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5"/>
    <p:sldMasterId id="2147483804" r:id="rId6"/>
    <p:sldMasterId id="2147483811" r:id="rId7"/>
  </p:sldMasterIdLst>
  <p:notesMasterIdLst>
    <p:notesMasterId r:id="rId23"/>
  </p:notesMasterIdLst>
  <p:handoutMasterIdLst>
    <p:handoutMasterId r:id="rId24"/>
  </p:handoutMasterIdLst>
  <p:sldIdLst>
    <p:sldId id="256" r:id="rId8"/>
    <p:sldId id="367" r:id="rId9"/>
    <p:sldId id="373" r:id="rId10"/>
    <p:sldId id="803" r:id="rId11"/>
    <p:sldId id="806" r:id="rId12"/>
    <p:sldId id="809" r:id="rId13"/>
    <p:sldId id="808" r:id="rId14"/>
    <p:sldId id="268" r:id="rId15"/>
    <p:sldId id="804" r:id="rId16"/>
    <p:sldId id="805" r:id="rId17"/>
    <p:sldId id="263" r:id="rId18"/>
    <p:sldId id="270" r:id="rId19"/>
    <p:sldId id="372" r:id="rId20"/>
    <p:sldId id="275" r:id="rId21"/>
    <p:sldId id="274" r:id="rId22"/>
  </p:sldIdLst>
  <p:sldSz cx="7620000" cy="5715000"/>
  <p:notesSz cx="6858000" cy="9144000"/>
  <p:defaultTextStyle>
    <a:defPPr>
      <a:defRPr lang="en-US"/>
    </a:defPPr>
    <a:lvl1pPr algn="l" defTabSz="356616"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356616" algn="l" defTabSz="356616"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713232" algn="l" defTabSz="356616"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069848" algn="l" defTabSz="356616"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426464" algn="l" defTabSz="356616"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1783080" algn="l" defTabSz="713232"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139696" algn="l" defTabSz="713232"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2496312" algn="l" defTabSz="713232"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2852928" algn="l" defTabSz="713232"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nfeldt, Erik" initials="RE" lastIdx="4" clrIdx="0">
    <p:extLst>
      <p:ext uri="{19B8F6BF-5375-455C-9EA6-DF929625EA0E}">
        <p15:presenceInfo xmlns:p15="http://schemas.microsoft.com/office/powerpoint/2012/main" userId="S::erosenfeldt@hazenandsawyer.com::2fb0b5f5-1a7f-4595-8be4-ab95ec6b33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4F643D"/>
    <a:srgbClr val="FFFFCC"/>
    <a:srgbClr val="395173"/>
    <a:srgbClr val="577CAD"/>
    <a:srgbClr val="E1E1D5"/>
    <a:srgbClr val="F3E9DD"/>
    <a:srgbClr val="7F99BF"/>
    <a:srgbClr val="F44A31"/>
    <a:srgbClr val="93A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8BF526-4F38-4271-B70A-F1D3C53595C7}" v="5" dt="2020-02-11T04:14:19.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5226" autoAdjust="0"/>
  </p:normalViewPr>
  <p:slideViewPr>
    <p:cSldViewPr snapToGrid="0" snapToObjects="1" showGuides="1">
      <p:cViewPr varScale="1">
        <p:scale>
          <a:sx n="86" d="100"/>
          <a:sy n="86" d="100"/>
        </p:scale>
        <p:origin x="174"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59" d="100"/>
          <a:sy n="59" d="100"/>
        </p:scale>
        <p:origin x="1752"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AF43D-E8C2-4E71-B988-1F9AE7E18E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073296C-634F-4141-8668-A5A29263540C}">
      <dgm:prSet phldrT="[Text]"/>
      <dgm:spPr/>
      <dgm:t>
        <a:bodyPr/>
        <a:lstStyle/>
        <a:p>
          <a:r>
            <a:rPr lang="en-US" dirty="0"/>
            <a:t>Do other constituents need treatment?</a:t>
          </a:r>
        </a:p>
      </dgm:t>
    </dgm:pt>
    <dgm:pt modelId="{FE85BEF6-EC83-4017-AA00-EF74C523D32B}" type="parTrans" cxnId="{2E23FADE-F9FC-4C2B-B31A-3FCB342008BA}">
      <dgm:prSet/>
      <dgm:spPr/>
      <dgm:t>
        <a:bodyPr/>
        <a:lstStyle/>
        <a:p>
          <a:endParaRPr lang="en-US"/>
        </a:p>
      </dgm:t>
    </dgm:pt>
    <dgm:pt modelId="{C85325E3-388F-461A-A164-5833F6A441E1}" type="sibTrans" cxnId="{2E23FADE-F9FC-4C2B-B31A-3FCB342008BA}">
      <dgm:prSet/>
      <dgm:spPr/>
      <dgm:t>
        <a:bodyPr/>
        <a:lstStyle/>
        <a:p>
          <a:endParaRPr lang="en-US"/>
        </a:p>
      </dgm:t>
    </dgm:pt>
    <dgm:pt modelId="{4B5CFD08-7860-4063-AB98-F0BCAD6E7169}">
      <dgm:prSet phldrT="[Text]"/>
      <dgm:spPr/>
      <dgm:t>
        <a:bodyPr/>
        <a:lstStyle/>
        <a:p>
          <a:endParaRPr lang="en-US" dirty="0"/>
        </a:p>
      </dgm:t>
    </dgm:pt>
    <dgm:pt modelId="{30300366-B4E5-442A-8868-A09AD881A665}" type="parTrans" cxnId="{1220D18A-AF52-4A49-84EF-6BE84A5A65F0}">
      <dgm:prSet/>
      <dgm:spPr/>
      <dgm:t>
        <a:bodyPr/>
        <a:lstStyle/>
        <a:p>
          <a:endParaRPr lang="en-US"/>
        </a:p>
      </dgm:t>
    </dgm:pt>
    <dgm:pt modelId="{6D7C7ED4-D638-4703-AAD6-FDF88FCB6DFF}" type="sibTrans" cxnId="{1220D18A-AF52-4A49-84EF-6BE84A5A65F0}">
      <dgm:prSet/>
      <dgm:spPr/>
      <dgm:t>
        <a:bodyPr/>
        <a:lstStyle/>
        <a:p>
          <a:endParaRPr lang="en-US"/>
        </a:p>
      </dgm:t>
    </dgm:pt>
    <dgm:pt modelId="{702C3FB5-E907-4734-8F89-AE3C3E2F74C4}">
      <dgm:prSet phldrT="[Text]"/>
      <dgm:spPr/>
      <dgm:t>
        <a:bodyPr/>
        <a:lstStyle/>
        <a:p>
          <a:r>
            <a:rPr lang="en-US" dirty="0"/>
            <a:t>Are IX resins “broad spectrum” enough for the PFAS chemicals present?</a:t>
          </a:r>
        </a:p>
      </dgm:t>
    </dgm:pt>
    <dgm:pt modelId="{1B4B303F-B489-4345-A786-5E14C2C1A4A9}" type="parTrans" cxnId="{312A9E47-8094-4A1E-9933-13541414C9A1}">
      <dgm:prSet/>
      <dgm:spPr/>
      <dgm:t>
        <a:bodyPr/>
        <a:lstStyle/>
        <a:p>
          <a:endParaRPr lang="en-US"/>
        </a:p>
      </dgm:t>
    </dgm:pt>
    <dgm:pt modelId="{E6E99C5B-C66F-41AB-8827-0E3C384E7605}" type="sibTrans" cxnId="{312A9E47-8094-4A1E-9933-13541414C9A1}">
      <dgm:prSet/>
      <dgm:spPr/>
      <dgm:t>
        <a:bodyPr/>
        <a:lstStyle/>
        <a:p>
          <a:endParaRPr lang="en-US"/>
        </a:p>
      </dgm:t>
    </dgm:pt>
    <dgm:pt modelId="{A61FBA9F-BC1F-4CBB-9FEB-209D4FFAB5F6}">
      <dgm:prSet phldrT="[Text]"/>
      <dgm:spPr/>
      <dgm:t>
        <a:bodyPr/>
        <a:lstStyle/>
        <a:p>
          <a:endParaRPr lang="en-US" dirty="0"/>
        </a:p>
      </dgm:t>
    </dgm:pt>
    <dgm:pt modelId="{13615FF3-F0AD-4889-BEFC-3195E9A9A191}" type="parTrans" cxnId="{38678505-43E2-43A5-893B-FE0E74D06F92}">
      <dgm:prSet/>
      <dgm:spPr/>
      <dgm:t>
        <a:bodyPr/>
        <a:lstStyle/>
        <a:p>
          <a:endParaRPr lang="en-US"/>
        </a:p>
      </dgm:t>
    </dgm:pt>
    <dgm:pt modelId="{5361D712-2805-4EB4-8ABC-3ED0F33E4483}" type="sibTrans" cxnId="{38678505-43E2-43A5-893B-FE0E74D06F92}">
      <dgm:prSet/>
      <dgm:spPr/>
      <dgm:t>
        <a:bodyPr/>
        <a:lstStyle/>
        <a:p>
          <a:endParaRPr lang="en-US"/>
        </a:p>
      </dgm:t>
    </dgm:pt>
    <dgm:pt modelId="{50181996-8FB5-4A27-96A5-6D7507F34D76}">
      <dgm:prSet phldrT="[Text]"/>
      <dgm:spPr/>
      <dgm:t>
        <a:bodyPr/>
        <a:lstStyle/>
        <a:p>
          <a:endParaRPr lang="en-US" dirty="0"/>
        </a:p>
      </dgm:t>
    </dgm:pt>
    <dgm:pt modelId="{615E155A-17FE-4A76-8EEB-5BB1D3BC3675}" type="parTrans" cxnId="{3D2CC504-4021-4EB5-B86E-E80811DE6090}">
      <dgm:prSet/>
      <dgm:spPr/>
      <dgm:t>
        <a:bodyPr/>
        <a:lstStyle/>
        <a:p>
          <a:endParaRPr lang="en-US"/>
        </a:p>
      </dgm:t>
    </dgm:pt>
    <dgm:pt modelId="{1D5331AA-5A40-4496-8562-EB006B54285F}" type="sibTrans" cxnId="{3D2CC504-4021-4EB5-B86E-E80811DE6090}">
      <dgm:prSet/>
      <dgm:spPr/>
      <dgm:t>
        <a:bodyPr/>
        <a:lstStyle/>
        <a:p>
          <a:endParaRPr lang="en-US"/>
        </a:p>
      </dgm:t>
    </dgm:pt>
    <dgm:pt modelId="{249E1FD3-3D68-40B1-91F2-A2EE71A230C8}">
      <dgm:prSet phldrT="[Text]"/>
      <dgm:spPr/>
      <dgm:t>
        <a:bodyPr/>
        <a:lstStyle/>
        <a:p>
          <a:r>
            <a:rPr lang="en-US" dirty="0"/>
            <a:t>Does GAC breakthrough limit applicability?</a:t>
          </a:r>
        </a:p>
      </dgm:t>
    </dgm:pt>
    <dgm:pt modelId="{C9F25709-A903-4280-A712-B78C235CBCE1}" type="parTrans" cxnId="{6D5EAC3B-D4FA-4AEC-8DB3-B0CCC2B4371D}">
      <dgm:prSet/>
      <dgm:spPr/>
      <dgm:t>
        <a:bodyPr/>
        <a:lstStyle/>
        <a:p>
          <a:endParaRPr lang="en-US"/>
        </a:p>
      </dgm:t>
    </dgm:pt>
    <dgm:pt modelId="{D16B0BF3-AC14-48F4-ADDE-E8AEDCBF39D0}" type="sibTrans" cxnId="{6D5EAC3B-D4FA-4AEC-8DB3-B0CCC2B4371D}">
      <dgm:prSet/>
      <dgm:spPr/>
      <dgm:t>
        <a:bodyPr/>
        <a:lstStyle/>
        <a:p>
          <a:endParaRPr lang="en-US"/>
        </a:p>
      </dgm:t>
    </dgm:pt>
    <dgm:pt modelId="{79B941DA-9E1D-4AC6-AABF-708DFFFC9414}">
      <dgm:prSet phldrT="[Text]"/>
      <dgm:spPr/>
      <dgm:t>
        <a:bodyPr/>
        <a:lstStyle/>
        <a:p>
          <a:r>
            <a:rPr lang="en-US" dirty="0"/>
            <a:t>Is a combination of technologies cost-effective?</a:t>
          </a:r>
        </a:p>
      </dgm:t>
    </dgm:pt>
    <dgm:pt modelId="{EE1879CE-4AAC-4764-9D04-A2010C921B9A}" type="parTrans" cxnId="{3540CC9E-5944-471B-97F4-4A6E4492F250}">
      <dgm:prSet/>
      <dgm:spPr/>
      <dgm:t>
        <a:bodyPr/>
        <a:lstStyle/>
        <a:p>
          <a:endParaRPr lang="en-US"/>
        </a:p>
      </dgm:t>
    </dgm:pt>
    <dgm:pt modelId="{85202AC1-38C2-4A6E-BC23-44F48058495F}" type="sibTrans" cxnId="{3540CC9E-5944-471B-97F4-4A6E4492F250}">
      <dgm:prSet/>
      <dgm:spPr/>
      <dgm:t>
        <a:bodyPr/>
        <a:lstStyle/>
        <a:p>
          <a:endParaRPr lang="en-US"/>
        </a:p>
      </dgm:t>
    </dgm:pt>
    <dgm:pt modelId="{44F7E4E7-E7EC-48AC-9DAE-525180D511A3}">
      <dgm:prSet phldrT="[Text]"/>
      <dgm:spPr/>
      <dgm:t>
        <a:bodyPr/>
        <a:lstStyle/>
        <a:p>
          <a:endParaRPr lang="en-US" dirty="0"/>
        </a:p>
      </dgm:t>
    </dgm:pt>
    <dgm:pt modelId="{F0389223-6DF0-40BE-9DB1-9AE36900E4ED}" type="sibTrans" cxnId="{1CDFAD29-B878-4048-BD7D-60A720A4C062}">
      <dgm:prSet/>
      <dgm:spPr/>
      <dgm:t>
        <a:bodyPr/>
        <a:lstStyle/>
        <a:p>
          <a:endParaRPr lang="en-US"/>
        </a:p>
      </dgm:t>
    </dgm:pt>
    <dgm:pt modelId="{646CE471-9013-4936-896E-4879818380CD}" type="parTrans" cxnId="{1CDFAD29-B878-4048-BD7D-60A720A4C062}">
      <dgm:prSet/>
      <dgm:spPr/>
      <dgm:t>
        <a:bodyPr/>
        <a:lstStyle/>
        <a:p>
          <a:endParaRPr lang="en-US"/>
        </a:p>
      </dgm:t>
    </dgm:pt>
    <dgm:pt modelId="{4540C66D-764D-4C4D-8C52-C69BA94AE33E}" type="pres">
      <dgm:prSet presAssocID="{F87AF43D-E8C2-4E71-B988-1F9AE7E18EE0}" presName="linear" presStyleCnt="0">
        <dgm:presLayoutVars>
          <dgm:animLvl val="lvl"/>
          <dgm:resizeHandles val="exact"/>
        </dgm:presLayoutVars>
      </dgm:prSet>
      <dgm:spPr/>
    </dgm:pt>
    <dgm:pt modelId="{8768353B-4D79-4575-834B-BCD842521E5A}" type="pres">
      <dgm:prSet presAssocID="{C073296C-634F-4141-8668-A5A29263540C}" presName="parentText" presStyleLbl="node1" presStyleIdx="0" presStyleCnt="4">
        <dgm:presLayoutVars>
          <dgm:chMax val="0"/>
          <dgm:bulletEnabled val="1"/>
        </dgm:presLayoutVars>
      </dgm:prSet>
      <dgm:spPr/>
    </dgm:pt>
    <dgm:pt modelId="{9C0D536B-819E-4CFA-924B-436A5BFF5EBA}" type="pres">
      <dgm:prSet presAssocID="{C073296C-634F-4141-8668-A5A29263540C}" presName="childText" presStyleLbl="revTx" presStyleIdx="0" presStyleCnt="4">
        <dgm:presLayoutVars>
          <dgm:bulletEnabled val="1"/>
        </dgm:presLayoutVars>
      </dgm:prSet>
      <dgm:spPr/>
    </dgm:pt>
    <dgm:pt modelId="{553827FA-6E76-4BBD-BA4A-3DDCE044C198}" type="pres">
      <dgm:prSet presAssocID="{702C3FB5-E907-4734-8F89-AE3C3E2F74C4}" presName="parentText" presStyleLbl="node1" presStyleIdx="1" presStyleCnt="4">
        <dgm:presLayoutVars>
          <dgm:chMax val="0"/>
          <dgm:bulletEnabled val="1"/>
        </dgm:presLayoutVars>
      </dgm:prSet>
      <dgm:spPr/>
    </dgm:pt>
    <dgm:pt modelId="{8AE1101A-0ED1-418D-8393-928E3903B3AC}" type="pres">
      <dgm:prSet presAssocID="{702C3FB5-E907-4734-8F89-AE3C3E2F74C4}" presName="childText" presStyleLbl="revTx" presStyleIdx="1" presStyleCnt="4">
        <dgm:presLayoutVars>
          <dgm:bulletEnabled val="1"/>
        </dgm:presLayoutVars>
      </dgm:prSet>
      <dgm:spPr/>
    </dgm:pt>
    <dgm:pt modelId="{74DDA6E5-14A1-4976-9769-DE80D9831626}" type="pres">
      <dgm:prSet presAssocID="{249E1FD3-3D68-40B1-91F2-A2EE71A230C8}" presName="parentText" presStyleLbl="node1" presStyleIdx="2" presStyleCnt="4">
        <dgm:presLayoutVars>
          <dgm:chMax val="0"/>
          <dgm:bulletEnabled val="1"/>
        </dgm:presLayoutVars>
      </dgm:prSet>
      <dgm:spPr/>
    </dgm:pt>
    <dgm:pt modelId="{3C1000A2-7F6E-4E60-9E3C-D95A20F4412E}" type="pres">
      <dgm:prSet presAssocID="{249E1FD3-3D68-40B1-91F2-A2EE71A230C8}" presName="childText" presStyleLbl="revTx" presStyleIdx="2" presStyleCnt="4">
        <dgm:presLayoutVars>
          <dgm:bulletEnabled val="1"/>
        </dgm:presLayoutVars>
      </dgm:prSet>
      <dgm:spPr/>
    </dgm:pt>
    <dgm:pt modelId="{D14D349A-EDF9-4E34-9B5A-6D40A4263C97}" type="pres">
      <dgm:prSet presAssocID="{79B941DA-9E1D-4AC6-AABF-708DFFFC9414}" presName="parentText" presStyleLbl="node1" presStyleIdx="3" presStyleCnt="4">
        <dgm:presLayoutVars>
          <dgm:chMax val="0"/>
          <dgm:bulletEnabled val="1"/>
        </dgm:presLayoutVars>
      </dgm:prSet>
      <dgm:spPr/>
    </dgm:pt>
    <dgm:pt modelId="{F7E84357-BD95-4D71-8E22-86D21A11B4E5}" type="pres">
      <dgm:prSet presAssocID="{79B941DA-9E1D-4AC6-AABF-708DFFFC9414}" presName="childText" presStyleLbl="revTx" presStyleIdx="3" presStyleCnt="4">
        <dgm:presLayoutVars>
          <dgm:bulletEnabled val="1"/>
        </dgm:presLayoutVars>
      </dgm:prSet>
      <dgm:spPr/>
    </dgm:pt>
  </dgm:ptLst>
  <dgm:cxnLst>
    <dgm:cxn modelId="{3D2CC504-4021-4EB5-B86E-E80811DE6090}" srcId="{702C3FB5-E907-4734-8F89-AE3C3E2F74C4}" destId="{50181996-8FB5-4A27-96A5-6D7507F34D76}" srcOrd="0" destOrd="0" parTransId="{615E155A-17FE-4A76-8EEB-5BB1D3BC3675}" sibTransId="{1D5331AA-5A40-4496-8562-EB006B54285F}"/>
    <dgm:cxn modelId="{38678505-43E2-43A5-893B-FE0E74D06F92}" srcId="{79B941DA-9E1D-4AC6-AABF-708DFFFC9414}" destId="{A61FBA9F-BC1F-4CBB-9FEB-209D4FFAB5F6}" srcOrd="0" destOrd="0" parTransId="{13615FF3-F0AD-4889-BEFC-3195E9A9A191}" sibTransId="{5361D712-2805-4EB4-8ABC-3ED0F33E4483}"/>
    <dgm:cxn modelId="{1FFD7D25-30B0-4E34-849F-AD56DF141E11}" type="presOf" srcId="{F87AF43D-E8C2-4E71-B988-1F9AE7E18EE0}" destId="{4540C66D-764D-4C4D-8C52-C69BA94AE33E}" srcOrd="0" destOrd="0" presId="urn:microsoft.com/office/officeart/2005/8/layout/vList2"/>
    <dgm:cxn modelId="{8D109429-7DF9-4DE2-99B2-07E7F5AC386A}" type="presOf" srcId="{A61FBA9F-BC1F-4CBB-9FEB-209D4FFAB5F6}" destId="{F7E84357-BD95-4D71-8E22-86D21A11B4E5}" srcOrd="0" destOrd="0" presId="urn:microsoft.com/office/officeart/2005/8/layout/vList2"/>
    <dgm:cxn modelId="{1CDFAD29-B878-4048-BD7D-60A720A4C062}" srcId="{249E1FD3-3D68-40B1-91F2-A2EE71A230C8}" destId="{44F7E4E7-E7EC-48AC-9DAE-525180D511A3}" srcOrd="0" destOrd="0" parTransId="{646CE471-9013-4936-896E-4879818380CD}" sibTransId="{F0389223-6DF0-40BE-9DB1-9AE36900E4ED}"/>
    <dgm:cxn modelId="{1D63202F-3A69-475E-9CD8-E1618F5BA3FF}" type="presOf" srcId="{702C3FB5-E907-4734-8F89-AE3C3E2F74C4}" destId="{553827FA-6E76-4BBD-BA4A-3DDCE044C198}" srcOrd="0" destOrd="0" presId="urn:microsoft.com/office/officeart/2005/8/layout/vList2"/>
    <dgm:cxn modelId="{EEC83930-BA84-49B2-B57E-986059303259}" type="presOf" srcId="{249E1FD3-3D68-40B1-91F2-A2EE71A230C8}" destId="{74DDA6E5-14A1-4976-9769-DE80D9831626}" srcOrd="0" destOrd="0" presId="urn:microsoft.com/office/officeart/2005/8/layout/vList2"/>
    <dgm:cxn modelId="{6D5EAC3B-D4FA-4AEC-8DB3-B0CCC2B4371D}" srcId="{F87AF43D-E8C2-4E71-B988-1F9AE7E18EE0}" destId="{249E1FD3-3D68-40B1-91F2-A2EE71A230C8}" srcOrd="2" destOrd="0" parTransId="{C9F25709-A903-4280-A712-B78C235CBCE1}" sibTransId="{D16B0BF3-AC14-48F4-ADDE-E8AEDCBF39D0}"/>
    <dgm:cxn modelId="{312A9E47-8094-4A1E-9933-13541414C9A1}" srcId="{F87AF43D-E8C2-4E71-B988-1F9AE7E18EE0}" destId="{702C3FB5-E907-4734-8F89-AE3C3E2F74C4}" srcOrd="1" destOrd="0" parTransId="{1B4B303F-B489-4345-A786-5E14C2C1A4A9}" sibTransId="{E6E99C5B-C66F-41AB-8827-0E3C384E7605}"/>
    <dgm:cxn modelId="{10E1454F-804F-4B4A-BB32-FC6F736191D5}" type="presOf" srcId="{44F7E4E7-E7EC-48AC-9DAE-525180D511A3}" destId="{3C1000A2-7F6E-4E60-9E3C-D95A20F4412E}" srcOrd="0" destOrd="0" presId="urn:microsoft.com/office/officeart/2005/8/layout/vList2"/>
    <dgm:cxn modelId="{0C926D51-3736-4ABD-A14F-779A82D36A49}" type="presOf" srcId="{79B941DA-9E1D-4AC6-AABF-708DFFFC9414}" destId="{D14D349A-EDF9-4E34-9B5A-6D40A4263C97}" srcOrd="0" destOrd="0" presId="urn:microsoft.com/office/officeart/2005/8/layout/vList2"/>
    <dgm:cxn modelId="{1220D18A-AF52-4A49-84EF-6BE84A5A65F0}" srcId="{C073296C-634F-4141-8668-A5A29263540C}" destId="{4B5CFD08-7860-4063-AB98-F0BCAD6E7169}" srcOrd="0" destOrd="0" parTransId="{30300366-B4E5-442A-8868-A09AD881A665}" sibTransId="{6D7C7ED4-D638-4703-AAD6-FDF88FCB6DFF}"/>
    <dgm:cxn modelId="{3540CC9E-5944-471B-97F4-4A6E4492F250}" srcId="{F87AF43D-E8C2-4E71-B988-1F9AE7E18EE0}" destId="{79B941DA-9E1D-4AC6-AABF-708DFFFC9414}" srcOrd="3" destOrd="0" parTransId="{EE1879CE-4AAC-4764-9D04-A2010C921B9A}" sibTransId="{85202AC1-38C2-4A6E-BC23-44F48058495F}"/>
    <dgm:cxn modelId="{B0FCDBBD-FE60-442D-968A-B03A4D2D966B}" type="presOf" srcId="{C073296C-634F-4141-8668-A5A29263540C}" destId="{8768353B-4D79-4575-834B-BCD842521E5A}" srcOrd="0" destOrd="0" presId="urn:microsoft.com/office/officeart/2005/8/layout/vList2"/>
    <dgm:cxn modelId="{F1ECC8CC-95FA-4768-979E-EA0EAFDB7328}" type="presOf" srcId="{4B5CFD08-7860-4063-AB98-F0BCAD6E7169}" destId="{9C0D536B-819E-4CFA-924B-436A5BFF5EBA}" srcOrd="0" destOrd="0" presId="urn:microsoft.com/office/officeart/2005/8/layout/vList2"/>
    <dgm:cxn modelId="{2E23FADE-F9FC-4C2B-B31A-3FCB342008BA}" srcId="{F87AF43D-E8C2-4E71-B988-1F9AE7E18EE0}" destId="{C073296C-634F-4141-8668-A5A29263540C}" srcOrd="0" destOrd="0" parTransId="{FE85BEF6-EC83-4017-AA00-EF74C523D32B}" sibTransId="{C85325E3-388F-461A-A164-5833F6A441E1}"/>
    <dgm:cxn modelId="{DE6D58F0-8D36-4564-9933-47F8FFEB95AE}" type="presOf" srcId="{50181996-8FB5-4A27-96A5-6D7507F34D76}" destId="{8AE1101A-0ED1-418D-8393-928E3903B3AC}" srcOrd="0" destOrd="0" presId="urn:microsoft.com/office/officeart/2005/8/layout/vList2"/>
    <dgm:cxn modelId="{C74D7FC9-883C-4623-A902-6DED7C6F98C3}" type="presParOf" srcId="{4540C66D-764D-4C4D-8C52-C69BA94AE33E}" destId="{8768353B-4D79-4575-834B-BCD842521E5A}" srcOrd="0" destOrd="0" presId="urn:microsoft.com/office/officeart/2005/8/layout/vList2"/>
    <dgm:cxn modelId="{FD8B97D6-A8C2-422D-922F-B24DC1C7B364}" type="presParOf" srcId="{4540C66D-764D-4C4D-8C52-C69BA94AE33E}" destId="{9C0D536B-819E-4CFA-924B-436A5BFF5EBA}" srcOrd="1" destOrd="0" presId="urn:microsoft.com/office/officeart/2005/8/layout/vList2"/>
    <dgm:cxn modelId="{22AC2FF5-0441-4BEC-85C7-F03E84C3FCD8}" type="presParOf" srcId="{4540C66D-764D-4C4D-8C52-C69BA94AE33E}" destId="{553827FA-6E76-4BBD-BA4A-3DDCE044C198}" srcOrd="2" destOrd="0" presId="urn:microsoft.com/office/officeart/2005/8/layout/vList2"/>
    <dgm:cxn modelId="{C40D342C-40BD-4BAA-B50B-C189453C6974}" type="presParOf" srcId="{4540C66D-764D-4C4D-8C52-C69BA94AE33E}" destId="{8AE1101A-0ED1-418D-8393-928E3903B3AC}" srcOrd="3" destOrd="0" presId="urn:microsoft.com/office/officeart/2005/8/layout/vList2"/>
    <dgm:cxn modelId="{1863469A-1FB2-4D4D-9F23-6EC05F24B5CE}" type="presParOf" srcId="{4540C66D-764D-4C4D-8C52-C69BA94AE33E}" destId="{74DDA6E5-14A1-4976-9769-DE80D9831626}" srcOrd="4" destOrd="0" presId="urn:microsoft.com/office/officeart/2005/8/layout/vList2"/>
    <dgm:cxn modelId="{053E5A95-D8D8-4DD5-ABC1-39C39EB4E325}" type="presParOf" srcId="{4540C66D-764D-4C4D-8C52-C69BA94AE33E}" destId="{3C1000A2-7F6E-4E60-9E3C-D95A20F4412E}" srcOrd="5" destOrd="0" presId="urn:microsoft.com/office/officeart/2005/8/layout/vList2"/>
    <dgm:cxn modelId="{6DBE619C-1DD2-42DF-84CE-AFB0DE3C845D}" type="presParOf" srcId="{4540C66D-764D-4C4D-8C52-C69BA94AE33E}" destId="{D14D349A-EDF9-4E34-9B5A-6D40A4263C97}" srcOrd="6" destOrd="0" presId="urn:microsoft.com/office/officeart/2005/8/layout/vList2"/>
    <dgm:cxn modelId="{40373ECB-FC53-4C2D-8649-057B95A0DB32}" type="presParOf" srcId="{4540C66D-764D-4C4D-8C52-C69BA94AE33E}" destId="{F7E84357-BD95-4D71-8E22-86D21A11B4E5}"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8353B-4D79-4575-834B-BCD842521E5A}">
      <dsp:nvSpPr>
        <dsp:cNvPr id="0" name=""/>
        <dsp:cNvSpPr/>
      </dsp:nvSpPr>
      <dsp:spPr>
        <a:xfrm>
          <a:off x="0" y="184423"/>
          <a:ext cx="6552129" cy="351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Do other constituents need treatment?</a:t>
          </a:r>
        </a:p>
      </dsp:txBody>
      <dsp:txXfrm>
        <a:off x="17134" y="201557"/>
        <a:ext cx="6517861" cy="316732"/>
      </dsp:txXfrm>
    </dsp:sp>
    <dsp:sp modelId="{9C0D536B-819E-4CFA-924B-436A5BFF5EBA}">
      <dsp:nvSpPr>
        <dsp:cNvPr id="0" name=""/>
        <dsp:cNvSpPr/>
      </dsp:nvSpPr>
      <dsp:spPr>
        <a:xfrm>
          <a:off x="0" y="535423"/>
          <a:ext cx="6552129"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030" tIns="19050" rIns="106680" bIns="1905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p>
      </dsp:txBody>
      <dsp:txXfrm>
        <a:off x="0" y="535423"/>
        <a:ext cx="6552129" cy="248400"/>
      </dsp:txXfrm>
    </dsp:sp>
    <dsp:sp modelId="{553827FA-6E76-4BBD-BA4A-3DDCE044C198}">
      <dsp:nvSpPr>
        <dsp:cNvPr id="0" name=""/>
        <dsp:cNvSpPr/>
      </dsp:nvSpPr>
      <dsp:spPr>
        <a:xfrm>
          <a:off x="0" y="783823"/>
          <a:ext cx="6552129" cy="351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Are IX resins “broad spectrum” enough for the PFAS chemicals present?</a:t>
          </a:r>
        </a:p>
      </dsp:txBody>
      <dsp:txXfrm>
        <a:off x="17134" y="800957"/>
        <a:ext cx="6517861" cy="316732"/>
      </dsp:txXfrm>
    </dsp:sp>
    <dsp:sp modelId="{8AE1101A-0ED1-418D-8393-928E3903B3AC}">
      <dsp:nvSpPr>
        <dsp:cNvPr id="0" name=""/>
        <dsp:cNvSpPr/>
      </dsp:nvSpPr>
      <dsp:spPr>
        <a:xfrm>
          <a:off x="0" y="1134823"/>
          <a:ext cx="6552129"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030" tIns="19050" rIns="106680" bIns="1905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p>
      </dsp:txBody>
      <dsp:txXfrm>
        <a:off x="0" y="1134823"/>
        <a:ext cx="6552129" cy="248400"/>
      </dsp:txXfrm>
    </dsp:sp>
    <dsp:sp modelId="{74DDA6E5-14A1-4976-9769-DE80D9831626}">
      <dsp:nvSpPr>
        <dsp:cNvPr id="0" name=""/>
        <dsp:cNvSpPr/>
      </dsp:nvSpPr>
      <dsp:spPr>
        <a:xfrm>
          <a:off x="0" y="1383223"/>
          <a:ext cx="6552129" cy="351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Does GAC breakthrough limit applicability?</a:t>
          </a:r>
        </a:p>
      </dsp:txBody>
      <dsp:txXfrm>
        <a:off x="17134" y="1400357"/>
        <a:ext cx="6517861" cy="316732"/>
      </dsp:txXfrm>
    </dsp:sp>
    <dsp:sp modelId="{3C1000A2-7F6E-4E60-9E3C-D95A20F4412E}">
      <dsp:nvSpPr>
        <dsp:cNvPr id="0" name=""/>
        <dsp:cNvSpPr/>
      </dsp:nvSpPr>
      <dsp:spPr>
        <a:xfrm>
          <a:off x="0" y="1734223"/>
          <a:ext cx="6552129"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030" tIns="19050" rIns="106680" bIns="1905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p>
      </dsp:txBody>
      <dsp:txXfrm>
        <a:off x="0" y="1734223"/>
        <a:ext cx="6552129" cy="248400"/>
      </dsp:txXfrm>
    </dsp:sp>
    <dsp:sp modelId="{D14D349A-EDF9-4E34-9B5A-6D40A4263C97}">
      <dsp:nvSpPr>
        <dsp:cNvPr id="0" name=""/>
        <dsp:cNvSpPr/>
      </dsp:nvSpPr>
      <dsp:spPr>
        <a:xfrm>
          <a:off x="0" y="1982623"/>
          <a:ext cx="6552129" cy="351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Is a combination of technologies cost-effective?</a:t>
          </a:r>
        </a:p>
      </dsp:txBody>
      <dsp:txXfrm>
        <a:off x="17134" y="1999757"/>
        <a:ext cx="6517861" cy="316732"/>
      </dsp:txXfrm>
    </dsp:sp>
    <dsp:sp modelId="{F7E84357-BD95-4D71-8E22-86D21A11B4E5}">
      <dsp:nvSpPr>
        <dsp:cNvPr id="0" name=""/>
        <dsp:cNvSpPr/>
      </dsp:nvSpPr>
      <dsp:spPr>
        <a:xfrm>
          <a:off x="0" y="2333623"/>
          <a:ext cx="6552129"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030" tIns="19050" rIns="106680" bIns="1905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p>
      </dsp:txBody>
      <dsp:txXfrm>
        <a:off x="0" y="2333623"/>
        <a:ext cx="6552129" cy="248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6DD2618-4A8B-4B16-8181-0AC762666C3A}" type="datetimeFigureOut">
              <a:rPr lang="en-US" altLang="en-US"/>
              <a:pPr>
                <a:defRPr/>
              </a:pPr>
              <a:t>2/11/2020</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10FF1AA-A9AC-4432-BFFD-076A6E7F5FB9}" type="slidenum">
              <a:rPr lang="en-US" altLang="en-US"/>
              <a:pPr>
                <a:defRPr/>
              </a:pPr>
              <a:t>‹#›</a:t>
            </a:fld>
            <a:endParaRPr lang="en-US" altLang="en-US"/>
          </a:p>
        </p:txBody>
      </p:sp>
    </p:spTree>
    <p:extLst>
      <p:ext uri="{BB962C8B-B14F-4D97-AF65-F5344CB8AC3E}">
        <p14:creationId xmlns:p14="http://schemas.microsoft.com/office/powerpoint/2010/main" val="3104063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187FDA0-E402-4D3E-8C91-9BAA434BCAC3}" type="datetimeFigureOut">
              <a:rPr lang="en-US" altLang="en-US"/>
              <a:pPr>
                <a:defRPr/>
              </a:pPr>
              <a:t>2/11/2020</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D577C6A-C2D3-4EDC-9F42-FD7E5966DC00}" type="slidenum">
              <a:rPr lang="en-US" altLang="en-US"/>
              <a:pPr>
                <a:defRPr/>
              </a:pPr>
              <a:t>‹#›</a:t>
            </a:fld>
            <a:endParaRPr lang="en-US" altLang="en-US"/>
          </a:p>
        </p:txBody>
      </p:sp>
    </p:spTree>
    <p:extLst>
      <p:ext uri="{BB962C8B-B14F-4D97-AF65-F5344CB8AC3E}">
        <p14:creationId xmlns:p14="http://schemas.microsoft.com/office/powerpoint/2010/main" val="3490175787"/>
      </p:ext>
    </p:extLst>
  </p:cSld>
  <p:clrMap bg1="lt1" tx1="dk1" bg2="lt2" tx2="dk2" accent1="accent1" accent2="accent2" accent3="accent3" accent4="accent4" accent5="accent5" accent6="accent6" hlink="hlink" folHlink="folHlink"/>
  <p:hf hdr="0" ftr="0" dt="0"/>
  <p:notesStyle>
    <a:lvl1pPr algn="l" defTabSz="356616" rtl="0" eaLnBrk="0" fontAlgn="base" hangingPunct="0">
      <a:spcBef>
        <a:spcPct val="30000"/>
      </a:spcBef>
      <a:spcAft>
        <a:spcPct val="0"/>
      </a:spcAft>
      <a:defRPr sz="936" kern="1200">
        <a:solidFill>
          <a:schemeClr val="tx1"/>
        </a:solidFill>
        <a:latin typeface="+mn-lt"/>
        <a:ea typeface="MS PGothic" panose="020B0600070205080204" pitchFamily="34" charset="-128"/>
        <a:cs typeface="+mn-cs"/>
      </a:defRPr>
    </a:lvl1pPr>
    <a:lvl2pPr marL="356616" algn="l" defTabSz="356616" rtl="0" eaLnBrk="0" fontAlgn="base" hangingPunct="0">
      <a:spcBef>
        <a:spcPct val="30000"/>
      </a:spcBef>
      <a:spcAft>
        <a:spcPct val="0"/>
      </a:spcAft>
      <a:defRPr sz="936" kern="1200">
        <a:solidFill>
          <a:schemeClr val="tx1"/>
        </a:solidFill>
        <a:latin typeface="+mn-lt"/>
        <a:ea typeface="MS PGothic" panose="020B0600070205080204" pitchFamily="34" charset="-128"/>
        <a:cs typeface="+mn-cs"/>
      </a:defRPr>
    </a:lvl2pPr>
    <a:lvl3pPr marL="713232" algn="l" defTabSz="356616" rtl="0" eaLnBrk="0" fontAlgn="base" hangingPunct="0">
      <a:spcBef>
        <a:spcPct val="30000"/>
      </a:spcBef>
      <a:spcAft>
        <a:spcPct val="0"/>
      </a:spcAft>
      <a:defRPr sz="936" kern="1200">
        <a:solidFill>
          <a:schemeClr val="tx1"/>
        </a:solidFill>
        <a:latin typeface="+mn-lt"/>
        <a:ea typeface="MS PGothic" panose="020B0600070205080204" pitchFamily="34" charset="-128"/>
        <a:cs typeface="+mn-cs"/>
      </a:defRPr>
    </a:lvl3pPr>
    <a:lvl4pPr marL="1069848" algn="l" defTabSz="356616" rtl="0" eaLnBrk="0" fontAlgn="base" hangingPunct="0">
      <a:spcBef>
        <a:spcPct val="30000"/>
      </a:spcBef>
      <a:spcAft>
        <a:spcPct val="0"/>
      </a:spcAft>
      <a:defRPr sz="936" kern="1200">
        <a:solidFill>
          <a:schemeClr val="tx1"/>
        </a:solidFill>
        <a:latin typeface="+mn-lt"/>
        <a:ea typeface="MS PGothic" panose="020B0600070205080204" pitchFamily="34" charset="-128"/>
        <a:cs typeface="+mn-cs"/>
      </a:defRPr>
    </a:lvl4pPr>
    <a:lvl5pPr marL="1426464" algn="l" defTabSz="356616" rtl="0" eaLnBrk="0" fontAlgn="base" hangingPunct="0">
      <a:spcBef>
        <a:spcPct val="30000"/>
      </a:spcBef>
      <a:spcAft>
        <a:spcPct val="0"/>
      </a:spcAft>
      <a:defRPr sz="936" kern="1200">
        <a:solidFill>
          <a:schemeClr val="tx1"/>
        </a:solidFill>
        <a:latin typeface="+mn-lt"/>
        <a:ea typeface="MS PGothic" panose="020B0600070205080204" pitchFamily="34" charset="-128"/>
        <a:cs typeface="+mn-cs"/>
      </a:defRPr>
    </a:lvl5pPr>
    <a:lvl6pPr marL="1783080" algn="l" defTabSz="356616" rtl="0" eaLnBrk="1" latinLnBrk="0" hangingPunct="1">
      <a:defRPr sz="936" kern="1200">
        <a:solidFill>
          <a:schemeClr val="tx1"/>
        </a:solidFill>
        <a:latin typeface="+mn-lt"/>
        <a:ea typeface="+mn-ea"/>
        <a:cs typeface="+mn-cs"/>
      </a:defRPr>
    </a:lvl6pPr>
    <a:lvl7pPr marL="2139696" algn="l" defTabSz="356616" rtl="0" eaLnBrk="1" latinLnBrk="0" hangingPunct="1">
      <a:defRPr sz="936" kern="1200">
        <a:solidFill>
          <a:schemeClr val="tx1"/>
        </a:solidFill>
        <a:latin typeface="+mn-lt"/>
        <a:ea typeface="+mn-ea"/>
        <a:cs typeface="+mn-cs"/>
      </a:defRPr>
    </a:lvl7pPr>
    <a:lvl8pPr marL="2496312" algn="l" defTabSz="356616" rtl="0" eaLnBrk="1" latinLnBrk="0" hangingPunct="1">
      <a:defRPr sz="936" kern="1200">
        <a:solidFill>
          <a:schemeClr val="tx1"/>
        </a:solidFill>
        <a:latin typeface="+mn-lt"/>
        <a:ea typeface="+mn-ea"/>
        <a:cs typeface="+mn-cs"/>
      </a:defRPr>
    </a:lvl8pPr>
    <a:lvl9pPr marL="2852928" algn="l" defTabSz="356616"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577C6A-C2D3-4EDC-9F42-FD7E5966DC00}" type="slidenum">
              <a:rPr lang="en-US" altLang="en-US" smtClean="0"/>
              <a:pPr>
                <a:defRPr/>
              </a:pPr>
              <a:t>1</a:t>
            </a:fld>
            <a:endParaRPr lang="en-US" altLang="en-US"/>
          </a:p>
        </p:txBody>
      </p:sp>
    </p:spTree>
    <p:extLst>
      <p:ext uri="{BB962C8B-B14F-4D97-AF65-F5344CB8AC3E}">
        <p14:creationId xmlns:p14="http://schemas.microsoft.com/office/powerpoint/2010/main" val="360458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looking at Reverse Osmosis, a WRF study found that many of the PFAS compounds could be fully removed by RO.</a:t>
            </a:r>
          </a:p>
          <a:p>
            <a:endParaRPr lang="en-US" dirty="0"/>
          </a:p>
          <a:p>
            <a:r>
              <a:rPr lang="en-US" dirty="0"/>
              <a:t>However, RO concentrate had levels of 7 to 10 times the influent concentration, which can make it a challenge to dispose of.</a:t>
            </a:r>
          </a:p>
        </p:txBody>
      </p:sp>
      <p:sp>
        <p:nvSpPr>
          <p:cNvPr id="4" name="Slide Number Placeholder 3"/>
          <p:cNvSpPr>
            <a:spLocks noGrp="1"/>
          </p:cNvSpPr>
          <p:nvPr>
            <p:ph type="sldNum" sz="quarter" idx="5"/>
          </p:nvPr>
        </p:nvSpPr>
        <p:spPr/>
        <p:txBody>
          <a:bodyPr/>
          <a:lstStyle/>
          <a:p>
            <a:pPr>
              <a:defRPr/>
            </a:pPr>
            <a:fld id="{6D577C6A-C2D3-4EDC-9F42-FD7E5966DC00}" type="slidenum">
              <a:rPr lang="en-US" altLang="en-US" smtClean="0"/>
              <a:pPr>
                <a:defRPr/>
              </a:pPr>
              <a:t>10</a:t>
            </a:fld>
            <a:endParaRPr lang="en-US" altLang="en-US"/>
          </a:p>
        </p:txBody>
      </p:sp>
    </p:spTree>
    <p:extLst>
      <p:ext uri="{BB962C8B-B14F-4D97-AF65-F5344CB8AC3E}">
        <p14:creationId xmlns:p14="http://schemas.microsoft.com/office/powerpoint/2010/main" val="2367121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you are considering which treatment to select, a number of factors should be considered. </a:t>
            </a:r>
          </a:p>
          <a:p>
            <a:endParaRPr lang="en-US" dirty="0"/>
          </a:p>
          <a:p>
            <a:pPr marL="228600" indent="-228600">
              <a:buAutoNum type="arabicPeriod"/>
            </a:pPr>
            <a:r>
              <a:rPr lang="en-US" dirty="0"/>
              <a:t>Do other constituents require treatment, such as VOCs or iron?</a:t>
            </a:r>
          </a:p>
          <a:p>
            <a:pPr marL="228600" indent="-228600">
              <a:buAutoNum type="arabicPeriod"/>
            </a:pPr>
            <a:r>
              <a:rPr lang="en-US" dirty="0"/>
              <a:t>If you are thinking of IX, understanding whether the selected resin covers all of the PFAS chemicals present.</a:t>
            </a:r>
          </a:p>
          <a:p>
            <a:pPr marL="228600" indent="-228600">
              <a:buAutoNum type="arabicPeriod"/>
            </a:pPr>
            <a:r>
              <a:rPr lang="en-US" dirty="0"/>
              <a:t>Identification of GAC time to breakthrough, which affects cost and practicality of operation.</a:t>
            </a:r>
          </a:p>
          <a:p>
            <a:pPr marL="228600" indent="-228600">
              <a:buAutoNum type="arabicPeriod"/>
            </a:pPr>
            <a:r>
              <a:rPr lang="en-US" dirty="0"/>
              <a:t>Would the system benefit from a combination of technologies, such as a roughing GAC filter followed by polishing IX?</a:t>
            </a:r>
          </a:p>
        </p:txBody>
      </p:sp>
      <p:sp>
        <p:nvSpPr>
          <p:cNvPr id="4" name="Slide Number Placeholder 3"/>
          <p:cNvSpPr>
            <a:spLocks noGrp="1"/>
          </p:cNvSpPr>
          <p:nvPr>
            <p:ph type="sldNum" sz="quarter" idx="5"/>
          </p:nvPr>
        </p:nvSpPr>
        <p:spPr/>
        <p:txBody>
          <a:bodyPr/>
          <a:lstStyle/>
          <a:p>
            <a:pPr>
              <a:defRPr/>
            </a:pPr>
            <a:fld id="{6D577C6A-C2D3-4EDC-9F42-FD7E5966DC00}" type="slidenum">
              <a:rPr lang="en-US" altLang="en-US" smtClean="0"/>
              <a:pPr>
                <a:defRPr/>
              </a:pPr>
              <a:t>11</a:t>
            </a:fld>
            <a:endParaRPr lang="en-US" altLang="en-US"/>
          </a:p>
        </p:txBody>
      </p:sp>
    </p:spTree>
    <p:extLst>
      <p:ext uri="{BB962C8B-B14F-4D97-AF65-F5344CB8AC3E}">
        <p14:creationId xmlns:p14="http://schemas.microsoft.com/office/powerpoint/2010/main" val="217378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t" hangingPunct="1"/>
            <a:r>
              <a:rPr lang="en-US" b="1" dirty="0"/>
              <a:t>Example Costs</a:t>
            </a:r>
            <a:endParaRPr lang="en-US" dirty="0"/>
          </a:p>
          <a:p>
            <a:pPr eaLnBrk="1" fontAlgn="auto" hangingPunct="1"/>
            <a:r>
              <a:rPr lang="en-US" dirty="0"/>
              <a:t>GAC</a:t>
            </a:r>
          </a:p>
          <a:p>
            <a:pPr eaLnBrk="1" fontAlgn="auto" hangingPunct="1"/>
            <a:r>
              <a:rPr lang="en-US" dirty="0"/>
              <a:t>$9M for 10 MGD </a:t>
            </a:r>
          </a:p>
          <a:p>
            <a:pPr eaLnBrk="1" fontAlgn="auto" hangingPunct="1"/>
            <a:r>
              <a:rPr lang="en-US" dirty="0"/>
              <a:t>$1.3 M/year O&amp;M</a:t>
            </a:r>
          </a:p>
          <a:p>
            <a:pPr eaLnBrk="1" fontAlgn="t" hangingPunct="1"/>
            <a:endParaRPr lang="en-US" dirty="0"/>
          </a:p>
          <a:p>
            <a:pPr eaLnBrk="1" fontAlgn="t" hangingPunct="1"/>
            <a:r>
              <a:rPr lang="en-US" dirty="0"/>
              <a:t>IX</a:t>
            </a:r>
          </a:p>
          <a:p>
            <a:pPr eaLnBrk="1" fontAlgn="t" hangingPunct="1"/>
            <a:r>
              <a:rPr lang="en-US" dirty="0"/>
              <a:t>$13M for 10 MGD </a:t>
            </a:r>
          </a:p>
          <a:p>
            <a:pPr eaLnBrk="1" fontAlgn="t" hangingPunct="1"/>
            <a:r>
              <a:rPr lang="en-US" dirty="0"/>
              <a:t>$0.8 M/year O&amp;M</a:t>
            </a:r>
          </a:p>
          <a:p>
            <a:endParaRPr lang="en-US" dirty="0"/>
          </a:p>
        </p:txBody>
      </p:sp>
      <p:sp>
        <p:nvSpPr>
          <p:cNvPr id="4" name="Slide Number Placeholder 3"/>
          <p:cNvSpPr>
            <a:spLocks noGrp="1"/>
          </p:cNvSpPr>
          <p:nvPr>
            <p:ph type="sldNum" sz="quarter" idx="5"/>
          </p:nvPr>
        </p:nvSpPr>
        <p:spPr/>
        <p:txBody>
          <a:bodyPr/>
          <a:lstStyle/>
          <a:p>
            <a:pPr>
              <a:defRPr/>
            </a:pPr>
            <a:fld id="{6D577C6A-C2D3-4EDC-9F42-FD7E5966DC00}" type="slidenum">
              <a:rPr lang="en-US" altLang="en-US" smtClean="0"/>
              <a:pPr>
                <a:defRPr/>
              </a:pPr>
              <a:t>12</a:t>
            </a:fld>
            <a:endParaRPr lang="en-US" altLang="en-US"/>
          </a:p>
        </p:txBody>
      </p:sp>
    </p:spTree>
    <p:extLst>
      <p:ext uri="{BB962C8B-B14F-4D97-AF65-F5344CB8AC3E}">
        <p14:creationId xmlns:p14="http://schemas.microsoft.com/office/powerpoint/2010/main" val="2585080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on PFAS removal is underway in a lot of locations.  One such study involves evaluation of treatment options for short-chain PFAS, which we discussed can be more challenging to treat.</a:t>
            </a:r>
          </a:p>
          <a:p>
            <a:endParaRPr lang="en-US" dirty="0"/>
          </a:p>
          <a:p>
            <a:r>
              <a:rPr lang="en-US" dirty="0"/>
              <a:t>Some of the goals of the project include: </a:t>
            </a:r>
          </a:p>
          <a:p>
            <a:pPr marL="914400" lvl="1" indent="-457200">
              <a:buFont typeface="Arial" panose="020B0604020202020204" pitchFamily="34" charset="0"/>
              <a:buChar char="•"/>
            </a:pPr>
            <a:r>
              <a:rPr lang="en-US" dirty="0"/>
              <a:t>Evaluating conventional and innovative sorbents (organoclays, cyclodextrins, polymers)</a:t>
            </a:r>
          </a:p>
          <a:p>
            <a:pPr marL="914400" lvl="1" indent="-457200">
              <a:buFont typeface="Arial" panose="020B0604020202020204" pitchFamily="34" charset="0"/>
              <a:buChar char="•"/>
            </a:pPr>
            <a:r>
              <a:rPr lang="en-US" dirty="0"/>
              <a:t>Identifying essential membrane properties</a:t>
            </a:r>
          </a:p>
          <a:p>
            <a:pPr marL="914400" lvl="1" indent="-457200">
              <a:buFont typeface="Arial" panose="020B0604020202020204" pitchFamily="34" charset="0"/>
              <a:buChar char="•"/>
            </a:pPr>
            <a:r>
              <a:rPr lang="en-US" dirty="0"/>
              <a:t>Assessing impact of background water matrix parameters</a:t>
            </a:r>
          </a:p>
          <a:p>
            <a:pPr marL="914400" lvl="1" indent="-457200">
              <a:buFont typeface="Arial" panose="020B0604020202020204" pitchFamily="34" charset="0"/>
              <a:buChar char="•"/>
            </a:pPr>
            <a:r>
              <a:rPr lang="en-US" dirty="0"/>
              <a:t>Comparing pre-treatment options to enhance downstream adsorption (e.g., TOC removal to enhance GAC effectiveness)</a:t>
            </a:r>
          </a:p>
          <a:p>
            <a:pPr marL="914400" lvl="1" indent="-457200">
              <a:buFont typeface="Arial" panose="020B0604020202020204" pitchFamily="34" charset="0"/>
              <a:buChar char="•"/>
            </a:pPr>
            <a:r>
              <a:rPr lang="en-US" dirty="0"/>
              <a:t>Developing scale-up protocols to estimate full-scale sorbent use rates</a:t>
            </a:r>
          </a:p>
          <a:p>
            <a:pPr marL="914400" lvl="1" indent="-457200">
              <a:buFont typeface="Arial" panose="020B0604020202020204" pitchFamily="34" charset="0"/>
              <a:buChar char="•"/>
            </a:pPr>
            <a:r>
              <a:rPr lang="en-US" dirty="0"/>
              <a:t>Generating data for residuals management</a:t>
            </a:r>
          </a:p>
          <a:p>
            <a:pPr marL="914400" lvl="1" indent="-457200">
              <a:buFont typeface="Arial" panose="020B0604020202020204" pitchFamily="34" charset="0"/>
              <a:buChar char="•"/>
            </a:pPr>
            <a:r>
              <a:rPr lang="en-US" dirty="0"/>
              <a:t>Modeling quantitative structure-property relationships to predict removal by adsorption, anion exchange, and membrane processes</a:t>
            </a:r>
          </a:p>
          <a:p>
            <a:endParaRPr lang="en-US" dirty="0"/>
          </a:p>
        </p:txBody>
      </p:sp>
      <p:sp>
        <p:nvSpPr>
          <p:cNvPr id="4" name="Slide Number Placeholder 3"/>
          <p:cNvSpPr>
            <a:spLocks noGrp="1"/>
          </p:cNvSpPr>
          <p:nvPr>
            <p:ph type="sldNum" sz="quarter" idx="5"/>
          </p:nvPr>
        </p:nvSpPr>
        <p:spPr/>
        <p:txBody>
          <a:bodyPr/>
          <a:lstStyle/>
          <a:p>
            <a:pPr>
              <a:defRPr/>
            </a:pPr>
            <a:fld id="{6D577C6A-C2D3-4EDC-9F42-FD7E5966DC00}" type="slidenum">
              <a:rPr lang="en-US" altLang="en-US" smtClean="0"/>
              <a:pPr>
                <a:defRPr/>
              </a:pPr>
              <a:t>14</a:t>
            </a:fld>
            <a:endParaRPr lang="en-US" altLang="en-US"/>
          </a:p>
        </p:txBody>
      </p:sp>
    </p:spTree>
    <p:extLst>
      <p:ext uri="{BB962C8B-B14F-4D97-AF65-F5344CB8AC3E}">
        <p14:creationId xmlns:p14="http://schemas.microsoft.com/office/powerpoint/2010/main" val="1902747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 a large component of our work has involved development of communications materials to share findings and plans with customers.</a:t>
            </a:r>
          </a:p>
        </p:txBody>
      </p:sp>
      <p:sp>
        <p:nvSpPr>
          <p:cNvPr id="4" name="Slide Number Placeholder 3"/>
          <p:cNvSpPr>
            <a:spLocks noGrp="1"/>
          </p:cNvSpPr>
          <p:nvPr>
            <p:ph type="sldNum" sz="quarter" idx="5"/>
          </p:nvPr>
        </p:nvSpPr>
        <p:spPr/>
        <p:txBody>
          <a:bodyPr/>
          <a:lstStyle/>
          <a:p>
            <a:pPr>
              <a:defRPr/>
            </a:pPr>
            <a:fld id="{6D577C6A-C2D3-4EDC-9F42-FD7E5966DC00}" type="slidenum">
              <a:rPr lang="en-US" altLang="en-US" smtClean="0"/>
              <a:pPr>
                <a:defRPr/>
              </a:pPr>
              <a:t>15</a:t>
            </a:fld>
            <a:endParaRPr lang="en-US" altLang="en-US"/>
          </a:p>
        </p:txBody>
      </p:sp>
    </p:spTree>
    <p:extLst>
      <p:ext uri="{BB962C8B-B14F-4D97-AF65-F5344CB8AC3E}">
        <p14:creationId xmlns:p14="http://schemas.microsoft.com/office/powerpoint/2010/main" val="119316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Groundwater treatment can range from blending to wellhead or centralized treatment of multiple wells.</a:t>
            </a:r>
          </a:p>
          <a:p>
            <a:endParaRPr lang="en-US" dirty="0"/>
          </a:p>
          <a:p>
            <a:r>
              <a:rPr lang="en-US" dirty="0"/>
              <a:t>Conventional surface water treatment is not effective for removal of PFAS.</a:t>
            </a:r>
          </a:p>
          <a:p>
            <a:endParaRPr lang="en-US" dirty="0"/>
          </a:p>
          <a:p>
            <a:r>
              <a:rPr lang="en-US" dirty="0"/>
              <a:t>More advanced water treatment option can be used to remove PFAS, including GAC, IX, and RO/NF. Advanced oxidation has not been shown to be effective. In general, selection of a treatment option depends on water quality, available footprint, and cost.</a:t>
            </a:r>
          </a:p>
        </p:txBody>
      </p:sp>
      <p:sp>
        <p:nvSpPr>
          <p:cNvPr id="4" name="Slide Number Placeholder 3"/>
          <p:cNvSpPr>
            <a:spLocks noGrp="1"/>
          </p:cNvSpPr>
          <p:nvPr>
            <p:ph type="sldNum" sz="quarter" idx="5"/>
          </p:nvPr>
        </p:nvSpPr>
        <p:spPr/>
        <p:txBody>
          <a:bodyPr/>
          <a:lstStyle/>
          <a:p>
            <a:pPr>
              <a:defRPr/>
            </a:pPr>
            <a:fld id="{6D577C6A-C2D3-4EDC-9F42-FD7E5966DC00}" type="slidenum">
              <a:rPr lang="en-US" altLang="en-US" smtClean="0"/>
              <a:pPr>
                <a:defRPr/>
              </a:pPr>
              <a:t>2</a:t>
            </a:fld>
            <a:endParaRPr lang="en-US" altLang="en-US"/>
          </a:p>
        </p:txBody>
      </p:sp>
    </p:spTree>
    <p:extLst>
      <p:ext uri="{BB962C8B-B14F-4D97-AF65-F5344CB8AC3E}">
        <p14:creationId xmlns:p14="http://schemas.microsoft.com/office/powerpoint/2010/main" val="368576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PFAS related projects are associated with lawsuits, complicating the projects. In addition, an uncertain regulatory future calls into question PFOS and PFOA treatment targets,  additional PFAS compounds, and the need to put in treatment quickly vs. considering the most cost effective treatment for the long term.</a:t>
            </a:r>
          </a:p>
        </p:txBody>
      </p:sp>
      <p:sp>
        <p:nvSpPr>
          <p:cNvPr id="4" name="Slide Number Placeholder 3"/>
          <p:cNvSpPr>
            <a:spLocks noGrp="1"/>
          </p:cNvSpPr>
          <p:nvPr>
            <p:ph type="sldNum" sz="quarter" idx="5"/>
          </p:nvPr>
        </p:nvSpPr>
        <p:spPr/>
        <p:txBody>
          <a:bodyPr/>
          <a:lstStyle/>
          <a:p>
            <a:pPr>
              <a:defRPr/>
            </a:pPr>
            <a:fld id="{6D577C6A-C2D3-4EDC-9F42-FD7E5966DC00}" type="slidenum">
              <a:rPr lang="en-US" altLang="en-US" smtClean="0"/>
              <a:pPr>
                <a:defRPr/>
              </a:pPr>
              <a:t>3</a:t>
            </a:fld>
            <a:endParaRPr lang="en-US" altLang="en-US"/>
          </a:p>
        </p:txBody>
      </p:sp>
    </p:spTree>
    <p:extLst>
      <p:ext uri="{BB962C8B-B14F-4D97-AF65-F5344CB8AC3E}">
        <p14:creationId xmlns:p14="http://schemas.microsoft.com/office/powerpoint/2010/main" val="423828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Chemical structures dictate treatment duration. This figure shows example breakthrough curves on GAC for a number of different PFAS compounds.  </a:t>
            </a:r>
          </a:p>
          <a:p>
            <a:endParaRPr lang="en-US" dirty="0"/>
          </a:p>
          <a:p>
            <a:r>
              <a:rPr lang="en-US" dirty="0"/>
              <a:t>Breakthrough occurs first for PFBA (</a:t>
            </a:r>
            <a:r>
              <a:rPr lang="en-US" dirty="0" err="1"/>
              <a:t>Perfluorobutanoic</a:t>
            </a:r>
            <a:r>
              <a:rPr lang="en-US" dirty="0"/>
              <a:t> acid, 4-chain carbon), followed by </a:t>
            </a:r>
            <a:r>
              <a:rPr lang="en-US" dirty="0" err="1"/>
              <a:t>PFHxA</a:t>
            </a:r>
            <a:r>
              <a:rPr lang="en-US" dirty="0"/>
              <a:t> (</a:t>
            </a:r>
            <a:r>
              <a:rPr lang="en-US" dirty="0" err="1"/>
              <a:t>Perfluorohexanoic</a:t>
            </a:r>
            <a:r>
              <a:rPr lang="en-US" dirty="0"/>
              <a:t> acid,6-chain carbon), </a:t>
            </a:r>
            <a:r>
              <a:rPr lang="en-US" dirty="0" err="1"/>
              <a:t>PFPeA</a:t>
            </a:r>
            <a:r>
              <a:rPr lang="en-US" dirty="0"/>
              <a:t> (</a:t>
            </a:r>
            <a:r>
              <a:rPr lang="en-US" dirty="0" err="1"/>
              <a:t>perfluoropentanoic</a:t>
            </a:r>
            <a:r>
              <a:rPr lang="en-US" dirty="0"/>
              <a:t>), PFOA (Perfluorooctanoic acid), PFOS (</a:t>
            </a:r>
            <a:r>
              <a:rPr lang="en-US" dirty="0" err="1"/>
              <a:t>Perfluorooctane</a:t>
            </a:r>
            <a:r>
              <a:rPr lang="en-US" dirty="0"/>
              <a:t> sulfonic acid), PFBS (</a:t>
            </a:r>
            <a:r>
              <a:rPr lang="en-US" dirty="0" err="1"/>
              <a:t>Perfluorobutane</a:t>
            </a:r>
            <a:r>
              <a:rPr lang="en-US" dirty="0"/>
              <a:t> sulfonate), and PFHS (</a:t>
            </a:r>
            <a:r>
              <a:rPr lang="en-US" dirty="0" err="1"/>
              <a:t>perfluorohexanesulfonic</a:t>
            </a:r>
            <a:r>
              <a:rPr lang="en-US" dirty="0"/>
              <a:t> acid).</a:t>
            </a:r>
          </a:p>
          <a:p>
            <a:endParaRPr lang="en-US" dirty="0"/>
          </a:p>
          <a:p>
            <a:r>
              <a:rPr lang="en-US" dirty="0"/>
              <a:t>A few things to note from these charts – </a:t>
            </a:r>
          </a:p>
          <a:p>
            <a:pPr marL="228600" indent="-228600">
              <a:buAutoNum type="arabicPeriod"/>
            </a:pPr>
            <a:r>
              <a:rPr lang="en-US" dirty="0"/>
              <a:t>Breakthrough time varies significantly by compound structure.</a:t>
            </a:r>
          </a:p>
          <a:p>
            <a:pPr marL="228600" indent="-228600">
              <a:buAutoNum type="arabicPeriod"/>
            </a:pPr>
            <a:r>
              <a:rPr lang="en-US" dirty="0"/>
              <a:t>The shape of the breakthrough curve varies, with some having much sharper curves than others.</a:t>
            </a:r>
          </a:p>
          <a:p>
            <a:pPr marL="228600" indent="-228600">
              <a:buAutoNum type="arabicPeriod"/>
            </a:pPr>
            <a:r>
              <a:rPr lang="en-US" dirty="0"/>
              <a:t>Treated water concentrations have been shown to exceed the influent concentration after GAC exhaustion, indicating potential desorption to some degree.  </a:t>
            </a:r>
          </a:p>
        </p:txBody>
      </p:sp>
      <p:sp>
        <p:nvSpPr>
          <p:cNvPr id="4" name="Slide Number Placeholder 3"/>
          <p:cNvSpPr>
            <a:spLocks noGrp="1"/>
          </p:cNvSpPr>
          <p:nvPr>
            <p:ph type="sldNum" sz="quarter" idx="5"/>
          </p:nvPr>
        </p:nvSpPr>
        <p:spPr/>
        <p:txBody>
          <a:bodyPr/>
          <a:lstStyle/>
          <a:p>
            <a:pPr>
              <a:defRPr/>
            </a:pPr>
            <a:fld id="{6D577C6A-C2D3-4EDC-9F42-FD7E5966DC00}" type="slidenum">
              <a:rPr lang="en-US" altLang="en-US" smtClean="0"/>
              <a:pPr>
                <a:defRPr/>
              </a:pPr>
              <a:t>4</a:t>
            </a:fld>
            <a:endParaRPr lang="en-US" altLang="en-US"/>
          </a:p>
        </p:txBody>
      </p:sp>
    </p:spTree>
    <p:extLst>
      <p:ext uri="{BB962C8B-B14F-4D97-AF65-F5344CB8AC3E}">
        <p14:creationId xmlns:p14="http://schemas.microsoft.com/office/powerpoint/2010/main" val="191976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walk through a couple of case studies of PFAS treatment. First – a large surface water installation of GAC for a system in Gadsden Alabama (outside of Birmingham).  </a:t>
            </a:r>
          </a:p>
          <a:p>
            <a:endParaRPr lang="en-US" dirty="0"/>
          </a:p>
          <a:p>
            <a:r>
              <a:rPr lang="en-US" dirty="0"/>
              <a:t>The City had made significant capital investments to deal with Stage 2 DBP Rule compliance, as I’ll show on the next slide.   </a:t>
            </a:r>
          </a:p>
          <a:p>
            <a:endParaRPr lang="en-US" dirty="0"/>
          </a:p>
          <a:p>
            <a:r>
              <a:rPr lang="en-US" dirty="0"/>
              <a:t>EPA’s issuance of the Health Advisory Level for PFOA and PFOS led the City to act to maintain levels below the HAL.</a:t>
            </a:r>
          </a:p>
        </p:txBody>
      </p:sp>
      <p:sp>
        <p:nvSpPr>
          <p:cNvPr id="4" name="Slide Number Placeholder 3"/>
          <p:cNvSpPr>
            <a:spLocks noGrp="1"/>
          </p:cNvSpPr>
          <p:nvPr>
            <p:ph type="sldNum" sz="quarter" idx="5"/>
          </p:nvPr>
        </p:nvSpPr>
        <p:spPr/>
        <p:txBody>
          <a:bodyPr/>
          <a:lstStyle/>
          <a:p>
            <a:pPr>
              <a:defRPr/>
            </a:pPr>
            <a:fld id="{6D577C6A-C2D3-4EDC-9F42-FD7E5966DC00}" type="slidenum">
              <a:rPr lang="en-US" altLang="en-US" smtClean="0"/>
              <a:pPr>
                <a:defRPr/>
              </a:pPr>
              <a:t>5</a:t>
            </a:fld>
            <a:endParaRPr lang="en-US" altLang="en-US"/>
          </a:p>
        </p:txBody>
      </p:sp>
    </p:spTree>
    <p:extLst>
      <p:ext uri="{BB962C8B-B14F-4D97-AF65-F5344CB8AC3E}">
        <p14:creationId xmlns:p14="http://schemas.microsoft.com/office/powerpoint/2010/main" val="374208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had installed </a:t>
            </a:r>
            <a:r>
              <a:rPr lang="en-US" dirty="0" err="1"/>
              <a:t>Miex</a:t>
            </a:r>
            <a:r>
              <a:rPr lang="en-US" dirty="0"/>
              <a:t> for TOC removal in their conventional treatment system but found that it did not provide sufficient removal of PFAS compounds.</a:t>
            </a:r>
          </a:p>
        </p:txBody>
      </p:sp>
      <p:sp>
        <p:nvSpPr>
          <p:cNvPr id="4" name="Slide Number Placeholder 3"/>
          <p:cNvSpPr>
            <a:spLocks noGrp="1"/>
          </p:cNvSpPr>
          <p:nvPr>
            <p:ph type="sldNum" sz="quarter" idx="5"/>
          </p:nvPr>
        </p:nvSpPr>
        <p:spPr/>
        <p:txBody>
          <a:bodyPr/>
          <a:lstStyle/>
          <a:p>
            <a:pPr>
              <a:defRPr/>
            </a:pPr>
            <a:fld id="{6D577C6A-C2D3-4EDC-9F42-FD7E5966DC00}" type="slidenum">
              <a:rPr lang="en-US" altLang="en-US" smtClean="0"/>
              <a:pPr>
                <a:defRPr/>
              </a:pPr>
              <a:t>6</a:t>
            </a:fld>
            <a:endParaRPr lang="en-US" altLang="en-US"/>
          </a:p>
        </p:txBody>
      </p:sp>
    </p:spTree>
    <p:extLst>
      <p:ext uri="{BB962C8B-B14F-4D97-AF65-F5344CB8AC3E}">
        <p14:creationId xmlns:p14="http://schemas.microsoft.com/office/powerpoint/2010/main" val="1509125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chose to install 6 MGD of post-filter GAC contactors in a fast track project that involved 4 months of design and 8 months of construction. On this schedule, RSSCT testing was conducted but there was not time for pilot testing of the approaches. </a:t>
            </a:r>
          </a:p>
        </p:txBody>
      </p:sp>
      <p:sp>
        <p:nvSpPr>
          <p:cNvPr id="4" name="Slide Number Placeholder 3"/>
          <p:cNvSpPr>
            <a:spLocks noGrp="1"/>
          </p:cNvSpPr>
          <p:nvPr>
            <p:ph type="sldNum" sz="quarter" idx="5"/>
          </p:nvPr>
        </p:nvSpPr>
        <p:spPr/>
        <p:txBody>
          <a:bodyPr/>
          <a:lstStyle/>
          <a:p>
            <a:pPr>
              <a:defRPr/>
            </a:pPr>
            <a:fld id="{6D577C6A-C2D3-4EDC-9F42-FD7E5966DC00}" type="slidenum">
              <a:rPr lang="en-US" altLang="en-US" smtClean="0"/>
              <a:pPr>
                <a:defRPr/>
              </a:pPr>
              <a:t>7</a:t>
            </a:fld>
            <a:endParaRPr lang="en-US" altLang="en-US"/>
          </a:p>
        </p:txBody>
      </p:sp>
    </p:spTree>
    <p:extLst>
      <p:ext uri="{BB962C8B-B14F-4D97-AF65-F5344CB8AC3E}">
        <p14:creationId xmlns:p14="http://schemas.microsoft.com/office/powerpoint/2010/main" val="4222820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Accelerated column testing again demonstrated the number of days to breakthrough, which was largely tied to carbon chain length and functional groups like carboxylic acid and sulfonate.</a:t>
            </a:r>
          </a:p>
        </p:txBody>
      </p:sp>
      <p:sp>
        <p:nvSpPr>
          <p:cNvPr id="4" name="Slide Number Placeholder 3"/>
          <p:cNvSpPr>
            <a:spLocks noGrp="1"/>
          </p:cNvSpPr>
          <p:nvPr>
            <p:ph type="sldNum" sz="quarter" idx="5"/>
          </p:nvPr>
        </p:nvSpPr>
        <p:spPr/>
        <p:txBody>
          <a:bodyPr/>
          <a:lstStyle/>
          <a:p>
            <a:pPr>
              <a:defRPr/>
            </a:pPr>
            <a:fld id="{6D577C6A-C2D3-4EDC-9F42-FD7E5966DC00}" type="slidenum">
              <a:rPr lang="en-US" altLang="en-US" smtClean="0"/>
              <a:pPr>
                <a:defRPr/>
              </a:pPr>
              <a:t>8</a:t>
            </a:fld>
            <a:endParaRPr lang="en-US" altLang="en-US"/>
          </a:p>
        </p:txBody>
      </p:sp>
    </p:spTree>
    <p:extLst>
      <p:ext uri="{BB962C8B-B14F-4D97-AF65-F5344CB8AC3E}">
        <p14:creationId xmlns:p14="http://schemas.microsoft.com/office/powerpoint/2010/main" val="2219930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provide another case study, I’ll refer to the first ion exchange installation in the US for PFAS.  This facility, in Widefield, Colorado, uses </a:t>
            </a:r>
            <a:r>
              <a:rPr lang="en-US" dirty="0" err="1"/>
              <a:t>macroporous</a:t>
            </a:r>
            <a:r>
              <a:rPr lang="en-US" dirty="0"/>
              <a:t> resins for the explicit purpose of being able to chlorinate the raw water in case of bacterial hits. </a:t>
            </a:r>
          </a:p>
          <a:p>
            <a:endParaRPr lang="en-US" dirty="0"/>
          </a:p>
          <a:p>
            <a:r>
              <a:rPr lang="en-US" dirty="0"/>
              <a:t>The facility manager is very pleased with the application of IX, and it has been operating for more than 2 years without a changeout.</a:t>
            </a:r>
          </a:p>
        </p:txBody>
      </p:sp>
      <p:sp>
        <p:nvSpPr>
          <p:cNvPr id="4" name="Slide Number Placeholder 3"/>
          <p:cNvSpPr>
            <a:spLocks noGrp="1"/>
          </p:cNvSpPr>
          <p:nvPr>
            <p:ph type="sldNum" sz="quarter" idx="5"/>
          </p:nvPr>
        </p:nvSpPr>
        <p:spPr/>
        <p:txBody>
          <a:bodyPr/>
          <a:lstStyle/>
          <a:p>
            <a:pPr>
              <a:defRPr/>
            </a:pPr>
            <a:fld id="{6D577C6A-C2D3-4EDC-9F42-FD7E5966DC00}" type="slidenum">
              <a:rPr lang="en-US" altLang="en-US" smtClean="0"/>
              <a:pPr>
                <a:defRPr/>
              </a:pPr>
              <a:t>9</a:t>
            </a:fld>
            <a:endParaRPr lang="en-US" altLang="en-US"/>
          </a:p>
        </p:txBody>
      </p:sp>
    </p:spTree>
    <p:extLst>
      <p:ext uri="{BB962C8B-B14F-4D97-AF65-F5344CB8AC3E}">
        <p14:creationId xmlns:p14="http://schemas.microsoft.com/office/powerpoint/2010/main" val="2769971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Client Logo">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381000" y="894411"/>
            <a:ext cx="6858000" cy="2956919"/>
          </a:xfrm>
          <a:prstGeom prst="rect">
            <a:avLst/>
          </a:prstGeom>
        </p:spPr>
        <p:txBody>
          <a:bodyPr rtlCol="0">
            <a:normAutofit/>
          </a:bodyPr>
          <a:lstStyle>
            <a:lvl1pPr marL="0" indent="0">
              <a:buNone/>
              <a:defRPr sz="2400">
                <a:latin typeface="Arial"/>
                <a:cs typeface="Arial"/>
              </a:defRPr>
            </a:lvl1pPr>
            <a:lvl2pPr marL="342896" indent="0">
              <a:buNone/>
              <a:defRPr sz="2100"/>
            </a:lvl2pPr>
            <a:lvl3pPr marL="685793" indent="0">
              <a:buNone/>
              <a:defRPr sz="1800"/>
            </a:lvl3pPr>
            <a:lvl4pPr marL="1028690" indent="0">
              <a:buNone/>
              <a:defRPr sz="1500"/>
            </a:lvl4pPr>
            <a:lvl5pPr marL="1371587" indent="0">
              <a:buNone/>
              <a:defRPr sz="1500"/>
            </a:lvl5pPr>
            <a:lvl6pPr marL="1714483" indent="0">
              <a:buNone/>
              <a:defRPr sz="1500"/>
            </a:lvl6pPr>
            <a:lvl7pPr marL="2057379" indent="0">
              <a:buNone/>
              <a:defRPr sz="1500"/>
            </a:lvl7pPr>
            <a:lvl8pPr marL="2400276" indent="0">
              <a:buNone/>
              <a:defRPr sz="1500"/>
            </a:lvl8pPr>
            <a:lvl9pPr marL="2743173" indent="0">
              <a:buNone/>
              <a:defRPr sz="1500"/>
            </a:lvl9pPr>
          </a:lstStyle>
          <a:p>
            <a:pPr lvl="0"/>
            <a:r>
              <a:rPr lang="en-US" noProof="0"/>
              <a:t>Click icon to add picture</a:t>
            </a:r>
            <a:endParaRPr lang="en-US" noProof="0" dirty="0"/>
          </a:p>
        </p:txBody>
      </p:sp>
      <p:sp>
        <p:nvSpPr>
          <p:cNvPr id="8" name="Subtitle 2"/>
          <p:cNvSpPr>
            <a:spLocks noGrp="1"/>
          </p:cNvSpPr>
          <p:nvPr>
            <p:ph type="subTitle" idx="10" hasCustomPrompt="1"/>
          </p:nvPr>
        </p:nvSpPr>
        <p:spPr>
          <a:xfrm>
            <a:off x="2222897" y="4006472"/>
            <a:ext cx="4804833" cy="897682"/>
          </a:xfrm>
          <a:prstGeom prst="rect">
            <a:avLst/>
          </a:prstGeom>
        </p:spPr>
        <p:txBody>
          <a:bodyPr wrap="square" lIns="0" tIns="0" rIns="0" bIns="0">
            <a:noAutofit/>
          </a:bodyPr>
          <a:lstStyle>
            <a:lvl1pPr marL="0" indent="0" algn="l">
              <a:lnSpc>
                <a:spcPts val="3150"/>
              </a:lnSpc>
              <a:buNone/>
              <a:defRPr sz="3000" b="1" i="0">
                <a:solidFill>
                  <a:schemeClr val="accent1"/>
                </a:solidFill>
                <a:latin typeface="Times New Roman"/>
                <a:cs typeface="Times New Roman"/>
              </a:defRPr>
            </a:lvl1pPr>
            <a:lvl2pPr marL="342896" indent="0" algn="ctr">
              <a:buNone/>
              <a:defRPr>
                <a:solidFill>
                  <a:schemeClr val="tx1">
                    <a:tint val="75000"/>
                  </a:schemeClr>
                </a:solidFill>
              </a:defRPr>
            </a:lvl2pPr>
            <a:lvl3pPr marL="685793" indent="0" algn="ctr">
              <a:buNone/>
              <a:defRPr>
                <a:solidFill>
                  <a:schemeClr val="tx1">
                    <a:tint val="75000"/>
                  </a:schemeClr>
                </a:solidFill>
              </a:defRPr>
            </a:lvl3pPr>
            <a:lvl4pPr marL="1028690" indent="0" algn="ctr">
              <a:buNone/>
              <a:defRPr>
                <a:solidFill>
                  <a:schemeClr val="tx1">
                    <a:tint val="75000"/>
                  </a:schemeClr>
                </a:solidFill>
              </a:defRPr>
            </a:lvl4pPr>
            <a:lvl5pPr marL="1371587" indent="0" algn="ctr">
              <a:buNone/>
              <a:defRPr>
                <a:solidFill>
                  <a:schemeClr val="tx1">
                    <a:tint val="75000"/>
                  </a:schemeClr>
                </a:solidFill>
              </a:defRPr>
            </a:lvl5pPr>
            <a:lvl6pPr marL="1714483" indent="0" algn="ctr">
              <a:buNone/>
              <a:defRPr>
                <a:solidFill>
                  <a:schemeClr val="tx1">
                    <a:tint val="75000"/>
                  </a:schemeClr>
                </a:solidFill>
              </a:defRPr>
            </a:lvl6pPr>
            <a:lvl7pPr marL="2057379" indent="0" algn="ctr">
              <a:buNone/>
              <a:defRPr>
                <a:solidFill>
                  <a:schemeClr val="tx1">
                    <a:tint val="75000"/>
                  </a:schemeClr>
                </a:solidFill>
              </a:defRPr>
            </a:lvl7pPr>
            <a:lvl8pPr marL="2400276" indent="0" algn="ctr">
              <a:buNone/>
              <a:defRPr>
                <a:solidFill>
                  <a:schemeClr val="tx1">
                    <a:tint val="75000"/>
                  </a:schemeClr>
                </a:solidFill>
              </a:defRPr>
            </a:lvl8pPr>
            <a:lvl9pPr marL="2743173" indent="0" algn="ctr">
              <a:buNone/>
              <a:defRPr>
                <a:solidFill>
                  <a:schemeClr val="tx1">
                    <a:tint val="75000"/>
                  </a:schemeClr>
                </a:solidFill>
              </a:defRPr>
            </a:lvl9pPr>
          </a:lstStyle>
          <a:p>
            <a:r>
              <a:rPr lang="en-US" dirty="0"/>
              <a:t>Click to edit Master Title style</a:t>
            </a:r>
          </a:p>
        </p:txBody>
      </p:sp>
      <p:sp>
        <p:nvSpPr>
          <p:cNvPr id="11" name="Title 1"/>
          <p:cNvSpPr>
            <a:spLocks noGrp="1"/>
          </p:cNvSpPr>
          <p:nvPr>
            <p:ph type="title" hasCustomPrompt="1"/>
          </p:nvPr>
        </p:nvSpPr>
        <p:spPr>
          <a:xfrm>
            <a:off x="2222897" y="4952645"/>
            <a:ext cx="4804833" cy="192360"/>
          </a:xfrm>
          <a:prstGeom prst="rect">
            <a:avLst/>
          </a:prstGeom>
        </p:spPr>
        <p:txBody>
          <a:bodyPr wrap="square" lIns="0" tIns="0" rIns="0" bIns="0">
            <a:noAutofit/>
          </a:bodyPr>
          <a:lstStyle>
            <a:lvl1pPr algn="l">
              <a:defRPr sz="1125" b="1">
                <a:solidFill>
                  <a:schemeClr val="accent6"/>
                </a:solidFill>
                <a:latin typeface="Arial"/>
                <a:cs typeface="Arial"/>
              </a:defRPr>
            </a:lvl1pPr>
          </a:lstStyle>
          <a:p>
            <a:r>
              <a:rPr lang="en-US" dirty="0"/>
              <a:t>Click to edit Master subtitle style</a:t>
            </a:r>
          </a:p>
        </p:txBody>
      </p:sp>
      <p:sp>
        <p:nvSpPr>
          <p:cNvPr id="12" name="Picture Placeholder 2"/>
          <p:cNvSpPr>
            <a:spLocks noGrp="1"/>
          </p:cNvSpPr>
          <p:nvPr>
            <p:ph type="pic" idx="11" hasCustomPrompt="1"/>
          </p:nvPr>
        </p:nvSpPr>
        <p:spPr>
          <a:xfrm>
            <a:off x="381001" y="4006472"/>
            <a:ext cx="1657350" cy="1137028"/>
          </a:xfrm>
          <a:prstGeom prst="rect">
            <a:avLst/>
          </a:prstGeom>
        </p:spPr>
        <p:txBody>
          <a:bodyPr rtlCol="0">
            <a:noAutofit/>
          </a:bodyPr>
          <a:lstStyle>
            <a:lvl1pPr marL="0" indent="0">
              <a:buNone/>
              <a:defRPr sz="1800">
                <a:latin typeface="Arial"/>
                <a:cs typeface="Arial"/>
              </a:defRPr>
            </a:lvl1pPr>
            <a:lvl2pPr marL="342896" indent="0">
              <a:buNone/>
              <a:defRPr sz="2100"/>
            </a:lvl2pPr>
            <a:lvl3pPr marL="685793" indent="0">
              <a:buNone/>
              <a:defRPr sz="1800"/>
            </a:lvl3pPr>
            <a:lvl4pPr marL="1028690" indent="0">
              <a:buNone/>
              <a:defRPr sz="1500"/>
            </a:lvl4pPr>
            <a:lvl5pPr marL="1371587" indent="0">
              <a:buNone/>
              <a:defRPr sz="1500"/>
            </a:lvl5pPr>
            <a:lvl6pPr marL="1714483" indent="0">
              <a:buNone/>
              <a:defRPr sz="1500"/>
            </a:lvl6pPr>
            <a:lvl7pPr marL="2057379" indent="0">
              <a:buNone/>
              <a:defRPr sz="1500"/>
            </a:lvl7pPr>
            <a:lvl8pPr marL="2400276" indent="0">
              <a:buNone/>
              <a:defRPr sz="1500"/>
            </a:lvl8pPr>
            <a:lvl9pPr marL="2743173" indent="0">
              <a:buNone/>
              <a:defRPr sz="1500"/>
            </a:lvl9pPr>
          </a:lstStyle>
          <a:p>
            <a:pPr lvl="0"/>
            <a:r>
              <a:rPr lang="en-US" noProof="0" dirty="0"/>
              <a:t>Client logo</a:t>
            </a:r>
          </a:p>
        </p:txBody>
      </p:sp>
      <p:pic>
        <p:nvPicPr>
          <p:cNvPr id="9" name="Picture 8">
            <a:extLst>
              <a:ext uri="{FF2B5EF4-FFF2-40B4-BE49-F238E27FC236}">
                <a16:creationId xmlns:a16="http://schemas.microsoft.com/office/drawing/2014/main" id="{FF5EF04D-0F3A-4BD4-891B-27FF145276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041" y="333757"/>
            <a:ext cx="1082482" cy="346753"/>
          </a:xfrm>
          <a:prstGeom prst="rect">
            <a:avLst/>
          </a:prstGeom>
        </p:spPr>
      </p:pic>
    </p:spTree>
    <p:extLst>
      <p:ext uri="{BB962C8B-B14F-4D97-AF65-F5344CB8AC3E}">
        <p14:creationId xmlns:p14="http://schemas.microsoft.com/office/powerpoint/2010/main" val="3711792973"/>
      </p:ext>
    </p:extLst>
  </p:cSld>
  <p:clrMapOvr>
    <a:masterClrMapping/>
  </p:clrMapOvr>
  <p:extLst>
    <p:ext uri="{DCECCB84-F9BA-43D5-87BE-67443E8EF086}">
      <p15:sldGuideLst xmlns:p15="http://schemas.microsoft.com/office/powerpoint/2012/main">
        <p15:guide id="4" orient="horz" pos="32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blue + photo">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0" y="0"/>
            <a:ext cx="7620000" cy="5715000"/>
          </a:xfrm>
          <a:prstGeom prst="rect">
            <a:avLst/>
          </a:prstGeom>
          <a:solidFill>
            <a:srgbClr val="395173"/>
          </a:solidFill>
          <a:ln>
            <a:noFill/>
          </a:ln>
        </p:spPr>
        <p:txBody>
          <a:bodyPr/>
          <a:lstStyle>
            <a:lvl1pPr>
              <a:defRPr>
                <a:solidFill>
                  <a:schemeClr val="accent1">
                    <a:lumMod val="75000"/>
                  </a:schemeClr>
                </a:solidFill>
              </a:defRPr>
            </a:lvl1pPr>
          </a:lstStyle>
          <a:p>
            <a:r>
              <a:rPr lang="en-US" dirty="0"/>
              <a:t>Insert full page photo and add transparent blue screen over image</a:t>
            </a:r>
          </a:p>
        </p:txBody>
      </p:sp>
      <p:sp>
        <p:nvSpPr>
          <p:cNvPr id="12" name="Subtitle 2"/>
          <p:cNvSpPr>
            <a:spLocks noGrp="1"/>
          </p:cNvSpPr>
          <p:nvPr>
            <p:ph type="subTitle" idx="10" hasCustomPrompt="1"/>
          </p:nvPr>
        </p:nvSpPr>
        <p:spPr>
          <a:xfrm>
            <a:off x="381000" y="1028701"/>
            <a:ext cx="6858000" cy="1207008"/>
          </a:xfrm>
          <a:prstGeom prst="rect">
            <a:avLst/>
          </a:prstGeom>
        </p:spPr>
        <p:txBody>
          <a:bodyPr wrap="square" lIns="0" tIns="0" rIns="0" bIns="0">
            <a:noAutofit/>
          </a:bodyPr>
          <a:lstStyle>
            <a:lvl1pPr marL="0" indent="0" algn="l">
              <a:lnSpc>
                <a:spcPts val="6375"/>
              </a:lnSpc>
              <a:spcBef>
                <a:spcPts val="0"/>
              </a:spcBef>
              <a:buNone/>
              <a:defRPr sz="5400" b="0" i="0">
                <a:solidFill>
                  <a:schemeClr val="bg1"/>
                </a:solidFill>
                <a:latin typeface="Times New Roman"/>
                <a:cs typeface="Times New Roman"/>
              </a:defRPr>
            </a:lvl1pPr>
            <a:lvl2pPr marL="342896" indent="0" algn="ctr">
              <a:buNone/>
              <a:defRPr>
                <a:solidFill>
                  <a:schemeClr val="tx1">
                    <a:tint val="75000"/>
                  </a:schemeClr>
                </a:solidFill>
              </a:defRPr>
            </a:lvl2pPr>
            <a:lvl3pPr marL="685793" indent="0" algn="ctr">
              <a:buNone/>
              <a:defRPr>
                <a:solidFill>
                  <a:schemeClr val="tx1">
                    <a:tint val="75000"/>
                  </a:schemeClr>
                </a:solidFill>
              </a:defRPr>
            </a:lvl3pPr>
            <a:lvl4pPr marL="1028690" indent="0" algn="ctr">
              <a:buNone/>
              <a:defRPr>
                <a:solidFill>
                  <a:schemeClr val="tx1">
                    <a:tint val="75000"/>
                  </a:schemeClr>
                </a:solidFill>
              </a:defRPr>
            </a:lvl4pPr>
            <a:lvl5pPr marL="1371587" indent="0" algn="ctr">
              <a:buNone/>
              <a:defRPr>
                <a:solidFill>
                  <a:schemeClr val="tx1">
                    <a:tint val="75000"/>
                  </a:schemeClr>
                </a:solidFill>
              </a:defRPr>
            </a:lvl5pPr>
            <a:lvl6pPr marL="1714483" indent="0" algn="ctr">
              <a:buNone/>
              <a:defRPr>
                <a:solidFill>
                  <a:schemeClr val="tx1">
                    <a:tint val="75000"/>
                  </a:schemeClr>
                </a:solidFill>
              </a:defRPr>
            </a:lvl6pPr>
            <a:lvl7pPr marL="2057379" indent="0" algn="ctr">
              <a:buNone/>
              <a:defRPr>
                <a:solidFill>
                  <a:schemeClr val="tx1">
                    <a:tint val="75000"/>
                  </a:schemeClr>
                </a:solidFill>
              </a:defRPr>
            </a:lvl7pPr>
            <a:lvl8pPr marL="2400276" indent="0" algn="ctr">
              <a:buNone/>
              <a:defRPr>
                <a:solidFill>
                  <a:schemeClr val="tx1">
                    <a:tint val="75000"/>
                  </a:schemeClr>
                </a:solidFill>
              </a:defRPr>
            </a:lvl8pPr>
            <a:lvl9pPr marL="2743173" indent="0" algn="ctr">
              <a:buNone/>
              <a:defRPr>
                <a:solidFill>
                  <a:schemeClr val="tx1">
                    <a:tint val="75000"/>
                  </a:schemeClr>
                </a:solidFill>
              </a:defRPr>
            </a:lvl9pPr>
          </a:lstStyle>
          <a:p>
            <a:r>
              <a:rPr lang="en-US" dirty="0"/>
              <a:t>Click to edit Transition title style</a:t>
            </a:r>
          </a:p>
        </p:txBody>
      </p:sp>
      <p:sp>
        <p:nvSpPr>
          <p:cNvPr id="13" name="Title 1"/>
          <p:cNvSpPr>
            <a:spLocks noGrp="1"/>
          </p:cNvSpPr>
          <p:nvPr>
            <p:ph type="title"/>
          </p:nvPr>
        </p:nvSpPr>
        <p:spPr>
          <a:xfrm>
            <a:off x="381000" y="2784348"/>
            <a:ext cx="4995333" cy="242374"/>
          </a:xfrm>
          <a:prstGeom prst="rect">
            <a:avLst/>
          </a:prstGeom>
        </p:spPr>
        <p:txBody>
          <a:bodyPr wrap="square" lIns="0" tIns="0" rIns="0" bIns="0">
            <a:spAutoFit/>
          </a:bodyPr>
          <a:lstStyle>
            <a:lvl1pPr algn="l">
              <a:defRPr sz="1575" b="1">
                <a:solidFill>
                  <a:schemeClr val="bg1"/>
                </a:solidFill>
                <a:latin typeface="Arial"/>
                <a:cs typeface="Arial"/>
              </a:defRPr>
            </a:lvl1pPr>
          </a:lstStyle>
          <a:p>
            <a:r>
              <a:rPr lang="en-US" dirty="0"/>
              <a:t>Click to edit Master title style</a:t>
            </a:r>
          </a:p>
        </p:txBody>
      </p:sp>
      <p:sp>
        <p:nvSpPr>
          <p:cNvPr id="5" name="Slide Number Placeholder 1"/>
          <p:cNvSpPr>
            <a:spLocks noGrp="1"/>
          </p:cNvSpPr>
          <p:nvPr>
            <p:ph type="sldNum" sz="quarter" idx="4"/>
          </p:nvPr>
        </p:nvSpPr>
        <p:spPr>
          <a:xfrm>
            <a:off x="5381625" y="5325446"/>
            <a:ext cx="1857375" cy="36512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Tree>
    <p:extLst>
      <p:ext uri="{BB962C8B-B14F-4D97-AF65-F5344CB8AC3E}">
        <p14:creationId xmlns:p14="http://schemas.microsoft.com/office/powerpoint/2010/main" val="245952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or conclusion">
    <p:spTree>
      <p:nvGrpSpPr>
        <p:cNvPr id="1" name=""/>
        <p:cNvGrpSpPr/>
        <p:nvPr/>
      </p:nvGrpSpPr>
      <p:grpSpPr>
        <a:xfrm>
          <a:off x="0" y="0"/>
          <a:ext cx="0" cy="0"/>
          <a:chOff x="0" y="0"/>
          <a:chExt cx="0" cy="0"/>
        </a:xfrm>
      </p:grpSpPr>
      <p:sp>
        <p:nvSpPr>
          <p:cNvPr id="12" name="Subtitle 2"/>
          <p:cNvSpPr>
            <a:spLocks noGrp="1"/>
          </p:cNvSpPr>
          <p:nvPr>
            <p:ph type="subTitle" idx="10" hasCustomPrompt="1"/>
          </p:nvPr>
        </p:nvSpPr>
        <p:spPr>
          <a:xfrm>
            <a:off x="381000" y="1040764"/>
            <a:ext cx="3333751" cy="1816737"/>
          </a:xfrm>
          <a:prstGeom prst="rect">
            <a:avLst/>
          </a:prstGeom>
        </p:spPr>
        <p:txBody>
          <a:bodyPr wrap="square" lIns="0" tIns="0" rIns="0" bIns="0">
            <a:noAutofit/>
          </a:bodyPr>
          <a:lstStyle>
            <a:lvl1pPr marL="0" indent="0" algn="l">
              <a:lnSpc>
                <a:spcPts val="6375"/>
              </a:lnSpc>
              <a:spcBef>
                <a:spcPts val="0"/>
              </a:spcBef>
              <a:buNone/>
              <a:defRPr sz="5400" b="0" i="0">
                <a:solidFill>
                  <a:schemeClr val="accent1"/>
                </a:solidFill>
                <a:latin typeface="Times New Roman"/>
                <a:cs typeface="Times New Roman"/>
              </a:defRPr>
            </a:lvl1pPr>
            <a:lvl2pPr marL="342896" indent="0" algn="ctr">
              <a:buNone/>
              <a:defRPr>
                <a:solidFill>
                  <a:schemeClr val="tx1">
                    <a:tint val="75000"/>
                  </a:schemeClr>
                </a:solidFill>
              </a:defRPr>
            </a:lvl2pPr>
            <a:lvl3pPr marL="685793" indent="0" algn="ctr">
              <a:buNone/>
              <a:defRPr>
                <a:solidFill>
                  <a:schemeClr val="tx1">
                    <a:tint val="75000"/>
                  </a:schemeClr>
                </a:solidFill>
              </a:defRPr>
            </a:lvl3pPr>
            <a:lvl4pPr marL="1028690" indent="0" algn="ctr">
              <a:buNone/>
              <a:defRPr>
                <a:solidFill>
                  <a:schemeClr val="tx1">
                    <a:tint val="75000"/>
                  </a:schemeClr>
                </a:solidFill>
              </a:defRPr>
            </a:lvl4pPr>
            <a:lvl5pPr marL="1371587" indent="0" algn="ctr">
              <a:buNone/>
              <a:defRPr>
                <a:solidFill>
                  <a:schemeClr val="tx1">
                    <a:tint val="75000"/>
                  </a:schemeClr>
                </a:solidFill>
              </a:defRPr>
            </a:lvl5pPr>
            <a:lvl6pPr marL="1714483" indent="0" algn="ctr">
              <a:buNone/>
              <a:defRPr>
                <a:solidFill>
                  <a:schemeClr val="tx1">
                    <a:tint val="75000"/>
                  </a:schemeClr>
                </a:solidFill>
              </a:defRPr>
            </a:lvl6pPr>
            <a:lvl7pPr marL="2057379" indent="0" algn="ctr">
              <a:buNone/>
              <a:defRPr>
                <a:solidFill>
                  <a:schemeClr val="tx1">
                    <a:tint val="75000"/>
                  </a:schemeClr>
                </a:solidFill>
              </a:defRPr>
            </a:lvl7pPr>
            <a:lvl8pPr marL="2400276" indent="0" algn="ctr">
              <a:buNone/>
              <a:defRPr>
                <a:solidFill>
                  <a:schemeClr val="tx1">
                    <a:tint val="75000"/>
                  </a:schemeClr>
                </a:solidFill>
              </a:defRPr>
            </a:lvl8pPr>
            <a:lvl9pPr marL="2743173" indent="0" algn="ctr">
              <a:buNone/>
              <a:defRPr>
                <a:solidFill>
                  <a:schemeClr val="tx1">
                    <a:tint val="75000"/>
                  </a:schemeClr>
                </a:solidFill>
              </a:defRPr>
            </a:lvl9pPr>
          </a:lstStyle>
          <a:p>
            <a:r>
              <a:rPr lang="en-US" dirty="0"/>
              <a:t>Click to edit Transition title</a:t>
            </a:r>
          </a:p>
        </p:txBody>
      </p:sp>
      <p:sp>
        <p:nvSpPr>
          <p:cNvPr id="13" name="Title 1"/>
          <p:cNvSpPr>
            <a:spLocks noGrp="1"/>
          </p:cNvSpPr>
          <p:nvPr>
            <p:ph type="title" hasCustomPrompt="1"/>
          </p:nvPr>
        </p:nvSpPr>
        <p:spPr>
          <a:xfrm>
            <a:off x="381000" y="3099742"/>
            <a:ext cx="3333751" cy="484748"/>
          </a:xfrm>
          <a:prstGeom prst="rect">
            <a:avLst/>
          </a:prstGeom>
        </p:spPr>
        <p:txBody>
          <a:bodyPr wrap="square" lIns="0" tIns="0" rIns="0" bIns="0">
            <a:spAutoFit/>
          </a:bodyPr>
          <a:lstStyle>
            <a:lvl1pPr algn="l">
              <a:defRPr sz="1575" b="1">
                <a:solidFill>
                  <a:schemeClr val="accent6"/>
                </a:solidFill>
                <a:latin typeface="Arial"/>
                <a:cs typeface="Arial"/>
              </a:defRPr>
            </a:lvl1pPr>
          </a:lstStyle>
          <a:p>
            <a:r>
              <a:rPr lang="en-US" dirty="0"/>
              <a:t>Could be used for a conclusion slide too</a:t>
            </a:r>
          </a:p>
        </p:txBody>
      </p:sp>
      <p:sp>
        <p:nvSpPr>
          <p:cNvPr id="5" name="Slide Number Placeholder 1"/>
          <p:cNvSpPr>
            <a:spLocks noGrp="1"/>
          </p:cNvSpPr>
          <p:nvPr>
            <p:ph type="sldNum" sz="quarter" idx="4"/>
          </p:nvPr>
        </p:nvSpPr>
        <p:spPr>
          <a:xfrm>
            <a:off x="5381625" y="5325446"/>
            <a:ext cx="1714500" cy="365125"/>
          </a:xfrm>
          <a:prstGeom prst="rect">
            <a:avLst/>
          </a:prstGeom>
        </p:spPr>
        <p:txBody>
          <a:bodyPr vert="horz" lIns="91440" tIns="45720" rIns="91440" bIns="45720" rtlCol="0" anchor="ctr"/>
          <a:lstStyle>
            <a:lvl1pPr algn="r">
              <a:defRPr sz="1000">
                <a:solidFill>
                  <a:schemeClr val="bg1"/>
                </a:solidFill>
                <a:latin typeface="+mj-lt"/>
              </a:defRPr>
            </a:lvl1pPr>
          </a:lstStyle>
          <a:p>
            <a:fld id="{AAAAF933-B985-4433-97C3-72934A437ACB}" type="slidenum">
              <a:rPr lang="en-US" smtClean="0"/>
              <a:pPr/>
              <a:t>‹#›</a:t>
            </a:fld>
            <a:endParaRPr lang="en-US"/>
          </a:p>
        </p:txBody>
      </p:sp>
      <p:sp>
        <p:nvSpPr>
          <p:cNvPr id="6" name="Rectangle 5">
            <a:extLst>
              <a:ext uri="{FF2B5EF4-FFF2-40B4-BE49-F238E27FC236}">
                <a16:creationId xmlns:a16="http://schemas.microsoft.com/office/drawing/2014/main" id="{83B3AA75-D508-4539-8E4A-D7A5C11FFFA3}"/>
              </a:ext>
            </a:extLst>
          </p:cNvPr>
          <p:cNvSpPr/>
          <p:nvPr userDrawn="1"/>
        </p:nvSpPr>
        <p:spPr>
          <a:xfrm>
            <a:off x="3905250" y="0"/>
            <a:ext cx="3710782" cy="5715000"/>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2">
            <a:extLst>
              <a:ext uri="{FF2B5EF4-FFF2-40B4-BE49-F238E27FC236}">
                <a16:creationId xmlns:a16="http://schemas.microsoft.com/office/drawing/2014/main" id="{0D38CDEE-A167-48C5-828E-037EF5C0D89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078487" y="2434525"/>
            <a:ext cx="1314565" cy="547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1">
            <a:extLst>
              <a:ext uri="{FF2B5EF4-FFF2-40B4-BE49-F238E27FC236}">
                <a16:creationId xmlns:a16="http://schemas.microsoft.com/office/drawing/2014/main" id="{2EF22A8A-5870-4E0A-A4C3-4B083D759964}"/>
              </a:ext>
            </a:extLst>
          </p:cNvPr>
          <p:cNvSpPr txBox="1">
            <a:spLocks/>
          </p:cNvSpPr>
          <p:nvPr userDrawn="1"/>
        </p:nvSpPr>
        <p:spPr>
          <a:xfrm>
            <a:off x="5381625" y="5325446"/>
            <a:ext cx="1857375" cy="365125"/>
          </a:xfrm>
          <a:prstGeom prst="rect">
            <a:avLst/>
          </a:prstGeom>
        </p:spPr>
        <p:txBody>
          <a:bodyPr vert="horz" lIns="0" tIns="45720" rIns="0" bIns="45720" rtlCol="0" anchor="ctr"/>
          <a:lstStyle>
            <a:defPPr>
              <a:defRPr lang="en-US"/>
            </a:defPPr>
            <a:lvl1pPr algn="r" defTabSz="356616" rtl="0" eaLnBrk="0" fontAlgn="base" hangingPunct="0">
              <a:spcBef>
                <a:spcPct val="0"/>
              </a:spcBef>
              <a:spcAft>
                <a:spcPct val="0"/>
              </a:spcAft>
              <a:defRPr sz="1000" kern="1200">
                <a:solidFill>
                  <a:schemeClr val="bg1"/>
                </a:solidFill>
                <a:latin typeface="+mj-lt"/>
                <a:ea typeface="MS PGothic" panose="020B0600070205080204" pitchFamily="34" charset="-128"/>
                <a:cs typeface="+mn-cs"/>
              </a:defRPr>
            </a:lvl1pPr>
            <a:lvl2pPr marL="356616" algn="l" defTabSz="356616"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713232" algn="l" defTabSz="356616"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069848" algn="l" defTabSz="356616"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426464" algn="l" defTabSz="356616"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1783080" algn="l" defTabSz="713232"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139696" algn="l" defTabSz="713232"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2496312" algn="l" defTabSz="713232"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2852928" algn="l" defTabSz="713232"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fld id="{AAAAF933-B985-4433-97C3-72934A437ACB}" type="slidenum">
              <a:rPr lang="en-US" sz="1000" smtClean="0"/>
              <a:pPr/>
              <a:t>‹#›</a:t>
            </a:fld>
            <a:endParaRPr lang="en-US" sz="1000" dirty="0"/>
          </a:p>
        </p:txBody>
      </p:sp>
    </p:spTree>
    <p:extLst>
      <p:ext uri="{BB962C8B-B14F-4D97-AF65-F5344CB8AC3E}">
        <p14:creationId xmlns:p14="http://schemas.microsoft.com/office/powerpoint/2010/main" val="3631844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566" y="351367"/>
            <a:ext cx="6849434" cy="525380"/>
          </a:xfrm>
          <a:prstGeom prst="rect">
            <a:avLst/>
          </a:prstGeom>
        </p:spPr>
        <p:txBody>
          <a:bodyPr rIns="0"/>
          <a:lstStyle>
            <a:lvl1pPr algn="l">
              <a:defRPr sz="2400" baseline="0">
                <a:solidFill>
                  <a:srgbClr val="395173"/>
                </a:solidFill>
              </a:defRPr>
            </a:lvl1pPr>
          </a:lstStyle>
          <a:p>
            <a:r>
              <a:rPr lang="en-US" dirty="0"/>
              <a:t>Concise Title</a:t>
            </a:r>
          </a:p>
        </p:txBody>
      </p:sp>
      <p:sp>
        <p:nvSpPr>
          <p:cNvPr id="3" name="Rectangle 2"/>
          <p:cNvSpPr/>
          <p:nvPr userDrawn="1"/>
        </p:nvSpPr>
        <p:spPr>
          <a:xfrm>
            <a:off x="0" y="5429250"/>
            <a:ext cx="7620000" cy="285750"/>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Text Placeholder 8"/>
          <p:cNvSpPr>
            <a:spLocks noGrp="1"/>
          </p:cNvSpPr>
          <p:nvPr>
            <p:ph type="body" sz="quarter" idx="11" hasCustomPrompt="1"/>
          </p:nvPr>
        </p:nvSpPr>
        <p:spPr>
          <a:xfrm>
            <a:off x="389565" y="902408"/>
            <a:ext cx="5049210" cy="288722"/>
          </a:xfrm>
          <a:prstGeom prst="rect">
            <a:avLst/>
          </a:prstGeom>
        </p:spPr>
        <p:txBody>
          <a:bodyPr lIns="0" rIns="0">
            <a:noAutofit/>
          </a:bodyPr>
          <a:lstStyle>
            <a:lvl1pPr marL="0" indent="0">
              <a:lnSpc>
                <a:spcPts val="1500"/>
              </a:lnSpc>
              <a:spcBef>
                <a:spcPts val="0"/>
              </a:spcBef>
              <a:buNone/>
              <a:defRPr sz="1200" b="1" i="0">
                <a:solidFill>
                  <a:schemeClr val="accent1"/>
                </a:solidFill>
                <a:latin typeface="+mj-lt"/>
                <a:cs typeface="Times New Roman" panose="02020603050405020304" pitchFamily="18" charset="0"/>
              </a:defRPr>
            </a:lvl1pPr>
          </a:lstStyle>
          <a:p>
            <a:pPr lvl="0"/>
            <a:r>
              <a:rPr lang="en-US" dirty="0"/>
              <a:t>If you need a subhead, put it here</a:t>
            </a:r>
          </a:p>
        </p:txBody>
      </p:sp>
      <p:pic>
        <p:nvPicPr>
          <p:cNvPr id="10" name="Picture 9">
            <a:extLst>
              <a:ext uri="{FF2B5EF4-FFF2-40B4-BE49-F238E27FC236}">
                <a16:creationId xmlns:a16="http://schemas.microsoft.com/office/drawing/2014/main" id="{1A9FDDBC-BB24-4A60-A59E-A3DC947E22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755" y="5479019"/>
            <a:ext cx="474569" cy="210321"/>
          </a:xfrm>
          <a:prstGeom prst="rect">
            <a:avLst/>
          </a:prstGeom>
        </p:spPr>
      </p:pic>
      <p:sp>
        <p:nvSpPr>
          <p:cNvPr id="11" name="Text Placeholder 9">
            <a:extLst>
              <a:ext uri="{FF2B5EF4-FFF2-40B4-BE49-F238E27FC236}">
                <a16:creationId xmlns:a16="http://schemas.microsoft.com/office/drawing/2014/main" id="{A02647D7-9F7A-435A-A7F4-A71C0F748E04}"/>
              </a:ext>
            </a:extLst>
          </p:cNvPr>
          <p:cNvSpPr>
            <a:spLocks noGrp="1"/>
          </p:cNvSpPr>
          <p:nvPr>
            <p:ph idx="1"/>
          </p:nvPr>
        </p:nvSpPr>
        <p:spPr>
          <a:xfrm>
            <a:off x="387178" y="1500000"/>
            <a:ext cx="6851822" cy="3643501"/>
          </a:xfrm>
          <a:prstGeom prst="rect">
            <a:avLst/>
          </a:prstGeom>
        </p:spPr>
        <p:txBody>
          <a:bodyPr vert="horz" lIns="0" tIns="45720" rIns="0" bIns="45720" rtlCol="0">
            <a:noAutofit/>
          </a:bodyPr>
          <a:lstStyle>
            <a:lvl1pPr marL="173736" indent="-173736">
              <a:buFont typeface="Arial" panose="020B0604020202020204" pitchFamily="34" charset="0"/>
              <a:buChar char="•"/>
              <a:defRPr/>
            </a:lvl1pPr>
            <a:lvl2pPr marL="354330" indent="-171450">
              <a:buFont typeface="Arial" panose="020B0604020202020204" pitchFamily="34" charset="0"/>
              <a:buChar char="•"/>
              <a:defRPr/>
            </a:lvl2pPr>
            <a:lvl3pPr marL="537210" indent="-17145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Don’t exceed 3 levels</a:t>
            </a:r>
          </a:p>
        </p:txBody>
      </p:sp>
      <p:sp>
        <p:nvSpPr>
          <p:cNvPr id="8" name="Slide Number Placeholder 1">
            <a:extLst>
              <a:ext uri="{FF2B5EF4-FFF2-40B4-BE49-F238E27FC236}">
                <a16:creationId xmlns:a16="http://schemas.microsoft.com/office/drawing/2014/main" id="{DFA97929-0F8D-42B5-A64B-E5D7B7A39B60}"/>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Tree>
    <p:extLst>
      <p:ext uri="{BB962C8B-B14F-4D97-AF65-F5344CB8AC3E}">
        <p14:creationId xmlns:p14="http://schemas.microsoft.com/office/powerpoint/2010/main" val="556834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564" y="347618"/>
            <a:ext cx="6461825" cy="528188"/>
          </a:xfrm>
          <a:prstGeom prst="rect">
            <a:avLst/>
          </a:prstGeom>
        </p:spPr>
        <p:txBody>
          <a:bodyPr lIns="0"/>
          <a:lstStyle>
            <a:lvl1pPr algn="l">
              <a:defRPr sz="2400" baseline="0">
                <a:solidFill>
                  <a:srgbClr val="395173"/>
                </a:solidFill>
              </a:defRPr>
            </a:lvl1pPr>
          </a:lstStyle>
          <a:p>
            <a:r>
              <a:rPr lang="en-US" dirty="0"/>
              <a:t>Concise Title</a:t>
            </a:r>
          </a:p>
        </p:txBody>
      </p:sp>
      <p:sp>
        <p:nvSpPr>
          <p:cNvPr id="3" name="Rectangle 2"/>
          <p:cNvSpPr/>
          <p:nvPr userDrawn="1"/>
        </p:nvSpPr>
        <p:spPr>
          <a:xfrm>
            <a:off x="0" y="5429250"/>
            <a:ext cx="7620000" cy="285750"/>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Content Placeholder 6"/>
          <p:cNvSpPr>
            <a:spLocks noGrp="1"/>
          </p:cNvSpPr>
          <p:nvPr>
            <p:ph sz="quarter" idx="11" hasCustomPrompt="1"/>
          </p:nvPr>
        </p:nvSpPr>
        <p:spPr>
          <a:xfrm>
            <a:off x="5653087" y="1492250"/>
            <a:ext cx="1966913" cy="3651250"/>
          </a:xfrm>
          <a:prstGeom prst="rect">
            <a:avLst/>
          </a:prstGeom>
          <a:solidFill>
            <a:schemeClr val="bg2">
              <a:lumMod val="60000"/>
              <a:lumOff val="40000"/>
            </a:schemeClr>
          </a:solidFill>
        </p:spPr>
        <p:txBody>
          <a:bodyPr lIns="164592" tIns="109728" rIns="164592" bIns="109728">
            <a:noAutofit/>
          </a:bodyPr>
          <a:lstStyle>
            <a:lvl1pPr marL="0" indent="0" defTabSz="668338">
              <a:lnSpc>
                <a:spcPts val="1500"/>
              </a:lnSpc>
              <a:spcBef>
                <a:spcPts val="900"/>
              </a:spcBef>
              <a:buNone/>
              <a:tabLst/>
              <a:defRPr sz="1200" baseline="0"/>
            </a:lvl1pPr>
          </a:lstStyle>
          <a:p>
            <a:pPr lvl="0"/>
            <a:r>
              <a:rPr lang="en-US" dirty="0"/>
              <a:t>Put what you want in here. Sidebar for when there is additional information to highlight.</a:t>
            </a:r>
          </a:p>
        </p:txBody>
      </p:sp>
      <p:sp>
        <p:nvSpPr>
          <p:cNvPr id="9" name="Text Placeholder 8"/>
          <p:cNvSpPr>
            <a:spLocks noGrp="1"/>
          </p:cNvSpPr>
          <p:nvPr>
            <p:ph type="body" sz="quarter" idx="12" hasCustomPrompt="1"/>
          </p:nvPr>
        </p:nvSpPr>
        <p:spPr>
          <a:xfrm>
            <a:off x="389567" y="901467"/>
            <a:ext cx="6468434" cy="288722"/>
          </a:xfrm>
          <a:prstGeom prst="rect">
            <a:avLst/>
          </a:prstGeom>
        </p:spPr>
        <p:txBody>
          <a:bodyPr lIns="0">
            <a:noAutofit/>
          </a:bodyPr>
          <a:lstStyle>
            <a:lvl1pPr marL="0" indent="0">
              <a:lnSpc>
                <a:spcPts val="1500"/>
              </a:lnSpc>
              <a:spcBef>
                <a:spcPts val="0"/>
              </a:spcBef>
              <a:buNone/>
              <a:defRPr sz="1200" b="1" i="0">
                <a:solidFill>
                  <a:schemeClr val="accent1"/>
                </a:solidFill>
                <a:latin typeface="+mj-lt"/>
                <a:cs typeface="Times New Roman" panose="02020603050405020304" pitchFamily="18" charset="0"/>
              </a:defRPr>
            </a:lvl1pPr>
          </a:lstStyle>
          <a:p>
            <a:pPr lvl="0"/>
            <a:r>
              <a:rPr lang="en-US" dirty="0"/>
              <a:t>If you need a subhead, put it here</a:t>
            </a:r>
          </a:p>
        </p:txBody>
      </p:sp>
      <p:pic>
        <p:nvPicPr>
          <p:cNvPr id="12" name="Picture 11">
            <a:extLst>
              <a:ext uri="{FF2B5EF4-FFF2-40B4-BE49-F238E27FC236}">
                <a16:creationId xmlns:a16="http://schemas.microsoft.com/office/drawing/2014/main" id="{702078EB-57CF-4F86-A6FA-FFC9FC333F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755" y="5479019"/>
            <a:ext cx="474569" cy="210321"/>
          </a:xfrm>
          <a:prstGeom prst="rect">
            <a:avLst/>
          </a:prstGeom>
        </p:spPr>
      </p:pic>
      <p:sp>
        <p:nvSpPr>
          <p:cNvPr id="11" name="Slide Number Placeholder 1">
            <a:extLst>
              <a:ext uri="{FF2B5EF4-FFF2-40B4-BE49-F238E27FC236}">
                <a16:creationId xmlns:a16="http://schemas.microsoft.com/office/drawing/2014/main" id="{CFF624C3-EB3A-46B3-BE6F-445F86A5B486}"/>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
        <p:nvSpPr>
          <p:cNvPr id="5" name="Text Placeholder 4">
            <a:extLst>
              <a:ext uri="{FF2B5EF4-FFF2-40B4-BE49-F238E27FC236}">
                <a16:creationId xmlns:a16="http://schemas.microsoft.com/office/drawing/2014/main" id="{7694E351-DF73-4B50-8698-43DFB6C4E2A8}"/>
              </a:ext>
            </a:extLst>
          </p:cNvPr>
          <p:cNvSpPr>
            <a:spLocks noGrp="1"/>
          </p:cNvSpPr>
          <p:nvPr>
            <p:ph type="body" sz="quarter" idx="13"/>
          </p:nvPr>
        </p:nvSpPr>
        <p:spPr>
          <a:xfrm>
            <a:off x="383382" y="1492250"/>
            <a:ext cx="5098256" cy="365125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91010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out + graphic">
    <p:spTree>
      <p:nvGrpSpPr>
        <p:cNvPr id="1" name=""/>
        <p:cNvGrpSpPr/>
        <p:nvPr/>
      </p:nvGrpSpPr>
      <p:grpSpPr>
        <a:xfrm>
          <a:off x="0" y="0"/>
          <a:ext cx="0" cy="0"/>
          <a:chOff x="0" y="0"/>
          <a:chExt cx="0" cy="0"/>
        </a:xfrm>
      </p:grpSpPr>
      <p:sp>
        <p:nvSpPr>
          <p:cNvPr id="6" name="Rectangle 5"/>
          <p:cNvSpPr/>
          <p:nvPr userDrawn="1"/>
        </p:nvSpPr>
        <p:spPr>
          <a:xfrm>
            <a:off x="1" y="0"/>
            <a:ext cx="3710782" cy="5715000"/>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sz="quarter" idx="11" hasCustomPrompt="1"/>
          </p:nvPr>
        </p:nvSpPr>
        <p:spPr>
          <a:xfrm>
            <a:off x="3905251" y="348855"/>
            <a:ext cx="3333749" cy="4786896"/>
          </a:xfrm>
          <a:prstGeom prst="rect">
            <a:avLst/>
          </a:prstGeom>
        </p:spPr>
        <p:txBody>
          <a:bodyPr/>
          <a:lstStyle>
            <a:lvl1pPr>
              <a:defRPr/>
            </a:lvl1pPr>
          </a:lstStyle>
          <a:p>
            <a:pPr lvl="0"/>
            <a:r>
              <a:rPr lang="en-US" dirty="0"/>
              <a:t>Insert image or graphic</a:t>
            </a:r>
          </a:p>
        </p:txBody>
      </p:sp>
      <p:sp>
        <p:nvSpPr>
          <p:cNvPr id="5" name="Text Placeholder 4"/>
          <p:cNvSpPr>
            <a:spLocks noGrp="1"/>
          </p:cNvSpPr>
          <p:nvPr>
            <p:ph type="body" sz="quarter" idx="12" hasCustomPrompt="1"/>
          </p:nvPr>
        </p:nvSpPr>
        <p:spPr>
          <a:xfrm>
            <a:off x="381001" y="356604"/>
            <a:ext cx="2984069" cy="532396"/>
          </a:xfrm>
          <a:prstGeom prst="rect">
            <a:avLst/>
          </a:prstGeom>
        </p:spPr>
        <p:txBody>
          <a:bodyPr lIns="0">
            <a:noAutofit/>
          </a:bodyPr>
          <a:lstStyle>
            <a:lvl1pPr marL="0" indent="0">
              <a:buNone/>
              <a:defRPr sz="2400" b="1" baseline="0">
                <a:solidFill>
                  <a:schemeClr val="bg1"/>
                </a:solidFill>
                <a:latin typeface="+mj-lt"/>
              </a:defRPr>
            </a:lvl1pPr>
          </a:lstStyle>
          <a:p>
            <a:pPr lvl="0"/>
            <a:r>
              <a:rPr lang="en-US" dirty="0"/>
              <a:t>Concise Title</a:t>
            </a:r>
          </a:p>
        </p:txBody>
      </p:sp>
      <p:sp>
        <p:nvSpPr>
          <p:cNvPr id="7" name="Slide Number Placeholder 1"/>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lumMod val="65000"/>
                  </a:schemeClr>
                </a:solidFill>
                <a:latin typeface="+mj-lt"/>
              </a:defRPr>
            </a:lvl1pPr>
          </a:lstStyle>
          <a:p>
            <a:fld id="{AAAAF933-B985-4433-97C3-72934A437ACB}" type="slidenum">
              <a:rPr lang="en-US" smtClean="0"/>
              <a:pPr/>
              <a:t>‹#›</a:t>
            </a:fld>
            <a:endParaRPr lang="en-US"/>
          </a:p>
        </p:txBody>
      </p:sp>
      <p:pic>
        <p:nvPicPr>
          <p:cNvPr id="10" name="Picture 9">
            <a:extLst>
              <a:ext uri="{FF2B5EF4-FFF2-40B4-BE49-F238E27FC236}">
                <a16:creationId xmlns:a16="http://schemas.microsoft.com/office/drawing/2014/main" id="{1FF6698E-B544-41C3-91F7-086B2F5F04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9" name="Text Placeholder 7">
            <a:extLst>
              <a:ext uri="{FF2B5EF4-FFF2-40B4-BE49-F238E27FC236}">
                <a16:creationId xmlns:a16="http://schemas.microsoft.com/office/drawing/2014/main" id="{0FE85D0F-BC61-4FCF-A6F3-B20913F8A5C2}"/>
              </a:ext>
            </a:extLst>
          </p:cNvPr>
          <p:cNvSpPr>
            <a:spLocks noGrp="1"/>
          </p:cNvSpPr>
          <p:nvPr>
            <p:ph type="body" sz="quarter" idx="13"/>
          </p:nvPr>
        </p:nvSpPr>
        <p:spPr>
          <a:xfrm>
            <a:off x="381001" y="1183107"/>
            <a:ext cx="2984069" cy="3960408"/>
          </a:xfrm>
          <a:prstGeom prst="rect">
            <a:avLst/>
          </a:prstGeom>
        </p:spPr>
        <p:txBody>
          <a:bodyPr lIns="0" tIns="0" rIns="0" anchor="ctr">
            <a:noAutofit/>
          </a:bodyPr>
          <a:lstStyle>
            <a:lvl1pPr marL="0" indent="0" algn="l">
              <a:lnSpc>
                <a:spcPts val="3000"/>
              </a:lnSpc>
              <a:spcBef>
                <a:spcPts val="0"/>
              </a:spcBef>
              <a:buNone/>
              <a:defRPr sz="2800" i="1" baseline="0">
                <a:solidFill>
                  <a:schemeClr val="bg1"/>
                </a:solidFill>
                <a:latin typeface="Times New Roman" panose="02020603050405020304" pitchFamily="18" charset="0"/>
                <a:cs typeface="Times New Roman" panose="02020603050405020304" pitchFamily="18" charset="0"/>
              </a:defRPr>
            </a:lvl1pPr>
            <a:lvl2pPr marL="342896" indent="0">
              <a:buNone/>
              <a:defRPr>
                <a:solidFill>
                  <a:schemeClr val="bg1"/>
                </a:solidFill>
                <a:latin typeface="Times New Roman" panose="02020603050405020304" pitchFamily="18" charset="0"/>
                <a:cs typeface="Times New Roman" panose="02020603050405020304" pitchFamily="18" charset="0"/>
              </a:defRPr>
            </a:lvl2pPr>
            <a:lvl3pPr marL="685793" indent="0">
              <a:buNone/>
              <a:defRPr>
                <a:solidFill>
                  <a:schemeClr val="bg1"/>
                </a:solidFill>
                <a:latin typeface="Times New Roman" panose="02020603050405020304" pitchFamily="18" charset="0"/>
                <a:cs typeface="Times New Roman" panose="02020603050405020304" pitchFamily="18" charset="0"/>
              </a:defRPr>
            </a:lvl3pPr>
            <a:lvl4pPr marL="1028690" indent="0">
              <a:buNone/>
              <a:defRPr>
                <a:solidFill>
                  <a:schemeClr val="bg1"/>
                </a:solidFill>
                <a:latin typeface="Times New Roman" panose="02020603050405020304" pitchFamily="18" charset="0"/>
                <a:cs typeface="Times New Roman" panose="02020603050405020304" pitchFamily="18" charset="0"/>
              </a:defRPr>
            </a:lvl4pPr>
            <a:lvl5pPr marL="1371587" indent="0">
              <a:buNone/>
              <a:defRPr>
                <a:solidFill>
                  <a:schemeClr val="bg1"/>
                </a:solidFill>
                <a:latin typeface="Times New Roman" panose="02020603050405020304" pitchFamily="18" charset="0"/>
                <a:cs typeface="Times New Roman" panose="02020603050405020304" pitchFamily="18" charset="0"/>
              </a:defRPr>
            </a:lvl5pPr>
          </a:lstStyle>
          <a:p>
            <a:pPr lvl="0"/>
            <a:endParaRPr lang="en-US" dirty="0"/>
          </a:p>
          <a:p>
            <a:pPr lvl="0"/>
            <a:r>
              <a:rPr lang="en-US" dirty="0"/>
              <a:t>Use this for creative text such as pull quotes, marketing statements, </a:t>
            </a:r>
            <a:r>
              <a:rPr lang="en-US" dirty="0" err="1"/>
              <a:t>etc</a:t>
            </a:r>
            <a:endParaRPr lang="en-US" dirty="0"/>
          </a:p>
          <a:p>
            <a:pPr lvl="0"/>
            <a:endParaRPr lang="en-US" dirty="0"/>
          </a:p>
        </p:txBody>
      </p:sp>
    </p:spTree>
    <p:extLst>
      <p:ext uri="{BB962C8B-B14F-4D97-AF65-F5344CB8AC3E}">
        <p14:creationId xmlns:p14="http://schemas.microsoft.com/office/powerpoint/2010/main" val="2953387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callout">
    <p:spTree>
      <p:nvGrpSpPr>
        <p:cNvPr id="1" name=""/>
        <p:cNvGrpSpPr/>
        <p:nvPr/>
      </p:nvGrpSpPr>
      <p:grpSpPr>
        <a:xfrm>
          <a:off x="0" y="0"/>
          <a:ext cx="0" cy="0"/>
          <a:chOff x="0" y="0"/>
          <a:chExt cx="0" cy="0"/>
        </a:xfrm>
      </p:grpSpPr>
      <p:sp>
        <p:nvSpPr>
          <p:cNvPr id="6" name="Rectangle 5"/>
          <p:cNvSpPr/>
          <p:nvPr userDrawn="1"/>
        </p:nvSpPr>
        <p:spPr>
          <a:xfrm>
            <a:off x="1" y="0"/>
            <a:ext cx="3710782" cy="5715000"/>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 Placeholder 7"/>
          <p:cNvSpPr>
            <a:spLocks noGrp="1"/>
          </p:cNvSpPr>
          <p:nvPr>
            <p:ph type="body" sz="quarter" idx="10" hasCustomPrompt="1"/>
          </p:nvPr>
        </p:nvSpPr>
        <p:spPr>
          <a:xfrm>
            <a:off x="381000" y="351139"/>
            <a:ext cx="2995855" cy="4800614"/>
          </a:xfrm>
          <a:prstGeom prst="rect">
            <a:avLst/>
          </a:prstGeom>
        </p:spPr>
        <p:txBody>
          <a:bodyPr tIns="0" rIns="0" anchor="ctr">
            <a:noAutofit/>
          </a:bodyPr>
          <a:lstStyle>
            <a:lvl1pPr marL="0" indent="0" algn="l">
              <a:lnSpc>
                <a:spcPts val="3000"/>
              </a:lnSpc>
              <a:spcBef>
                <a:spcPts val="0"/>
              </a:spcBef>
              <a:buNone/>
              <a:defRPr sz="2800" i="1" baseline="0">
                <a:solidFill>
                  <a:schemeClr val="bg1"/>
                </a:solidFill>
                <a:latin typeface="Times New Roman" panose="02020603050405020304" pitchFamily="18" charset="0"/>
                <a:cs typeface="Times New Roman" panose="02020603050405020304" pitchFamily="18" charset="0"/>
              </a:defRPr>
            </a:lvl1pPr>
            <a:lvl2pPr marL="342896" indent="0">
              <a:buNone/>
              <a:defRPr>
                <a:solidFill>
                  <a:schemeClr val="bg1"/>
                </a:solidFill>
                <a:latin typeface="Times New Roman" panose="02020603050405020304" pitchFamily="18" charset="0"/>
                <a:cs typeface="Times New Roman" panose="02020603050405020304" pitchFamily="18" charset="0"/>
              </a:defRPr>
            </a:lvl2pPr>
            <a:lvl3pPr marL="685793" indent="0">
              <a:buNone/>
              <a:defRPr>
                <a:solidFill>
                  <a:schemeClr val="bg1"/>
                </a:solidFill>
                <a:latin typeface="Times New Roman" panose="02020603050405020304" pitchFamily="18" charset="0"/>
                <a:cs typeface="Times New Roman" panose="02020603050405020304" pitchFamily="18" charset="0"/>
              </a:defRPr>
            </a:lvl3pPr>
            <a:lvl4pPr marL="1028690" indent="0">
              <a:buNone/>
              <a:defRPr>
                <a:solidFill>
                  <a:schemeClr val="bg1"/>
                </a:solidFill>
                <a:latin typeface="Times New Roman" panose="02020603050405020304" pitchFamily="18" charset="0"/>
                <a:cs typeface="Times New Roman" panose="02020603050405020304" pitchFamily="18" charset="0"/>
              </a:defRPr>
            </a:lvl4pPr>
            <a:lvl5pPr marL="1371587" indent="0">
              <a:buNone/>
              <a:defRPr>
                <a:solidFill>
                  <a:schemeClr val="bg1"/>
                </a:solidFill>
                <a:latin typeface="Times New Roman" panose="02020603050405020304" pitchFamily="18" charset="0"/>
                <a:cs typeface="Times New Roman" panose="02020603050405020304" pitchFamily="18" charset="0"/>
              </a:defRPr>
            </a:lvl5pPr>
          </a:lstStyle>
          <a:p>
            <a:pPr lvl="0"/>
            <a:r>
              <a:rPr lang="en-US" dirty="0"/>
              <a:t>Use this for creative text such as pull quotes, marketing statements, </a:t>
            </a:r>
            <a:r>
              <a:rPr lang="en-US" dirty="0" err="1"/>
              <a:t>etc</a:t>
            </a:r>
            <a:endParaRPr lang="en-US" dirty="0"/>
          </a:p>
        </p:txBody>
      </p:sp>
      <p:sp>
        <p:nvSpPr>
          <p:cNvPr id="9" name="Title Placeholder 5"/>
          <p:cNvSpPr>
            <a:spLocks noGrp="1"/>
          </p:cNvSpPr>
          <p:nvPr>
            <p:ph type="title" hasCustomPrompt="1"/>
          </p:nvPr>
        </p:nvSpPr>
        <p:spPr>
          <a:xfrm>
            <a:off x="3905251" y="349250"/>
            <a:ext cx="3333749" cy="539751"/>
          </a:xfrm>
          <a:prstGeom prst="rect">
            <a:avLst/>
          </a:prstGeom>
        </p:spPr>
        <p:txBody>
          <a:bodyPr vert="horz" lIns="0" tIns="45720" rIns="0" bIns="45720" rtlCol="0" anchor="ctr">
            <a:noAutofit/>
          </a:bodyPr>
          <a:lstStyle>
            <a:lvl1pPr>
              <a:defRPr b="1"/>
            </a:lvl1pPr>
          </a:lstStyle>
          <a:p>
            <a:r>
              <a:rPr lang="en-US" dirty="0"/>
              <a:t>Concise Title</a:t>
            </a:r>
          </a:p>
        </p:txBody>
      </p:sp>
      <p:sp>
        <p:nvSpPr>
          <p:cNvPr id="13" name="Text Placeholder 12"/>
          <p:cNvSpPr>
            <a:spLocks noGrp="1"/>
          </p:cNvSpPr>
          <p:nvPr>
            <p:ph type="body" sz="quarter" idx="11"/>
          </p:nvPr>
        </p:nvSpPr>
        <p:spPr>
          <a:xfrm>
            <a:off x="3905250" y="1492250"/>
            <a:ext cx="3333750" cy="3651250"/>
          </a:xfrm>
          <a:prstGeom prst="rect">
            <a:avLst/>
          </a:prstGeom>
        </p:spPr>
        <p:txBody>
          <a:bodyPr lIns="0" rIns="0"/>
          <a:lstStyle>
            <a:lvl3pPr>
              <a:defRPr/>
            </a:lvl3pPr>
          </a:lstStyle>
          <a:p>
            <a:pPr lvl="0"/>
            <a:r>
              <a:rPr lang="en-US" dirty="0"/>
              <a:t>Click to edit Master text styles</a:t>
            </a:r>
          </a:p>
          <a:p>
            <a:pPr lvl="1"/>
            <a:r>
              <a:rPr lang="en-US" dirty="0"/>
              <a:t>Second level</a:t>
            </a:r>
          </a:p>
          <a:p>
            <a:pPr lvl="2"/>
            <a:r>
              <a:rPr lang="en-US" dirty="0"/>
              <a:t>Don’t exceed 3 levels</a:t>
            </a:r>
          </a:p>
        </p:txBody>
      </p:sp>
      <p:sp>
        <p:nvSpPr>
          <p:cNvPr id="7" name="Text Placeholder 8"/>
          <p:cNvSpPr>
            <a:spLocks noGrp="1"/>
          </p:cNvSpPr>
          <p:nvPr>
            <p:ph type="body" sz="quarter" idx="12" hasCustomPrompt="1"/>
          </p:nvPr>
        </p:nvSpPr>
        <p:spPr>
          <a:xfrm>
            <a:off x="3905251" y="901467"/>
            <a:ext cx="3333749" cy="288722"/>
          </a:xfrm>
          <a:prstGeom prst="rect">
            <a:avLst/>
          </a:prstGeom>
        </p:spPr>
        <p:txBody>
          <a:bodyPr lIns="0" rIns="0">
            <a:noAutofit/>
          </a:bodyPr>
          <a:lstStyle>
            <a:lvl1pPr marL="0" indent="0">
              <a:lnSpc>
                <a:spcPts val="1500"/>
              </a:lnSpc>
              <a:spcBef>
                <a:spcPts val="0"/>
              </a:spcBef>
              <a:buNone/>
              <a:defRPr sz="1200" b="1" i="0">
                <a:solidFill>
                  <a:schemeClr val="accent1"/>
                </a:solidFill>
                <a:latin typeface="+mj-lt"/>
                <a:cs typeface="Times New Roman" panose="02020603050405020304" pitchFamily="18" charset="0"/>
              </a:defRPr>
            </a:lvl1pPr>
          </a:lstStyle>
          <a:p>
            <a:pPr lvl="0"/>
            <a:r>
              <a:rPr lang="en-US" dirty="0"/>
              <a:t>If you need a subhead, put it here</a:t>
            </a:r>
          </a:p>
        </p:txBody>
      </p:sp>
      <p:sp>
        <p:nvSpPr>
          <p:cNvPr id="10" name="Slide Number Placeholder 1"/>
          <p:cNvSpPr>
            <a:spLocks noGrp="1"/>
          </p:cNvSpPr>
          <p:nvPr>
            <p:ph type="sldNum" sz="quarter" idx="4"/>
          </p:nvPr>
        </p:nvSpPr>
        <p:spPr>
          <a:xfrm>
            <a:off x="5511165" y="5429251"/>
            <a:ext cx="1714500" cy="303655"/>
          </a:xfrm>
          <a:prstGeom prst="rect">
            <a:avLst/>
          </a:prstGeom>
        </p:spPr>
        <p:txBody>
          <a:bodyPr vert="horz" lIns="0" tIns="45720" rIns="0" bIns="45720" rtlCol="0" anchor="ctr"/>
          <a:lstStyle>
            <a:lvl1pPr algn="r">
              <a:defRPr sz="1000">
                <a:solidFill>
                  <a:schemeClr val="bg1">
                    <a:lumMod val="65000"/>
                  </a:schemeClr>
                </a:solidFill>
                <a:latin typeface="+mj-lt"/>
              </a:defRPr>
            </a:lvl1pPr>
          </a:lstStyle>
          <a:p>
            <a:fld id="{AAAAF933-B985-4433-97C3-72934A437ACB}" type="slidenum">
              <a:rPr lang="en-US" smtClean="0"/>
              <a:pPr/>
              <a:t>‹#›</a:t>
            </a:fld>
            <a:endParaRPr lang="en-US" dirty="0"/>
          </a:p>
        </p:txBody>
      </p:sp>
      <p:pic>
        <p:nvPicPr>
          <p:cNvPr id="12" name="Picture 11">
            <a:extLst>
              <a:ext uri="{FF2B5EF4-FFF2-40B4-BE49-F238E27FC236}">
                <a16:creationId xmlns:a16="http://schemas.microsoft.com/office/drawing/2014/main" id="{9932728B-79B0-4D76-959F-4B12F08498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Tree>
    <p:extLst>
      <p:ext uri="{BB962C8B-B14F-4D97-AF65-F5344CB8AC3E}">
        <p14:creationId xmlns:p14="http://schemas.microsoft.com/office/powerpoint/2010/main" val="2097548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9" name="Title Placeholder 5"/>
          <p:cNvSpPr>
            <a:spLocks noGrp="1"/>
          </p:cNvSpPr>
          <p:nvPr>
            <p:ph type="title" hasCustomPrompt="1"/>
          </p:nvPr>
        </p:nvSpPr>
        <p:spPr>
          <a:xfrm>
            <a:off x="381000" y="351138"/>
            <a:ext cx="6487027" cy="525609"/>
          </a:xfrm>
          <a:prstGeom prst="rect">
            <a:avLst/>
          </a:prstGeom>
        </p:spPr>
        <p:txBody>
          <a:bodyPr vert="horz" lIns="0" tIns="45720" rIns="0" bIns="45720" rtlCol="0" anchor="ctr">
            <a:noAutofit/>
          </a:bodyPr>
          <a:lstStyle>
            <a:lvl1pPr>
              <a:defRPr b="1"/>
            </a:lvl1pPr>
          </a:lstStyle>
          <a:p>
            <a:r>
              <a:rPr lang="en-US" dirty="0"/>
              <a:t>Concise Title</a:t>
            </a:r>
          </a:p>
        </p:txBody>
      </p:sp>
      <p:sp>
        <p:nvSpPr>
          <p:cNvPr id="13" name="Text Placeholder 12"/>
          <p:cNvSpPr>
            <a:spLocks noGrp="1"/>
          </p:cNvSpPr>
          <p:nvPr>
            <p:ph type="body" sz="quarter" idx="11"/>
          </p:nvPr>
        </p:nvSpPr>
        <p:spPr>
          <a:xfrm>
            <a:off x="386715" y="1333500"/>
            <a:ext cx="3328035" cy="3810000"/>
          </a:xfrm>
          <a:prstGeom prst="rect">
            <a:avLst/>
          </a:prstGeom>
        </p:spPr>
        <p:txBody>
          <a:bodyPr lIns="0" rIns="0"/>
          <a:lstStyle>
            <a:lvl3pPr>
              <a:defRPr/>
            </a:lvl3pPr>
          </a:lstStyle>
          <a:p>
            <a:pPr lvl="0"/>
            <a:r>
              <a:rPr lang="en-US" dirty="0"/>
              <a:t>Click to edit Master text styles</a:t>
            </a:r>
          </a:p>
          <a:p>
            <a:pPr lvl="1"/>
            <a:r>
              <a:rPr lang="en-US" dirty="0"/>
              <a:t>Second level</a:t>
            </a:r>
          </a:p>
          <a:p>
            <a:pPr lvl="2"/>
            <a:r>
              <a:rPr lang="en-US" dirty="0"/>
              <a:t>Don’t exceed 3 levels</a:t>
            </a:r>
          </a:p>
        </p:txBody>
      </p:sp>
      <p:sp>
        <p:nvSpPr>
          <p:cNvPr id="7" name="Rectangle 6"/>
          <p:cNvSpPr/>
          <p:nvPr userDrawn="1"/>
        </p:nvSpPr>
        <p:spPr>
          <a:xfrm>
            <a:off x="0" y="5429250"/>
            <a:ext cx="7620000" cy="285750"/>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sz="quarter" idx="12" hasCustomPrompt="1"/>
          </p:nvPr>
        </p:nvSpPr>
        <p:spPr>
          <a:xfrm>
            <a:off x="3905250" y="1333500"/>
            <a:ext cx="3328035" cy="3810000"/>
          </a:xfrm>
          <a:prstGeom prst="rect">
            <a:avLst/>
          </a:prstGeom>
        </p:spPr>
        <p:txBody>
          <a:bodyPr/>
          <a:lstStyle>
            <a:lvl1pPr marL="0" marR="0" indent="0" algn="l" defTabSz="685793" rtl="0" eaLnBrk="1" fontAlgn="auto" latinLnBrk="0" hangingPunct="1">
              <a:lnSpc>
                <a:spcPts val="2340"/>
              </a:lnSpc>
              <a:spcBef>
                <a:spcPts val="1800"/>
              </a:spcBef>
              <a:spcAft>
                <a:spcPts val="0"/>
              </a:spcAft>
              <a:buClr>
                <a:srgbClr val="000000">
                  <a:lumMod val="75000"/>
                  <a:lumOff val="25000"/>
                </a:srgbClr>
              </a:buClr>
              <a:buSzPct val="105000"/>
              <a:buFont typeface="Arial" panose="020B0604020202020204" pitchFamily="34" charset="0"/>
              <a:buNone/>
              <a:tabLst/>
              <a:defRPr baseline="0"/>
            </a:lvl1pPr>
          </a:lstStyle>
          <a:p>
            <a:pPr marL="171448" marR="0" lvl="0" indent="-171448" algn="l" defTabSz="685793" rtl="0" eaLnBrk="1" fontAlgn="auto" latinLnBrk="0" hangingPunct="1">
              <a:lnSpc>
                <a:spcPts val="2340"/>
              </a:lnSpc>
              <a:spcBef>
                <a:spcPts val="1800"/>
              </a:spcBef>
              <a:spcAft>
                <a:spcPts val="0"/>
              </a:spcAft>
              <a:buClr>
                <a:srgbClr val="000000">
                  <a:lumMod val="75000"/>
                  <a:lumOff val="25000"/>
                </a:srgbClr>
              </a:buClr>
              <a:buSzPct val="105000"/>
              <a:buFont typeface="Arial" panose="020B0604020202020204" pitchFamily="34" charset="0"/>
              <a:buChar char="•"/>
              <a:tabLst/>
              <a:defRPr/>
            </a:pPr>
            <a:r>
              <a:rPr kumimoji="0" lang="en-US" sz="1950" b="0" i="0" u="none" strike="noStrike" kern="1200" cap="none" spc="0" normalizeH="0" baseline="0" noProof="0" dirty="0">
                <a:ln>
                  <a:noFill/>
                </a:ln>
                <a:solidFill>
                  <a:srgbClr val="000000">
                    <a:lumMod val="75000"/>
                    <a:lumOff val="25000"/>
                  </a:srgbClr>
                </a:solidFill>
                <a:effectLst/>
                <a:uLnTx/>
                <a:uFillTx/>
                <a:latin typeface="+mn-lt"/>
                <a:ea typeface="MS PGothic" panose="020B0600070205080204" pitchFamily="34" charset="-128"/>
                <a:cs typeface="+mn-cs"/>
              </a:rPr>
              <a:t>Insert photo or graphic</a:t>
            </a:r>
          </a:p>
        </p:txBody>
      </p:sp>
      <p:pic>
        <p:nvPicPr>
          <p:cNvPr id="11" name="Picture 10">
            <a:extLst>
              <a:ext uri="{FF2B5EF4-FFF2-40B4-BE49-F238E27FC236}">
                <a16:creationId xmlns:a16="http://schemas.microsoft.com/office/drawing/2014/main" id="{D9A30B9D-EFE2-460C-9846-BBC9301E21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8" name="Text Placeholder 8">
            <a:extLst>
              <a:ext uri="{FF2B5EF4-FFF2-40B4-BE49-F238E27FC236}">
                <a16:creationId xmlns:a16="http://schemas.microsoft.com/office/drawing/2014/main" id="{4986B187-700E-4A89-A635-5C6FDFBFF167}"/>
              </a:ext>
            </a:extLst>
          </p:cNvPr>
          <p:cNvSpPr>
            <a:spLocks noGrp="1"/>
          </p:cNvSpPr>
          <p:nvPr>
            <p:ph type="body" sz="quarter" idx="13" hasCustomPrompt="1"/>
          </p:nvPr>
        </p:nvSpPr>
        <p:spPr>
          <a:xfrm>
            <a:off x="383754" y="902408"/>
            <a:ext cx="4817438" cy="288722"/>
          </a:xfrm>
          <a:prstGeom prst="rect">
            <a:avLst/>
          </a:prstGeom>
        </p:spPr>
        <p:txBody>
          <a:bodyPr lIns="0" rIns="0">
            <a:noAutofit/>
          </a:bodyPr>
          <a:lstStyle>
            <a:lvl1pPr marL="0" indent="0">
              <a:lnSpc>
                <a:spcPts val="1500"/>
              </a:lnSpc>
              <a:spcBef>
                <a:spcPts val="0"/>
              </a:spcBef>
              <a:buNone/>
              <a:defRPr sz="1200" b="1" i="0">
                <a:solidFill>
                  <a:schemeClr val="accent1"/>
                </a:solidFill>
                <a:latin typeface="+mj-lt"/>
                <a:cs typeface="Times New Roman" panose="02020603050405020304" pitchFamily="18" charset="0"/>
              </a:defRPr>
            </a:lvl1pPr>
          </a:lstStyle>
          <a:p>
            <a:pPr lvl="0"/>
            <a:r>
              <a:rPr lang="en-US" dirty="0"/>
              <a:t>If you need a subhead, put it here</a:t>
            </a:r>
          </a:p>
        </p:txBody>
      </p:sp>
      <p:sp>
        <p:nvSpPr>
          <p:cNvPr id="10" name="Slide Number Placeholder 1">
            <a:extLst>
              <a:ext uri="{FF2B5EF4-FFF2-40B4-BE49-F238E27FC236}">
                <a16:creationId xmlns:a16="http://schemas.microsoft.com/office/drawing/2014/main" id="{DD302D4A-C0E5-4B45-805F-BD6E68C0F952}"/>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Tree>
    <p:extLst>
      <p:ext uri="{BB962C8B-B14F-4D97-AF65-F5344CB8AC3E}">
        <p14:creationId xmlns:p14="http://schemas.microsoft.com/office/powerpoint/2010/main" val="786167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Comparison">
    <p:spTree>
      <p:nvGrpSpPr>
        <p:cNvPr id="1" name=""/>
        <p:cNvGrpSpPr/>
        <p:nvPr/>
      </p:nvGrpSpPr>
      <p:grpSpPr>
        <a:xfrm>
          <a:off x="0" y="0"/>
          <a:ext cx="0" cy="0"/>
          <a:chOff x="0" y="0"/>
          <a:chExt cx="0" cy="0"/>
        </a:xfrm>
      </p:grpSpPr>
      <p:sp>
        <p:nvSpPr>
          <p:cNvPr id="9" name="Title Placeholder 5"/>
          <p:cNvSpPr>
            <a:spLocks noGrp="1"/>
          </p:cNvSpPr>
          <p:nvPr>
            <p:ph type="title" hasCustomPrompt="1"/>
          </p:nvPr>
        </p:nvSpPr>
        <p:spPr>
          <a:xfrm>
            <a:off x="381000" y="351138"/>
            <a:ext cx="6487027" cy="537862"/>
          </a:xfrm>
          <a:prstGeom prst="rect">
            <a:avLst/>
          </a:prstGeom>
        </p:spPr>
        <p:txBody>
          <a:bodyPr vert="horz" lIns="0" tIns="45720" rIns="0" bIns="45720" rtlCol="0" anchor="ctr">
            <a:noAutofit/>
          </a:bodyPr>
          <a:lstStyle>
            <a:lvl1pPr>
              <a:defRPr b="1"/>
            </a:lvl1pPr>
          </a:lstStyle>
          <a:p>
            <a:r>
              <a:rPr lang="en-US" dirty="0"/>
              <a:t>Concise Title</a:t>
            </a:r>
          </a:p>
        </p:txBody>
      </p:sp>
      <p:sp>
        <p:nvSpPr>
          <p:cNvPr id="7" name="Rectangle 6"/>
          <p:cNvSpPr/>
          <p:nvPr userDrawn="1"/>
        </p:nvSpPr>
        <p:spPr>
          <a:xfrm>
            <a:off x="0" y="5429250"/>
            <a:ext cx="7620000" cy="285750"/>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1" name="Picture 10">
            <a:extLst>
              <a:ext uri="{FF2B5EF4-FFF2-40B4-BE49-F238E27FC236}">
                <a16:creationId xmlns:a16="http://schemas.microsoft.com/office/drawing/2014/main" id="{D528B3D5-E0D1-4D59-9BAD-9216DEA85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10" name="Text Placeholder 8">
            <a:extLst>
              <a:ext uri="{FF2B5EF4-FFF2-40B4-BE49-F238E27FC236}">
                <a16:creationId xmlns:a16="http://schemas.microsoft.com/office/drawing/2014/main" id="{84FB0EB8-598B-4B44-B6A2-C7C98D52DB6E}"/>
              </a:ext>
            </a:extLst>
          </p:cNvPr>
          <p:cNvSpPr>
            <a:spLocks noGrp="1"/>
          </p:cNvSpPr>
          <p:nvPr>
            <p:ph type="body" sz="quarter" idx="13" hasCustomPrompt="1"/>
          </p:nvPr>
        </p:nvSpPr>
        <p:spPr>
          <a:xfrm>
            <a:off x="383754" y="902408"/>
            <a:ext cx="4817438" cy="288722"/>
          </a:xfrm>
          <a:prstGeom prst="rect">
            <a:avLst/>
          </a:prstGeom>
        </p:spPr>
        <p:txBody>
          <a:bodyPr lIns="0" rIns="0">
            <a:noAutofit/>
          </a:bodyPr>
          <a:lstStyle>
            <a:lvl1pPr marL="0" indent="0">
              <a:lnSpc>
                <a:spcPts val="1500"/>
              </a:lnSpc>
              <a:spcBef>
                <a:spcPts val="0"/>
              </a:spcBef>
              <a:buNone/>
              <a:defRPr sz="1200" b="1" i="0">
                <a:solidFill>
                  <a:schemeClr val="accent1"/>
                </a:solidFill>
                <a:latin typeface="+mj-lt"/>
                <a:cs typeface="Times New Roman" panose="02020603050405020304" pitchFamily="18" charset="0"/>
              </a:defRPr>
            </a:lvl1pPr>
          </a:lstStyle>
          <a:p>
            <a:pPr lvl="0"/>
            <a:r>
              <a:rPr lang="en-US" dirty="0"/>
              <a:t>If you need a subhead, put it here</a:t>
            </a:r>
          </a:p>
        </p:txBody>
      </p:sp>
      <p:sp>
        <p:nvSpPr>
          <p:cNvPr id="12" name="Text Placeholder 20">
            <a:extLst>
              <a:ext uri="{FF2B5EF4-FFF2-40B4-BE49-F238E27FC236}">
                <a16:creationId xmlns:a16="http://schemas.microsoft.com/office/drawing/2014/main" id="{FE23F6BA-E1FA-4DDC-B075-7778041B1998}"/>
              </a:ext>
            </a:extLst>
          </p:cNvPr>
          <p:cNvSpPr>
            <a:spLocks noGrp="1"/>
          </p:cNvSpPr>
          <p:nvPr>
            <p:ph type="body" sz="quarter" idx="19" hasCustomPrompt="1"/>
          </p:nvPr>
        </p:nvSpPr>
        <p:spPr>
          <a:xfrm>
            <a:off x="383754" y="1338263"/>
            <a:ext cx="3330997" cy="348066"/>
          </a:xfrm>
          <a:prstGeom prst="rect">
            <a:avLst/>
          </a:prstGeom>
          <a:solidFill>
            <a:schemeClr val="accent2"/>
          </a:solidFill>
        </p:spPr>
        <p:txBody>
          <a:bodyPr anchor="ctr"/>
          <a:lstStyle>
            <a:lvl1pPr marL="0" indent="0" algn="ctr">
              <a:buNone/>
              <a:defRPr>
                <a:solidFill>
                  <a:schemeClr val="bg1"/>
                </a:solidFill>
              </a:defRPr>
            </a:lvl1pPr>
          </a:lstStyle>
          <a:p>
            <a:pPr lvl="0"/>
            <a:r>
              <a:rPr lang="en-US" dirty="0"/>
              <a:t>Title</a:t>
            </a:r>
          </a:p>
        </p:txBody>
      </p:sp>
      <p:sp>
        <p:nvSpPr>
          <p:cNvPr id="14" name="Text Placeholder 20">
            <a:extLst>
              <a:ext uri="{FF2B5EF4-FFF2-40B4-BE49-F238E27FC236}">
                <a16:creationId xmlns:a16="http://schemas.microsoft.com/office/drawing/2014/main" id="{EABC6522-8E92-4EEB-A697-38E6552484F4}"/>
              </a:ext>
            </a:extLst>
          </p:cNvPr>
          <p:cNvSpPr>
            <a:spLocks noGrp="1"/>
          </p:cNvSpPr>
          <p:nvPr>
            <p:ph type="body" sz="quarter" idx="20" hasCustomPrompt="1"/>
          </p:nvPr>
        </p:nvSpPr>
        <p:spPr>
          <a:xfrm>
            <a:off x="3909566" y="1333500"/>
            <a:ext cx="3329434" cy="348066"/>
          </a:xfrm>
          <a:prstGeom prst="rect">
            <a:avLst/>
          </a:prstGeom>
          <a:solidFill>
            <a:schemeClr val="accent2"/>
          </a:solidFill>
        </p:spPr>
        <p:txBody>
          <a:bodyPr anchor="ctr"/>
          <a:lstStyle>
            <a:lvl1pPr marL="0" indent="0" algn="ctr">
              <a:buNone/>
              <a:defRPr>
                <a:solidFill>
                  <a:schemeClr val="bg1"/>
                </a:solidFill>
              </a:defRPr>
            </a:lvl1pPr>
          </a:lstStyle>
          <a:p>
            <a:pPr lvl="0"/>
            <a:r>
              <a:rPr lang="en-US" dirty="0"/>
              <a:t>Can Modify Box Colors or Remove Fill</a:t>
            </a:r>
          </a:p>
        </p:txBody>
      </p:sp>
      <p:sp>
        <p:nvSpPr>
          <p:cNvPr id="15" name="Slide Number Placeholder 1">
            <a:extLst>
              <a:ext uri="{FF2B5EF4-FFF2-40B4-BE49-F238E27FC236}">
                <a16:creationId xmlns:a16="http://schemas.microsoft.com/office/drawing/2014/main" id="{A45D4F77-AE27-4488-BC4E-DBF5D53C813C}"/>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
        <p:nvSpPr>
          <p:cNvPr id="3" name="Text Placeholder 2">
            <a:extLst>
              <a:ext uri="{FF2B5EF4-FFF2-40B4-BE49-F238E27FC236}">
                <a16:creationId xmlns:a16="http://schemas.microsoft.com/office/drawing/2014/main" id="{C327D227-F7F8-4C52-952D-0CAF8A64ABB9}"/>
              </a:ext>
            </a:extLst>
          </p:cNvPr>
          <p:cNvSpPr>
            <a:spLocks noGrp="1"/>
          </p:cNvSpPr>
          <p:nvPr>
            <p:ph type="body" sz="quarter" idx="21"/>
          </p:nvPr>
        </p:nvSpPr>
        <p:spPr>
          <a:xfrm>
            <a:off x="383381" y="1824038"/>
            <a:ext cx="3331369" cy="3319462"/>
          </a:xfrm>
        </p:spPr>
        <p:txBody>
          <a:bodyPr/>
          <a:lstStyle/>
          <a:p>
            <a:pPr lvl="0"/>
            <a:r>
              <a:rPr lang="en-US" dirty="0"/>
              <a:t>Click to edit Master text styles</a:t>
            </a:r>
          </a:p>
          <a:p>
            <a:pPr lvl="1"/>
            <a:r>
              <a:rPr lang="en-US" dirty="0"/>
              <a:t>Second level</a:t>
            </a:r>
          </a:p>
          <a:p>
            <a:pPr lvl="2"/>
            <a:r>
              <a:rPr lang="en-US" dirty="0"/>
              <a:t>Third level</a:t>
            </a:r>
          </a:p>
        </p:txBody>
      </p:sp>
      <p:sp>
        <p:nvSpPr>
          <p:cNvPr id="16" name="Text Placeholder 2">
            <a:extLst>
              <a:ext uri="{FF2B5EF4-FFF2-40B4-BE49-F238E27FC236}">
                <a16:creationId xmlns:a16="http://schemas.microsoft.com/office/drawing/2014/main" id="{6D6032AF-FBB2-406B-A638-67D83A0EEAB6}"/>
              </a:ext>
            </a:extLst>
          </p:cNvPr>
          <p:cNvSpPr>
            <a:spLocks noGrp="1"/>
          </p:cNvSpPr>
          <p:nvPr>
            <p:ph type="body" sz="quarter" idx="22"/>
          </p:nvPr>
        </p:nvSpPr>
        <p:spPr>
          <a:xfrm>
            <a:off x="3905250" y="1824038"/>
            <a:ext cx="3331369" cy="3319462"/>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60415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4121" y="343927"/>
            <a:ext cx="6461825" cy="532820"/>
          </a:xfrm>
          <a:prstGeom prst="rect">
            <a:avLst/>
          </a:prstGeom>
        </p:spPr>
        <p:txBody>
          <a:bodyPr lIns="0"/>
          <a:lstStyle>
            <a:lvl1pPr algn="l">
              <a:defRPr sz="2400" baseline="0">
                <a:solidFill>
                  <a:srgbClr val="395173"/>
                </a:solidFill>
              </a:defRPr>
            </a:lvl1pPr>
          </a:lstStyle>
          <a:p>
            <a:r>
              <a:rPr lang="en-US" dirty="0"/>
              <a:t>Concise Title</a:t>
            </a:r>
          </a:p>
        </p:txBody>
      </p:sp>
      <p:sp>
        <p:nvSpPr>
          <p:cNvPr id="3" name="Rectangle 2"/>
          <p:cNvSpPr/>
          <p:nvPr userDrawn="1"/>
        </p:nvSpPr>
        <p:spPr>
          <a:xfrm>
            <a:off x="0" y="5429250"/>
            <a:ext cx="7620000" cy="285750"/>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7" name="Picture 16">
            <a:extLst>
              <a:ext uri="{FF2B5EF4-FFF2-40B4-BE49-F238E27FC236}">
                <a16:creationId xmlns:a16="http://schemas.microsoft.com/office/drawing/2014/main" id="{06760B97-F72A-483E-9DD3-272EF2349A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5" name="Text Placeholder 4">
            <a:extLst>
              <a:ext uri="{FF2B5EF4-FFF2-40B4-BE49-F238E27FC236}">
                <a16:creationId xmlns:a16="http://schemas.microsoft.com/office/drawing/2014/main" id="{6AB4201C-7C2D-493A-8593-741DB3012002}"/>
              </a:ext>
            </a:extLst>
          </p:cNvPr>
          <p:cNvSpPr>
            <a:spLocks noGrp="1"/>
          </p:cNvSpPr>
          <p:nvPr>
            <p:ph type="body" sz="quarter" idx="16"/>
          </p:nvPr>
        </p:nvSpPr>
        <p:spPr>
          <a:xfrm>
            <a:off x="384120" y="1859239"/>
            <a:ext cx="2194560" cy="3279849"/>
          </a:xfrm>
          <a:prstGeom prst="rect">
            <a:avLst/>
          </a:prstGeom>
        </p:spPr>
        <p:txBody>
          <a:bodyPr lIns="0"/>
          <a:lstStyle/>
          <a:p>
            <a:pPr lvl="0"/>
            <a:r>
              <a:rPr lang="en-US" dirty="0"/>
              <a:t>Click to edit Master text styles</a:t>
            </a:r>
          </a:p>
          <a:p>
            <a:pPr lvl="1"/>
            <a:r>
              <a:rPr lang="en-US" dirty="0"/>
              <a:t>Second level</a:t>
            </a:r>
          </a:p>
          <a:p>
            <a:pPr lvl="2"/>
            <a:r>
              <a:rPr lang="en-US" dirty="0"/>
              <a:t>Third level</a:t>
            </a:r>
          </a:p>
        </p:txBody>
      </p:sp>
      <p:sp>
        <p:nvSpPr>
          <p:cNvPr id="16" name="Text Placeholder 4">
            <a:extLst>
              <a:ext uri="{FF2B5EF4-FFF2-40B4-BE49-F238E27FC236}">
                <a16:creationId xmlns:a16="http://schemas.microsoft.com/office/drawing/2014/main" id="{AC6E63E7-298F-413B-9573-69229889EC56}"/>
              </a:ext>
            </a:extLst>
          </p:cNvPr>
          <p:cNvSpPr>
            <a:spLocks noGrp="1"/>
          </p:cNvSpPr>
          <p:nvPr>
            <p:ph type="body" sz="quarter" idx="17"/>
          </p:nvPr>
        </p:nvSpPr>
        <p:spPr>
          <a:xfrm>
            <a:off x="2715232" y="1863650"/>
            <a:ext cx="2194560" cy="3279850"/>
          </a:xfrm>
          <a:prstGeom prst="rect">
            <a:avLst/>
          </a:prstGeom>
        </p:spPr>
        <p:txBody>
          <a:bodyPr lIns="0"/>
          <a:lstStyle/>
          <a:p>
            <a:pPr lvl="0"/>
            <a:r>
              <a:rPr lang="en-US" dirty="0"/>
              <a:t>Click to edit Master text styles</a:t>
            </a:r>
          </a:p>
          <a:p>
            <a:pPr lvl="1"/>
            <a:r>
              <a:rPr lang="en-US" dirty="0"/>
              <a:t>Second level</a:t>
            </a:r>
          </a:p>
          <a:p>
            <a:pPr lvl="2"/>
            <a:r>
              <a:rPr lang="en-US" dirty="0"/>
              <a:t>Third level</a:t>
            </a:r>
          </a:p>
        </p:txBody>
      </p:sp>
      <p:sp>
        <p:nvSpPr>
          <p:cNvPr id="18" name="Text Placeholder 4">
            <a:extLst>
              <a:ext uri="{FF2B5EF4-FFF2-40B4-BE49-F238E27FC236}">
                <a16:creationId xmlns:a16="http://schemas.microsoft.com/office/drawing/2014/main" id="{859576E1-FC3C-4ED6-B0B3-60F79A6E5A41}"/>
              </a:ext>
            </a:extLst>
          </p:cNvPr>
          <p:cNvSpPr>
            <a:spLocks noGrp="1"/>
          </p:cNvSpPr>
          <p:nvPr>
            <p:ph type="body" sz="quarter" idx="18"/>
          </p:nvPr>
        </p:nvSpPr>
        <p:spPr>
          <a:xfrm>
            <a:off x="5044440" y="1859238"/>
            <a:ext cx="2194560" cy="3279850"/>
          </a:xfrm>
          <a:prstGeom prst="rect">
            <a:avLst/>
          </a:prstGeom>
        </p:spPr>
        <p:txBody>
          <a:bodyPr lIns="0"/>
          <a:lstStyle/>
          <a:p>
            <a:pPr lvl="0"/>
            <a:r>
              <a:rPr lang="en-US" dirty="0"/>
              <a:t>Click to edit Master text styles</a:t>
            </a:r>
          </a:p>
          <a:p>
            <a:pPr lvl="1"/>
            <a:r>
              <a:rPr lang="en-US" dirty="0"/>
              <a:t>Second level</a:t>
            </a:r>
          </a:p>
          <a:p>
            <a:pPr lvl="2"/>
            <a:r>
              <a:rPr lang="en-US" dirty="0"/>
              <a:t>Third level</a:t>
            </a:r>
          </a:p>
        </p:txBody>
      </p:sp>
      <p:sp>
        <p:nvSpPr>
          <p:cNvPr id="21" name="Text Placeholder 20">
            <a:extLst>
              <a:ext uri="{FF2B5EF4-FFF2-40B4-BE49-F238E27FC236}">
                <a16:creationId xmlns:a16="http://schemas.microsoft.com/office/drawing/2014/main" id="{FFF9BF87-333D-43E3-8DCD-9414124294F0}"/>
              </a:ext>
            </a:extLst>
          </p:cNvPr>
          <p:cNvSpPr>
            <a:spLocks noGrp="1"/>
          </p:cNvSpPr>
          <p:nvPr>
            <p:ph type="body" sz="quarter" idx="19" hasCustomPrompt="1"/>
          </p:nvPr>
        </p:nvSpPr>
        <p:spPr>
          <a:xfrm>
            <a:off x="384120" y="1338263"/>
            <a:ext cx="2194560" cy="383368"/>
          </a:xfrm>
          <a:prstGeom prst="rect">
            <a:avLst/>
          </a:prstGeom>
          <a:solidFill>
            <a:schemeClr val="accent2"/>
          </a:solidFill>
        </p:spPr>
        <p:txBody>
          <a:bodyPr anchor="ctr"/>
          <a:lstStyle>
            <a:lvl1pPr marL="0" indent="0" algn="ctr">
              <a:buNone/>
              <a:defRPr>
                <a:solidFill>
                  <a:schemeClr val="bg1"/>
                </a:solidFill>
              </a:defRPr>
            </a:lvl1pPr>
          </a:lstStyle>
          <a:p>
            <a:pPr lvl="0"/>
            <a:r>
              <a:rPr lang="en-US" dirty="0"/>
              <a:t>Title</a:t>
            </a:r>
          </a:p>
        </p:txBody>
      </p:sp>
      <p:sp>
        <p:nvSpPr>
          <p:cNvPr id="22" name="Text Placeholder 20">
            <a:extLst>
              <a:ext uri="{FF2B5EF4-FFF2-40B4-BE49-F238E27FC236}">
                <a16:creationId xmlns:a16="http://schemas.microsoft.com/office/drawing/2014/main" id="{5104574E-3AE1-47E1-94F3-226A9DBA825D}"/>
              </a:ext>
            </a:extLst>
          </p:cNvPr>
          <p:cNvSpPr>
            <a:spLocks noGrp="1"/>
          </p:cNvSpPr>
          <p:nvPr>
            <p:ph type="body" sz="quarter" idx="20" hasCustomPrompt="1"/>
          </p:nvPr>
        </p:nvSpPr>
        <p:spPr>
          <a:xfrm>
            <a:off x="2715232" y="1333500"/>
            <a:ext cx="2194560" cy="383368"/>
          </a:xfrm>
          <a:prstGeom prst="rect">
            <a:avLst/>
          </a:prstGeom>
          <a:solidFill>
            <a:schemeClr val="accent2"/>
          </a:solidFill>
        </p:spPr>
        <p:txBody>
          <a:bodyPr anchor="ctr"/>
          <a:lstStyle>
            <a:lvl1pPr marL="0" indent="0" algn="ctr">
              <a:buNone/>
              <a:defRPr>
                <a:solidFill>
                  <a:schemeClr val="bg1"/>
                </a:solidFill>
              </a:defRPr>
            </a:lvl1pPr>
          </a:lstStyle>
          <a:p>
            <a:pPr lvl="0"/>
            <a:r>
              <a:rPr lang="en-US" dirty="0"/>
              <a:t>Can Modify Box Colors</a:t>
            </a:r>
          </a:p>
        </p:txBody>
      </p:sp>
      <p:sp>
        <p:nvSpPr>
          <p:cNvPr id="23" name="Text Placeholder 20">
            <a:extLst>
              <a:ext uri="{FF2B5EF4-FFF2-40B4-BE49-F238E27FC236}">
                <a16:creationId xmlns:a16="http://schemas.microsoft.com/office/drawing/2014/main" id="{A598437C-FA87-438F-90CF-F3CE1C517EC2}"/>
              </a:ext>
            </a:extLst>
          </p:cNvPr>
          <p:cNvSpPr>
            <a:spLocks noGrp="1"/>
          </p:cNvSpPr>
          <p:nvPr>
            <p:ph type="body" sz="quarter" idx="21" hasCustomPrompt="1"/>
          </p:nvPr>
        </p:nvSpPr>
        <p:spPr>
          <a:xfrm>
            <a:off x="5044440" y="1333500"/>
            <a:ext cx="2194560" cy="383368"/>
          </a:xfrm>
          <a:prstGeom prst="rect">
            <a:avLst/>
          </a:prstGeom>
          <a:solidFill>
            <a:schemeClr val="accent2"/>
          </a:solidFill>
        </p:spPr>
        <p:txBody>
          <a:bodyPr anchor="ctr"/>
          <a:lstStyle>
            <a:lvl1pPr marL="0" indent="0" algn="ctr">
              <a:buNone/>
              <a:defRPr>
                <a:solidFill>
                  <a:schemeClr val="bg1"/>
                </a:solidFill>
              </a:defRPr>
            </a:lvl1pPr>
          </a:lstStyle>
          <a:p>
            <a:pPr lvl="0"/>
            <a:r>
              <a:rPr lang="en-US" dirty="0"/>
              <a:t>Title</a:t>
            </a:r>
          </a:p>
        </p:txBody>
      </p:sp>
      <p:sp>
        <p:nvSpPr>
          <p:cNvPr id="24" name="Text Placeholder 8">
            <a:extLst>
              <a:ext uri="{FF2B5EF4-FFF2-40B4-BE49-F238E27FC236}">
                <a16:creationId xmlns:a16="http://schemas.microsoft.com/office/drawing/2014/main" id="{7EFD965C-C21A-4E97-8992-0F0F4173B403}"/>
              </a:ext>
            </a:extLst>
          </p:cNvPr>
          <p:cNvSpPr>
            <a:spLocks noGrp="1"/>
          </p:cNvSpPr>
          <p:nvPr>
            <p:ph type="body" sz="quarter" idx="13" hasCustomPrompt="1"/>
          </p:nvPr>
        </p:nvSpPr>
        <p:spPr>
          <a:xfrm>
            <a:off x="383754" y="902408"/>
            <a:ext cx="4817438" cy="288722"/>
          </a:xfrm>
          <a:prstGeom prst="rect">
            <a:avLst/>
          </a:prstGeom>
        </p:spPr>
        <p:txBody>
          <a:bodyPr lIns="0">
            <a:noAutofit/>
          </a:bodyPr>
          <a:lstStyle>
            <a:lvl1pPr marL="0" indent="0">
              <a:lnSpc>
                <a:spcPts val="1500"/>
              </a:lnSpc>
              <a:spcBef>
                <a:spcPts val="0"/>
              </a:spcBef>
              <a:buNone/>
              <a:defRPr sz="1200" b="1" i="0">
                <a:solidFill>
                  <a:schemeClr val="accent1"/>
                </a:solidFill>
                <a:latin typeface="+mj-lt"/>
                <a:cs typeface="Times New Roman" panose="02020603050405020304" pitchFamily="18" charset="0"/>
              </a:defRPr>
            </a:lvl1pPr>
          </a:lstStyle>
          <a:p>
            <a:pPr lvl="0"/>
            <a:r>
              <a:rPr lang="en-US" dirty="0"/>
              <a:t>If you need a subhead, put it here</a:t>
            </a:r>
          </a:p>
        </p:txBody>
      </p:sp>
      <p:sp>
        <p:nvSpPr>
          <p:cNvPr id="13" name="Slide Number Placeholder 1">
            <a:extLst>
              <a:ext uri="{FF2B5EF4-FFF2-40B4-BE49-F238E27FC236}">
                <a16:creationId xmlns:a16="http://schemas.microsoft.com/office/drawing/2014/main" id="{4256DAB8-4040-4872-AC56-A753F8FCE72A}"/>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Tree>
    <p:extLst>
      <p:ext uri="{BB962C8B-B14F-4D97-AF65-F5344CB8AC3E}">
        <p14:creationId xmlns:p14="http://schemas.microsoft.com/office/powerpoint/2010/main" val="3540387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graphic + text">
    <p:spTree>
      <p:nvGrpSpPr>
        <p:cNvPr id="1" name=""/>
        <p:cNvGrpSpPr/>
        <p:nvPr/>
      </p:nvGrpSpPr>
      <p:grpSpPr>
        <a:xfrm>
          <a:off x="0" y="0"/>
          <a:ext cx="0" cy="0"/>
          <a:chOff x="0" y="0"/>
          <a:chExt cx="0" cy="0"/>
        </a:xfrm>
      </p:grpSpPr>
      <p:sp>
        <p:nvSpPr>
          <p:cNvPr id="9" name="Title Placeholder 5"/>
          <p:cNvSpPr>
            <a:spLocks noGrp="1"/>
          </p:cNvSpPr>
          <p:nvPr>
            <p:ph type="title" hasCustomPrompt="1"/>
          </p:nvPr>
        </p:nvSpPr>
        <p:spPr>
          <a:xfrm>
            <a:off x="387178" y="345183"/>
            <a:ext cx="1565448" cy="543817"/>
          </a:xfrm>
          <a:prstGeom prst="rect">
            <a:avLst/>
          </a:prstGeom>
        </p:spPr>
        <p:txBody>
          <a:bodyPr vert="horz" lIns="0" tIns="45720" rIns="0" bIns="45720" rtlCol="0" anchor="ctr">
            <a:noAutofit/>
          </a:bodyPr>
          <a:lstStyle>
            <a:lvl1pPr>
              <a:defRPr sz="2400" b="1"/>
            </a:lvl1pPr>
          </a:lstStyle>
          <a:p>
            <a:r>
              <a:rPr lang="en-US" dirty="0"/>
              <a:t>Concise Title</a:t>
            </a:r>
          </a:p>
        </p:txBody>
      </p:sp>
      <p:sp>
        <p:nvSpPr>
          <p:cNvPr id="13" name="Text Placeholder 12"/>
          <p:cNvSpPr>
            <a:spLocks noGrp="1"/>
          </p:cNvSpPr>
          <p:nvPr>
            <p:ph type="body" sz="quarter" idx="11" hasCustomPrompt="1"/>
          </p:nvPr>
        </p:nvSpPr>
        <p:spPr>
          <a:xfrm>
            <a:off x="387179" y="1342293"/>
            <a:ext cx="1565447" cy="3801208"/>
          </a:xfrm>
          <a:prstGeom prst="rect">
            <a:avLst/>
          </a:prstGeom>
        </p:spPr>
        <p:txBody>
          <a:bodyPr lIns="0" tIns="0" rIns="0" anchor="t">
            <a:noAutofit/>
          </a:bodyPr>
          <a:lstStyle>
            <a:lvl1pPr marL="0" indent="0">
              <a:lnSpc>
                <a:spcPts val="1425"/>
              </a:lnSpc>
              <a:spcBef>
                <a:spcPts val="450"/>
              </a:spcBef>
              <a:buNone/>
              <a:defRPr sz="1200" b="0" baseline="0"/>
            </a:lvl1pPr>
            <a:lvl2pPr marL="342896" indent="0">
              <a:buNone/>
              <a:defRPr/>
            </a:lvl2pPr>
            <a:lvl3pPr marL="685793" indent="0">
              <a:buNone/>
              <a:defRPr/>
            </a:lvl3pPr>
          </a:lstStyle>
          <a:p>
            <a:pPr lvl="0"/>
            <a:r>
              <a:rPr lang="en-US" dirty="0"/>
              <a:t>A caption for the image or graphic. Shouldn’t need bullets because the image speaks for itself.</a:t>
            </a:r>
          </a:p>
        </p:txBody>
      </p:sp>
      <p:sp>
        <p:nvSpPr>
          <p:cNvPr id="12" name="Rectangle 11"/>
          <p:cNvSpPr/>
          <p:nvPr userDrawn="1"/>
        </p:nvSpPr>
        <p:spPr>
          <a:xfrm>
            <a:off x="0" y="5429250"/>
            <a:ext cx="7620000" cy="285750"/>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sz="quarter" idx="12" hasCustomPrompt="1"/>
          </p:nvPr>
        </p:nvSpPr>
        <p:spPr>
          <a:xfrm>
            <a:off x="2138363" y="342900"/>
            <a:ext cx="5100638" cy="4800600"/>
          </a:xfrm>
          <a:prstGeom prst="rect">
            <a:avLst/>
          </a:prstGeom>
        </p:spPr>
        <p:txBody>
          <a:bodyPr>
            <a:normAutofit/>
          </a:bodyPr>
          <a:lstStyle>
            <a:lvl1pPr marL="0" indent="0">
              <a:buNone/>
              <a:defRPr sz="1500" baseline="0"/>
            </a:lvl1pPr>
            <a:lvl3pPr marL="685793" indent="0">
              <a:buNone/>
              <a:defRPr/>
            </a:lvl3pPr>
          </a:lstStyle>
          <a:p>
            <a:pPr lvl="0"/>
            <a:r>
              <a:rPr lang="en-US" dirty="0"/>
              <a:t>Insert large photo or graphic here</a:t>
            </a:r>
          </a:p>
        </p:txBody>
      </p:sp>
      <p:pic>
        <p:nvPicPr>
          <p:cNvPr id="8" name="Picture 7">
            <a:extLst>
              <a:ext uri="{FF2B5EF4-FFF2-40B4-BE49-F238E27FC236}">
                <a16:creationId xmlns:a16="http://schemas.microsoft.com/office/drawing/2014/main" id="{C5D70844-751C-4AF4-A173-143A58310F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10" name="Slide Number Placeholder 1">
            <a:extLst>
              <a:ext uri="{FF2B5EF4-FFF2-40B4-BE49-F238E27FC236}">
                <a16:creationId xmlns:a16="http://schemas.microsoft.com/office/drawing/2014/main" id="{C379CD68-199E-4234-96CE-8BA084A4F8F1}"/>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Tree>
    <p:extLst>
      <p:ext uri="{BB962C8B-B14F-4D97-AF65-F5344CB8AC3E}">
        <p14:creationId xmlns:p14="http://schemas.microsoft.com/office/powerpoint/2010/main" val="48203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2" name="Subtitle 2"/>
          <p:cNvSpPr>
            <a:spLocks noGrp="1"/>
          </p:cNvSpPr>
          <p:nvPr>
            <p:ph type="subTitle" idx="10" hasCustomPrompt="1"/>
          </p:nvPr>
        </p:nvSpPr>
        <p:spPr>
          <a:xfrm>
            <a:off x="377041" y="3992547"/>
            <a:ext cx="4999292" cy="888051"/>
          </a:xfrm>
          <a:prstGeom prst="rect">
            <a:avLst/>
          </a:prstGeom>
        </p:spPr>
        <p:txBody>
          <a:bodyPr wrap="square" lIns="0" tIns="0" rIns="0" bIns="0">
            <a:noAutofit/>
          </a:bodyPr>
          <a:lstStyle>
            <a:lvl1pPr marL="0" indent="0" algn="l">
              <a:lnSpc>
                <a:spcPts val="3600"/>
              </a:lnSpc>
              <a:buNone/>
              <a:defRPr sz="3000" b="1" i="0">
                <a:solidFill>
                  <a:srgbClr val="395173"/>
                </a:solidFill>
                <a:latin typeface="Times New Roman"/>
                <a:cs typeface="Times New Roman"/>
              </a:defRPr>
            </a:lvl1pPr>
            <a:lvl2pPr marL="342896" indent="0" algn="ctr">
              <a:buNone/>
              <a:defRPr>
                <a:solidFill>
                  <a:schemeClr val="tx1">
                    <a:tint val="75000"/>
                  </a:schemeClr>
                </a:solidFill>
              </a:defRPr>
            </a:lvl2pPr>
            <a:lvl3pPr marL="685793" indent="0" algn="ctr">
              <a:buNone/>
              <a:defRPr>
                <a:solidFill>
                  <a:schemeClr val="tx1">
                    <a:tint val="75000"/>
                  </a:schemeClr>
                </a:solidFill>
              </a:defRPr>
            </a:lvl3pPr>
            <a:lvl4pPr marL="1028690" indent="0" algn="ctr">
              <a:buNone/>
              <a:defRPr>
                <a:solidFill>
                  <a:schemeClr val="tx1">
                    <a:tint val="75000"/>
                  </a:schemeClr>
                </a:solidFill>
              </a:defRPr>
            </a:lvl4pPr>
            <a:lvl5pPr marL="1371587" indent="0" algn="ctr">
              <a:buNone/>
              <a:defRPr>
                <a:solidFill>
                  <a:schemeClr val="tx1">
                    <a:tint val="75000"/>
                  </a:schemeClr>
                </a:solidFill>
              </a:defRPr>
            </a:lvl5pPr>
            <a:lvl6pPr marL="1714483" indent="0" algn="ctr">
              <a:buNone/>
              <a:defRPr>
                <a:solidFill>
                  <a:schemeClr val="tx1">
                    <a:tint val="75000"/>
                  </a:schemeClr>
                </a:solidFill>
              </a:defRPr>
            </a:lvl6pPr>
            <a:lvl7pPr marL="2057379" indent="0" algn="ctr">
              <a:buNone/>
              <a:defRPr>
                <a:solidFill>
                  <a:schemeClr val="tx1">
                    <a:tint val="75000"/>
                  </a:schemeClr>
                </a:solidFill>
              </a:defRPr>
            </a:lvl7pPr>
            <a:lvl8pPr marL="2400276" indent="0" algn="ctr">
              <a:buNone/>
              <a:defRPr>
                <a:solidFill>
                  <a:schemeClr val="tx1">
                    <a:tint val="75000"/>
                  </a:schemeClr>
                </a:solidFill>
              </a:defRPr>
            </a:lvl8pPr>
            <a:lvl9pPr marL="2743173" indent="0" algn="ctr">
              <a:buNone/>
              <a:defRPr>
                <a:solidFill>
                  <a:schemeClr val="tx1">
                    <a:tint val="75000"/>
                  </a:schemeClr>
                </a:solidFill>
              </a:defRPr>
            </a:lvl9pPr>
          </a:lstStyle>
          <a:p>
            <a:r>
              <a:rPr lang="en-US" dirty="0"/>
              <a:t>Click to edit Master Title style</a:t>
            </a:r>
          </a:p>
        </p:txBody>
      </p:sp>
      <p:sp>
        <p:nvSpPr>
          <p:cNvPr id="13" name="Title 1"/>
          <p:cNvSpPr>
            <a:spLocks noGrp="1"/>
          </p:cNvSpPr>
          <p:nvPr>
            <p:ph type="title" hasCustomPrompt="1"/>
          </p:nvPr>
        </p:nvSpPr>
        <p:spPr>
          <a:xfrm>
            <a:off x="381000" y="4949221"/>
            <a:ext cx="4995333" cy="194279"/>
          </a:xfrm>
          <a:prstGeom prst="rect">
            <a:avLst/>
          </a:prstGeom>
        </p:spPr>
        <p:txBody>
          <a:bodyPr wrap="square" lIns="0" tIns="0" rIns="0" bIns="0">
            <a:noAutofit/>
          </a:bodyPr>
          <a:lstStyle>
            <a:lvl1pPr algn="l">
              <a:defRPr sz="1125" b="1">
                <a:solidFill>
                  <a:schemeClr val="accent6"/>
                </a:solidFill>
                <a:latin typeface="Arial"/>
                <a:cs typeface="Arial"/>
              </a:defRPr>
            </a:lvl1pPr>
          </a:lstStyle>
          <a:p>
            <a:r>
              <a:rPr lang="en-US" dirty="0"/>
              <a:t>Click to edit Master subtitle style</a:t>
            </a:r>
          </a:p>
        </p:txBody>
      </p:sp>
      <p:sp>
        <p:nvSpPr>
          <p:cNvPr id="14" name="Picture Placeholder 2"/>
          <p:cNvSpPr>
            <a:spLocks noGrp="1"/>
          </p:cNvSpPr>
          <p:nvPr>
            <p:ph type="pic" idx="1"/>
          </p:nvPr>
        </p:nvSpPr>
        <p:spPr>
          <a:xfrm>
            <a:off x="381000" y="889000"/>
            <a:ext cx="6858000" cy="2962329"/>
          </a:xfrm>
          <a:prstGeom prst="rect">
            <a:avLst/>
          </a:prstGeom>
        </p:spPr>
        <p:txBody>
          <a:bodyPr rtlCol="0">
            <a:normAutofit/>
          </a:bodyPr>
          <a:lstStyle>
            <a:lvl1pPr marL="0" indent="0">
              <a:buNone/>
              <a:defRPr sz="2400">
                <a:latin typeface="Arial"/>
                <a:cs typeface="Arial"/>
              </a:defRPr>
            </a:lvl1pPr>
            <a:lvl2pPr marL="342896" indent="0">
              <a:buNone/>
              <a:defRPr sz="2100"/>
            </a:lvl2pPr>
            <a:lvl3pPr marL="685793" indent="0">
              <a:buNone/>
              <a:defRPr sz="1800"/>
            </a:lvl3pPr>
            <a:lvl4pPr marL="1028690" indent="0">
              <a:buNone/>
              <a:defRPr sz="1500"/>
            </a:lvl4pPr>
            <a:lvl5pPr marL="1371587" indent="0">
              <a:buNone/>
              <a:defRPr sz="1500"/>
            </a:lvl5pPr>
            <a:lvl6pPr marL="1714483" indent="0">
              <a:buNone/>
              <a:defRPr sz="1500"/>
            </a:lvl6pPr>
            <a:lvl7pPr marL="2057379" indent="0">
              <a:buNone/>
              <a:defRPr sz="1500"/>
            </a:lvl7pPr>
            <a:lvl8pPr marL="2400276" indent="0">
              <a:buNone/>
              <a:defRPr sz="1500"/>
            </a:lvl8pPr>
            <a:lvl9pPr marL="2743173" indent="0">
              <a:buNone/>
              <a:defRPr sz="1500"/>
            </a:lvl9pPr>
          </a:lstStyle>
          <a:p>
            <a:pPr lvl="0"/>
            <a:r>
              <a:rPr lang="en-US" noProof="0"/>
              <a:t>Click icon to add picture</a:t>
            </a:r>
            <a:endParaRPr lang="en-US" noProof="0" dirty="0"/>
          </a:p>
        </p:txBody>
      </p:sp>
      <p:pic>
        <p:nvPicPr>
          <p:cNvPr id="6" name="Picture 5">
            <a:extLst>
              <a:ext uri="{FF2B5EF4-FFF2-40B4-BE49-F238E27FC236}">
                <a16:creationId xmlns:a16="http://schemas.microsoft.com/office/drawing/2014/main" id="{C3DF7A13-F17B-48B6-A908-6E00420203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041" y="333757"/>
            <a:ext cx="941805" cy="346753"/>
          </a:xfrm>
          <a:prstGeom prst="rect">
            <a:avLst/>
          </a:prstGeom>
        </p:spPr>
      </p:pic>
    </p:spTree>
    <p:extLst>
      <p:ext uri="{BB962C8B-B14F-4D97-AF65-F5344CB8AC3E}">
        <p14:creationId xmlns:p14="http://schemas.microsoft.com/office/powerpoint/2010/main" val="212515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ll graphic + text">
    <p:spTree>
      <p:nvGrpSpPr>
        <p:cNvPr id="1" name=""/>
        <p:cNvGrpSpPr/>
        <p:nvPr/>
      </p:nvGrpSpPr>
      <p:grpSpPr>
        <a:xfrm>
          <a:off x="0" y="0"/>
          <a:ext cx="0" cy="0"/>
          <a:chOff x="0" y="0"/>
          <a:chExt cx="0" cy="0"/>
        </a:xfrm>
      </p:grpSpPr>
      <p:sp>
        <p:nvSpPr>
          <p:cNvPr id="9" name="Title Placeholder 5"/>
          <p:cNvSpPr>
            <a:spLocks noGrp="1"/>
          </p:cNvSpPr>
          <p:nvPr>
            <p:ph type="title" hasCustomPrompt="1"/>
          </p:nvPr>
        </p:nvSpPr>
        <p:spPr>
          <a:xfrm>
            <a:off x="387177" y="345183"/>
            <a:ext cx="5094461" cy="543817"/>
          </a:xfrm>
          <a:prstGeom prst="rect">
            <a:avLst/>
          </a:prstGeom>
        </p:spPr>
        <p:txBody>
          <a:bodyPr vert="horz" lIns="0" tIns="45720" rIns="0" bIns="45720" rtlCol="0" anchor="ctr">
            <a:noAutofit/>
          </a:bodyPr>
          <a:lstStyle>
            <a:lvl1pPr>
              <a:defRPr sz="2400" b="1"/>
            </a:lvl1pPr>
          </a:lstStyle>
          <a:p>
            <a:r>
              <a:rPr lang="en-US" dirty="0"/>
              <a:t>Concise Title</a:t>
            </a:r>
          </a:p>
        </p:txBody>
      </p:sp>
      <p:sp>
        <p:nvSpPr>
          <p:cNvPr id="12" name="Rectangle 11"/>
          <p:cNvSpPr/>
          <p:nvPr userDrawn="1"/>
        </p:nvSpPr>
        <p:spPr>
          <a:xfrm>
            <a:off x="0" y="5429250"/>
            <a:ext cx="7620000" cy="285750"/>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sz="quarter" idx="12" hasCustomPrompt="1"/>
          </p:nvPr>
        </p:nvSpPr>
        <p:spPr>
          <a:xfrm>
            <a:off x="5653087" y="342900"/>
            <a:ext cx="1966913" cy="4800600"/>
          </a:xfrm>
          <a:prstGeom prst="rect">
            <a:avLst/>
          </a:prstGeom>
        </p:spPr>
        <p:txBody>
          <a:bodyPr>
            <a:normAutofit/>
          </a:bodyPr>
          <a:lstStyle>
            <a:lvl1pPr marL="0" indent="0">
              <a:buNone/>
              <a:defRPr sz="1500" baseline="0"/>
            </a:lvl1pPr>
            <a:lvl3pPr marL="685793" indent="0">
              <a:buNone/>
              <a:defRPr/>
            </a:lvl3pPr>
          </a:lstStyle>
          <a:p>
            <a:pPr lvl="0"/>
            <a:r>
              <a:rPr lang="en-US" dirty="0"/>
              <a:t>Insert large photo or graphic here</a:t>
            </a:r>
          </a:p>
        </p:txBody>
      </p:sp>
      <p:pic>
        <p:nvPicPr>
          <p:cNvPr id="8" name="Picture 7">
            <a:extLst>
              <a:ext uri="{FF2B5EF4-FFF2-40B4-BE49-F238E27FC236}">
                <a16:creationId xmlns:a16="http://schemas.microsoft.com/office/drawing/2014/main" id="{C5D70844-751C-4AF4-A173-143A58310F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4" name="Text Placeholder 3">
            <a:extLst>
              <a:ext uri="{FF2B5EF4-FFF2-40B4-BE49-F238E27FC236}">
                <a16:creationId xmlns:a16="http://schemas.microsoft.com/office/drawing/2014/main" id="{31479B2B-C7C5-442D-8892-A540062DD366}"/>
              </a:ext>
            </a:extLst>
          </p:cNvPr>
          <p:cNvSpPr>
            <a:spLocks noGrp="1"/>
          </p:cNvSpPr>
          <p:nvPr>
            <p:ph type="body" sz="quarter" idx="13"/>
          </p:nvPr>
        </p:nvSpPr>
        <p:spPr>
          <a:xfrm>
            <a:off x="387179" y="1333500"/>
            <a:ext cx="5094459" cy="3810000"/>
          </a:xfrm>
          <a:prstGeom prst="rect">
            <a:avLst/>
          </a:prstGeom>
        </p:spPr>
        <p:txBody>
          <a:bodyPr lIns="0" rIns="0"/>
          <a:lstStyle/>
          <a:p>
            <a:pPr lvl="0"/>
            <a:r>
              <a:rPr lang="en-US" dirty="0"/>
              <a:t>Click to edit Master text styles</a:t>
            </a:r>
          </a:p>
          <a:p>
            <a:pPr lvl="1"/>
            <a:r>
              <a:rPr lang="en-US" dirty="0"/>
              <a:t>Second level</a:t>
            </a:r>
          </a:p>
          <a:p>
            <a:pPr lvl="2"/>
            <a:r>
              <a:rPr lang="en-US" dirty="0"/>
              <a:t>Third level</a:t>
            </a:r>
          </a:p>
        </p:txBody>
      </p:sp>
      <p:sp>
        <p:nvSpPr>
          <p:cNvPr id="10" name="Text Placeholder 8">
            <a:extLst>
              <a:ext uri="{FF2B5EF4-FFF2-40B4-BE49-F238E27FC236}">
                <a16:creationId xmlns:a16="http://schemas.microsoft.com/office/drawing/2014/main" id="{3C843F72-BEA0-4722-994F-57C4C9645B44}"/>
              </a:ext>
            </a:extLst>
          </p:cNvPr>
          <p:cNvSpPr>
            <a:spLocks noGrp="1"/>
          </p:cNvSpPr>
          <p:nvPr>
            <p:ph type="body" sz="quarter" idx="14" hasCustomPrompt="1"/>
          </p:nvPr>
        </p:nvSpPr>
        <p:spPr>
          <a:xfrm>
            <a:off x="383753" y="902408"/>
            <a:ext cx="5094459" cy="288722"/>
          </a:xfrm>
          <a:prstGeom prst="rect">
            <a:avLst/>
          </a:prstGeom>
        </p:spPr>
        <p:txBody>
          <a:bodyPr lIns="0" rIns="0">
            <a:noAutofit/>
          </a:bodyPr>
          <a:lstStyle>
            <a:lvl1pPr marL="0" indent="0">
              <a:lnSpc>
                <a:spcPts val="1500"/>
              </a:lnSpc>
              <a:spcBef>
                <a:spcPts val="0"/>
              </a:spcBef>
              <a:buNone/>
              <a:defRPr sz="1200" b="1" i="0">
                <a:solidFill>
                  <a:schemeClr val="accent1"/>
                </a:solidFill>
                <a:latin typeface="+mj-lt"/>
                <a:cs typeface="Times New Roman" panose="02020603050405020304" pitchFamily="18" charset="0"/>
              </a:defRPr>
            </a:lvl1pPr>
          </a:lstStyle>
          <a:p>
            <a:pPr lvl="0"/>
            <a:r>
              <a:rPr lang="en-US" dirty="0"/>
              <a:t>If you need a subhead, put it here</a:t>
            </a:r>
          </a:p>
        </p:txBody>
      </p:sp>
      <p:sp>
        <p:nvSpPr>
          <p:cNvPr id="11" name="Slide Number Placeholder 1">
            <a:extLst>
              <a:ext uri="{FF2B5EF4-FFF2-40B4-BE49-F238E27FC236}">
                <a16:creationId xmlns:a16="http://schemas.microsoft.com/office/drawing/2014/main" id="{838923B2-4FF0-4CC6-B03F-E5463A326B75}"/>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Tree>
    <p:extLst>
      <p:ext uri="{BB962C8B-B14F-4D97-AF65-F5344CB8AC3E}">
        <p14:creationId xmlns:p14="http://schemas.microsoft.com/office/powerpoint/2010/main" val="3811181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rizontal graphic + text">
    <p:spTree>
      <p:nvGrpSpPr>
        <p:cNvPr id="1" name=""/>
        <p:cNvGrpSpPr/>
        <p:nvPr/>
      </p:nvGrpSpPr>
      <p:grpSpPr>
        <a:xfrm>
          <a:off x="0" y="0"/>
          <a:ext cx="0" cy="0"/>
          <a:chOff x="0" y="0"/>
          <a:chExt cx="0" cy="0"/>
        </a:xfrm>
      </p:grpSpPr>
      <p:sp>
        <p:nvSpPr>
          <p:cNvPr id="9" name="Title Placeholder 5"/>
          <p:cNvSpPr>
            <a:spLocks noGrp="1"/>
          </p:cNvSpPr>
          <p:nvPr>
            <p:ph type="title" hasCustomPrompt="1"/>
          </p:nvPr>
        </p:nvSpPr>
        <p:spPr>
          <a:xfrm>
            <a:off x="387179" y="349250"/>
            <a:ext cx="6478465" cy="539750"/>
          </a:xfrm>
          <a:prstGeom prst="rect">
            <a:avLst/>
          </a:prstGeom>
        </p:spPr>
        <p:txBody>
          <a:bodyPr vert="horz" lIns="0" tIns="45720" rIns="91440" bIns="45720" rtlCol="0" anchor="ctr">
            <a:noAutofit/>
          </a:bodyPr>
          <a:lstStyle>
            <a:lvl1pPr>
              <a:defRPr sz="2400" b="1"/>
            </a:lvl1pPr>
          </a:lstStyle>
          <a:p>
            <a:r>
              <a:rPr lang="en-US" dirty="0"/>
              <a:t>Concise Title</a:t>
            </a:r>
          </a:p>
        </p:txBody>
      </p:sp>
      <p:sp>
        <p:nvSpPr>
          <p:cNvPr id="12" name="Rectangle 11"/>
          <p:cNvSpPr/>
          <p:nvPr userDrawn="1"/>
        </p:nvSpPr>
        <p:spPr>
          <a:xfrm>
            <a:off x="0" y="5429250"/>
            <a:ext cx="7620000" cy="285750"/>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sz="quarter" idx="12" hasCustomPrompt="1"/>
          </p:nvPr>
        </p:nvSpPr>
        <p:spPr>
          <a:xfrm>
            <a:off x="391027" y="3377572"/>
            <a:ext cx="6847973" cy="1765928"/>
          </a:xfrm>
          <a:prstGeom prst="rect">
            <a:avLst/>
          </a:prstGeom>
        </p:spPr>
        <p:txBody>
          <a:bodyPr>
            <a:normAutofit/>
          </a:bodyPr>
          <a:lstStyle>
            <a:lvl1pPr marL="0" indent="0">
              <a:buNone/>
              <a:defRPr sz="1500" baseline="0"/>
            </a:lvl1pPr>
            <a:lvl3pPr marL="685793" indent="0">
              <a:buNone/>
              <a:defRPr/>
            </a:lvl3pPr>
          </a:lstStyle>
          <a:p>
            <a:pPr lvl="0"/>
            <a:r>
              <a:rPr lang="en-US" dirty="0"/>
              <a:t>Insert large photo or graphic here</a:t>
            </a:r>
          </a:p>
        </p:txBody>
      </p:sp>
      <p:sp>
        <p:nvSpPr>
          <p:cNvPr id="8" name="Text Placeholder 12"/>
          <p:cNvSpPr>
            <a:spLocks noGrp="1"/>
          </p:cNvSpPr>
          <p:nvPr>
            <p:ph type="body" sz="quarter" idx="11"/>
          </p:nvPr>
        </p:nvSpPr>
        <p:spPr>
          <a:xfrm>
            <a:off x="391027" y="1347604"/>
            <a:ext cx="6847973" cy="1765928"/>
          </a:xfrm>
          <a:prstGeom prst="rect">
            <a:avLst/>
          </a:prstGeom>
        </p:spPr>
        <p:txBody>
          <a:bodyPr lIns="0" numCol="2" spcCol="228600"/>
          <a:lstStyle>
            <a:lvl1pPr marL="173736" marR="0" indent="-173736" algn="l" defTabSz="685793" rtl="0" eaLnBrk="1" fontAlgn="auto" latinLnBrk="0" hangingPunct="1">
              <a:lnSpc>
                <a:spcPct val="100000"/>
              </a:lnSpc>
              <a:spcBef>
                <a:spcPts val="600"/>
              </a:spcBef>
              <a:spcAft>
                <a:spcPts val="600"/>
              </a:spcAft>
              <a:buClr>
                <a:srgbClr val="000000">
                  <a:lumMod val="75000"/>
                  <a:lumOff val="25000"/>
                </a:srgbClr>
              </a:buClr>
              <a:buSzPct val="105000"/>
              <a:buFont typeface="Arial" panose="020B0604020202020204" pitchFamily="34" charset="0"/>
              <a:buChar char="•"/>
              <a:tabLst/>
              <a:defRPr/>
            </a:lvl1pPr>
            <a:lvl2pPr marL="354330" marR="0"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a:lvl2pPr>
            <a:lvl3pPr marL="537210" marR="0"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a:lvl3pPr>
          </a:lstStyle>
          <a:p>
            <a:pPr marL="173736" marR="0" lvl="0" indent="-173736" algn="l" defTabSz="685793" rtl="0" eaLnBrk="1" fontAlgn="auto" latinLnBrk="0" hangingPunct="1">
              <a:lnSpc>
                <a:spcPct val="100000"/>
              </a:lnSpc>
              <a:spcBef>
                <a:spcPts val="600"/>
              </a:spcBef>
              <a:spcAft>
                <a:spcPts val="600"/>
              </a:spcAft>
              <a:buClr>
                <a:srgbClr val="000000">
                  <a:lumMod val="75000"/>
                  <a:lumOff val="25000"/>
                </a:srgbClr>
              </a:buClr>
              <a:buSzPct val="105000"/>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mn-lt"/>
                <a:ea typeface="MS PGothic" panose="020B0600070205080204" pitchFamily="34" charset="-128"/>
                <a:cs typeface="+mn-cs"/>
              </a:rPr>
              <a:t>Click to edit Master text styles</a:t>
            </a:r>
          </a:p>
          <a:p>
            <a:pPr marL="354330" marR="0" lvl="1"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a:pPr>
            <a:r>
              <a:rPr kumimoji="0" lang="en-US" sz="1200" b="1" i="0" u="none" strike="noStrike" kern="1200" cap="none" spc="0" normalizeH="0" baseline="0" noProof="0" dirty="0">
                <a:ln>
                  <a:noFill/>
                </a:ln>
                <a:solidFill>
                  <a:srgbClr val="808285"/>
                </a:solidFill>
                <a:effectLst/>
                <a:uLnTx/>
                <a:uFillTx/>
                <a:latin typeface="+mn-lt"/>
                <a:ea typeface="MS PGothic" panose="020B0600070205080204" pitchFamily="34" charset="-128"/>
                <a:cs typeface="+mn-cs"/>
              </a:rPr>
              <a:t>Second level</a:t>
            </a:r>
          </a:p>
          <a:p>
            <a:pPr marL="537210" marR="0" lvl="2"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a:pPr>
            <a:r>
              <a:rPr kumimoji="0" lang="en-US" sz="1100" b="0" i="1" u="none" strike="noStrike" kern="1200" cap="none" spc="0" normalizeH="0" baseline="0" noProof="0" dirty="0">
                <a:ln>
                  <a:noFill/>
                </a:ln>
                <a:solidFill>
                  <a:srgbClr val="808285"/>
                </a:solidFill>
                <a:effectLst/>
                <a:uLnTx/>
                <a:uFillTx/>
                <a:latin typeface="+mn-lt"/>
                <a:ea typeface="MS PGothic" panose="020B0600070205080204" pitchFamily="34" charset="-128"/>
                <a:cs typeface="+mn-cs"/>
              </a:rPr>
              <a:t>Third level</a:t>
            </a:r>
          </a:p>
          <a:p>
            <a:pPr marL="173736" marR="0" lvl="0" indent="-173736" algn="l" defTabSz="685793" rtl="0" eaLnBrk="1" fontAlgn="auto" latinLnBrk="0" hangingPunct="1">
              <a:lnSpc>
                <a:spcPct val="100000"/>
              </a:lnSpc>
              <a:spcBef>
                <a:spcPts val="600"/>
              </a:spcBef>
              <a:spcAft>
                <a:spcPts val="600"/>
              </a:spcAft>
              <a:buClr>
                <a:srgbClr val="000000">
                  <a:lumMod val="75000"/>
                  <a:lumOff val="25000"/>
                </a:srgbClr>
              </a:buClr>
              <a:buSzPct val="105000"/>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mn-lt"/>
                <a:ea typeface="MS PGothic" panose="020B0600070205080204" pitchFamily="34" charset="-128"/>
                <a:cs typeface="+mn-cs"/>
              </a:rPr>
              <a:t>Click to edit Master text styles</a:t>
            </a:r>
          </a:p>
          <a:p>
            <a:pPr marL="354330" marR="0" lvl="1"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a:pPr>
            <a:r>
              <a:rPr kumimoji="0" lang="en-US" sz="1200" b="1" i="0" u="none" strike="noStrike" kern="1200" cap="none" spc="0" normalizeH="0" baseline="0" noProof="0" dirty="0">
                <a:ln>
                  <a:noFill/>
                </a:ln>
                <a:solidFill>
                  <a:srgbClr val="808285"/>
                </a:solidFill>
                <a:effectLst/>
                <a:uLnTx/>
                <a:uFillTx/>
                <a:latin typeface="+mn-lt"/>
                <a:ea typeface="MS PGothic" panose="020B0600070205080204" pitchFamily="34" charset="-128"/>
                <a:cs typeface="+mn-cs"/>
              </a:rPr>
              <a:t>Second level</a:t>
            </a:r>
          </a:p>
          <a:p>
            <a:pPr marL="537210" marR="0" lvl="2"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a:pPr>
            <a:r>
              <a:rPr kumimoji="0" lang="en-US" sz="1100" b="0" i="1" u="none" strike="noStrike" kern="1200" cap="none" spc="0" normalizeH="0" baseline="0" noProof="0" dirty="0">
                <a:ln>
                  <a:noFill/>
                </a:ln>
                <a:solidFill>
                  <a:srgbClr val="808285"/>
                </a:solidFill>
                <a:effectLst/>
                <a:uLnTx/>
                <a:uFillTx/>
                <a:latin typeface="+mn-lt"/>
                <a:ea typeface="MS PGothic" panose="020B0600070205080204" pitchFamily="34" charset="-128"/>
                <a:cs typeface="+mn-cs"/>
              </a:rPr>
              <a:t>Third level</a:t>
            </a:r>
          </a:p>
          <a:p>
            <a:pPr marL="173736" marR="0" lvl="0" indent="-173736" algn="l" defTabSz="685793" rtl="0" eaLnBrk="1" fontAlgn="auto" latinLnBrk="0" hangingPunct="1">
              <a:lnSpc>
                <a:spcPct val="100000"/>
              </a:lnSpc>
              <a:spcBef>
                <a:spcPts val="600"/>
              </a:spcBef>
              <a:spcAft>
                <a:spcPts val="600"/>
              </a:spcAft>
              <a:buClr>
                <a:srgbClr val="000000">
                  <a:lumMod val="75000"/>
                  <a:lumOff val="25000"/>
                </a:srgbClr>
              </a:buClr>
              <a:buSzPct val="105000"/>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mn-lt"/>
                <a:ea typeface="MS PGothic" panose="020B0600070205080204" pitchFamily="34" charset="-128"/>
                <a:cs typeface="+mn-cs"/>
              </a:rPr>
              <a:t>Click to edit Master text styles</a:t>
            </a:r>
          </a:p>
          <a:p>
            <a:pPr marL="354330" marR="0" lvl="1"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a:pPr>
            <a:r>
              <a:rPr kumimoji="0" lang="en-US" sz="1200" b="1" i="0" u="none" strike="noStrike" kern="1200" cap="none" spc="0" normalizeH="0" baseline="0" noProof="0" dirty="0">
                <a:ln>
                  <a:noFill/>
                </a:ln>
                <a:solidFill>
                  <a:srgbClr val="808285"/>
                </a:solidFill>
                <a:effectLst/>
                <a:uLnTx/>
                <a:uFillTx/>
                <a:latin typeface="+mn-lt"/>
                <a:ea typeface="MS PGothic" panose="020B0600070205080204" pitchFamily="34" charset="-128"/>
                <a:cs typeface="+mn-cs"/>
              </a:rPr>
              <a:t>Second level</a:t>
            </a:r>
          </a:p>
          <a:p>
            <a:pPr marL="537210" marR="0" lvl="2"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a:pPr>
            <a:r>
              <a:rPr kumimoji="0" lang="en-US" sz="1100" b="0" i="1" u="none" strike="noStrike" kern="1200" cap="none" spc="0" normalizeH="0" baseline="0" noProof="0" dirty="0">
                <a:ln>
                  <a:noFill/>
                </a:ln>
                <a:solidFill>
                  <a:srgbClr val="808285"/>
                </a:solidFill>
                <a:effectLst/>
                <a:uLnTx/>
                <a:uFillTx/>
                <a:latin typeface="+mn-lt"/>
                <a:ea typeface="MS PGothic" panose="020B0600070205080204" pitchFamily="34" charset="-128"/>
                <a:cs typeface="+mn-cs"/>
              </a:rPr>
              <a:t>Third level</a:t>
            </a:r>
          </a:p>
          <a:p>
            <a:pPr marL="173736" marR="0" lvl="0" indent="-173736" algn="l" defTabSz="685793" rtl="0" eaLnBrk="1" fontAlgn="auto" latinLnBrk="0" hangingPunct="1">
              <a:lnSpc>
                <a:spcPct val="100000"/>
              </a:lnSpc>
              <a:spcBef>
                <a:spcPts val="600"/>
              </a:spcBef>
              <a:spcAft>
                <a:spcPts val="600"/>
              </a:spcAft>
              <a:buClr>
                <a:srgbClr val="000000">
                  <a:lumMod val="75000"/>
                  <a:lumOff val="25000"/>
                </a:srgbClr>
              </a:buClr>
              <a:buSzPct val="105000"/>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mn-lt"/>
                <a:ea typeface="MS PGothic" panose="020B0600070205080204" pitchFamily="34" charset="-128"/>
                <a:cs typeface="+mn-cs"/>
              </a:rPr>
              <a:t>Click to edit Master text styles</a:t>
            </a:r>
          </a:p>
          <a:p>
            <a:pPr marL="354330" marR="0" lvl="1"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a:pPr>
            <a:r>
              <a:rPr kumimoji="0" lang="en-US" sz="1200" b="1" i="0" u="none" strike="noStrike" kern="1200" cap="none" spc="0" normalizeH="0" baseline="0" noProof="0" dirty="0">
                <a:ln>
                  <a:noFill/>
                </a:ln>
                <a:solidFill>
                  <a:srgbClr val="808285"/>
                </a:solidFill>
                <a:effectLst/>
                <a:uLnTx/>
                <a:uFillTx/>
                <a:latin typeface="+mn-lt"/>
                <a:ea typeface="MS PGothic" panose="020B0600070205080204" pitchFamily="34" charset="-128"/>
                <a:cs typeface="+mn-cs"/>
              </a:rPr>
              <a:t>Second level</a:t>
            </a:r>
          </a:p>
          <a:p>
            <a:pPr marL="537210" marR="0" lvl="2"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a:pPr>
            <a:r>
              <a:rPr kumimoji="0" lang="en-US" sz="1100" b="0" i="1" u="none" strike="noStrike" kern="1200" cap="none" spc="0" normalizeH="0" baseline="0" noProof="0" dirty="0">
                <a:ln>
                  <a:noFill/>
                </a:ln>
                <a:solidFill>
                  <a:srgbClr val="808285"/>
                </a:solidFill>
                <a:effectLst/>
                <a:uLnTx/>
                <a:uFillTx/>
                <a:latin typeface="+mn-lt"/>
                <a:ea typeface="MS PGothic" panose="020B0600070205080204" pitchFamily="34" charset="-128"/>
                <a:cs typeface="+mn-cs"/>
              </a:rPr>
              <a:t>Third level</a:t>
            </a:r>
          </a:p>
        </p:txBody>
      </p:sp>
      <p:pic>
        <p:nvPicPr>
          <p:cNvPr id="10" name="Picture 9">
            <a:extLst>
              <a:ext uri="{FF2B5EF4-FFF2-40B4-BE49-F238E27FC236}">
                <a16:creationId xmlns:a16="http://schemas.microsoft.com/office/drawing/2014/main" id="{A84687C7-507C-4BD7-BDAD-BC16F35878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65" y="5479019"/>
            <a:ext cx="474569" cy="210321"/>
          </a:xfrm>
          <a:prstGeom prst="rect">
            <a:avLst/>
          </a:prstGeom>
        </p:spPr>
      </p:pic>
      <p:sp>
        <p:nvSpPr>
          <p:cNvPr id="11" name="Slide Number Placeholder 1">
            <a:extLst>
              <a:ext uri="{FF2B5EF4-FFF2-40B4-BE49-F238E27FC236}">
                <a16:creationId xmlns:a16="http://schemas.microsoft.com/office/drawing/2014/main" id="{51541438-4CE9-4731-A0E5-E42B242D599B}"/>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Tree>
    <p:extLst>
      <p:ext uri="{BB962C8B-B14F-4D97-AF65-F5344CB8AC3E}">
        <p14:creationId xmlns:p14="http://schemas.microsoft.com/office/powerpoint/2010/main" val="836576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g blee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178" y="350520"/>
            <a:ext cx="6461825" cy="538480"/>
          </a:xfrm>
          <a:prstGeom prst="rect">
            <a:avLst/>
          </a:prstGeom>
        </p:spPr>
        <p:txBody>
          <a:bodyPr lIns="0"/>
          <a:lstStyle>
            <a:lvl1pPr algn="l">
              <a:defRPr sz="2400" baseline="0">
                <a:solidFill>
                  <a:srgbClr val="395173"/>
                </a:solidFill>
              </a:defRPr>
            </a:lvl1pPr>
          </a:lstStyle>
          <a:p>
            <a:r>
              <a:rPr lang="en-US" dirty="0"/>
              <a:t>Concise Title</a:t>
            </a:r>
          </a:p>
        </p:txBody>
      </p:sp>
      <p:sp>
        <p:nvSpPr>
          <p:cNvPr id="6" name="Content Placeholder 5"/>
          <p:cNvSpPr>
            <a:spLocks noGrp="1"/>
          </p:cNvSpPr>
          <p:nvPr>
            <p:ph sz="quarter" idx="10" hasCustomPrompt="1"/>
          </p:nvPr>
        </p:nvSpPr>
        <p:spPr>
          <a:xfrm>
            <a:off x="0" y="1492251"/>
            <a:ext cx="7620000" cy="3928207"/>
          </a:xfrm>
          <a:prstGeom prst="rect">
            <a:avLst/>
          </a:prstGeom>
        </p:spPr>
        <p:txBody>
          <a:bodyPr/>
          <a:lstStyle>
            <a:lvl1pPr marL="0" indent="0">
              <a:buNone/>
              <a:defRPr baseline="0"/>
            </a:lvl1pPr>
          </a:lstStyle>
          <a:p>
            <a:pPr lvl="0"/>
            <a:r>
              <a:rPr lang="en-US" dirty="0"/>
              <a:t>A full page bleed graphic/photo </a:t>
            </a:r>
          </a:p>
        </p:txBody>
      </p:sp>
      <p:sp>
        <p:nvSpPr>
          <p:cNvPr id="7" name="Text Placeholder 8">
            <a:extLst>
              <a:ext uri="{FF2B5EF4-FFF2-40B4-BE49-F238E27FC236}">
                <a16:creationId xmlns:a16="http://schemas.microsoft.com/office/drawing/2014/main" id="{4F7E16B8-0524-4BDA-89A4-99C50EA8221B}"/>
              </a:ext>
            </a:extLst>
          </p:cNvPr>
          <p:cNvSpPr>
            <a:spLocks noGrp="1"/>
          </p:cNvSpPr>
          <p:nvPr>
            <p:ph type="body" sz="quarter" idx="13" hasCustomPrompt="1"/>
          </p:nvPr>
        </p:nvSpPr>
        <p:spPr>
          <a:xfrm>
            <a:off x="383754" y="902408"/>
            <a:ext cx="4817438" cy="288722"/>
          </a:xfrm>
          <a:prstGeom prst="rect">
            <a:avLst/>
          </a:prstGeom>
        </p:spPr>
        <p:txBody>
          <a:bodyPr lIns="0">
            <a:noAutofit/>
          </a:bodyPr>
          <a:lstStyle>
            <a:lvl1pPr marL="0" indent="0">
              <a:lnSpc>
                <a:spcPts val="1500"/>
              </a:lnSpc>
              <a:spcBef>
                <a:spcPts val="0"/>
              </a:spcBef>
              <a:buNone/>
              <a:defRPr sz="1200" b="1" i="0">
                <a:solidFill>
                  <a:schemeClr val="accent1"/>
                </a:solidFill>
                <a:latin typeface="+mj-lt"/>
                <a:cs typeface="Times New Roman" panose="02020603050405020304" pitchFamily="18" charset="0"/>
              </a:defRPr>
            </a:lvl1pPr>
          </a:lstStyle>
          <a:p>
            <a:pPr lvl="0"/>
            <a:r>
              <a:rPr lang="en-US" dirty="0"/>
              <a:t>If you need a subhead, put it here</a:t>
            </a:r>
          </a:p>
        </p:txBody>
      </p:sp>
      <p:sp>
        <p:nvSpPr>
          <p:cNvPr id="9" name="Rectangle 8">
            <a:extLst>
              <a:ext uri="{FF2B5EF4-FFF2-40B4-BE49-F238E27FC236}">
                <a16:creationId xmlns:a16="http://schemas.microsoft.com/office/drawing/2014/main" id="{4824ACB8-2975-4B16-9851-BBA40601083D}"/>
              </a:ext>
            </a:extLst>
          </p:cNvPr>
          <p:cNvSpPr/>
          <p:nvPr userDrawn="1"/>
        </p:nvSpPr>
        <p:spPr>
          <a:xfrm>
            <a:off x="0" y="5426278"/>
            <a:ext cx="7620000" cy="288722"/>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1" name="Picture 10">
            <a:extLst>
              <a:ext uri="{FF2B5EF4-FFF2-40B4-BE49-F238E27FC236}">
                <a16:creationId xmlns:a16="http://schemas.microsoft.com/office/drawing/2014/main" id="{C4FCB955-67B8-49BF-9FCA-F6EA0C1F41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8" name="Slide Number Placeholder 1">
            <a:extLst>
              <a:ext uri="{FF2B5EF4-FFF2-40B4-BE49-F238E27FC236}">
                <a16:creationId xmlns:a16="http://schemas.microsoft.com/office/drawing/2014/main" id="{56EFEAEE-5C3E-40B0-A33F-9642AE8CC4A6}"/>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Tree>
    <p:extLst>
      <p:ext uri="{BB962C8B-B14F-4D97-AF65-F5344CB8AC3E}">
        <p14:creationId xmlns:p14="http://schemas.microsoft.com/office/powerpoint/2010/main" val="2593786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Pg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566" y="341630"/>
            <a:ext cx="6461825" cy="547370"/>
          </a:xfrm>
          <a:prstGeom prst="rect">
            <a:avLst/>
          </a:prstGeom>
        </p:spPr>
        <p:txBody>
          <a:bodyPr lIns="0"/>
          <a:lstStyle>
            <a:lvl1pPr algn="l">
              <a:defRPr sz="2400" baseline="0">
                <a:solidFill>
                  <a:srgbClr val="395173"/>
                </a:solidFill>
              </a:defRPr>
            </a:lvl1pPr>
          </a:lstStyle>
          <a:p>
            <a:r>
              <a:rPr lang="en-US" dirty="0"/>
              <a:t>Concise Title</a:t>
            </a:r>
          </a:p>
        </p:txBody>
      </p:sp>
      <p:sp>
        <p:nvSpPr>
          <p:cNvPr id="3" name="Rectangle 2"/>
          <p:cNvSpPr/>
          <p:nvPr userDrawn="1"/>
        </p:nvSpPr>
        <p:spPr>
          <a:xfrm>
            <a:off x="0" y="5426278"/>
            <a:ext cx="7620000" cy="288722"/>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Content Placeholder 5"/>
          <p:cNvSpPr>
            <a:spLocks noGrp="1"/>
          </p:cNvSpPr>
          <p:nvPr>
            <p:ph sz="quarter" idx="10" hasCustomPrompt="1"/>
          </p:nvPr>
        </p:nvSpPr>
        <p:spPr>
          <a:xfrm>
            <a:off x="389566" y="1492250"/>
            <a:ext cx="6849434" cy="3937000"/>
          </a:xfrm>
          <a:prstGeom prst="rect">
            <a:avLst/>
          </a:prstGeom>
        </p:spPr>
        <p:txBody>
          <a:bodyPr/>
          <a:lstStyle>
            <a:lvl1pPr marL="0" indent="0">
              <a:buNone/>
              <a:defRPr baseline="0"/>
            </a:lvl1pPr>
          </a:lstStyle>
          <a:p>
            <a:pPr lvl="0"/>
            <a:r>
              <a:rPr lang="en-US" dirty="0"/>
              <a:t>A full page graphic/photo </a:t>
            </a:r>
          </a:p>
        </p:txBody>
      </p:sp>
      <p:sp>
        <p:nvSpPr>
          <p:cNvPr id="7" name="Text Placeholder 8"/>
          <p:cNvSpPr>
            <a:spLocks noGrp="1"/>
          </p:cNvSpPr>
          <p:nvPr>
            <p:ph type="body" sz="quarter" idx="12" hasCustomPrompt="1"/>
          </p:nvPr>
        </p:nvSpPr>
        <p:spPr>
          <a:xfrm>
            <a:off x="389569" y="901467"/>
            <a:ext cx="6468434" cy="288722"/>
          </a:xfrm>
          <a:prstGeom prst="rect">
            <a:avLst/>
          </a:prstGeom>
        </p:spPr>
        <p:txBody>
          <a:bodyPr lIns="0">
            <a:noAutofit/>
          </a:bodyPr>
          <a:lstStyle>
            <a:lvl1pPr marL="0" indent="0">
              <a:lnSpc>
                <a:spcPts val="1500"/>
              </a:lnSpc>
              <a:spcBef>
                <a:spcPts val="0"/>
              </a:spcBef>
              <a:buNone/>
              <a:defRPr sz="1200" b="1" i="0">
                <a:solidFill>
                  <a:schemeClr val="accent1"/>
                </a:solidFill>
                <a:latin typeface="+mj-lt"/>
                <a:cs typeface="Times New Roman" panose="02020603050405020304" pitchFamily="18" charset="0"/>
              </a:defRPr>
            </a:lvl1pPr>
          </a:lstStyle>
          <a:p>
            <a:pPr lvl="0"/>
            <a:r>
              <a:rPr lang="en-US" dirty="0"/>
              <a:t>If you need a subhead, put it here</a:t>
            </a:r>
          </a:p>
        </p:txBody>
      </p:sp>
      <p:pic>
        <p:nvPicPr>
          <p:cNvPr id="9" name="Picture 8">
            <a:extLst>
              <a:ext uri="{FF2B5EF4-FFF2-40B4-BE49-F238E27FC236}">
                <a16:creationId xmlns:a16="http://schemas.microsoft.com/office/drawing/2014/main" id="{7130D83E-DFE2-40E7-B513-22AAFF2D80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10" name="Slide Number Placeholder 1">
            <a:extLst>
              <a:ext uri="{FF2B5EF4-FFF2-40B4-BE49-F238E27FC236}">
                <a16:creationId xmlns:a16="http://schemas.microsoft.com/office/drawing/2014/main" id="{AB224629-64FE-4FB5-B6FC-CBE4A3E15B9A}"/>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Tree>
    <p:extLst>
      <p:ext uri="{BB962C8B-B14F-4D97-AF65-F5344CB8AC3E}">
        <p14:creationId xmlns:p14="http://schemas.microsoft.com/office/powerpoint/2010/main" val="3129933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metric Gri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a:lstStyle>
            <a:lvl1pPr>
              <a:defRPr/>
            </a:lvl1pPr>
          </a:lstStyle>
          <a:p>
            <a:r>
              <a:rPr lang="en-US" dirty="0"/>
              <a:t>Isometric Grid Template</a:t>
            </a:r>
          </a:p>
        </p:txBody>
      </p:sp>
      <p:sp>
        <p:nvSpPr>
          <p:cNvPr id="5" name="Rectangle 4"/>
          <p:cNvSpPr/>
          <p:nvPr userDrawn="1"/>
        </p:nvSpPr>
        <p:spPr>
          <a:xfrm>
            <a:off x="0" y="5429250"/>
            <a:ext cx="7620000" cy="285750"/>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 Placeholder 7"/>
          <p:cNvSpPr>
            <a:spLocks noGrp="1"/>
          </p:cNvSpPr>
          <p:nvPr>
            <p:ph type="body" sz="quarter" idx="10" hasCustomPrompt="1"/>
          </p:nvPr>
        </p:nvSpPr>
        <p:spPr>
          <a:xfrm>
            <a:off x="381000" y="1492250"/>
            <a:ext cx="6858000" cy="3651251"/>
          </a:xfrm>
          <a:prstGeom prst="rect">
            <a:avLst/>
          </a:prstGeom>
        </p:spPr>
        <p:txBody>
          <a:bodyPr lIns="0"/>
          <a:lstStyle>
            <a:lvl1pPr marL="0" indent="0">
              <a:buFont typeface="Arial" panose="020B0604020202020204" pitchFamily="34" charset="0"/>
              <a:buNone/>
              <a:defRPr/>
            </a:lvl1pPr>
            <a:lvl2pPr marL="628644" indent="-285747">
              <a:buFont typeface="Arial" panose="020B0604020202020204" pitchFamily="34" charset="0"/>
              <a:buChar char="•"/>
              <a:defRPr/>
            </a:lvl2pPr>
            <a:lvl3pPr>
              <a:defRPr/>
            </a:lvl3pPr>
          </a:lstStyle>
          <a:p>
            <a:pPr lvl="0"/>
            <a:r>
              <a:rPr lang="en-US" dirty="0"/>
              <a:t>Once objects are aligned on all </a:t>
            </a:r>
            <a:r>
              <a:rPr lang="en-US" dirty="0" err="1"/>
              <a:t>iso</a:t>
            </a:r>
            <a:r>
              <a:rPr lang="en-US" dirty="0"/>
              <a:t> slides, the grid can be turned off once in the master slide, and all the slides using this master would be updated.</a:t>
            </a:r>
          </a:p>
          <a:p>
            <a:pPr lvl="0"/>
            <a:r>
              <a:rPr lang="en-US" dirty="0"/>
              <a:t>To turn off the Grid on the master slide:</a:t>
            </a:r>
          </a:p>
          <a:p>
            <a:pPr lvl="1"/>
            <a:r>
              <a:rPr lang="en-US" dirty="0"/>
              <a:t>Go to “View” &gt; “Slide Master”</a:t>
            </a:r>
          </a:p>
          <a:p>
            <a:pPr lvl="1"/>
            <a:r>
              <a:rPr lang="en-US" dirty="0"/>
              <a:t>Select “Isometric grid” master layout if not already selected</a:t>
            </a:r>
          </a:p>
          <a:p>
            <a:pPr lvl="1"/>
            <a:r>
              <a:rPr lang="en-US" dirty="0"/>
              <a:t>Select “Home” &gt; “Arrange” &gt; “Selection Pane”</a:t>
            </a:r>
          </a:p>
          <a:p>
            <a:pPr lvl="1"/>
            <a:r>
              <a:rPr lang="en-US" dirty="0"/>
              <a:t>Click on the eye icon to hide the “Isometric Grid” layer </a:t>
            </a:r>
          </a:p>
        </p:txBody>
      </p:sp>
      <p:pic>
        <p:nvPicPr>
          <p:cNvPr id="8" name="Picture 7">
            <a:extLst>
              <a:ext uri="{FF2B5EF4-FFF2-40B4-BE49-F238E27FC236}">
                <a16:creationId xmlns:a16="http://schemas.microsoft.com/office/drawing/2014/main" id="{B819CE37-2C1B-443A-A95F-93440A4567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9" name="Text Placeholder 8">
            <a:extLst>
              <a:ext uri="{FF2B5EF4-FFF2-40B4-BE49-F238E27FC236}">
                <a16:creationId xmlns:a16="http://schemas.microsoft.com/office/drawing/2014/main" id="{2209CB89-79AC-4F6A-BF57-9DE4563A9C1B}"/>
              </a:ext>
            </a:extLst>
          </p:cNvPr>
          <p:cNvSpPr>
            <a:spLocks noGrp="1"/>
          </p:cNvSpPr>
          <p:nvPr>
            <p:ph type="body" sz="quarter" idx="16" hasCustomPrompt="1"/>
          </p:nvPr>
        </p:nvSpPr>
        <p:spPr>
          <a:xfrm>
            <a:off x="383754" y="902408"/>
            <a:ext cx="4817438" cy="288722"/>
          </a:xfrm>
          <a:prstGeom prst="rect">
            <a:avLst/>
          </a:prstGeom>
        </p:spPr>
        <p:txBody>
          <a:bodyPr lIns="0">
            <a:noAutofit/>
          </a:bodyPr>
          <a:lstStyle>
            <a:lvl1pPr marL="0" indent="0">
              <a:lnSpc>
                <a:spcPts val="1500"/>
              </a:lnSpc>
              <a:spcBef>
                <a:spcPts val="0"/>
              </a:spcBef>
              <a:buNone/>
              <a:defRPr sz="1200" b="1" i="0">
                <a:solidFill>
                  <a:schemeClr val="accent1"/>
                </a:solidFill>
                <a:latin typeface="+mj-lt"/>
                <a:cs typeface="Times New Roman" panose="02020603050405020304" pitchFamily="18" charset="0"/>
              </a:defRPr>
            </a:lvl1pPr>
          </a:lstStyle>
          <a:p>
            <a:pPr lvl="0"/>
            <a:r>
              <a:rPr lang="en-US" dirty="0"/>
              <a:t>If you need a subhead, put it here</a:t>
            </a:r>
          </a:p>
        </p:txBody>
      </p:sp>
      <p:sp>
        <p:nvSpPr>
          <p:cNvPr id="10" name="Slide Number Placeholder 1">
            <a:extLst>
              <a:ext uri="{FF2B5EF4-FFF2-40B4-BE49-F238E27FC236}">
                <a16:creationId xmlns:a16="http://schemas.microsoft.com/office/drawing/2014/main" id="{757F2361-3A6B-409E-BA74-7D7B5A6CD951}"/>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pic>
        <p:nvPicPr>
          <p:cNvPr id="14" name="Isometric Grid">
            <a:extLst>
              <a:ext uri="{FF2B5EF4-FFF2-40B4-BE49-F238E27FC236}">
                <a16:creationId xmlns:a16="http://schemas.microsoft.com/office/drawing/2014/main" id="{87A9B1E5-559D-46CB-960F-5A9752E4F9AE}"/>
              </a:ext>
            </a:extLst>
          </p:cNvPr>
          <p:cNvPicPr>
            <a:picLocks noChangeAspect="1"/>
          </p:cNvPicPr>
          <p:nvPr userDrawn="1"/>
        </p:nvPicPr>
        <p:blipFill rotWithShape="1">
          <a:blip r:embed="rId3"/>
          <a:srcRect t="12679" b="15822"/>
          <a:stretch/>
        </p:blipFill>
        <p:spPr>
          <a:xfrm>
            <a:off x="0" y="0"/>
            <a:ext cx="7620000" cy="5448300"/>
          </a:xfrm>
          <a:prstGeom prst="rect">
            <a:avLst/>
          </a:prstGeom>
        </p:spPr>
      </p:pic>
    </p:spTree>
    <p:extLst>
      <p:ext uri="{BB962C8B-B14F-4D97-AF65-F5344CB8AC3E}">
        <p14:creationId xmlns:p14="http://schemas.microsoft.com/office/powerpoint/2010/main" val="120376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graphic + caption">
    <p:spTree>
      <p:nvGrpSpPr>
        <p:cNvPr id="1" name=""/>
        <p:cNvGrpSpPr/>
        <p:nvPr/>
      </p:nvGrpSpPr>
      <p:grpSpPr>
        <a:xfrm>
          <a:off x="0" y="0"/>
          <a:ext cx="0" cy="0"/>
          <a:chOff x="0" y="0"/>
          <a:chExt cx="0" cy="0"/>
        </a:xfrm>
      </p:grpSpPr>
      <p:sp>
        <p:nvSpPr>
          <p:cNvPr id="3" name="Rectangle 2"/>
          <p:cNvSpPr/>
          <p:nvPr userDrawn="1"/>
        </p:nvSpPr>
        <p:spPr>
          <a:xfrm>
            <a:off x="0" y="5429250"/>
            <a:ext cx="7620000" cy="285750"/>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Content Placeholder 5"/>
          <p:cNvSpPr>
            <a:spLocks noGrp="1"/>
          </p:cNvSpPr>
          <p:nvPr>
            <p:ph sz="quarter" idx="10" hasCustomPrompt="1"/>
          </p:nvPr>
        </p:nvSpPr>
        <p:spPr>
          <a:xfrm>
            <a:off x="387179" y="353068"/>
            <a:ext cx="6858000" cy="4598244"/>
          </a:xfrm>
          <a:prstGeom prst="rect">
            <a:avLst/>
          </a:prstGeom>
        </p:spPr>
        <p:txBody>
          <a:bodyPr/>
          <a:lstStyle>
            <a:lvl1pPr>
              <a:defRPr baseline="0"/>
            </a:lvl1pPr>
          </a:lstStyle>
          <a:p>
            <a:pPr lvl="0"/>
            <a:r>
              <a:rPr lang="en-US" dirty="0"/>
              <a:t>A full page graphic/photo </a:t>
            </a:r>
          </a:p>
        </p:txBody>
      </p:sp>
      <p:sp>
        <p:nvSpPr>
          <p:cNvPr id="2" name="Title 1"/>
          <p:cNvSpPr>
            <a:spLocks noGrp="1"/>
          </p:cNvSpPr>
          <p:nvPr>
            <p:ph type="title" hasCustomPrompt="1"/>
          </p:nvPr>
        </p:nvSpPr>
        <p:spPr>
          <a:xfrm>
            <a:off x="586680" y="5114733"/>
            <a:ext cx="6652320" cy="182903"/>
          </a:xfrm>
          <a:prstGeom prst="rect">
            <a:avLst/>
          </a:prstGeom>
        </p:spPr>
        <p:txBody>
          <a:bodyPr lIns="0" rIns="0"/>
          <a:lstStyle>
            <a:lvl1pPr algn="r">
              <a:defRPr sz="1200" i="0" baseline="0">
                <a:solidFill>
                  <a:schemeClr val="accent6"/>
                </a:solidFill>
                <a:latin typeface="+mn-lt"/>
              </a:defRPr>
            </a:lvl1pPr>
          </a:lstStyle>
          <a:p>
            <a:r>
              <a:rPr lang="en-US" dirty="0"/>
              <a:t>Concise caption for above image/graphic</a:t>
            </a:r>
          </a:p>
        </p:txBody>
      </p:sp>
      <p:pic>
        <p:nvPicPr>
          <p:cNvPr id="8" name="Picture 7">
            <a:extLst>
              <a:ext uri="{FF2B5EF4-FFF2-40B4-BE49-F238E27FC236}">
                <a16:creationId xmlns:a16="http://schemas.microsoft.com/office/drawing/2014/main" id="{C4347EE5-6CAA-4669-AE49-FF0552978B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7" name="Slide Number Placeholder 1">
            <a:extLst>
              <a:ext uri="{FF2B5EF4-FFF2-40B4-BE49-F238E27FC236}">
                <a16:creationId xmlns:a16="http://schemas.microsoft.com/office/drawing/2014/main" id="{38565D72-96CD-4EEE-9AC1-415B0263F00F}"/>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Tree>
    <p:extLst>
      <p:ext uri="{BB962C8B-B14F-4D97-AF65-F5344CB8AC3E}">
        <p14:creationId xmlns:p14="http://schemas.microsoft.com/office/powerpoint/2010/main" val="1269517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178" y="351635"/>
            <a:ext cx="6461825" cy="537365"/>
          </a:xfrm>
          <a:prstGeom prst="rect">
            <a:avLst/>
          </a:prstGeom>
        </p:spPr>
        <p:txBody>
          <a:bodyPr lIns="0" rIns="0"/>
          <a:lstStyle>
            <a:lvl1pPr algn="l">
              <a:defRPr sz="2400" baseline="0">
                <a:solidFill>
                  <a:srgbClr val="395173"/>
                </a:solidFill>
              </a:defRPr>
            </a:lvl1pPr>
          </a:lstStyle>
          <a:p>
            <a:r>
              <a:rPr lang="en-US" dirty="0"/>
              <a:t>Concise Title</a:t>
            </a:r>
          </a:p>
        </p:txBody>
      </p:sp>
      <p:sp>
        <p:nvSpPr>
          <p:cNvPr id="3" name="Rectangle 2"/>
          <p:cNvSpPr/>
          <p:nvPr userDrawn="1"/>
        </p:nvSpPr>
        <p:spPr>
          <a:xfrm>
            <a:off x="0" y="5429250"/>
            <a:ext cx="7620000" cy="285750"/>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Content Placeholder 5"/>
          <p:cNvSpPr>
            <a:spLocks noGrp="1"/>
          </p:cNvSpPr>
          <p:nvPr>
            <p:ph sz="quarter" idx="11" hasCustomPrompt="1"/>
          </p:nvPr>
        </p:nvSpPr>
        <p:spPr>
          <a:xfrm>
            <a:off x="387179" y="1346354"/>
            <a:ext cx="3327571" cy="3185338"/>
          </a:xfrm>
          <a:prstGeom prst="rect">
            <a:avLst/>
          </a:prstGeom>
        </p:spPr>
        <p:txBody>
          <a:bodyPr/>
          <a:lstStyle>
            <a:lvl1pPr>
              <a:defRPr baseline="0"/>
            </a:lvl1pPr>
          </a:lstStyle>
          <a:p>
            <a:pPr lvl="0"/>
            <a:r>
              <a:rPr lang="en-US" dirty="0"/>
              <a:t>graphic/photo </a:t>
            </a:r>
          </a:p>
        </p:txBody>
      </p:sp>
      <p:sp>
        <p:nvSpPr>
          <p:cNvPr id="12" name="Content Placeholder 5"/>
          <p:cNvSpPr>
            <a:spLocks noGrp="1"/>
          </p:cNvSpPr>
          <p:nvPr>
            <p:ph sz="quarter" idx="12" hasCustomPrompt="1"/>
          </p:nvPr>
        </p:nvSpPr>
        <p:spPr>
          <a:xfrm>
            <a:off x="3905250" y="1340819"/>
            <a:ext cx="3326130" cy="3185338"/>
          </a:xfrm>
          <a:prstGeom prst="rect">
            <a:avLst/>
          </a:prstGeom>
        </p:spPr>
        <p:txBody>
          <a:bodyPr/>
          <a:lstStyle>
            <a:lvl1pPr>
              <a:defRPr baseline="0"/>
            </a:lvl1pPr>
          </a:lstStyle>
          <a:p>
            <a:pPr lvl="0"/>
            <a:r>
              <a:rPr lang="en-US" dirty="0"/>
              <a:t>graphic/photo </a:t>
            </a:r>
          </a:p>
        </p:txBody>
      </p:sp>
      <p:sp>
        <p:nvSpPr>
          <p:cNvPr id="13" name="Text Placeholder 12"/>
          <p:cNvSpPr>
            <a:spLocks noGrp="1"/>
          </p:cNvSpPr>
          <p:nvPr>
            <p:ph type="body" sz="quarter" idx="13" hasCustomPrompt="1"/>
          </p:nvPr>
        </p:nvSpPr>
        <p:spPr>
          <a:xfrm>
            <a:off x="3905251" y="4696062"/>
            <a:ext cx="3333749" cy="447453"/>
          </a:xfrm>
          <a:prstGeom prst="rect">
            <a:avLst/>
          </a:prstGeom>
        </p:spPr>
        <p:txBody>
          <a:bodyPr lIns="0" tIns="0" rIns="0" anchor="t">
            <a:noAutofit/>
          </a:bodyPr>
          <a:lstStyle>
            <a:lvl1pPr marL="0" indent="0" algn="l">
              <a:lnSpc>
                <a:spcPts val="1425"/>
              </a:lnSpc>
              <a:spcBef>
                <a:spcPts val="450"/>
              </a:spcBef>
              <a:buNone/>
              <a:defRPr sz="1100" b="0" baseline="0">
                <a:solidFill>
                  <a:schemeClr val="accent6"/>
                </a:solidFill>
              </a:defRPr>
            </a:lvl1pPr>
            <a:lvl2pPr marL="342896" indent="0">
              <a:buNone/>
              <a:defRPr/>
            </a:lvl2pPr>
            <a:lvl3pPr marL="685793" indent="0">
              <a:buNone/>
              <a:defRPr/>
            </a:lvl3pPr>
          </a:lstStyle>
          <a:p>
            <a:pPr lvl="0"/>
            <a:r>
              <a:rPr lang="en-US" dirty="0"/>
              <a:t>A caption for the image or graphic above.</a:t>
            </a:r>
          </a:p>
        </p:txBody>
      </p:sp>
      <p:sp>
        <p:nvSpPr>
          <p:cNvPr id="15" name="Text Placeholder 12"/>
          <p:cNvSpPr>
            <a:spLocks noGrp="1"/>
          </p:cNvSpPr>
          <p:nvPr>
            <p:ph type="body" sz="quarter" idx="15" hasCustomPrompt="1"/>
          </p:nvPr>
        </p:nvSpPr>
        <p:spPr>
          <a:xfrm>
            <a:off x="387178" y="4696063"/>
            <a:ext cx="3327572" cy="447453"/>
          </a:xfrm>
          <a:prstGeom prst="rect">
            <a:avLst/>
          </a:prstGeom>
        </p:spPr>
        <p:txBody>
          <a:bodyPr lIns="0" tIns="0" rIns="0" anchor="t">
            <a:noAutofit/>
          </a:bodyPr>
          <a:lstStyle>
            <a:lvl1pPr marL="0" indent="0" algn="l">
              <a:lnSpc>
                <a:spcPts val="1425"/>
              </a:lnSpc>
              <a:spcBef>
                <a:spcPts val="450"/>
              </a:spcBef>
              <a:buNone/>
              <a:defRPr sz="1100" b="0" baseline="0">
                <a:solidFill>
                  <a:schemeClr val="accent6"/>
                </a:solidFill>
              </a:defRPr>
            </a:lvl1pPr>
            <a:lvl2pPr marL="342896" indent="0">
              <a:buNone/>
              <a:defRPr/>
            </a:lvl2pPr>
            <a:lvl3pPr marL="685793" indent="0">
              <a:buNone/>
              <a:defRPr/>
            </a:lvl3pPr>
          </a:lstStyle>
          <a:p>
            <a:pPr lvl="0"/>
            <a:r>
              <a:rPr lang="en-US" dirty="0"/>
              <a:t>A caption for the image or graphic above.</a:t>
            </a:r>
          </a:p>
        </p:txBody>
      </p:sp>
      <p:pic>
        <p:nvPicPr>
          <p:cNvPr id="10" name="Picture 9">
            <a:extLst>
              <a:ext uri="{FF2B5EF4-FFF2-40B4-BE49-F238E27FC236}">
                <a16:creationId xmlns:a16="http://schemas.microsoft.com/office/drawing/2014/main" id="{2218792E-0586-4AD2-AAEF-32334B8317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14" name="Text Placeholder 8">
            <a:extLst>
              <a:ext uri="{FF2B5EF4-FFF2-40B4-BE49-F238E27FC236}">
                <a16:creationId xmlns:a16="http://schemas.microsoft.com/office/drawing/2014/main" id="{32CE6665-CA15-475D-A905-97D2B5E97B52}"/>
              </a:ext>
            </a:extLst>
          </p:cNvPr>
          <p:cNvSpPr>
            <a:spLocks noGrp="1"/>
          </p:cNvSpPr>
          <p:nvPr>
            <p:ph type="body" sz="quarter" idx="16" hasCustomPrompt="1"/>
          </p:nvPr>
        </p:nvSpPr>
        <p:spPr>
          <a:xfrm>
            <a:off x="383754" y="902408"/>
            <a:ext cx="4817438" cy="288722"/>
          </a:xfrm>
          <a:prstGeom prst="rect">
            <a:avLst/>
          </a:prstGeom>
        </p:spPr>
        <p:txBody>
          <a:bodyPr lIns="0" rIns="0">
            <a:noAutofit/>
          </a:bodyPr>
          <a:lstStyle>
            <a:lvl1pPr marL="0" indent="0">
              <a:lnSpc>
                <a:spcPts val="1500"/>
              </a:lnSpc>
              <a:spcBef>
                <a:spcPts val="0"/>
              </a:spcBef>
              <a:buNone/>
              <a:defRPr sz="1200" b="1" i="0">
                <a:solidFill>
                  <a:schemeClr val="accent1"/>
                </a:solidFill>
                <a:latin typeface="+mj-lt"/>
                <a:cs typeface="Times New Roman" panose="02020603050405020304" pitchFamily="18" charset="0"/>
              </a:defRPr>
            </a:lvl1pPr>
          </a:lstStyle>
          <a:p>
            <a:pPr lvl="0"/>
            <a:r>
              <a:rPr lang="en-US" dirty="0"/>
              <a:t>If you need a subhead, put it here</a:t>
            </a:r>
          </a:p>
        </p:txBody>
      </p:sp>
      <p:sp>
        <p:nvSpPr>
          <p:cNvPr id="16" name="Slide Number Placeholder 1">
            <a:extLst>
              <a:ext uri="{FF2B5EF4-FFF2-40B4-BE49-F238E27FC236}">
                <a16:creationId xmlns:a16="http://schemas.microsoft.com/office/drawing/2014/main" id="{4971E55D-DBFA-4F86-B684-FB099858BEE6}"/>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Tree>
    <p:extLst>
      <p:ext uri="{BB962C8B-B14F-4D97-AF65-F5344CB8AC3E}">
        <p14:creationId xmlns:p14="http://schemas.microsoft.com/office/powerpoint/2010/main" val="3833926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387" y="351676"/>
            <a:ext cx="6461825" cy="525071"/>
          </a:xfrm>
          <a:prstGeom prst="rect">
            <a:avLst/>
          </a:prstGeom>
        </p:spPr>
        <p:txBody>
          <a:bodyPr lIns="0"/>
          <a:lstStyle>
            <a:lvl1pPr algn="l">
              <a:defRPr sz="2400" baseline="0">
                <a:solidFill>
                  <a:srgbClr val="395173"/>
                </a:solidFill>
              </a:defRPr>
            </a:lvl1pPr>
          </a:lstStyle>
          <a:p>
            <a:r>
              <a:rPr lang="en-US" dirty="0"/>
              <a:t>Concise Title</a:t>
            </a:r>
          </a:p>
        </p:txBody>
      </p:sp>
      <p:sp>
        <p:nvSpPr>
          <p:cNvPr id="3" name="Rectangle 2"/>
          <p:cNvSpPr/>
          <p:nvPr userDrawn="1"/>
        </p:nvSpPr>
        <p:spPr>
          <a:xfrm>
            <a:off x="0" y="5429250"/>
            <a:ext cx="7620000" cy="285750"/>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Content Placeholder 5"/>
          <p:cNvSpPr>
            <a:spLocks noGrp="1"/>
          </p:cNvSpPr>
          <p:nvPr>
            <p:ph sz="quarter" idx="10" hasCustomPrompt="1"/>
          </p:nvPr>
        </p:nvSpPr>
        <p:spPr>
          <a:xfrm>
            <a:off x="2712720" y="1342664"/>
            <a:ext cx="2194560" cy="3185338"/>
          </a:xfrm>
          <a:prstGeom prst="rect">
            <a:avLst/>
          </a:prstGeom>
        </p:spPr>
        <p:txBody>
          <a:bodyPr/>
          <a:lstStyle>
            <a:lvl1pPr>
              <a:defRPr baseline="0"/>
            </a:lvl1pPr>
          </a:lstStyle>
          <a:p>
            <a:pPr lvl="0"/>
            <a:r>
              <a:rPr lang="en-US" dirty="0"/>
              <a:t>graphic/photo </a:t>
            </a:r>
          </a:p>
        </p:txBody>
      </p:sp>
      <p:sp>
        <p:nvSpPr>
          <p:cNvPr id="11" name="Content Placeholder 5"/>
          <p:cNvSpPr>
            <a:spLocks noGrp="1"/>
          </p:cNvSpPr>
          <p:nvPr>
            <p:ph sz="quarter" idx="11" hasCustomPrompt="1"/>
          </p:nvPr>
        </p:nvSpPr>
        <p:spPr>
          <a:xfrm>
            <a:off x="381000" y="1346354"/>
            <a:ext cx="2194560" cy="3185338"/>
          </a:xfrm>
          <a:prstGeom prst="rect">
            <a:avLst/>
          </a:prstGeom>
        </p:spPr>
        <p:txBody>
          <a:bodyPr/>
          <a:lstStyle>
            <a:lvl1pPr>
              <a:defRPr baseline="0"/>
            </a:lvl1pPr>
          </a:lstStyle>
          <a:p>
            <a:pPr lvl="0"/>
            <a:r>
              <a:rPr lang="en-US" dirty="0"/>
              <a:t>graphic/photo </a:t>
            </a:r>
          </a:p>
        </p:txBody>
      </p:sp>
      <p:sp>
        <p:nvSpPr>
          <p:cNvPr id="12" name="Content Placeholder 5"/>
          <p:cNvSpPr>
            <a:spLocks noGrp="1"/>
          </p:cNvSpPr>
          <p:nvPr>
            <p:ph sz="quarter" idx="12" hasCustomPrompt="1"/>
          </p:nvPr>
        </p:nvSpPr>
        <p:spPr>
          <a:xfrm>
            <a:off x="5044440" y="1348568"/>
            <a:ext cx="2194560" cy="3185338"/>
          </a:xfrm>
          <a:prstGeom prst="rect">
            <a:avLst/>
          </a:prstGeom>
        </p:spPr>
        <p:txBody>
          <a:bodyPr/>
          <a:lstStyle>
            <a:lvl1pPr>
              <a:defRPr baseline="0"/>
            </a:lvl1pPr>
          </a:lstStyle>
          <a:p>
            <a:pPr lvl="0"/>
            <a:r>
              <a:rPr lang="en-US" dirty="0"/>
              <a:t>graphic/photo </a:t>
            </a:r>
          </a:p>
        </p:txBody>
      </p:sp>
      <p:sp>
        <p:nvSpPr>
          <p:cNvPr id="13" name="Text Placeholder 12"/>
          <p:cNvSpPr>
            <a:spLocks noGrp="1"/>
          </p:cNvSpPr>
          <p:nvPr>
            <p:ph type="body" sz="quarter" idx="13" hasCustomPrompt="1"/>
          </p:nvPr>
        </p:nvSpPr>
        <p:spPr>
          <a:xfrm>
            <a:off x="5044440" y="4696062"/>
            <a:ext cx="2194560" cy="447453"/>
          </a:xfrm>
          <a:prstGeom prst="rect">
            <a:avLst/>
          </a:prstGeom>
        </p:spPr>
        <p:txBody>
          <a:bodyPr lIns="0" tIns="0" rIns="0" anchor="t">
            <a:noAutofit/>
          </a:bodyPr>
          <a:lstStyle>
            <a:lvl1pPr marL="0" indent="0" algn="l">
              <a:lnSpc>
                <a:spcPts val="1425"/>
              </a:lnSpc>
              <a:spcBef>
                <a:spcPts val="450"/>
              </a:spcBef>
              <a:buNone/>
              <a:defRPr sz="1100" b="0" baseline="0">
                <a:solidFill>
                  <a:schemeClr val="accent6"/>
                </a:solidFill>
              </a:defRPr>
            </a:lvl1pPr>
            <a:lvl2pPr marL="342896" indent="0">
              <a:buNone/>
              <a:defRPr/>
            </a:lvl2pPr>
            <a:lvl3pPr marL="685793" indent="0">
              <a:buNone/>
              <a:defRPr/>
            </a:lvl3pPr>
          </a:lstStyle>
          <a:p>
            <a:pPr lvl="0"/>
            <a:r>
              <a:rPr lang="en-US" dirty="0"/>
              <a:t>A caption for the image or graphic above.</a:t>
            </a:r>
          </a:p>
        </p:txBody>
      </p:sp>
      <p:sp>
        <p:nvSpPr>
          <p:cNvPr id="14" name="Text Placeholder 12"/>
          <p:cNvSpPr>
            <a:spLocks noGrp="1"/>
          </p:cNvSpPr>
          <p:nvPr>
            <p:ph type="body" sz="quarter" idx="14" hasCustomPrompt="1"/>
          </p:nvPr>
        </p:nvSpPr>
        <p:spPr>
          <a:xfrm>
            <a:off x="2712720" y="4696062"/>
            <a:ext cx="2194560" cy="447453"/>
          </a:xfrm>
          <a:prstGeom prst="rect">
            <a:avLst/>
          </a:prstGeom>
        </p:spPr>
        <p:txBody>
          <a:bodyPr lIns="0" tIns="0" rIns="0" anchor="t">
            <a:noAutofit/>
          </a:bodyPr>
          <a:lstStyle>
            <a:lvl1pPr marL="0" indent="0" algn="l">
              <a:lnSpc>
                <a:spcPts val="1425"/>
              </a:lnSpc>
              <a:spcBef>
                <a:spcPts val="450"/>
              </a:spcBef>
              <a:buNone/>
              <a:defRPr sz="1100" b="0" baseline="0">
                <a:solidFill>
                  <a:schemeClr val="accent6"/>
                </a:solidFill>
              </a:defRPr>
            </a:lvl1pPr>
            <a:lvl2pPr marL="342896" indent="0">
              <a:buNone/>
              <a:defRPr/>
            </a:lvl2pPr>
            <a:lvl3pPr marL="685793" indent="0">
              <a:buNone/>
              <a:defRPr/>
            </a:lvl3pPr>
          </a:lstStyle>
          <a:p>
            <a:pPr lvl="0"/>
            <a:r>
              <a:rPr lang="en-US" dirty="0"/>
              <a:t>A caption for the image or graphic above.</a:t>
            </a:r>
          </a:p>
        </p:txBody>
      </p:sp>
      <p:sp>
        <p:nvSpPr>
          <p:cNvPr id="15" name="Text Placeholder 12"/>
          <p:cNvSpPr>
            <a:spLocks noGrp="1"/>
          </p:cNvSpPr>
          <p:nvPr>
            <p:ph type="body" sz="quarter" idx="15" hasCustomPrompt="1"/>
          </p:nvPr>
        </p:nvSpPr>
        <p:spPr>
          <a:xfrm>
            <a:off x="381300" y="4696063"/>
            <a:ext cx="2194560" cy="447453"/>
          </a:xfrm>
          <a:prstGeom prst="rect">
            <a:avLst/>
          </a:prstGeom>
        </p:spPr>
        <p:txBody>
          <a:bodyPr lIns="0" tIns="0" rIns="0" anchor="t">
            <a:noAutofit/>
          </a:bodyPr>
          <a:lstStyle>
            <a:lvl1pPr marL="0" indent="0" algn="l">
              <a:lnSpc>
                <a:spcPts val="1425"/>
              </a:lnSpc>
              <a:spcBef>
                <a:spcPts val="450"/>
              </a:spcBef>
              <a:buNone/>
              <a:defRPr sz="1100" b="0" baseline="0">
                <a:solidFill>
                  <a:schemeClr val="accent6"/>
                </a:solidFill>
              </a:defRPr>
            </a:lvl1pPr>
            <a:lvl2pPr marL="342896" indent="0">
              <a:buNone/>
              <a:defRPr/>
            </a:lvl2pPr>
            <a:lvl3pPr marL="685793" indent="0">
              <a:buNone/>
              <a:defRPr/>
            </a:lvl3pPr>
          </a:lstStyle>
          <a:p>
            <a:pPr lvl="0"/>
            <a:r>
              <a:rPr lang="en-US" dirty="0"/>
              <a:t>A caption for the image or graphic above.</a:t>
            </a:r>
          </a:p>
        </p:txBody>
      </p:sp>
      <p:pic>
        <p:nvPicPr>
          <p:cNvPr id="17" name="Picture 16">
            <a:extLst>
              <a:ext uri="{FF2B5EF4-FFF2-40B4-BE49-F238E27FC236}">
                <a16:creationId xmlns:a16="http://schemas.microsoft.com/office/drawing/2014/main" id="{06760B97-F72A-483E-9DD3-272EF2349A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16" name="Text Placeholder 8">
            <a:extLst>
              <a:ext uri="{FF2B5EF4-FFF2-40B4-BE49-F238E27FC236}">
                <a16:creationId xmlns:a16="http://schemas.microsoft.com/office/drawing/2014/main" id="{8F64ECD8-9D36-4D42-8C7C-7E945418B12D}"/>
              </a:ext>
            </a:extLst>
          </p:cNvPr>
          <p:cNvSpPr>
            <a:spLocks noGrp="1"/>
          </p:cNvSpPr>
          <p:nvPr>
            <p:ph type="body" sz="quarter" idx="16" hasCustomPrompt="1"/>
          </p:nvPr>
        </p:nvSpPr>
        <p:spPr>
          <a:xfrm>
            <a:off x="383754" y="902408"/>
            <a:ext cx="4817438" cy="288722"/>
          </a:xfrm>
          <a:prstGeom prst="rect">
            <a:avLst/>
          </a:prstGeom>
        </p:spPr>
        <p:txBody>
          <a:bodyPr lIns="0">
            <a:noAutofit/>
          </a:bodyPr>
          <a:lstStyle>
            <a:lvl1pPr marL="0" indent="0">
              <a:lnSpc>
                <a:spcPts val="1500"/>
              </a:lnSpc>
              <a:spcBef>
                <a:spcPts val="0"/>
              </a:spcBef>
              <a:buNone/>
              <a:defRPr sz="1200" b="1" i="0">
                <a:solidFill>
                  <a:schemeClr val="accent1"/>
                </a:solidFill>
                <a:latin typeface="+mj-lt"/>
                <a:cs typeface="Times New Roman" panose="02020603050405020304" pitchFamily="18" charset="0"/>
              </a:defRPr>
            </a:lvl1pPr>
          </a:lstStyle>
          <a:p>
            <a:pPr lvl="0"/>
            <a:r>
              <a:rPr lang="en-US" dirty="0"/>
              <a:t>If you need a subhead, put it here</a:t>
            </a:r>
          </a:p>
        </p:txBody>
      </p:sp>
      <p:sp>
        <p:nvSpPr>
          <p:cNvPr id="18" name="Slide Number Placeholder 1">
            <a:extLst>
              <a:ext uri="{FF2B5EF4-FFF2-40B4-BE49-F238E27FC236}">
                <a16:creationId xmlns:a16="http://schemas.microsoft.com/office/drawing/2014/main" id="{6A0A9BBD-EA61-4A43-9139-2576A3FA3A52}"/>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Tree>
    <p:extLst>
      <p:ext uri="{BB962C8B-B14F-4D97-AF65-F5344CB8AC3E}">
        <p14:creationId xmlns:p14="http://schemas.microsoft.com/office/powerpoint/2010/main" val="4234372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photos + content">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381000" y="1337532"/>
            <a:ext cx="1575452" cy="1810512"/>
          </a:xfrm>
          <a:prstGeom prst="rect">
            <a:avLst/>
          </a:prstGeom>
        </p:spPr>
        <p:txBody>
          <a:bodyPr rtlCol="0">
            <a:normAutofit/>
          </a:bodyPr>
          <a:lstStyle>
            <a:lvl1pPr marL="0" indent="0">
              <a:buNone/>
              <a:defRPr sz="2400">
                <a:latin typeface="Arial"/>
                <a:cs typeface="Arial"/>
              </a:defRPr>
            </a:lvl1pPr>
            <a:lvl2pPr marL="342896" indent="0">
              <a:buNone/>
              <a:defRPr sz="2100"/>
            </a:lvl2pPr>
            <a:lvl3pPr marL="685793" indent="0">
              <a:buNone/>
              <a:defRPr sz="1800"/>
            </a:lvl3pPr>
            <a:lvl4pPr marL="1028690" indent="0">
              <a:buNone/>
              <a:defRPr sz="1500"/>
            </a:lvl4pPr>
            <a:lvl5pPr marL="1371587" indent="0">
              <a:buNone/>
              <a:defRPr sz="1500"/>
            </a:lvl5pPr>
            <a:lvl6pPr marL="1714483" indent="0">
              <a:buNone/>
              <a:defRPr sz="1500"/>
            </a:lvl6pPr>
            <a:lvl7pPr marL="2057379" indent="0">
              <a:buNone/>
              <a:defRPr sz="1500"/>
            </a:lvl7pPr>
            <a:lvl8pPr marL="2400276" indent="0">
              <a:buNone/>
              <a:defRPr sz="1500"/>
            </a:lvl8pPr>
            <a:lvl9pPr marL="2743173" indent="0">
              <a:buNone/>
              <a:defRPr sz="1500"/>
            </a:lvl9pPr>
          </a:lstStyle>
          <a:p>
            <a:pPr lvl="0"/>
            <a:endParaRPr lang="en-US" noProof="0" dirty="0"/>
          </a:p>
        </p:txBody>
      </p:sp>
      <p:sp>
        <p:nvSpPr>
          <p:cNvPr id="8" name="Picture Placeholder 2"/>
          <p:cNvSpPr>
            <a:spLocks noGrp="1"/>
          </p:cNvSpPr>
          <p:nvPr>
            <p:ph type="pic" idx="14"/>
          </p:nvPr>
        </p:nvSpPr>
        <p:spPr>
          <a:xfrm>
            <a:off x="2136648" y="1337532"/>
            <a:ext cx="1575452" cy="1810512"/>
          </a:xfrm>
          <a:prstGeom prst="rect">
            <a:avLst/>
          </a:prstGeom>
        </p:spPr>
        <p:txBody>
          <a:bodyPr rtlCol="0">
            <a:normAutofit/>
          </a:bodyPr>
          <a:lstStyle>
            <a:lvl1pPr marL="0" indent="0">
              <a:buNone/>
              <a:defRPr sz="2400">
                <a:latin typeface="Arial"/>
                <a:cs typeface="Arial"/>
              </a:defRPr>
            </a:lvl1pPr>
            <a:lvl2pPr marL="342896" indent="0">
              <a:buNone/>
              <a:defRPr sz="2100"/>
            </a:lvl2pPr>
            <a:lvl3pPr marL="685793" indent="0">
              <a:buNone/>
              <a:defRPr sz="1800"/>
            </a:lvl3pPr>
            <a:lvl4pPr marL="1028690" indent="0">
              <a:buNone/>
              <a:defRPr sz="1500"/>
            </a:lvl4pPr>
            <a:lvl5pPr marL="1371587" indent="0">
              <a:buNone/>
              <a:defRPr sz="1500"/>
            </a:lvl5pPr>
            <a:lvl6pPr marL="1714483" indent="0">
              <a:buNone/>
              <a:defRPr sz="1500"/>
            </a:lvl6pPr>
            <a:lvl7pPr marL="2057379" indent="0">
              <a:buNone/>
              <a:defRPr sz="1500"/>
            </a:lvl7pPr>
            <a:lvl8pPr marL="2400276" indent="0">
              <a:buNone/>
              <a:defRPr sz="1500"/>
            </a:lvl8pPr>
            <a:lvl9pPr marL="2743173" indent="0">
              <a:buNone/>
              <a:defRPr sz="1500"/>
            </a:lvl9pPr>
          </a:lstStyle>
          <a:p>
            <a:pPr lvl="0"/>
            <a:endParaRPr lang="en-US" noProof="0" dirty="0"/>
          </a:p>
        </p:txBody>
      </p:sp>
      <p:sp>
        <p:nvSpPr>
          <p:cNvPr id="9" name="Picture Placeholder 2"/>
          <p:cNvSpPr>
            <a:spLocks noGrp="1"/>
          </p:cNvSpPr>
          <p:nvPr>
            <p:ph type="pic" idx="15"/>
          </p:nvPr>
        </p:nvSpPr>
        <p:spPr>
          <a:xfrm>
            <a:off x="381004" y="3331921"/>
            <a:ext cx="1575452" cy="1810512"/>
          </a:xfrm>
          <a:prstGeom prst="rect">
            <a:avLst/>
          </a:prstGeom>
        </p:spPr>
        <p:txBody>
          <a:bodyPr rtlCol="0">
            <a:normAutofit/>
          </a:bodyPr>
          <a:lstStyle>
            <a:lvl1pPr marL="0" indent="0">
              <a:buNone/>
              <a:defRPr sz="2400">
                <a:latin typeface="Arial"/>
                <a:cs typeface="Arial"/>
              </a:defRPr>
            </a:lvl1pPr>
            <a:lvl2pPr marL="342896" indent="0">
              <a:buNone/>
              <a:defRPr sz="2100"/>
            </a:lvl2pPr>
            <a:lvl3pPr marL="685793" indent="0">
              <a:buNone/>
              <a:defRPr sz="1800"/>
            </a:lvl3pPr>
            <a:lvl4pPr marL="1028690" indent="0">
              <a:buNone/>
              <a:defRPr sz="1500"/>
            </a:lvl4pPr>
            <a:lvl5pPr marL="1371587" indent="0">
              <a:buNone/>
              <a:defRPr sz="1500"/>
            </a:lvl5pPr>
            <a:lvl6pPr marL="1714483" indent="0">
              <a:buNone/>
              <a:defRPr sz="1500"/>
            </a:lvl6pPr>
            <a:lvl7pPr marL="2057379" indent="0">
              <a:buNone/>
              <a:defRPr sz="1500"/>
            </a:lvl7pPr>
            <a:lvl8pPr marL="2400276" indent="0">
              <a:buNone/>
              <a:defRPr sz="1500"/>
            </a:lvl8pPr>
            <a:lvl9pPr marL="2743173" indent="0">
              <a:buNone/>
              <a:defRPr sz="1500"/>
            </a:lvl9pPr>
          </a:lstStyle>
          <a:p>
            <a:pPr lvl="0"/>
            <a:endParaRPr lang="en-US" noProof="0" dirty="0"/>
          </a:p>
        </p:txBody>
      </p:sp>
      <p:sp>
        <p:nvSpPr>
          <p:cNvPr id="10" name="Picture Placeholder 2"/>
          <p:cNvSpPr>
            <a:spLocks noGrp="1"/>
          </p:cNvSpPr>
          <p:nvPr>
            <p:ph type="pic" idx="16"/>
          </p:nvPr>
        </p:nvSpPr>
        <p:spPr>
          <a:xfrm>
            <a:off x="2136648" y="3331921"/>
            <a:ext cx="1575452" cy="1810512"/>
          </a:xfrm>
          <a:prstGeom prst="rect">
            <a:avLst/>
          </a:prstGeom>
        </p:spPr>
        <p:txBody>
          <a:bodyPr rtlCol="0">
            <a:normAutofit/>
          </a:bodyPr>
          <a:lstStyle>
            <a:lvl1pPr marL="0" indent="0">
              <a:buNone/>
              <a:defRPr sz="2400">
                <a:latin typeface="Arial"/>
                <a:cs typeface="Arial"/>
              </a:defRPr>
            </a:lvl1pPr>
            <a:lvl2pPr marL="342896" indent="0">
              <a:buNone/>
              <a:defRPr sz="2100"/>
            </a:lvl2pPr>
            <a:lvl3pPr marL="685793" indent="0">
              <a:buNone/>
              <a:defRPr sz="1800"/>
            </a:lvl3pPr>
            <a:lvl4pPr marL="1028690" indent="0">
              <a:buNone/>
              <a:defRPr sz="1500"/>
            </a:lvl4pPr>
            <a:lvl5pPr marL="1371587" indent="0">
              <a:buNone/>
              <a:defRPr sz="1500"/>
            </a:lvl5pPr>
            <a:lvl6pPr marL="1714483" indent="0">
              <a:buNone/>
              <a:defRPr sz="1500"/>
            </a:lvl6pPr>
            <a:lvl7pPr marL="2057379" indent="0">
              <a:buNone/>
              <a:defRPr sz="1500"/>
            </a:lvl7pPr>
            <a:lvl8pPr marL="2400276" indent="0">
              <a:buNone/>
              <a:defRPr sz="1500"/>
            </a:lvl8pPr>
            <a:lvl9pPr marL="2743173" indent="0">
              <a:buNone/>
              <a:defRPr sz="1500"/>
            </a:lvl9pPr>
          </a:lstStyle>
          <a:p>
            <a:pPr lvl="0"/>
            <a:endParaRPr lang="en-US" noProof="0" dirty="0"/>
          </a:p>
        </p:txBody>
      </p:sp>
      <p:sp>
        <p:nvSpPr>
          <p:cNvPr id="16" name="Title 1"/>
          <p:cNvSpPr>
            <a:spLocks noGrp="1"/>
          </p:cNvSpPr>
          <p:nvPr>
            <p:ph type="title" hasCustomPrompt="1"/>
          </p:nvPr>
        </p:nvSpPr>
        <p:spPr>
          <a:xfrm>
            <a:off x="387178" y="352577"/>
            <a:ext cx="6461825" cy="524170"/>
          </a:xfrm>
          <a:prstGeom prst="rect">
            <a:avLst/>
          </a:prstGeom>
        </p:spPr>
        <p:txBody>
          <a:bodyPr lIns="0" rIns="0"/>
          <a:lstStyle>
            <a:lvl1pPr algn="l">
              <a:defRPr sz="2400" baseline="0">
                <a:solidFill>
                  <a:srgbClr val="395173"/>
                </a:solidFill>
              </a:defRPr>
            </a:lvl1pPr>
          </a:lstStyle>
          <a:p>
            <a:r>
              <a:rPr lang="en-US" dirty="0"/>
              <a:t>Concise Title</a:t>
            </a:r>
          </a:p>
        </p:txBody>
      </p:sp>
      <p:sp>
        <p:nvSpPr>
          <p:cNvPr id="3" name="Text Placeholder 2"/>
          <p:cNvSpPr>
            <a:spLocks noGrp="1"/>
          </p:cNvSpPr>
          <p:nvPr>
            <p:ph type="body" sz="quarter" idx="17"/>
          </p:nvPr>
        </p:nvSpPr>
        <p:spPr>
          <a:xfrm>
            <a:off x="3907901" y="1333506"/>
            <a:ext cx="3331099" cy="3808453"/>
          </a:xfrm>
          <a:prstGeom prst="rect">
            <a:avLst/>
          </a:prstGeom>
        </p:spPr>
        <p:txBody>
          <a:bodyPr lIns="0" rIns="0"/>
          <a:lstStyle/>
          <a:p>
            <a:pPr lvl="0"/>
            <a:r>
              <a:rPr lang="en-US" dirty="0"/>
              <a:t>Click to edit Master text styles</a:t>
            </a:r>
          </a:p>
          <a:p>
            <a:pPr lvl="1"/>
            <a:r>
              <a:rPr lang="en-US" dirty="0"/>
              <a:t>Second level</a:t>
            </a:r>
          </a:p>
          <a:p>
            <a:pPr lvl="2"/>
            <a:r>
              <a:rPr lang="en-US" dirty="0"/>
              <a:t>Third level</a:t>
            </a:r>
          </a:p>
        </p:txBody>
      </p:sp>
      <p:sp>
        <p:nvSpPr>
          <p:cNvPr id="12" name="Rectangle 11"/>
          <p:cNvSpPr/>
          <p:nvPr userDrawn="1"/>
        </p:nvSpPr>
        <p:spPr>
          <a:xfrm>
            <a:off x="0" y="5429250"/>
            <a:ext cx="7620000" cy="285750"/>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 name="Picture 13">
            <a:extLst>
              <a:ext uri="{FF2B5EF4-FFF2-40B4-BE49-F238E27FC236}">
                <a16:creationId xmlns:a16="http://schemas.microsoft.com/office/drawing/2014/main" id="{1980D919-B9D8-4686-B97E-85EBBACDF8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13" name="Text Placeholder 8">
            <a:extLst>
              <a:ext uri="{FF2B5EF4-FFF2-40B4-BE49-F238E27FC236}">
                <a16:creationId xmlns:a16="http://schemas.microsoft.com/office/drawing/2014/main" id="{E25E4D3B-C850-4877-93AD-830A8FA20CFC}"/>
              </a:ext>
            </a:extLst>
          </p:cNvPr>
          <p:cNvSpPr>
            <a:spLocks noGrp="1"/>
          </p:cNvSpPr>
          <p:nvPr>
            <p:ph type="body" sz="quarter" idx="13" hasCustomPrompt="1"/>
          </p:nvPr>
        </p:nvSpPr>
        <p:spPr>
          <a:xfrm>
            <a:off x="383754" y="902408"/>
            <a:ext cx="4817438" cy="288722"/>
          </a:xfrm>
          <a:prstGeom prst="rect">
            <a:avLst/>
          </a:prstGeom>
        </p:spPr>
        <p:txBody>
          <a:bodyPr lIns="0" rIns="0">
            <a:noAutofit/>
          </a:bodyPr>
          <a:lstStyle>
            <a:lvl1pPr marL="0" indent="0">
              <a:lnSpc>
                <a:spcPts val="1500"/>
              </a:lnSpc>
              <a:spcBef>
                <a:spcPts val="0"/>
              </a:spcBef>
              <a:buNone/>
              <a:defRPr sz="1200" b="1" i="0">
                <a:solidFill>
                  <a:schemeClr val="accent1"/>
                </a:solidFill>
                <a:latin typeface="+mj-lt"/>
                <a:cs typeface="Times New Roman" panose="02020603050405020304" pitchFamily="18" charset="0"/>
              </a:defRPr>
            </a:lvl1pPr>
          </a:lstStyle>
          <a:p>
            <a:pPr lvl="0"/>
            <a:r>
              <a:rPr lang="en-US" dirty="0"/>
              <a:t>If you need a subhead, put it here</a:t>
            </a:r>
          </a:p>
        </p:txBody>
      </p:sp>
      <p:sp>
        <p:nvSpPr>
          <p:cNvPr id="15" name="Slide Number Placeholder 1">
            <a:extLst>
              <a:ext uri="{FF2B5EF4-FFF2-40B4-BE49-F238E27FC236}">
                <a16:creationId xmlns:a16="http://schemas.microsoft.com/office/drawing/2014/main" id="{64BCA8EF-E5A3-4E79-88C9-E2D0CDB61375}"/>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Tree>
    <p:extLst>
      <p:ext uri="{BB962C8B-B14F-4D97-AF65-F5344CB8AC3E}">
        <p14:creationId xmlns:p14="http://schemas.microsoft.com/office/powerpoint/2010/main" val="99041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178" y="351138"/>
            <a:ext cx="3327572" cy="537862"/>
          </a:xfrm>
          <a:prstGeom prst="rect">
            <a:avLst/>
          </a:prstGeom>
        </p:spPr>
        <p:txBody>
          <a:bodyPr lIns="0" rIns="0"/>
          <a:lstStyle>
            <a:lvl1pPr algn="r">
              <a:defRPr sz="2400" baseline="0">
                <a:solidFill>
                  <a:srgbClr val="395173"/>
                </a:solidFill>
              </a:defRPr>
            </a:lvl1pPr>
          </a:lstStyle>
          <a:p>
            <a:r>
              <a:rPr lang="en-US" dirty="0"/>
              <a:t>Concise Title</a:t>
            </a:r>
          </a:p>
        </p:txBody>
      </p:sp>
      <p:sp>
        <p:nvSpPr>
          <p:cNvPr id="7" name="Text Placeholder 6"/>
          <p:cNvSpPr>
            <a:spLocks noGrp="1"/>
          </p:cNvSpPr>
          <p:nvPr>
            <p:ph type="body" sz="quarter" idx="11" hasCustomPrompt="1"/>
          </p:nvPr>
        </p:nvSpPr>
        <p:spPr>
          <a:xfrm>
            <a:off x="3895726" y="342900"/>
            <a:ext cx="3343274" cy="546100"/>
          </a:xfrm>
          <a:prstGeom prst="rect">
            <a:avLst/>
          </a:prstGeom>
        </p:spPr>
        <p:txBody>
          <a:bodyPr lIns="0" rIns="0" anchor="ctr">
            <a:noAutofit/>
          </a:bodyPr>
          <a:lstStyle>
            <a:lvl1pPr marL="0" indent="0">
              <a:lnSpc>
                <a:spcPts val="1950"/>
              </a:lnSpc>
              <a:spcBef>
                <a:spcPts val="900"/>
              </a:spcBef>
              <a:buNone/>
              <a:defRPr sz="1500" i="1" baseline="0">
                <a:solidFill>
                  <a:schemeClr val="accent6"/>
                </a:solidFill>
                <a:latin typeface="Times New Roman" panose="02020603050405020304" pitchFamily="18" charset="0"/>
                <a:cs typeface="Times New Roman" panose="02020603050405020304" pitchFamily="18" charset="0"/>
              </a:defRPr>
            </a:lvl1pPr>
            <a:lvl2pPr marL="342896" indent="0">
              <a:buNone/>
              <a:defRPr/>
            </a:lvl2pPr>
            <a:lvl3pPr marL="685793" indent="0">
              <a:buNone/>
              <a:defRPr/>
            </a:lvl3pPr>
            <a:lvl4pPr marL="1028690" indent="0">
              <a:buNone/>
              <a:defRPr/>
            </a:lvl4pPr>
            <a:lvl5pPr marL="1371587" indent="0">
              <a:buNone/>
              <a:defRPr/>
            </a:lvl5pPr>
          </a:lstStyle>
          <a:p>
            <a:pPr lvl="0"/>
            <a:r>
              <a:rPr lang="en-US" dirty="0"/>
              <a:t>Brief description text for the photo collage below</a:t>
            </a:r>
          </a:p>
        </p:txBody>
      </p:sp>
      <p:sp>
        <p:nvSpPr>
          <p:cNvPr id="15" name="Rectangle 14">
            <a:extLst>
              <a:ext uri="{FF2B5EF4-FFF2-40B4-BE49-F238E27FC236}">
                <a16:creationId xmlns:a16="http://schemas.microsoft.com/office/drawing/2014/main" id="{04A6B3AA-0B19-4FAF-B63A-F77314892EA2}"/>
              </a:ext>
            </a:extLst>
          </p:cNvPr>
          <p:cNvSpPr/>
          <p:nvPr userDrawn="1"/>
        </p:nvSpPr>
        <p:spPr>
          <a:xfrm>
            <a:off x="0" y="5426278"/>
            <a:ext cx="7620000" cy="288722"/>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 name="Picture 17">
            <a:extLst>
              <a:ext uri="{FF2B5EF4-FFF2-40B4-BE49-F238E27FC236}">
                <a16:creationId xmlns:a16="http://schemas.microsoft.com/office/drawing/2014/main" id="{ABD4E837-8696-4A89-BA92-03B0FDC11B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16" name="Slide Number Placeholder 1">
            <a:extLst>
              <a:ext uri="{FF2B5EF4-FFF2-40B4-BE49-F238E27FC236}">
                <a16:creationId xmlns:a16="http://schemas.microsoft.com/office/drawing/2014/main" id="{C6457A10-78E2-4F92-9906-AD6091757830}"/>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
        <p:nvSpPr>
          <p:cNvPr id="4" name="Picture Placeholder 3">
            <a:extLst>
              <a:ext uri="{FF2B5EF4-FFF2-40B4-BE49-F238E27FC236}">
                <a16:creationId xmlns:a16="http://schemas.microsoft.com/office/drawing/2014/main" id="{1EF5F476-EC74-404B-9422-3A01B9070E8E}"/>
              </a:ext>
            </a:extLst>
          </p:cNvPr>
          <p:cNvSpPr>
            <a:spLocks noGrp="1"/>
          </p:cNvSpPr>
          <p:nvPr>
            <p:ph type="pic" sz="quarter" idx="19"/>
          </p:nvPr>
        </p:nvSpPr>
        <p:spPr>
          <a:xfrm>
            <a:off x="100013" y="1343725"/>
            <a:ext cx="1783556" cy="2214563"/>
          </a:xfrm>
        </p:spPr>
        <p:txBody>
          <a:bodyPr/>
          <a:lstStyle/>
          <a:p>
            <a:endParaRPr lang="en-US"/>
          </a:p>
        </p:txBody>
      </p:sp>
      <p:sp>
        <p:nvSpPr>
          <p:cNvPr id="17" name="Picture Placeholder 3">
            <a:extLst>
              <a:ext uri="{FF2B5EF4-FFF2-40B4-BE49-F238E27FC236}">
                <a16:creationId xmlns:a16="http://schemas.microsoft.com/office/drawing/2014/main" id="{8311C65D-4EC0-4B70-B058-98EFF8B0B038}"/>
              </a:ext>
            </a:extLst>
          </p:cNvPr>
          <p:cNvSpPr>
            <a:spLocks noGrp="1"/>
          </p:cNvSpPr>
          <p:nvPr>
            <p:ph type="pic" sz="quarter" idx="20"/>
          </p:nvPr>
        </p:nvSpPr>
        <p:spPr>
          <a:xfrm>
            <a:off x="1974057" y="1343725"/>
            <a:ext cx="1783556" cy="1562918"/>
          </a:xfrm>
        </p:spPr>
        <p:txBody>
          <a:bodyPr/>
          <a:lstStyle/>
          <a:p>
            <a:endParaRPr lang="en-US"/>
          </a:p>
        </p:txBody>
      </p:sp>
      <p:sp>
        <p:nvSpPr>
          <p:cNvPr id="19" name="Picture Placeholder 3">
            <a:extLst>
              <a:ext uri="{FF2B5EF4-FFF2-40B4-BE49-F238E27FC236}">
                <a16:creationId xmlns:a16="http://schemas.microsoft.com/office/drawing/2014/main" id="{26D13196-C92D-4C3A-BCA2-ACF0A47A64D4}"/>
              </a:ext>
            </a:extLst>
          </p:cNvPr>
          <p:cNvSpPr>
            <a:spLocks noGrp="1"/>
          </p:cNvSpPr>
          <p:nvPr>
            <p:ph type="pic" sz="quarter" idx="21"/>
          </p:nvPr>
        </p:nvSpPr>
        <p:spPr>
          <a:xfrm>
            <a:off x="3848101" y="1343725"/>
            <a:ext cx="1783556" cy="2214563"/>
          </a:xfrm>
        </p:spPr>
        <p:txBody>
          <a:bodyPr/>
          <a:lstStyle/>
          <a:p>
            <a:endParaRPr lang="en-US"/>
          </a:p>
        </p:txBody>
      </p:sp>
      <p:sp>
        <p:nvSpPr>
          <p:cNvPr id="20" name="Picture Placeholder 3">
            <a:extLst>
              <a:ext uri="{FF2B5EF4-FFF2-40B4-BE49-F238E27FC236}">
                <a16:creationId xmlns:a16="http://schemas.microsoft.com/office/drawing/2014/main" id="{565CC5FB-1DDC-4321-AB62-FA01AA2F1681}"/>
              </a:ext>
            </a:extLst>
          </p:cNvPr>
          <p:cNvSpPr>
            <a:spLocks noGrp="1"/>
          </p:cNvSpPr>
          <p:nvPr>
            <p:ph type="pic" sz="quarter" idx="22"/>
          </p:nvPr>
        </p:nvSpPr>
        <p:spPr>
          <a:xfrm>
            <a:off x="5722144" y="1343725"/>
            <a:ext cx="1783556" cy="1562918"/>
          </a:xfrm>
        </p:spPr>
        <p:txBody>
          <a:bodyPr/>
          <a:lstStyle/>
          <a:p>
            <a:endParaRPr lang="en-US"/>
          </a:p>
        </p:txBody>
      </p:sp>
      <p:sp>
        <p:nvSpPr>
          <p:cNvPr id="27" name="Picture Placeholder 3">
            <a:extLst>
              <a:ext uri="{FF2B5EF4-FFF2-40B4-BE49-F238E27FC236}">
                <a16:creationId xmlns:a16="http://schemas.microsoft.com/office/drawing/2014/main" id="{CE31F9AE-3618-4A95-8A23-96BA820D57B1}"/>
              </a:ext>
            </a:extLst>
          </p:cNvPr>
          <p:cNvSpPr>
            <a:spLocks noGrp="1"/>
          </p:cNvSpPr>
          <p:nvPr>
            <p:ph type="pic" sz="quarter" idx="23"/>
          </p:nvPr>
        </p:nvSpPr>
        <p:spPr>
          <a:xfrm>
            <a:off x="100011" y="3661108"/>
            <a:ext cx="1783556" cy="1562918"/>
          </a:xfrm>
        </p:spPr>
        <p:txBody>
          <a:bodyPr/>
          <a:lstStyle/>
          <a:p>
            <a:endParaRPr lang="en-US"/>
          </a:p>
        </p:txBody>
      </p:sp>
      <p:sp>
        <p:nvSpPr>
          <p:cNvPr id="28" name="Picture Placeholder 3">
            <a:extLst>
              <a:ext uri="{FF2B5EF4-FFF2-40B4-BE49-F238E27FC236}">
                <a16:creationId xmlns:a16="http://schemas.microsoft.com/office/drawing/2014/main" id="{F92AFF34-1A6E-4E6D-896C-0D1441C92A2F}"/>
              </a:ext>
            </a:extLst>
          </p:cNvPr>
          <p:cNvSpPr>
            <a:spLocks noGrp="1"/>
          </p:cNvSpPr>
          <p:nvPr>
            <p:ph type="pic" sz="quarter" idx="24"/>
          </p:nvPr>
        </p:nvSpPr>
        <p:spPr>
          <a:xfrm>
            <a:off x="1976239" y="3008070"/>
            <a:ext cx="1783556" cy="2214563"/>
          </a:xfrm>
        </p:spPr>
        <p:txBody>
          <a:bodyPr/>
          <a:lstStyle/>
          <a:p>
            <a:endParaRPr lang="en-US"/>
          </a:p>
        </p:txBody>
      </p:sp>
      <p:sp>
        <p:nvSpPr>
          <p:cNvPr id="29" name="Picture Placeholder 3">
            <a:extLst>
              <a:ext uri="{FF2B5EF4-FFF2-40B4-BE49-F238E27FC236}">
                <a16:creationId xmlns:a16="http://schemas.microsoft.com/office/drawing/2014/main" id="{C6EA0A71-3D29-46DD-AC2F-B9EA3AC5C9D3}"/>
              </a:ext>
            </a:extLst>
          </p:cNvPr>
          <p:cNvSpPr>
            <a:spLocks noGrp="1"/>
          </p:cNvSpPr>
          <p:nvPr>
            <p:ph type="pic" sz="quarter" idx="25"/>
          </p:nvPr>
        </p:nvSpPr>
        <p:spPr>
          <a:xfrm>
            <a:off x="3852466" y="3659714"/>
            <a:ext cx="1783556" cy="1562918"/>
          </a:xfrm>
        </p:spPr>
        <p:txBody>
          <a:bodyPr/>
          <a:lstStyle/>
          <a:p>
            <a:endParaRPr lang="en-US"/>
          </a:p>
        </p:txBody>
      </p:sp>
      <p:sp>
        <p:nvSpPr>
          <p:cNvPr id="30" name="Picture Placeholder 3">
            <a:extLst>
              <a:ext uri="{FF2B5EF4-FFF2-40B4-BE49-F238E27FC236}">
                <a16:creationId xmlns:a16="http://schemas.microsoft.com/office/drawing/2014/main" id="{C632D03A-7AFE-43A4-9563-DD62D4274A5B}"/>
              </a:ext>
            </a:extLst>
          </p:cNvPr>
          <p:cNvSpPr>
            <a:spLocks noGrp="1"/>
          </p:cNvSpPr>
          <p:nvPr>
            <p:ph type="pic" sz="quarter" idx="26"/>
          </p:nvPr>
        </p:nvSpPr>
        <p:spPr>
          <a:xfrm>
            <a:off x="5728695" y="3006676"/>
            <a:ext cx="1783556" cy="2214563"/>
          </a:xfrm>
        </p:spPr>
        <p:txBody>
          <a:bodyPr/>
          <a:lstStyle/>
          <a:p>
            <a:endParaRPr lang="en-US"/>
          </a:p>
        </p:txBody>
      </p:sp>
    </p:spTree>
    <p:extLst>
      <p:ext uri="{BB962C8B-B14F-4D97-AF65-F5344CB8AC3E}">
        <p14:creationId xmlns:p14="http://schemas.microsoft.com/office/powerpoint/2010/main" val="18948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vertical">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3903345" y="0"/>
            <a:ext cx="3714750" cy="5715000"/>
          </a:xfrm>
          <a:prstGeom prst="rect">
            <a:avLst/>
          </a:prstGeom>
        </p:spPr>
        <p:txBody>
          <a:bodyPr rtlCol="0">
            <a:normAutofit/>
          </a:bodyPr>
          <a:lstStyle>
            <a:lvl1pPr marL="0" indent="0">
              <a:buNone/>
              <a:defRPr sz="2400">
                <a:latin typeface="Arial"/>
                <a:cs typeface="Arial"/>
              </a:defRPr>
            </a:lvl1pPr>
            <a:lvl2pPr marL="342896" indent="0">
              <a:buNone/>
              <a:defRPr sz="2100"/>
            </a:lvl2pPr>
            <a:lvl3pPr marL="685793" indent="0">
              <a:buNone/>
              <a:defRPr sz="1800"/>
            </a:lvl3pPr>
            <a:lvl4pPr marL="1028690" indent="0">
              <a:buNone/>
              <a:defRPr sz="1500"/>
            </a:lvl4pPr>
            <a:lvl5pPr marL="1371587" indent="0">
              <a:buNone/>
              <a:defRPr sz="1500"/>
            </a:lvl5pPr>
            <a:lvl6pPr marL="1714483" indent="0">
              <a:buNone/>
              <a:defRPr sz="1500"/>
            </a:lvl6pPr>
            <a:lvl7pPr marL="2057379" indent="0">
              <a:buNone/>
              <a:defRPr sz="1500"/>
            </a:lvl7pPr>
            <a:lvl8pPr marL="2400276" indent="0">
              <a:buNone/>
              <a:defRPr sz="1500"/>
            </a:lvl8pPr>
            <a:lvl9pPr marL="2743173" indent="0">
              <a:buNone/>
              <a:defRPr sz="1500"/>
            </a:lvl9pPr>
          </a:lstStyle>
          <a:p>
            <a:pPr lvl="0"/>
            <a:r>
              <a:rPr lang="en-US" noProof="0"/>
              <a:t>Click icon to add picture</a:t>
            </a:r>
            <a:endParaRPr lang="en-US" noProof="0" dirty="0"/>
          </a:p>
        </p:txBody>
      </p:sp>
      <p:sp>
        <p:nvSpPr>
          <p:cNvPr id="8" name="Subtitle 2"/>
          <p:cNvSpPr>
            <a:spLocks noGrp="1"/>
          </p:cNvSpPr>
          <p:nvPr>
            <p:ph type="subTitle" idx="10" hasCustomPrompt="1"/>
          </p:nvPr>
        </p:nvSpPr>
        <p:spPr>
          <a:xfrm>
            <a:off x="389384" y="2820924"/>
            <a:ext cx="3325366" cy="1463040"/>
          </a:xfrm>
          <a:prstGeom prst="rect">
            <a:avLst/>
          </a:prstGeom>
        </p:spPr>
        <p:txBody>
          <a:bodyPr wrap="square" lIns="0" tIns="0" rIns="0" bIns="0">
            <a:noAutofit/>
          </a:bodyPr>
          <a:lstStyle>
            <a:lvl1pPr marL="0" indent="0" algn="l">
              <a:lnSpc>
                <a:spcPts val="3150"/>
              </a:lnSpc>
              <a:buNone/>
              <a:defRPr sz="3000" b="1" i="0">
                <a:solidFill>
                  <a:srgbClr val="395173"/>
                </a:solidFill>
                <a:latin typeface="Times New Roman"/>
                <a:cs typeface="Times New Roman"/>
              </a:defRPr>
            </a:lvl1pPr>
            <a:lvl2pPr marL="342896" indent="0" algn="ctr">
              <a:buNone/>
              <a:defRPr>
                <a:solidFill>
                  <a:schemeClr val="tx1">
                    <a:tint val="75000"/>
                  </a:schemeClr>
                </a:solidFill>
              </a:defRPr>
            </a:lvl2pPr>
            <a:lvl3pPr marL="685793" indent="0" algn="ctr">
              <a:buNone/>
              <a:defRPr>
                <a:solidFill>
                  <a:schemeClr val="tx1">
                    <a:tint val="75000"/>
                  </a:schemeClr>
                </a:solidFill>
              </a:defRPr>
            </a:lvl3pPr>
            <a:lvl4pPr marL="1028690" indent="0" algn="ctr">
              <a:buNone/>
              <a:defRPr>
                <a:solidFill>
                  <a:schemeClr val="tx1">
                    <a:tint val="75000"/>
                  </a:schemeClr>
                </a:solidFill>
              </a:defRPr>
            </a:lvl4pPr>
            <a:lvl5pPr marL="1371587" indent="0" algn="ctr">
              <a:buNone/>
              <a:defRPr>
                <a:solidFill>
                  <a:schemeClr val="tx1">
                    <a:tint val="75000"/>
                  </a:schemeClr>
                </a:solidFill>
              </a:defRPr>
            </a:lvl5pPr>
            <a:lvl6pPr marL="1714483" indent="0" algn="ctr">
              <a:buNone/>
              <a:defRPr>
                <a:solidFill>
                  <a:schemeClr val="tx1">
                    <a:tint val="75000"/>
                  </a:schemeClr>
                </a:solidFill>
              </a:defRPr>
            </a:lvl6pPr>
            <a:lvl7pPr marL="2057379" indent="0" algn="ctr">
              <a:buNone/>
              <a:defRPr>
                <a:solidFill>
                  <a:schemeClr val="tx1">
                    <a:tint val="75000"/>
                  </a:schemeClr>
                </a:solidFill>
              </a:defRPr>
            </a:lvl7pPr>
            <a:lvl8pPr marL="2400276" indent="0" algn="ctr">
              <a:buNone/>
              <a:defRPr>
                <a:solidFill>
                  <a:schemeClr val="tx1">
                    <a:tint val="75000"/>
                  </a:schemeClr>
                </a:solidFill>
              </a:defRPr>
            </a:lvl8pPr>
            <a:lvl9pPr marL="2743173" indent="0" algn="ctr">
              <a:buNone/>
              <a:defRPr>
                <a:solidFill>
                  <a:schemeClr val="tx1">
                    <a:tint val="75000"/>
                  </a:schemeClr>
                </a:solidFill>
              </a:defRPr>
            </a:lvl9pPr>
          </a:lstStyle>
          <a:p>
            <a:r>
              <a:rPr lang="en-US" dirty="0"/>
              <a:t>Click to edit Master Title style</a:t>
            </a:r>
          </a:p>
        </p:txBody>
      </p:sp>
      <p:sp>
        <p:nvSpPr>
          <p:cNvPr id="11" name="Title 1"/>
          <p:cNvSpPr>
            <a:spLocks noGrp="1"/>
          </p:cNvSpPr>
          <p:nvPr>
            <p:ph type="title" hasCustomPrompt="1"/>
          </p:nvPr>
        </p:nvSpPr>
        <p:spPr>
          <a:xfrm>
            <a:off x="389384" y="4466845"/>
            <a:ext cx="3325365" cy="668029"/>
          </a:xfrm>
          <a:prstGeom prst="rect">
            <a:avLst/>
          </a:prstGeom>
        </p:spPr>
        <p:txBody>
          <a:bodyPr wrap="square" lIns="0" tIns="0" rIns="0" bIns="0">
            <a:noAutofit/>
          </a:bodyPr>
          <a:lstStyle>
            <a:lvl1pPr algn="l">
              <a:defRPr sz="1125" b="1">
                <a:solidFill>
                  <a:schemeClr val="accent6"/>
                </a:solidFill>
                <a:latin typeface="Arial"/>
                <a:cs typeface="Arial"/>
              </a:defRPr>
            </a:lvl1pPr>
          </a:lstStyle>
          <a:p>
            <a:r>
              <a:rPr lang="en-US" dirty="0"/>
              <a:t>Click to edit Master subtitle style</a:t>
            </a:r>
          </a:p>
        </p:txBody>
      </p:sp>
      <p:sp>
        <p:nvSpPr>
          <p:cNvPr id="12" name="Picture Placeholder 2"/>
          <p:cNvSpPr>
            <a:spLocks noGrp="1"/>
          </p:cNvSpPr>
          <p:nvPr>
            <p:ph type="pic" idx="11" hasCustomPrompt="1"/>
          </p:nvPr>
        </p:nvSpPr>
        <p:spPr>
          <a:xfrm>
            <a:off x="389382" y="1571171"/>
            <a:ext cx="1648968" cy="963356"/>
          </a:xfrm>
          <a:prstGeom prst="rect">
            <a:avLst/>
          </a:prstGeom>
        </p:spPr>
        <p:txBody>
          <a:bodyPr rtlCol="0">
            <a:noAutofit/>
          </a:bodyPr>
          <a:lstStyle>
            <a:lvl1pPr marL="0" indent="0">
              <a:buNone/>
              <a:defRPr sz="1800">
                <a:latin typeface="Arial"/>
                <a:cs typeface="Arial"/>
              </a:defRPr>
            </a:lvl1pPr>
            <a:lvl2pPr marL="342896" indent="0">
              <a:buNone/>
              <a:defRPr sz="2100"/>
            </a:lvl2pPr>
            <a:lvl3pPr marL="685793" indent="0">
              <a:buNone/>
              <a:defRPr sz="1800"/>
            </a:lvl3pPr>
            <a:lvl4pPr marL="1028690" indent="0">
              <a:buNone/>
              <a:defRPr sz="1500"/>
            </a:lvl4pPr>
            <a:lvl5pPr marL="1371587" indent="0">
              <a:buNone/>
              <a:defRPr sz="1500"/>
            </a:lvl5pPr>
            <a:lvl6pPr marL="1714483" indent="0">
              <a:buNone/>
              <a:defRPr sz="1500"/>
            </a:lvl6pPr>
            <a:lvl7pPr marL="2057379" indent="0">
              <a:buNone/>
              <a:defRPr sz="1500"/>
            </a:lvl7pPr>
            <a:lvl8pPr marL="2400276" indent="0">
              <a:buNone/>
              <a:defRPr sz="1500"/>
            </a:lvl8pPr>
            <a:lvl9pPr marL="2743173" indent="0">
              <a:buNone/>
              <a:defRPr sz="1500"/>
            </a:lvl9pPr>
          </a:lstStyle>
          <a:p>
            <a:pPr lvl="0"/>
            <a:r>
              <a:rPr lang="en-US" noProof="0" dirty="0"/>
              <a:t>Client logo</a:t>
            </a:r>
          </a:p>
        </p:txBody>
      </p:sp>
      <p:pic>
        <p:nvPicPr>
          <p:cNvPr id="7" name="Picture 6">
            <a:extLst>
              <a:ext uri="{FF2B5EF4-FFF2-40B4-BE49-F238E27FC236}">
                <a16:creationId xmlns:a16="http://schemas.microsoft.com/office/drawing/2014/main" id="{14DFAE44-D0B0-4AE5-B577-5F75B24AEE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041" y="333757"/>
            <a:ext cx="933013" cy="346753"/>
          </a:xfrm>
          <a:prstGeom prst="rect">
            <a:avLst/>
          </a:prstGeom>
        </p:spPr>
      </p:pic>
    </p:spTree>
    <p:extLst>
      <p:ext uri="{BB962C8B-B14F-4D97-AF65-F5344CB8AC3E}">
        <p14:creationId xmlns:p14="http://schemas.microsoft.com/office/powerpoint/2010/main" val="1926772138"/>
      </p:ext>
    </p:extLst>
  </p:cSld>
  <p:clrMapOvr>
    <a:masterClrMapping/>
  </p:clrMapOvr>
  <p:extLst>
    <p:ext uri="{DCECCB84-F9BA-43D5-87BE-67443E8EF086}">
      <p15:sldGuideLst xmlns:p15="http://schemas.microsoft.com/office/powerpoint/2012/main">
        <p15:guide id="1" orient="horz" pos="32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person blur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774C69-11C7-4095-AABD-C3185BC6C976}"/>
              </a:ext>
            </a:extLst>
          </p:cNvPr>
          <p:cNvSpPr/>
          <p:nvPr userDrawn="1"/>
        </p:nvSpPr>
        <p:spPr>
          <a:xfrm>
            <a:off x="1" y="1344572"/>
            <a:ext cx="1952625" cy="3798928"/>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7178" y="349245"/>
            <a:ext cx="6461825" cy="539755"/>
          </a:xfrm>
          <a:prstGeom prst="rect">
            <a:avLst/>
          </a:prstGeom>
        </p:spPr>
        <p:txBody>
          <a:bodyPr lIns="0" rIns="0"/>
          <a:lstStyle>
            <a:lvl1pPr algn="l">
              <a:defRPr sz="2400" baseline="0">
                <a:solidFill>
                  <a:srgbClr val="395173"/>
                </a:solidFill>
              </a:defRPr>
            </a:lvl1pPr>
          </a:lstStyle>
          <a:p>
            <a:r>
              <a:rPr lang="en-US" dirty="0"/>
              <a:t>One Person Blurb</a:t>
            </a:r>
          </a:p>
        </p:txBody>
      </p:sp>
      <p:sp>
        <p:nvSpPr>
          <p:cNvPr id="8" name="Text Placeholder 7"/>
          <p:cNvSpPr>
            <a:spLocks noGrp="1"/>
          </p:cNvSpPr>
          <p:nvPr>
            <p:ph type="body" sz="quarter" idx="10" hasCustomPrompt="1"/>
          </p:nvPr>
        </p:nvSpPr>
        <p:spPr>
          <a:xfrm>
            <a:off x="387179" y="3139818"/>
            <a:ext cx="1477967" cy="305320"/>
          </a:xfrm>
          <a:prstGeom prst="rect">
            <a:avLst/>
          </a:prstGeom>
        </p:spPr>
        <p:txBody>
          <a:bodyPr lIns="0" rIns="0">
            <a:noAutofit/>
          </a:bodyPr>
          <a:lstStyle>
            <a:lvl1pPr marL="0" indent="0">
              <a:lnSpc>
                <a:spcPts val="1650"/>
              </a:lnSpc>
              <a:spcBef>
                <a:spcPts val="0"/>
              </a:spcBef>
              <a:buNone/>
              <a:defRPr sz="1100" b="1" baseline="0">
                <a:solidFill>
                  <a:schemeClr val="accent1"/>
                </a:solidFill>
              </a:defRPr>
            </a:lvl1pPr>
            <a:lvl2pPr marL="342896" indent="0">
              <a:buNone/>
              <a:defRPr/>
            </a:lvl2pPr>
            <a:lvl3pPr marL="685793" indent="0">
              <a:buNone/>
              <a:defRPr/>
            </a:lvl3pPr>
          </a:lstStyle>
          <a:p>
            <a:pPr lvl="0"/>
            <a:r>
              <a:rPr lang="en-US" dirty="0"/>
              <a:t>First, Last Name</a:t>
            </a:r>
          </a:p>
        </p:txBody>
      </p:sp>
      <p:sp>
        <p:nvSpPr>
          <p:cNvPr id="6" name="Content Placeholder 5"/>
          <p:cNvSpPr>
            <a:spLocks noGrp="1"/>
          </p:cNvSpPr>
          <p:nvPr>
            <p:ph sz="quarter" idx="11" hasCustomPrompt="1"/>
          </p:nvPr>
        </p:nvSpPr>
        <p:spPr>
          <a:xfrm>
            <a:off x="381001" y="1344572"/>
            <a:ext cx="1480716" cy="1659232"/>
          </a:xfrm>
          <a:prstGeom prst="rect">
            <a:avLst/>
          </a:prstGeom>
        </p:spPr>
        <p:txBody>
          <a:bodyPr>
            <a:normAutofit/>
          </a:bodyPr>
          <a:lstStyle>
            <a:lvl1pPr marL="0" indent="0">
              <a:buNone/>
              <a:defRPr sz="1050"/>
            </a:lvl1pPr>
          </a:lstStyle>
          <a:p>
            <a:pPr lvl="0"/>
            <a:r>
              <a:rPr lang="en-US" dirty="0"/>
              <a:t>photo</a:t>
            </a:r>
          </a:p>
        </p:txBody>
      </p:sp>
      <p:sp>
        <p:nvSpPr>
          <p:cNvPr id="9" name="Text Placeholder 7"/>
          <p:cNvSpPr>
            <a:spLocks noGrp="1"/>
          </p:cNvSpPr>
          <p:nvPr>
            <p:ph type="body" sz="quarter" idx="12" hasCustomPrompt="1"/>
          </p:nvPr>
        </p:nvSpPr>
        <p:spPr>
          <a:xfrm>
            <a:off x="383751" y="3522475"/>
            <a:ext cx="1477967" cy="286606"/>
          </a:xfrm>
          <a:prstGeom prst="rect">
            <a:avLst/>
          </a:prstGeom>
        </p:spPr>
        <p:txBody>
          <a:bodyPr lIns="0" rIns="0">
            <a:noAutofit/>
          </a:bodyPr>
          <a:lstStyle>
            <a:lvl1pPr marL="0" indent="0">
              <a:lnSpc>
                <a:spcPts val="1650"/>
              </a:lnSpc>
              <a:spcBef>
                <a:spcPts val="0"/>
              </a:spcBef>
              <a:buNone/>
              <a:defRPr sz="1100" b="1" baseline="0">
                <a:solidFill>
                  <a:schemeClr val="accent6"/>
                </a:solidFill>
              </a:defRPr>
            </a:lvl1pPr>
            <a:lvl2pPr marL="342896" indent="0">
              <a:buNone/>
              <a:defRPr/>
            </a:lvl2pPr>
            <a:lvl3pPr marL="685793" indent="0">
              <a:buNone/>
              <a:defRPr/>
            </a:lvl3pPr>
          </a:lstStyle>
          <a:p>
            <a:pPr lvl="0"/>
            <a:r>
              <a:rPr lang="en-US" dirty="0"/>
              <a:t>Project Role</a:t>
            </a:r>
          </a:p>
        </p:txBody>
      </p:sp>
      <p:sp>
        <p:nvSpPr>
          <p:cNvPr id="10" name="Content Placeholder 9"/>
          <p:cNvSpPr>
            <a:spLocks noGrp="1"/>
          </p:cNvSpPr>
          <p:nvPr>
            <p:ph sz="quarter" idx="13"/>
          </p:nvPr>
        </p:nvSpPr>
        <p:spPr>
          <a:xfrm>
            <a:off x="2136648" y="1342299"/>
            <a:ext cx="3344988" cy="3809999"/>
          </a:xfrm>
          <a:prstGeom prst="rect">
            <a:avLst/>
          </a:prstGeom>
        </p:spPr>
        <p:txBody>
          <a:bodyPr lIns="0" rIns="0"/>
          <a:lstStyle>
            <a:lvl1pPr marL="0" indent="0">
              <a:buFont typeface="Arial" panose="020B0604020202020204" pitchFamily="34" charset="0"/>
              <a:buNone/>
              <a:defRPr sz="1500"/>
            </a:lvl1pPr>
            <a:lvl2pPr marL="342897" indent="0">
              <a:buFont typeface="Arial" panose="020B0604020202020204" pitchFamily="34" charset="0"/>
              <a:buNone/>
              <a:defRPr sz="1100">
                <a:solidFill>
                  <a:schemeClr val="tx1">
                    <a:lumMod val="50000"/>
                    <a:lumOff val="50000"/>
                  </a:schemeClr>
                </a:solidFill>
              </a:defRPr>
            </a:lvl2pPr>
            <a:lvl3pPr marL="685793" indent="0">
              <a:buFont typeface="Arial" panose="020B0604020202020204" pitchFamily="34" charset="0"/>
              <a:buNone/>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7"/>
          <p:cNvSpPr>
            <a:spLocks noGrp="1"/>
          </p:cNvSpPr>
          <p:nvPr>
            <p:ph type="body" sz="quarter" idx="14" hasCustomPrompt="1"/>
          </p:nvPr>
        </p:nvSpPr>
        <p:spPr>
          <a:xfrm>
            <a:off x="5766436" y="1333506"/>
            <a:ext cx="1470659" cy="3809999"/>
          </a:xfrm>
          <a:prstGeom prst="rect">
            <a:avLst/>
          </a:prstGeom>
        </p:spPr>
        <p:txBody>
          <a:bodyPr lIns="0" tIns="0" rIns="0" anchor="ctr">
            <a:noAutofit/>
          </a:bodyPr>
          <a:lstStyle>
            <a:lvl1pPr marL="0" indent="0" algn="l">
              <a:lnSpc>
                <a:spcPts val="2400"/>
              </a:lnSpc>
              <a:spcBef>
                <a:spcPts val="0"/>
              </a:spcBef>
              <a:buNone/>
              <a:defRPr sz="1600" b="1" i="1" baseline="0">
                <a:solidFill>
                  <a:schemeClr val="tx2"/>
                </a:solidFill>
                <a:latin typeface="Times New Roman" panose="02020603050405020304" pitchFamily="18" charset="0"/>
                <a:cs typeface="Times New Roman" panose="02020603050405020304" pitchFamily="18" charset="0"/>
              </a:defRPr>
            </a:lvl1pPr>
            <a:lvl2pPr marL="342896" indent="0">
              <a:buNone/>
              <a:defRPr>
                <a:solidFill>
                  <a:schemeClr val="bg1"/>
                </a:solidFill>
                <a:latin typeface="Times New Roman" panose="02020603050405020304" pitchFamily="18" charset="0"/>
                <a:cs typeface="Times New Roman" panose="02020603050405020304" pitchFamily="18" charset="0"/>
              </a:defRPr>
            </a:lvl2pPr>
            <a:lvl3pPr marL="685793" indent="0">
              <a:buNone/>
              <a:defRPr>
                <a:solidFill>
                  <a:schemeClr val="bg1"/>
                </a:solidFill>
                <a:latin typeface="Times New Roman" panose="02020603050405020304" pitchFamily="18" charset="0"/>
                <a:cs typeface="Times New Roman" panose="02020603050405020304" pitchFamily="18" charset="0"/>
              </a:defRPr>
            </a:lvl3pPr>
            <a:lvl4pPr marL="1028690" indent="0">
              <a:buNone/>
              <a:defRPr>
                <a:solidFill>
                  <a:schemeClr val="bg1"/>
                </a:solidFill>
                <a:latin typeface="Times New Roman" panose="02020603050405020304" pitchFamily="18" charset="0"/>
                <a:cs typeface="Times New Roman" panose="02020603050405020304" pitchFamily="18" charset="0"/>
              </a:defRPr>
            </a:lvl4pPr>
            <a:lvl5pPr marL="1371587" indent="0">
              <a:buNone/>
              <a:defRPr>
                <a:solidFill>
                  <a:schemeClr val="bg1"/>
                </a:solidFill>
                <a:latin typeface="Times New Roman" panose="02020603050405020304" pitchFamily="18" charset="0"/>
                <a:cs typeface="Times New Roman" panose="02020603050405020304" pitchFamily="18" charset="0"/>
              </a:defRPr>
            </a:lvl5pPr>
          </a:lstStyle>
          <a:p>
            <a:pPr lvl="0"/>
            <a:r>
              <a:rPr lang="en-US" dirty="0"/>
              <a:t>Something you really want to stand out about the person.</a:t>
            </a:r>
          </a:p>
          <a:p>
            <a:pPr lvl="0"/>
            <a:endParaRPr lang="en-US" dirty="0"/>
          </a:p>
        </p:txBody>
      </p:sp>
      <p:cxnSp>
        <p:nvCxnSpPr>
          <p:cNvPr id="7" name="Straight Connector 6">
            <a:extLst>
              <a:ext uri="{FF2B5EF4-FFF2-40B4-BE49-F238E27FC236}">
                <a16:creationId xmlns:a16="http://schemas.microsoft.com/office/drawing/2014/main" id="{6D317658-BABC-46E9-83CF-6127AC7FE59D}"/>
              </a:ext>
            </a:extLst>
          </p:cNvPr>
          <p:cNvCxnSpPr/>
          <p:nvPr userDrawn="1"/>
        </p:nvCxnSpPr>
        <p:spPr>
          <a:xfrm>
            <a:off x="5647944" y="1344573"/>
            <a:ext cx="0" cy="3798933"/>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A9FA201-24D0-4719-AE3A-9EB89727EDFD}"/>
              </a:ext>
            </a:extLst>
          </p:cNvPr>
          <p:cNvSpPr/>
          <p:nvPr userDrawn="1"/>
        </p:nvSpPr>
        <p:spPr>
          <a:xfrm>
            <a:off x="0" y="5426278"/>
            <a:ext cx="7620000" cy="288722"/>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 name="Picture 15">
            <a:extLst>
              <a:ext uri="{FF2B5EF4-FFF2-40B4-BE49-F238E27FC236}">
                <a16:creationId xmlns:a16="http://schemas.microsoft.com/office/drawing/2014/main" id="{0CF3E247-FEA3-4596-A758-6EDC8A6B4E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14" name="Slide Number Placeholder 1">
            <a:extLst>
              <a:ext uri="{FF2B5EF4-FFF2-40B4-BE49-F238E27FC236}">
                <a16:creationId xmlns:a16="http://schemas.microsoft.com/office/drawing/2014/main" id="{6559FE58-F67F-4712-AA26-EBF10FB6ABA2}"/>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Tree>
    <p:extLst>
      <p:ext uri="{BB962C8B-B14F-4D97-AF65-F5344CB8AC3E}">
        <p14:creationId xmlns:p14="http://schemas.microsoft.com/office/powerpoint/2010/main" val="17722612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person blur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715" y="341625"/>
            <a:ext cx="6461825" cy="547375"/>
          </a:xfrm>
          <a:prstGeom prst="rect">
            <a:avLst/>
          </a:prstGeom>
        </p:spPr>
        <p:txBody>
          <a:bodyPr lIns="0"/>
          <a:lstStyle>
            <a:lvl1pPr algn="l">
              <a:defRPr sz="2400" baseline="0">
                <a:solidFill>
                  <a:srgbClr val="395173"/>
                </a:solidFill>
              </a:defRPr>
            </a:lvl1pPr>
          </a:lstStyle>
          <a:p>
            <a:r>
              <a:rPr lang="en-US" dirty="0"/>
              <a:t>Two-Person Blurb</a:t>
            </a:r>
          </a:p>
        </p:txBody>
      </p:sp>
      <p:sp>
        <p:nvSpPr>
          <p:cNvPr id="8" name="Text Placeholder 7"/>
          <p:cNvSpPr>
            <a:spLocks noGrp="1"/>
          </p:cNvSpPr>
          <p:nvPr>
            <p:ph type="body" sz="quarter" idx="10" hasCustomPrompt="1"/>
          </p:nvPr>
        </p:nvSpPr>
        <p:spPr>
          <a:xfrm>
            <a:off x="1559559" y="1343397"/>
            <a:ext cx="2155195" cy="286607"/>
          </a:xfrm>
          <a:prstGeom prst="rect">
            <a:avLst/>
          </a:prstGeom>
        </p:spPr>
        <p:txBody>
          <a:bodyPr lIns="0">
            <a:noAutofit/>
          </a:bodyPr>
          <a:lstStyle>
            <a:lvl1pPr marL="0" indent="0">
              <a:lnSpc>
                <a:spcPts val="1650"/>
              </a:lnSpc>
              <a:spcBef>
                <a:spcPts val="0"/>
              </a:spcBef>
              <a:buNone/>
              <a:defRPr sz="1100" b="1" baseline="0">
                <a:solidFill>
                  <a:schemeClr val="tx2"/>
                </a:solidFill>
              </a:defRPr>
            </a:lvl1pPr>
            <a:lvl2pPr marL="342896" indent="0">
              <a:buNone/>
              <a:defRPr/>
            </a:lvl2pPr>
            <a:lvl3pPr marL="685793" indent="0">
              <a:buNone/>
              <a:defRPr/>
            </a:lvl3pPr>
          </a:lstStyle>
          <a:p>
            <a:pPr lvl="0"/>
            <a:r>
              <a:rPr lang="en-US" dirty="0"/>
              <a:t>First, Last Name</a:t>
            </a:r>
          </a:p>
        </p:txBody>
      </p:sp>
      <p:sp>
        <p:nvSpPr>
          <p:cNvPr id="6" name="Content Placeholder 5"/>
          <p:cNvSpPr>
            <a:spLocks noGrp="1"/>
          </p:cNvSpPr>
          <p:nvPr>
            <p:ph sz="quarter" idx="11" hasCustomPrompt="1"/>
          </p:nvPr>
        </p:nvSpPr>
        <p:spPr>
          <a:xfrm>
            <a:off x="386715" y="1344573"/>
            <a:ext cx="1070610" cy="1314845"/>
          </a:xfrm>
          <a:prstGeom prst="rect">
            <a:avLst/>
          </a:prstGeom>
        </p:spPr>
        <p:txBody>
          <a:bodyPr>
            <a:normAutofit/>
          </a:bodyPr>
          <a:lstStyle>
            <a:lvl1pPr marL="0" indent="0">
              <a:buNone/>
              <a:defRPr sz="1050"/>
            </a:lvl1pPr>
          </a:lstStyle>
          <a:p>
            <a:pPr lvl="0"/>
            <a:r>
              <a:rPr lang="en-US" dirty="0"/>
              <a:t>photo</a:t>
            </a:r>
          </a:p>
        </p:txBody>
      </p:sp>
      <p:sp>
        <p:nvSpPr>
          <p:cNvPr id="9" name="Text Placeholder 7"/>
          <p:cNvSpPr>
            <a:spLocks noGrp="1"/>
          </p:cNvSpPr>
          <p:nvPr>
            <p:ph type="body" sz="quarter" idx="12" hasCustomPrompt="1"/>
          </p:nvPr>
        </p:nvSpPr>
        <p:spPr>
          <a:xfrm>
            <a:off x="1559560" y="1677418"/>
            <a:ext cx="2155194" cy="269040"/>
          </a:xfrm>
          <a:prstGeom prst="rect">
            <a:avLst/>
          </a:prstGeom>
        </p:spPr>
        <p:txBody>
          <a:bodyPr lIns="0">
            <a:noAutofit/>
          </a:bodyPr>
          <a:lstStyle>
            <a:lvl1pPr marL="0" indent="0">
              <a:lnSpc>
                <a:spcPts val="1650"/>
              </a:lnSpc>
              <a:spcBef>
                <a:spcPts val="0"/>
              </a:spcBef>
              <a:buNone/>
              <a:defRPr sz="1100" b="1" baseline="0">
                <a:solidFill>
                  <a:schemeClr val="accent6"/>
                </a:solidFill>
              </a:defRPr>
            </a:lvl1pPr>
            <a:lvl2pPr marL="342896" indent="0">
              <a:buNone/>
              <a:defRPr/>
            </a:lvl2pPr>
            <a:lvl3pPr marL="685793" indent="0">
              <a:buNone/>
              <a:defRPr/>
            </a:lvl3pPr>
          </a:lstStyle>
          <a:p>
            <a:pPr lvl="0"/>
            <a:r>
              <a:rPr lang="en-US" dirty="0"/>
              <a:t>Project Role</a:t>
            </a:r>
          </a:p>
        </p:txBody>
      </p:sp>
      <p:sp>
        <p:nvSpPr>
          <p:cNvPr id="10" name="Content Placeholder 9"/>
          <p:cNvSpPr>
            <a:spLocks noGrp="1"/>
          </p:cNvSpPr>
          <p:nvPr>
            <p:ph sz="quarter" idx="13"/>
          </p:nvPr>
        </p:nvSpPr>
        <p:spPr>
          <a:xfrm>
            <a:off x="386716" y="2846510"/>
            <a:ext cx="3328038" cy="2296995"/>
          </a:xfrm>
          <a:prstGeom prst="rect">
            <a:avLst/>
          </a:prstGeom>
        </p:spPr>
        <p:txBody>
          <a:bodyPr lIns="0"/>
          <a:lstStyle>
            <a:lvl1pPr marL="0" indent="0">
              <a:buFont typeface="Arial" panose="020B0604020202020204" pitchFamily="34" charset="0"/>
              <a:buNone/>
              <a:defRPr sz="1500"/>
            </a:lvl1pPr>
            <a:lvl2pPr marL="342897" indent="0">
              <a:buFont typeface="Arial" panose="020B0604020202020204" pitchFamily="34" charset="0"/>
              <a:buNone/>
              <a:defRPr sz="1125">
                <a:solidFill>
                  <a:schemeClr val="tx1">
                    <a:lumMod val="50000"/>
                    <a:lumOff val="50000"/>
                  </a:schemeClr>
                </a:solidFill>
              </a:defRPr>
            </a:lvl2pPr>
            <a:lvl3pPr marL="685793" indent="0">
              <a:buFont typeface="Arial" panose="020B0604020202020204" pitchFamily="34" charset="0"/>
              <a:buNone/>
              <a:defRPr/>
            </a:lvl3pPr>
          </a:lstStyle>
          <a:p>
            <a:pPr lvl="0"/>
            <a:r>
              <a:rPr lang="en-US" dirty="0"/>
              <a:t>Click to edit Master text styles</a:t>
            </a:r>
          </a:p>
          <a:p>
            <a:pPr lvl="1"/>
            <a:r>
              <a:rPr lang="en-US" dirty="0"/>
              <a:t>Second level</a:t>
            </a:r>
          </a:p>
          <a:p>
            <a:pPr lvl="2"/>
            <a:r>
              <a:rPr lang="en-US" dirty="0"/>
              <a:t>Third level</a:t>
            </a:r>
          </a:p>
        </p:txBody>
      </p:sp>
      <p:sp>
        <p:nvSpPr>
          <p:cNvPr id="12" name="Text Placeholder 7"/>
          <p:cNvSpPr>
            <a:spLocks noGrp="1"/>
          </p:cNvSpPr>
          <p:nvPr>
            <p:ph type="body" sz="quarter" idx="14" hasCustomPrompt="1"/>
          </p:nvPr>
        </p:nvSpPr>
        <p:spPr>
          <a:xfrm>
            <a:off x="1559560" y="2015246"/>
            <a:ext cx="2155194" cy="654064"/>
          </a:xfrm>
          <a:prstGeom prst="rect">
            <a:avLst/>
          </a:prstGeom>
        </p:spPr>
        <p:txBody>
          <a:bodyPr lIns="0">
            <a:noAutofit/>
          </a:bodyPr>
          <a:lstStyle>
            <a:lvl1pPr marL="0" indent="0">
              <a:lnSpc>
                <a:spcPts val="1650"/>
              </a:lnSpc>
              <a:spcBef>
                <a:spcPts val="0"/>
              </a:spcBef>
              <a:buNone/>
              <a:defRPr sz="1050" b="0" baseline="0">
                <a:solidFill>
                  <a:schemeClr val="accent1"/>
                </a:solidFill>
              </a:defRPr>
            </a:lvl1pPr>
            <a:lvl2pPr marL="342896" indent="0">
              <a:buNone/>
              <a:defRPr/>
            </a:lvl2pPr>
            <a:lvl3pPr marL="685793" indent="0">
              <a:buNone/>
              <a:defRPr/>
            </a:lvl3pPr>
          </a:lstStyle>
          <a:p>
            <a:pPr lvl="0"/>
            <a:r>
              <a:rPr lang="en-US" dirty="0"/>
              <a:t>Any other brief info. Education, PEs, etc.</a:t>
            </a:r>
          </a:p>
        </p:txBody>
      </p:sp>
      <p:sp>
        <p:nvSpPr>
          <p:cNvPr id="14" name="Text Placeholder 7"/>
          <p:cNvSpPr>
            <a:spLocks noGrp="1"/>
          </p:cNvSpPr>
          <p:nvPr>
            <p:ph type="body" sz="quarter" idx="15" hasCustomPrompt="1"/>
          </p:nvPr>
        </p:nvSpPr>
        <p:spPr>
          <a:xfrm>
            <a:off x="5087875" y="1333501"/>
            <a:ext cx="2124740" cy="286607"/>
          </a:xfrm>
          <a:prstGeom prst="rect">
            <a:avLst/>
          </a:prstGeom>
        </p:spPr>
        <p:txBody>
          <a:bodyPr lIns="0">
            <a:noAutofit/>
          </a:bodyPr>
          <a:lstStyle>
            <a:lvl1pPr marL="0" indent="0">
              <a:lnSpc>
                <a:spcPts val="1650"/>
              </a:lnSpc>
              <a:spcBef>
                <a:spcPts val="0"/>
              </a:spcBef>
              <a:buNone/>
              <a:defRPr sz="1100" b="1" baseline="0">
                <a:solidFill>
                  <a:schemeClr val="tx2"/>
                </a:solidFill>
              </a:defRPr>
            </a:lvl1pPr>
            <a:lvl2pPr marL="342896" indent="0">
              <a:buNone/>
              <a:defRPr/>
            </a:lvl2pPr>
            <a:lvl3pPr marL="685793" indent="0">
              <a:buNone/>
              <a:defRPr/>
            </a:lvl3pPr>
          </a:lstStyle>
          <a:p>
            <a:pPr lvl="0"/>
            <a:r>
              <a:rPr lang="en-US" dirty="0"/>
              <a:t>First, Last Name</a:t>
            </a:r>
          </a:p>
        </p:txBody>
      </p:sp>
      <p:sp>
        <p:nvSpPr>
          <p:cNvPr id="16" name="Text Placeholder 7"/>
          <p:cNvSpPr>
            <a:spLocks noGrp="1"/>
          </p:cNvSpPr>
          <p:nvPr>
            <p:ph type="body" sz="quarter" idx="17" hasCustomPrompt="1"/>
          </p:nvPr>
        </p:nvSpPr>
        <p:spPr>
          <a:xfrm>
            <a:off x="5087876" y="1667525"/>
            <a:ext cx="2145409" cy="269040"/>
          </a:xfrm>
          <a:prstGeom prst="rect">
            <a:avLst/>
          </a:prstGeom>
        </p:spPr>
        <p:txBody>
          <a:bodyPr lIns="0">
            <a:noAutofit/>
          </a:bodyPr>
          <a:lstStyle>
            <a:lvl1pPr marL="0" indent="0">
              <a:lnSpc>
                <a:spcPts val="1650"/>
              </a:lnSpc>
              <a:spcBef>
                <a:spcPts val="0"/>
              </a:spcBef>
              <a:buNone/>
              <a:defRPr sz="1100" b="1" baseline="0">
                <a:solidFill>
                  <a:schemeClr val="accent6"/>
                </a:solidFill>
              </a:defRPr>
            </a:lvl1pPr>
            <a:lvl2pPr marL="342896" indent="0">
              <a:buNone/>
              <a:defRPr/>
            </a:lvl2pPr>
            <a:lvl3pPr marL="685793" indent="0">
              <a:buNone/>
              <a:defRPr/>
            </a:lvl3pPr>
          </a:lstStyle>
          <a:p>
            <a:pPr lvl="0"/>
            <a:r>
              <a:rPr lang="en-US" dirty="0"/>
              <a:t>Project Role</a:t>
            </a:r>
          </a:p>
        </p:txBody>
      </p:sp>
      <p:sp>
        <p:nvSpPr>
          <p:cNvPr id="17" name="Content Placeholder 9"/>
          <p:cNvSpPr>
            <a:spLocks noGrp="1"/>
          </p:cNvSpPr>
          <p:nvPr>
            <p:ph sz="quarter" idx="18"/>
          </p:nvPr>
        </p:nvSpPr>
        <p:spPr>
          <a:xfrm>
            <a:off x="3912602" y="2836612"/>
            <a:ext cx="3320683" cy="2296995"/>
          </a:xfrm>
          <a:prstGeom prst="rect">
            <a:avLst/>
          </a:prstGeom>
        </p:spPr>
        <p:txBody>
          <a:bodyPr lIns="0"/>
          <a:lstStyle>
            <a:lvl1pPr marL="0" indent="0">
              <a:buFont typeface="Arial" panose="020B0604020202020204" pitchFamily="34" charset="0"/>
              <a:buNone/>
              <a:defRPr sz="1500"/>
            </a:lvl1pPr>
            <a:lvl2pPr marL="342897" indent="0">
              <a:buFont typeface="Arial" panose="020B0604020202020204" pitchFamily="34" charset="0"/>
              <a:buNone/>
              <a:defRPr sz="1125">
                <a:solidFill>
                  <a:schemeClr val="tx1">
                    <a:lumMod val="50000"/>
                    <a:lumOff val="50000"/>
                  </a:schemeClr>
                </a:solidFill>
              </a:defRPr>
            </a:lvl2pPr>
            <a:lvl3pPr marL="685793" indent="0">
              <a:buFont typeface="Arial" panose="020B0604020202020204" pitchFamily="34" charset="0"/>
              <a:buNone/>
              <a:defRPr/>
            </a:lvl3pPr>
          </a:lstStyle>
          <a:p>
            <a:pPr lvl="0"/>
            <a:r>
              <a:rPr lang="en-US" dirty="0"/>
              <a:t>Click to edit Master text styles</a:t>
            </a:r>
          </a:p>
          <a:p>
            <a:pPr lvl="1"/>
            <a:r>
              <a:rPr lang="en-US" dirty="0"/>
              <a:t>Second level</a:t>
            </a:r>
          </a:p>
          <a:p>
            <a:pPr lvl="2"/>
            <a:r>
              <a:rPr lang="en-US" dirty="0"/>
              <a:t>Third level</a:t>
            </a:r>
          </a:p>
        </p:txBody>
      </p:sp>
      <p:sp>
        <p:nvSpPr>
          <p:cNvPr id="18" name="Text Placeholder 7"/>
          <p:cNvSpPr>
            <a:spLocks noGrp="1"/>
          </p:cNvSpPr>
          <p:nvPr>
            <p:ph type="body" sz="quarter" idx="19" hasCustomPrompt="1"/>
          </p:nvPr>
        </p:nvSpPr>
        <p:spPr>
          <a:xfrm>
            <a:off x="5087876" y="2005353"/>
            <a:ext cx="2145409" cy="654064"/>
          </a:xfrm>
          <a:prstGeom prst="rect">
            <a:avLst/>
          </a:prstGeom>
        </p:spPr>
        <p:txBody>
          <a:bodyPr lIns="0">
            <a:noAutofit/>
          </a:bodyPr>
          <a:lstStyle>
            <a:lvl1pPr marL="0" indent="0">
              <a:lnSpc>
                <a:spcPts val="1650"/>
              </a:lnSpc>
              <a:spcBef>
                <a:spcPts val="0"/>
              </a:spcBef>
              <a:buNone/>
              <a:defRPr sz="1050" b="0" baseline="0">
                <a:solidFill>
                  <a:schemeClr val="accent1"/>
                </a:solidFill>
              </a:defRPr>
            </a:lvl1pPr>
            <a:lvl2pPr marL="342896" indent="0">
              <a:buNone/>
              <a:defRPr/>
            </a:lvl2pPr>
            <a:lvl3pPr marL="685793" indent="0">
              <a:buNone/>
              <a:defRPr/>
            </a:lvl3pPr>
          </a:lstStyle>
          <a:p>
            <a:pPr lvl="0"/>
            <a:r>
              <a:rPr lang="en-US" dirty="0"/>
              <a:t>Any other brief info. Education, PEs, etc.</a:t>
            </a:r>
          </a:p>
        </p:txBody>
      </p:sp>
      <p:sp>
        <p:nvSpPr>
          <p:cNvPr id="22" name="Content Placeholder 5">
            <a:extLst>
              <a:ext uri="{FF2B5EF4-FFF2-40B4-BE49-F238E27FC236}">
                <a16:creationId xmlns:a16="http://schemas.microsoft.com/office/drawing/2014/main" id="{6FAB4B84-FB88-4DB9-83CB-C0AB6291F723}"/>
              </a:ext>
            </a:extLst>
          </p:cNvPr>
          <p:cNvSpPr>
            <a:spLocks noGrp="1"/>
          </p:cNvSpPr>
          <p:nvPr>
            <p:ph sz="quarter" idx="20" hasCustomPrompt="1"/>
          </p:nvPr>
        </p:nvSpPr>
        <p:spPr>
          <a:xfrm>
            <a:off x="3910967" y="1343303"/>
            <a:ext cx="1070610" cy="1314845"/>
          </a:xfrm>
          <a:prstGeom prst="rect">
            <a:avLst/>
          </a:prstGeom>
        </p:spPr>
        <p:txBody>
          <a:bodyPr>
            <a:normAutofit/>
          </a:bodyPr>
          <a:lstStyle>
            <a:lvl1pPr marL="0" indent="0">
              <a:buNone/>
              <a:defRPr sz="1050"/>
            </a:lvl1pPr>
          </a:lstStyle>
          <a:p>
            <a:pPr lvl="0"/>
            <a:r>
              <a:rPr lang="en-US" dirty="0"/>
              <a:t>photo</a:t>
            </a:r>
          </a:p>
        </p:txBody>
      </p:sp>
      <p:sp>
        <p:nvSpPr>
          <p:cNvPr id="20" name="Rectangle 19">
            <a:extLst>
              <a:ext uri="{FF2B5EF4-FFF2-40B4-BE49-F238E27FC236}">
                <a16:creationId xmlns:a16="http://schemas.microsoft.com/office/drawing/2014/main" id="{FCE78A66-6265-4E17-9A87-99FD62EA41CD}"/>
              </a:ext>
            </a:extLst>
          </p:cNvPr>
          <p:cNvSpPr/>
          <p:nvPr userDrawn="1"/>
        </p:nvSpPr>
        <p:spPr>
          <a:xfrm>
            <a:off x="0" y="5426278"/>
            <a:ext cx="7620000" cy="288722"/>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4" name="Picture 23">
            <a:extLst>
              <a:ext uri="{FF2B5EF4-FFF2-40B4-BE49-F238E27FC236}">
                <a16:creationId xmlns:a16="http://schemas.microsoft.com/office/drawing/2014/main" id="{B377E6EF-E1D7-4654-B318-31BB6457F8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19" name="Slide Number Placeholder 1">
            <a:extLst>
              <a:ext uri="{FF2B5EF4-FFF2-40B4-BE49-F238E27FC236}">
                <a16:creationId xmlns:a16="http://schemas.microsoft.com/office/drawing/2014/main" id="{ABCC59E1-3A96-406B-93FC-201CFD2E7CCB}"/>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Tree>
    <p:extLst>
      <p:ext uri="{BB962C8B-B14F-4D97-AF65-F5344CB8AC3E}">
        <p14:creationId xmlns:p14="http://schemas.microsoft.com/office/powerpoint/2010/main" val="2472151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erso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178" y="340997"/>
            <a:ext cx="6461825" cy="548003"/>
          </a:xfrm>
          <a:prstGeom prst="rect">
            <a:avLst/>
          </a:prstGeom>
        </p:spPr>
        <p:txBody>
          <a:bodyPr lIns="0"/>
          <a:lstStyle>
            <a:lvl1pPr algn="l">
              <a:defRPr sz="2400" baseline="0">
                <a:solidFill>
                  <a:srgbClr val="395173"/>
                </a:solidFill>
              </a:defRPr>
            </a:lvl1pPr>
          </a:lstStyle>
          <a:p>
            <a:r>
              <a:rPr lang="en-US" dirty="0"/>
              <a:t>3-Person Blurb</a:t>
            </a:r>
          </a:p>
        </p:txBody>
      </p:sp>
      <p:sp>
        <p:nvSpPr>
          <p:cNvPr id="8" name="Text Placeholder 7"/>
          <p:cNvSpPr>
            <a:spLocks noGrp="1"/>
          </p:cNvSpPr>
          <p:nvPr>
            <p:ph type="body" sz="quarter" idx="10" hasCustomPrompt="1"/>
          </p:nvPr>
        </p:nvSpPr>
        <p:spPr>
          <a:xfrm>
            <a:off x="1505171" y="1346076"/>
            <a:ext cx="1062599" cy="286607"/>
          </a:xfrm>
          <a:prstGeom prst="rect">
            <a:avLst/>
          </a:prstGeom>
        </p:spPr>
        <p:txBody>
          <a:bodyPr lIns="0">
            <a:noAutofit/>
          </a:bodyPr>
          <a:lstStyle>
            <a:lvl1pPr marL="0" indent="0">
              <a:lnSpc>
                <a:spcPts val="1650"/>
              </a:lnSpc>
              <a:spcBef>
                <a:spcPts val="0"/>
              </a:spcBef>
              <a:buNone/>
              <a:defRPr sz="1100" b="1" baseline="0">
                <a:solidFill>
                  <a:schemeClr val="tx2"/>
                </a:solidFill>
              </a:defRPr>
            </a:lvl1pPr>
            <a:lvl2pPr marL="342896" indent="0">
              <a:buNone/>
              <a:defRPr/>
            </a:lvl2pPr>
            <a:lvl3pPr marL="685793" indent="0">
              <a:buNone/>
              <a:defRPr/>
            </a:lvl3pPr>
          </a:lstStyle>
          <a:p>
            <a:pPr lvl="0"/>
            <a:r>
              <a:rPr lang="en-US" dirty="0"/>
              <a:t>First, Last Name</a:t>
            </a:r>
          </a:p>
        </p:txBody>
      </p:sp>
      <p:sp>
        <p:nvSpPr>
          <p:cNvPr id="9" name="Text Placeholder 7"/>
          <p:cNvSpPr>
            <a:spLocks noGrp="1"/>
          </p:cNvSpPr>
          <p:nvPr>
            <p:ph type="body" sz="quarter" idx="12" hasCustomPrompt="1"/>
          </p:nvPr>
        </p:nvSpPr>
        <p:spPr>
          <a:xfrm>
            <a:off x="1505686" y="1623632"/>
            <a:ext cx="1068208" cy="269040"/>
          </a:xfrm>
          <a:prstGeom prst="rect">
            <a:avLst/>
          </a:prstGeom>
        </p:spPr>
        <p:txBody>
          <a:bodyPr lIns="0">
            <a:noAutofit/>
          </a:bodyPr>
          <a:lstStyle>
            <a:lvl1pPr marL="0" indent="0">
              <a:lnSpc>
                <a:spcPts val="1650"/>
              </a:lnSpc>
              <a:spcBef>
                <a:spcPts val="0"/>
              </a:spcBef>
              <a:buNone/>
              <a:defRPr sz="1100" b="1" baseline="0">
                <a:solidFill>
                  <a:schemeClr val="accent6"/>
                </a:solidFill>
              </a:defRPr>
            </a:lvl1pPr>
            <a:lvl2pPr marL="342896" indent="0">
              <a:buNone/>
              <a:defRPr/>
            </a:lvl2pPr>
            <a:lvl3pPr marL="685793" indent="0">
              <a:buNone/>
              <a:defRPr/>
            </a:lvl3pPr>
          </a:lstStyle>
          <a:p>
            <a:pPr lvl="0"/>
            <a:r>
              <a:rPr lang="en-US" dirty="0"/>
              <a:t>Project Role</a:t>
            </a:r>
          </a:p>
        </p:txBody>
      </p:sp>
      <p:sp>
        <p:nvSpPr>
          <p:cNvPr id="10" name="Content Placeholder 9"/>
          <p:cNvSpPr>
            <a:spLocks noGrp="1"/>
          </p:cNvSpPr>
          <p:nvPr>
            <p:ph sz="quarter" idx="13" hasCustomPrompt="1"/>
          </p:nvPr>
        </p:nvSpPr>
        <p:spPr>
          <a:xfrm>
            <a:off x="386715" y="2863664"/>
            <a:ext cx="2192855" cy="2279836"/>
          </a:xfrm>
          <a:prstGeom prst="rect">
            <a:avLst/>
          </a:prstGeom>
        </p:spPr>
        <p:txBody>
          <a:bodyPr lIns="0">
            <a:noAutofit/>
          </a:bodyPr>
          <a:lstStyle>
            <a:lvl1pPr marL="0" indent="0">
              <a:lnSpc>
                <a:spcPts val="1425"/>
              </a:lnSpc>
              <a:spcBef>
                <a:spcPts val="0"/>
              </a:spcBef>
              <a:buNone/>
              <a:defRPr sz="1200" b="0" baseline="0">
                <a:solidFill>
                  <a:schemeClr val="accent1"/>
                </a:solidFill>
              </a:defRPr>
            </a:lvl1pPr>
          </a:lstStyle>
          <a:p>
            <a:pPr lvl="0"/>
            <a:r>
              <a:rPr lang="en-US" dirty="0"/>
              <a:t>Short description of the person goes here. Fill in with something interesting. </a:t>
            </a:r>
          </a:p>
        </p:txBody>
      </p:sp>
      <p:sp>
        <p:nvSpPr>
          <p:cNvPr id="15" name="Content Placeholder 9"/>
          <p:cNvSpPr>
            <a:spLocks noGrp="1"/>
          </p:cNvSpPr>
          <p:nvPr>
            <p:ph sz="quarter" idx="17" hasCustomPrompt="1"/>
          </p:nvPr>
        </p:nvSpPr>
        <p:spPr>
          <a:xfrm>
            <a:off x="2726275" y="2863664"/>
            <a:ext cx="2194560" cy="2279836"/>
          </a:xfrm>
          <a:prstGeom prst="rect">
            <a:avLst/>
          </a:prstGeom>
        </p:spPr>
        <p:txBody>
          <a:bodyPr lIns="0">
            <a:noAutofit/>
          </a:bodyPr>
          <a:lstStyle>
            <a:lvl1pPr marL="0" indent="0">
              <a:lnSpc>
                <a:spcPts val="1425"/>
              </a:lnSpc>
              <a:spcBef>
                <a:spcPts val="0"/>
              </a:spcBef>
              <a:buNone/>
              <a:defRPr sz="1200" b="0" baseline="0">
                <a:solidFill>
                  <a:schemeClr val="accent1"/>
                </a:solidFill>
              </a:defRPr>
            </a:lvl1pPr>
          </a:lstStyle>
          <a:p>
            <a:pPr lvl="0"/>
            <a:r>
              <a:rPr lang="en-US" dirty="0"/>
              <a:t>Short description of the person goes here. Fill in with something interesting. </a:t>
            </a:r>
          </a:p>
        </p:txBody>
      </p:sp>
      <p:sp>
        <p:nvSpPr>
          <p:cNvPr id="23" name="Content Placeholder 9"/>
          <p:cNvSpPr>
            <a:spLocks noGrp="1"/>
          </p:cNvSpPr>
          <p:nvPr>
            <p:ph sz="quarter" idx="25" hasCustomPrompt="1"/>
          </p:nvPr>
        </p:nvSpPr>
        <p:spPr>
          <a:xfrm>
            <a:off x="5055985" y="2872629"/>
            <a:ext cx="2194560" cy="2279836"/>
          </a:xfrm>
          <a:prstGeom prst="rect">
            <a:avLst/>
          </a:prstGeom>
        </p:spPr>
        <p:txBody>
          <a:bodyPr lIns="0">
            <a:noAutofit/>
          </a:bodyPr>
          <a:lstStyle>
            <a:lvl1pPr marL="0" indent="0">
              <a:lnSpc>
                <a:spcPts val="1425"/>
              </a:lnSpc>
              <a:spcBef>
                <a:spcPts val="0"/>
              </a:spcBef>
              <a:buNone/>
              <a:defRPr sz="1200" b="0" baseline="0">
                <a:solidFill>
                  <a:schemeClr val="accent1"/>
                </a:solidFill>
              </a:defRPr>
            </a:lvl1pPr>
          </a:lstStyle>
          <a:p>
            <a:pPr lvl="0"/>
            <a:r>
              <a:rPr lang="en-US" dirty="0"/>
              <a:t>Short description of the person goes here. Fill in with something interesting. </a:t>
            </a:r>
          </a:p>
        </p:txBody>
      </p:sp>
      <p:sp>
        <p:nvSpPr>
          <p:cNvPr id="27" name="Content Placeholder 5">
            <a:extLst>
              <a:ext uri="{FF2B5EF4-FFF2-40B4-BE49-F238E27FC236}">
                <a16:creationId xmlns:a16="http://schemas.microsoft.com/office/drawing/2014/main" id="{D4B9E171-4B85-4231-9389-0F50B1C351FD}"/>
              </a:ext>
            </a:extLst>
          </p:cNvPr>
          <p:cNvSpPr>
            <a:spLocks noGrp="1"/>
          </p:cNvSpPr>
          <p:nvPr>
            <p:ph sz="quarter" idx="26" hasCustomPrompt="1"/>
          </p:nvPr>
        </p:nvSpPr>
        <p:spPr>
          <a:xfrm>
            <a:off x="385547" y="1344573"/>
            <a:ext cx="1070610" cy="1314845"/>
          </a:xfrm>
          <a:prstGeom prst="rect">
            <a:avLst/>
          </a:prstGeom>
        </p:spPr>
        <p:txBody>
          <a:bodyPr>
            <a:normAutofit/>
          </a:bodyPr>
          <a:lstStyle>
            <a:lvl1pPr marL="0" indent="0">
              <a:buNone/>
              <a:defRPr sz="1050"/>
            </a:lvl1pPr>
          </a:lstStyle>
          <a:p>
            <a:pPr lvl="0"/>
            <a:r>
              <a:rPr lang="en-US" dirty="0"/>
              <a:t>photo</a:t>
            </a:r>
          </a:p>
        </p:txBody>
      </p:sp>
      <p:sp>
        <p:nvSpPr>
          <p:cNvPr id="28" name="Text Placeholder 7">
            <a:extLst>
              <a:ext uri="{FF2B5EF4-FFF2-40B4-BE49-F238E27FC236}">
                <a16:creationId xmlns:a16="http://schemas.microsoft.com/office/drawing/2014/main" id="{619D6957-95D1-4095-8ACC-3B6D07783AA2}"/>
              </a:ext>
            </a:extLst>
          </p:cNvPr>
          <p:cNvSpPr>
            <a:spLocks noGrp="1"/>
          </p:cNvSpPr>
          <p:nvPr>
            <p:ph type="body" sz="quarter" idx="27" hasCustomPrompt="1"/>
          </p:nvPr>
        </p:nvSpPr>
        <p:spPr>
          <a:xfrm>
            <a:off x="3844290" y="1342624"/>
            <a:ext cx="1064989" cy="286607"/>
          </a:xfrm>
          <a:prstGeom prst="rect">
            <a:avLst/>
          </a:prstGeom>
        </p:spPr>
        <p:txBody>
          <a:bodyPr lIns="0">
            <a:noAutofit/>
          </a:bodyPr>
          <a:lstStyle>
            <a:lvl1pPr marL="0" indent="0">
              <a:lnSpc>
                <a:spcPts val="1650"/>
              </a:lnSpc>
              <a:spcBef>
                <a:spcPts val="0"/>
              </a:spcBef>
              <a:buNone/>
              <a:defRPr sz="1100" b="1" baseline="0">
                <a:solidFill>
                  <a:schemeClr val="tx2"/>
                </a:solidFill>
              </a:defRPr>
            </a:lvl1pPr>
            <a:lvl2pPr marL="342896" indent="0">
              <a:buNone/>
              <a:defRPr/>
            </a:lvl2pPr>
            <a:lvl3pPr marL="685793" indent="0">
              <a:buNone/>
              <a:defRPr/>
            </a:lvl3pPr>
          </a:lstStyle>
          <a:p>
            <a:pPr lvl="0"/>
            <a:r>
              <a:rPr lang="en-US" dirty="0"/>
              <a:t>First, Last Name</a:t>
            </a:r>
          </a:p>
        </p:txBody>
      </p:sp>
      <p:sp>
        <p:nvSpPr>
          <p:cNvPr id="29" name="Text Placeholder 7">
            <a:extLst>
              <a:ext uri="{FF2B5EF4-FFF2-40B4-BE49-F238E27FC236}">
                <a16:creationId xmlns:a16="http://schemas.microsoft.com/office/drawing/2014/main" id="{CB58FF43-6F33-40CB-853E-EE1BEC16F799}"/>
              </a:ext>
            </a:extLst>
          </p:cNvPr>
          <p:cNvSpPr>
            <a:spLocks noGrp="1"/>
          </p:cNvSpPr>
          <p:nvPr>
            <p:ph type="body" sz="quarter" idx="28" hasCustomPrompt="1"/>
          </p:nvPr>
        </p:nvSpPr>
        <p:spPr>
          <a:xfrm>
            <a:off x="3844292" y="1620180"/>
            <a:ext cx="1070610" cy="269040"/>
          </a:xfrm>
          <a:prstGeom prst="rect">
            <a:avLst/>
          </a:prstGeom>
        </p:spPr>
        <p:txBody>
          <a:bodyPr lIns="0">
            <a:noAutofit/>
          </a:bodyPr>
          <a:lstStyle>
            <a:lvl1pPr marL="0" indent="0">
              <a:lnSpc>
                <a:spcPts val="1650"/>
              </a:lnSpc>
              <a:spcBef>
                <a:spcPts val="0"/>
              </a:spcBef>
              <a:buNone/>
              <a:defRPr sz="1100" b="1" baseline="0">
                <a:solidFill>
                  <a:schemeClr val="accent6"/>
                </a:solidFill>
              </a:defRPr>
            </a:lvl1pPr>
            <a:lvl2pPr marL="342896" indent="0">
              <a:buNone/>
              <a:defRPr/>
            </a:lvl2pPr>
            <a:lvl3pPr marL="685793" indent="0">
              <a:buNone/>
              <a:defRPr/>
            </a:lvl3pPr>
          </a:lstStyle>
          <a:p>
            <a:pPr lvl="0"/>
            <a:r>
              <a:rPr lang="en-US" dirty="0"/>
              <a:t>Project Role</a:t>
            </a:r>
          </a:p>
        </p:txBody>
      </p:sp>
      <p:sp>
        <p:nvSpPr>
          <p:cNvPr id="30" name="Content Placeholder 5">
            <a:extLst>
              <a:ext uri="{FF2B5EF4-FFF2-40B4-BE49-F238E27FC236}">
                <a16:creationId xmlns:a16="http://schemas.microsoft.com/office/drawing/2014/main" id="{4E34E4E6-A411-4906-95FA-7D6CD374D6EC}"/>
              </a:ext>
            </a:extLst>
          </p:cNvPr>
          <p:cNvSpPr>
            <a:spLocks noGrp="1"/>
          </p:cNvSpPr>
          <p:nvPr>
            <p:ph sz="quarter" idx="29" hasCustomPrompt="1"/>
          </p:nvPr>
        </p:nvSpPr>
        <p:spPr>
          <a:xfrm>
            <a:off x="2729865" y="1341121"/>
            <a:ext cx="1070610" cy="1314845"/>
          </a:xfrm>
          <a:prstGeom prst="rect">
            <a:avLst/>
          </a:prstGeom>
        </p:spPr>
        <p:txBody>
          <a:bodyPr>
            <a:normAutofit/>
          </a:bodyPr>
          <a:lstStyle>
            <a:lvl1pPr marL="0" indent="0">
              <a:buNone/>
              <a:defRPr sz="1050"/>
            </a:lvl1pPr>
          </a:lstStyle>
          <a:p>
            <a:pPr lvl="0"/>
            <a:r>
              <a:rPr lang="en-US" dirty="0"/>
              <a:t>photo</a:t>
            </a:r>
          </a:p>
        </p:txBody>
      </p:sp>
      <p:sp>
        <p:nvSpPr>
          <p:cNvPr id="34" name="Text Placeholder 7">
            <a:extLst>
              <a:ext uri="{FF2B5EF4-FFF2-40B4-BE49-F238E27FC236}">
                <a16:creationId xmlns:a16="http://schemas.microsoft.com/office/drawing/2014/main" id="{16B66476-0858-4674-BDA9-75C91419380B}"/>
              </a:ext>
            </a:extLst>
          </p:cNvPr>
          <p:cNvSpPr>
            <a:spLocks noGrp="1"/>
          </p:cNvSpPr>
          <p:nvPr>
            <p:ph type="body" sz="quarter" idx="33" hasCustomPrompt="1"/>
          </p:nvPr>
        </p:nvSpPr>
        <p:spPr>
          <a:xfrm>
            <a:off x="6170410" y="1335004"/>
            <a:ext cx="1064989" cy="286607"/>
          </a:xfrm>
          <a:prstGeom prst="rect">
            <a:avLst/>
          </a:prstGeom>
        </p:spPr>
        <p:txBody>
          <a:bodyPr lIns="0">
            <a:noAutofit/>
          </a:bodyPr>
          <a:lstStyle>
            <a:lvl1pPr marL="0" indent="0">
              <a:lnSpc>
                <a:spcPts val="1650"/>
              </a:lnSpc>
              <a:spcBef>
                <a:spcPts val="0"/>
              </a:spcBef>
              <a:buNone/>
              <a:defRPr sz="1100" b="1" baseline="0">
                <a:solidFill>
                  <a:schemeClr val="tx2"/>
                </a:solidFill>
              </a:defRPr>
            </a:lvl1pPr>
            <a:lvl2pPr marL="342896" indent="0">
              <a:buNone/>
              <a:defRPr/>
            </a:lvl2pPr>
            <a:lvl3pPr marL="685793" indent="0">
              <a:buNone/>
              <a:defRPr/>
            </a:lvl3pPr>
          </a:lstStyle>
          <a:p>
            <a:pPr lvl="0"/>
            <a:r>
              <a:rPr lang="en-US" dirty="0"/>
              <a:t>First, Last Name</a:t>
            </a:r>
          </a:p>
        </p:txBody>
      </p:sp>
      <p:sp>
        <p:nvSpPr>
          <p:cNvPr id="35" name="Text Placeholder 7">
            <a:extLst>
              <a:ext uri="{FF2B5EF4-FFF2-40B4-BE49-F238E27FC236}">
                <a16:creationId xmlns:a16="http://schemas.microsoft.com/office/drawing/2014/main" id="{B47AEB87-45B9-47BE-8313-FDC1D34304AC}"/>
              </a:ext>
            </a:extLst>
          </p:cNvPr>
          <p:cNvSpPr>
            <a:spLocks noGrp="1"/>
          </p:cNvSpPr>
          <p:nvPr>
            <p:ph type="body" sz="quarter" idx="34" hasCustomPrompt="1"/>
          </p:nvPr>
        </p:nvSpPr>
        <p:spPr>
          <a:xfrm>
            <a:off x="6170411" y="1612560"/>
            <a:ext cx="1070610" cy="269040"/>
          </a:xfrm>
          <a:prstGeom prst="rect">
            <a:avLst/>
          </a:prstGeom>
        </p:spPr>
        <p:txBody>
          <a:bodyPr lIns="0">
            <a:noAutofit/>
          </a:bodyPr>
          <a:lstStyle>
            <a:lvl1pPr marL="0" indent="0">
              <a:lnSpc>
                <a:spcPts val="1650"/>
              </a:lnSpc>
              <a:spcBef>
                <a:spcPts val="0"/>
              </a:spcBef>
              <a:buNone/>
              <a:defRPr sz="1100" b="1" baseline="0">
                <a:solidFill>
                  <a:schemeClr val="accent6"/>
                </a:solidFill>
              </a:defRPr>
            </a:lvl1pPr>
            <a:lvl2pPr marL="342896" indent="0">
              <a:buNone/>
              <a:defRPr/>
            </a:lvl2pPr>
            <a:lvl3pPr marL="685793" indent="0">
              <a:buNone/>
              <a:defRPr/>
            </a:lvl3pPr>
          </a:lstStyle>
          <a:p>
            <a:pPr lvl="0"/>
            <a:r>
              <a:rPr lang="en-US" dirty="0"/>
              <a:t>Project Role</a:t>
            </a:r>
          </a:p>
        </p:txBody>
      </p:sp>
      <p:sp>
        <p:nvSpPr>
          <p:cNvPr id="36" name="Content Placeholder 5">
            <a:extLst>
              <a:ext uri="{FF2B5EF4-FFF2-40B4-BE49-F238E27FC236}">
                <a16:creationId xmlns:a16="http://schemas.microsoft.com/office/drawing/2014/main" id="{BA49A093-BEFE-4921-A7A8-14729380035D}"/>
              </a:ext>
            </a:extLst>
          </p:cNvPr>
          <p:cNvSpPr>
            <a:spLocks noGrp="1"/>
          </p:cNvSpPr>
          <p:nvPr>
            <p:ph sz="quarter" idx="35" hasCustomPrompt="1"/>
          </p:nvPr>
        </p:nvSpPr>
        <p:spPr>
          <a:xfrm>
            <a:off x="5055985" y="1333501"/>
            <a:ext cx="1070610" cy="1314845"/>
          </a:xfrm>
          <a:prstGeom prst="rect">
            <a:avLst/>
          </a:prstGeom>
        </p:spPr>
        <p:txBody>
          <a:bodyPr>
            <a:normAutofit/>
          </a:bodyPr>
          <a:lstStyle>
            <a:lvl1pPr marL="0" indent="0">
              <a:buNone/>
              <a:defRPr sz="1050"/>
            </a:lvl1pPr>
          </a:lstStyle>
          <a:p>
            <a:pPr lvl="0"/>
            <a:r>
              <a:rPr lang="en-US" dirty="0"/>
              <a:t>photo</a:t>
            </a:r>
          </a:p>
        </p:txBody>
      </p:sp>
      <p:sp>
        <p:nvSpPr>
          <p:cNvPr id="18" name="Rectangle 17">
            <a:extLst>
              <a:ext uri="{FF2B5EF4-FFF2-40B4-BE49-F238E27FC236}">
                <a16:creationId xmlns:a16="http://schemas.microsoft.com/office/drawing/2014/main" id="{0C8A8D96-9B68-4A7D-AE7F-EB5775ECFB4A}"/>
              </a:ext>
            </a:extLst>
          </p:cNvPr>
          <p:cNvSpPr/>
          <p:nvPr userDrawn="1"/>
        </p:nvSpPr>
        <p:spPr>
          <a:xfrm>
            <a:off x="0" y="5426278"/>
            <a:ext cx="7620000" cy="288722"/>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0" name="Picture 19">
            <a:extLst>
              <a:ext uri="{FF2B5EF4-FFF2-40B4-BE49-F238E27FC236}">
                <a16:creationId xmlns:a16="http://schemas.microsoft.com/office/drawing/2014/main" id="{1A8BD245-1A32-40EB-B60C-82A043DA79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21" name="Slide Number Placeholder 1">
            <a:extLst>
              <a:ext uri="{FF2B5EF4-FFF2-40B4-BE49-F238E27FC236}">
                <a16:creationId xmlns:a16="http://schemas.microsoft.com/office/drawing/2014/main" id="{61282A0B-BD3C-43E8-A40C-51B549EDDF90}"/>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Tree>
    <p:extLst>
      <p:ext uri="{BB962C8B-B14F-4D97-AF65-F5344CB8AC3E}">
        <p14:creationId xmlns:p14="http://schemas.microsoft.com/office/powerpoint/2010/main" val="120273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4 perso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178" y="349235"/>
            <a:ext cx="6461825" cy="528931"/>
          </a:xfrm>
          <a:prstGeom prst="rect">
            <a:avLst/>
          </a:prstGeom>
        </p:spPr>
        <p:txBody>
          <a:bodyPr lIns="0"/>
          <a:lstStyle>
            <a:lvl1pPr algn="l">
              <a:defRPr sz="2400" baseline="0">
                <a:solidFill>
                  <a:srgbClr val="395173"/>
                </a:solidFill>
              </a:defRPr>
            </a:lvl1pPr>
          </a:lstStyle>
          <a:p>
            <a:r>
              <a:rPr lang="en-US" dirty="0"/>
              <a:t>4-Person Blurb</a:t>
            </a:r>
          </a:p>
        </p:txBody>
      </p:sp>
      <p:sp>
        <p:nvSpPr>
          <p:cNvPr id="8" name="Text Placeholder 7"/>
          <p:cNvSpPr>
            <a:spLocks noGrp="1"/>
          </p:cNvSpPr>
          <p:nvPr>
            <p:ph type="body" sz="quarter" idx="10" hasCustomPrompt="1"/>
          </p:nvPr>
        </p:nvSpPr>
        <p:spPr>
          <a:xfrm>
            <a:off x="381000" y="2747408"/>
            <a:ext cx="1578102" cy="286607"/>
          </a:xfrm>
          <a:prstGeom prst="rect">
            <a:avLst/>
          </a:prstGeom>
        </p:spPr>
        <p:txBody>
          <a:bodyPr lIns="0">
            <a:noAutofit/>
          </a:bodyPr>
          <a:lstStyle>
            <a:lvl1pPr marL="0" indent="0">
              <a:lnSpc>
                <a:spcPts val="1650"/>
              </a:lnSpc>
              <a:spcBef>
                <a:spcPts val="0"/>
              </a:spcBef>
              <a:buNone/>
              <a:defRPr sz="1100" b="1" baseline="0">
                <a:solidFill>
                  <a:schemeClr val="tx2"/>
                </a:solidFill>
              </a:defRPr>
            </a:lvl1pPr>
            <a:lvl2pPr marL="342896" indent="0">
              <a:buNone/>
              <a:defRPr/>
            </a:lvl2pPr>
            <a:lvl3pPr marL="685793" indent="0">
              <a:buNone/>
              <a:defRPr/>
            </a:lvl3pPr>
          </a:lstStyle>
          <a:p>
            <a:pPr lvl="0"/>
            <a:r>
              <a:rPr lang="en-US" dirty="0"/>
              <a:t>First, Last Name</a:t>
            </a:r>
          </a:p>
        </p:txBody>
      </p:sp>
      <p:sp>
        <p:nvSpPr>
          <p:cNvPr id="9" name="Text Placeholder 7"/>
          <p:cNvSpPr>
            <a:spLocks noGrp="1"/>
          </p:cNvSpPr>
          <p:nvPr>
            <p:ph type="body" sz="quarter" idx="12" hasCustomPrompt="1"/>
          </p:nvPr>
        </p:nvSpPr>
        <p:spPr>
          <a:xfrm>
            <a:off x="381000" y="3024964"/>
            <a:ext cx="1574172" cy="269040"/>
          </a:xfrm>
          <a:prstGeom prst="rect">
            <a:avLst/>
          </a:prstGeom>
        </p:spPr>
        <p:txBody>
          <a:bodyPr lIns="0">
            <a:noAutofit/>
          </a:bodyPr>
          <a:lstStyle>
            <a:lvl1pPr marL="0" indent="0">
              <a:lnSpc>
                <a:spcPts val="1650"/>
              </a:lnSpc>
              <a:spcBef>
                <a:spcPts val="0"/>
              </a:spcBef>
              <a:buNone/>
              <a:defRPr sz="1100" b="1" baseline="0">
                <a:solidFill>
                  <a:schemeClr val="accent6"/>
                </a:solidFill>
              </a:defRPr>
            </a:lvl1pPr>
            <a:lvl2pPr marL="342896" indent="0">
              <a:buNone/>
              <a:defRPr/>
            </a:lvl2pPr>
            <a:lvl3pPr marL="685793" indent="0">
              <a:buNone/>
              <a:defRPr/>
            </a:lvl3pPr>
          </a:lstStyle>
          <a:p>
            <a:pPr lvl="0"/>
            <a:r>
              <a:rPr lang="en-US" dirty="0"/>
              <a:t>Project Role</a:t>
            </a:r>
          </a:p>
        </p:txBody>
      </p:sp>
      <p:sp>
        <p:nvSpPr>
          <p:cNvPr id="10" name="Content Placeholder 9"/>
          <p:cNvSpPr>
            <a:spLocks noGrp="1"/>
          </p:cNvSpPr>
          <p:nvPr>
            <p:ph sz="quarter" idx="13" hasCustomPrompt="1"/>
          </p:nvPr>
        </p:nvSpPr>
        <p:spPr>
          <a:xfrm>
            <a:off x="381000" y="3571562"/>
            <a:ext cx="1574172" cy="1571954"/>
          </a:xfrm>
          <a:prstGeom prst="rect">
            <a:avLst/>
          </a:prstGeom>
        </p:spPr>
        <p:txBody>
          <a:bodyPr lIns="0">
            <a:noAutofit/>
          </a:bodyPr>
          <a:lstStyle>
            <a:lvl1pPr marL="0" indent="0">
              <a:lnSpc>
                <a:spcPts val="1425"/>
              </a:lnSpc>
              <a:spcBef>
                <a:spcPts val="0"/>
              </a:spcBef>
              <a:buNone/>
              <a:defRPr sz="1200" b="0" baseline="0">
                <a:solidFill>
                  <a:schemeClr val="accent1"/>
                </a:solidFill>
              </a:defRPr>
            </a:lvl1pPr>
          </a:lstStyle>
          <a:p>
            <a:pPr lvl="0"/>
            <a:r>
              <a:rPr lang="en-US" dirty="0"/>
              <a:t>Short description of the person goes here. Fill in with something interesting. </a:t>
            </a:r>
          </a:p>
        </p:txBody>
      </p:sp>
      <p:sp>
        <p:nvSpPr>
          <p:cNvPr id="15" name="Content Placeholder 9"/>
          <p:cNvSpPr>
            <a:spLocks noGrp="1"/>
          </p:cNvSpPr>
          <p:nvPr>
            <p:ph sz="quarter" idx="17" hasCustomPrompt="1"/>
          </p:nvPr>
        </p:nvSpPr>
        <p:spPr>
          <a:xfrm>
            <a:off x="2136648" y="3571562"/>
            <a:ext cx="1574173" cy="1571954"/>
          </a:xfrm>
          <a:prstGeom prst="rect">
            <a:avLst/>
          </a:prstGeom>
        </p:spPr>
        <p:txBody>
          <a:bodyPr lIns="0">
            <a:noAutofit/>
          </a:bodyPr>
          <a:lstStyle>
            <a:lvl1pPr marL="0" indent="0">
              <a:lnSpc>
                <a:spcPts val="1425"/>
              </a:lnSpc>
              <a:spcBef>
                <a:spcPts val="0"/>
              </a:spcBef>
              <a:buNone/>
              <a:defRPr sz="1200" b="0" baseline="0">
                <a:solidFill>
                  <a:schemeClr val="accent1"/>
                </a:solidFill>
              </a:defRPr>
            </a:lvl1pPr>
          </a:lstStyle>
          <a:p>
            <a:pPr lvl="0"/>
            <a:r>
              <a:rPr lang="en-US" dirty="0"/>
              <a:t>Short description of the person goes here. Fill in with something interesting. </a:t>
            </a:r>
          </a:p>
        </p:txBody>
      </p:sp>
      <p:sp>
        <p:nvSpPr>
          <p:cNvPr id="19" name="Content Placeholder 9"/>
          <p:cNvSpPr>
            <a:spLocks noGrp="1"/>
          </p:cNvSpPr>
          <p:nvPr>
            <p:ph sz="quarter" idx="21" hasCustomPrompt="1"/>
          </p:nvPr>
        </p:nvSpPr>
        <p:spPr>
          <a:xfrm>
            <a:off x="3907464" y="3571562"/>
            <a:ext cx="1574173" cy="1571954"/>
          </a:xfrm>
          <a:prstGeom prst="rect">
            <a:avLst/>
          </a:prstGeom>
        </p:spPr>
        <p:txBody>
          <a:bodyPr lIns="0">
            <a:noAutofit/>
          </a:bodyPr>
          <a:lstStyle>
            <a:lvl1pPr marL="0" indent="0">
              <a:lnSpc>
                <a:spcPts val="1425"/>
              </a:lnSpc>
              <a:spcBef>
                <a:spcPts val="0"/>
              </a:spcBef>
              <a:buNone/>
              <a:defRPr sz="1200" b="0" baseline="0">
                <a:solidFill>
                  <a:schemeClr val="accent1"/>
                </a:solidFill>
              </a:defRPr>
            </a:lvl1pPr>
          </a:lstStyle>
          <a:p>
            <a:pPr lvl="0"/>
            <a:r>
              <a:rPr lang="en-US" dirty="0"/>
              <a:t>Short description of the person goes here. Fill in with something interesting. </a:t>
            </a:r>
          </a:p>
        </p:txBody>
      </p:sp>
      <p:sp>
        <p:nvSpPr>
          <p:cNvPr id="23" name="Content Placeholder 9"/>
          <p:cNvSpPr>
            <a:spLocks noGrp="1"/>
          </p:cNvSpPr>
          <p:nvPr>
            <p:ph sz="quarter" idx="25" hasCustomPrompt="1"/>
          </p:nvPr>
        </p:nvSpPr>
        <p:spPr>
          <a:xfrm>
            <a:off x="5647944" y="3580527"/>
            <a:ext cx="1591056" cy="1571954"/>
          </a:xfrm>
          <a:prstGeom prst="rect">
            <a:avLst/>
          </a:prstGeom>
        </p:spPr>
        <p:txBody>
          <a:bodyPr lIns="0">
            <a:noAutofit/>
          </a:bodyPr>
          <a:lstStyle>
            <a:lvl1pPr marL="0" indent="0">
              <a:lnSpc>
                <a:spcPts val="1425"/>
              </a:lnSpc>
              <a:spcBef>
                <a:spcPts val="0"/>
              </a:spcBef>
              <a:buNone/>
              <a:defRPr sz="1200" b="0" baseline="0">
                <a:solidFill>
                  <a:schemeClr val="accent1"/>
                </a:solidFill>
              </a:defRPr>
            </a:lvl1pPr>
          </a:lstStyle>
          <a:p>
            <a:pPr lvl="0"/>
            <a:r>
              <a:rPr lang="en-US" dirty="0"/>
              <a:t>Short description of the person goes here. Fill in with something interesting. </a:t>
            </a:r>
          </a:p>
        </p:txBody>
      </p:sp>
      <p:sp>
        <p:nvSpPr>
          <p:cNvPr id="27" name="Content Placeholder 5">
            <a:extLst>
              <a:ext uri="{FF2B5EF4-FFF2-40B4-BE49-F238E27FC236}">
                <a16:creationId xmlns:a16="http://schemas.microsoft.com/office/drawing/2014/main" id="{D4B9E171-4B85-4231-9389-0F50B1C351FD}"/>
              </a:ext>
            </a:extLst>
          </p:cNvPr>
          <p:cNvSpPr>
            <a:spLocks noGrp="1"/>
          </p:cNvSpPr>
          <p:nvPr>
            <p:ph sz="quarter" idx="26" hasCustomPrompt="1"/>
          </p:nvPr>
        </p:nvSpPr>
        <p:spPr>
          <a:xfrm>
            <a:off x="381000" y="1344573"/>
            <a:ext cx="1070610" cy="1314845"/>
          </a:xfrm>
          <a:prstGeom prst="rect">
            <a:avLst/>
          </a:prstGeom>
        </p:spPr>
        <p:txBody>
          <a:bodyPr>
            <a:normAutofit/>
          </a:bodyPr>
          <a:lstStyle>
            <a:lvl1pPr marL="0" indent="0">
              <a:buNone/>
              <a:defRPr sz="1050"/>
            </a:lvl1pPr>
          </a:lstStyle>
          <a:p>
            <a:pPr lvl="0"/>
            <a:r>
              <a:rPr lang="en-US" dirty="0"/>
              <a:t>photo</a:t>
            </a:r>
          </a:p>
        </p:txBody>
      </p:sp>
      <p:sp>
        <p:nvSpPr>
          <p:cNvPr id="28" name="Text Placeholder 7">
            <a:extLst>
              <a:ext uri="{FF2B5EF4-FFF2-40B4-BE49-F238E27FC236}">
                <a16:creationId xmlns:a16="http://schemas.microsoft.com/office/drawing/2014/main" id="{619D6957-95D1-4095-8ACC-3B6D07783AA2}"/>
              </a:ext>
            </a:extLst>
          </p:cNvPr>
          <p:cNvSpPr>
            <a:spLocks noGrp="1"/>
          </p:cNvSpPr>
          <p:nvPr>
            <p:ph type="body" sz="quarter" idx="27" hasCustomPrompt="1"/>
          </p:nvPr>
        </p:nvSpPr>
        <p:spPr>
          <a:xfrm>
            <a:off x="2136648" y="2743956"/>
            <a:ext cx="1578102" cy="286607"/>
          </a:xfrm>
          <a:prstGeom prst="rect">
            <a:avLst/>
          </a:prstGeom>
        </p:spPr>
        <p:txBody>
          <a:bodyPr lIns="0">
            <a:noAutofit/>
          </a:bodyPr>
          <a:lstStyle>
            <a:lvl1pPr marL="0" indent="0">
              <a:lnSpc>
                <a:spcPts val="1650"/>
              </a:lnSpc>
              <a:spcBef>
                <a:spcPts val="0"/>
              </a:spcBef>
              <a:buNone/>
              <a:defRPr sz="1100" b="1" baseline="0">
                <a:solidFill>
                  <a:schemeClr val="tx2"/>
                </a:solidFill>
              </a:defRPr>
            </a:lvl1pPr>
            <a:lvl2pPr marL="342896" indent="0">
              <a:buNone/>
              <a:defRPr/>
            </a:lvl2pPr>
            <a:lvl3pPr marL="685793" indent="0">
              <a:buNone/>
              <a:defRPr/>
            </a:lvl3pPr>
          </a:lstStyle>
          <a:p>
            <a:pPr lvl="0"/>
            <a:r>
              <a:rPr lang="en-US" dirty="0"/>
              <a:t>First, Last Name</a:t>
            </a:r>
          </a:p>
        </p:txBody>
      </p:sp>
      <p:sp>
        <p:nvSpPr>
          <p:cNvPr id="29" name="Text Placeholder 7">
            <a:extLst>
              <a:ext uri="{FF2B5EF4-FFF2-40B4-BE49-F238E27FC236}">
                <a16:creationId xmlns:a16="http://schemas.microsoft.com/office/drawing/2014/main" id="{CB58FF43-6F33-40CB-853E-EE1BEC16F799}"/>
              </a:ext>
            </a:extLst>
          </p:cNvPr>
          <p:cNvSpPr>
            <a:spLocks noGrp="1"/>
          </p:cNvSpPr>
          <p:nvPr>
            <p:ph type="body" sz="quarter" idx="28" hasCustomPrompt="1"/>
          </p:nvPr>
        </p:nvSpPr>
        <p:spPr>
          <a:xfrm>
            <a:off x="2136648" y="3021512"/>
            <a:ext cx="1578102" cy="269040"/>
          </a:xfrm>
          <a:prstGeom prst="rect">
            <a:avLst/>
          </a:prstGeom>
        </p:spPr>
        <p:txBody>
          <a:bodyPr lIns="0">
            <a:noAutofit/>
          </a:bodyPr>
          <a:lstStyle>
            <a:lvl1pPr marL="0" indent="0">
              <a:lnSpc>
                <a:spcPts val="1650"/>
              </a:lnSpc>
              <a:spcBef>
                <a:spcPts val="0"/>
              </a:spcBef>
              <a:buNone/>
              <a:defRPr sz="1100" b="1" baseline="0">
                <a:solidFill>
                  <a:schemeClr val="accent6"/>
                </a:solidFill>
              </a:defRPr>
            </a:lvl1pPr>
            <a:lvl2pPr marL="342896" indent="0">
              <a:buNone/>
              <a:defRPr/>
            </a:lvl2pPr>
            <a:lvl3pPr marL="685793" indent="0">
              <a:buNone/>
              <a:defRPr/>
            </a:lvl3pPr>
          </a:lstStyle>
          <a:p>
            <a:pPr lvl="0"/>
            <a:r>
              <a:rPr lang="en-US" dirty="0"/>
              <a:t>Project Role</a:t>
            </a:r>
          </a:p>
        </p:txBody>
      </p:sp>
      <p:sp>
        <p:nvSpPr>
          <p:cNvPr id="30" name="Content Placeholder 5">
            <a:extLst>
              <a:ext uri="{FF2B5EF4-FFF2-40B4-BE49-F238E27FC236}">
                <a16:creationId xmlns:a16="http://schemas.microsoft.com/office/drawing/2014/main" id="{4E34E4E6-A411-4906-95FA-7D6CD374D6EC}"/>
              </a:ext>
            </a:extLst>
          </p:cNvPr>
          <p:cNvSpPr>
            <a:spLocks noGrp="1"/>
          </p:cNvSpPr>
          <p:nvPr>
            <p:ph sz="quarter" idx="29" hasCustomPrompt="1"/>
          </p:nvPr>
        </p:nvSpPr>
        <p:spPr>
          <a:xfrm>
            <a:off x="2136648" y="1341121"/>
            <a:ext cx="1070610" cy="1314845"/>
          </a:xfrm>
          <a:prstGeom prst="rect">
            <a:avLst/>
          </a:prstGeom>
        </p:spPr>
        <p:txBody>
          <a:bodyPr>
            <a:normAutofit/>
          </a:bodyPr>
          <a:lstStyle>
            <a:lvl1pPr marL="0" indent="0">
              <a:buNone/>
              <a:defRPr sz="1050"/>
            </a:lvl1pPr>
          </a:lstStyle>
          <a:p>
            <a:pPr lvl="0"/>
            <a:r>
              <a:rPr lang="en-US" dirty="0"/>
              <a:t>photo</a:t>
            </a:r>
          </a:p>
        </p:txBody>
      </p:sp>
      <p:sp>
        <p:nvSpPr>
          <p:cNvPr id="31" name="Text Placeholder 7">
            <a:extLst>
              <a:ext uri="{FF2B5EF4-FFF2-40B4-BE49-F238E27FC236}">
                <a16:creationId xmlns:a16="http://schemas.microsoft.com/office/drawing/2014/main" id="{2AE9255A-9E46-4AB8-AC41-DC36C0187E65}"/>
              </a:ext>
            </a:extLst>
          </p:cNvPr>
          <p:cNvSpPr>
            <a:spLocks noGrp="1"/>
          </p:cNvSpPr>
          <p:nvPr>
            <p:ph type="body" sz="quarter" idx="30" hasCustomPrompt="1"/>
          </p:nvPr>
        </p:nvSpPr>
        <p:spPr>
          <a:xfrm>
            <a:off x="3907465" y="2747408"/>
            <a:ext cx="1574172" cy="286607"/>
          </a:xfrm>
          <a:prstGeom prst="rect">
            <a:avLst/>
          </a:prstGeom>
        </p:spPr>
        <p:txBody>
          <a:bodyPr lIns="0">
            <a:noAutofit/>
          </a:bodyPr>
          <a:lstStyle>
            <a:lvl1pPr marL="0" indent="0">
              <a:lnSpc>
                <a:spcPts val="1650"/>
              </a:lnSpc>
              <a:spcBef>
                <a:spcPts val="0"/>
              </a:spcBef>
              <a:buNone/>
              <a:defRPr sz="1100" b="1" baseline="0">
                <a:solidFill>
                  <a:schemeClr val="tx2"/>
                </a:solidFill>
              </a:defRPr>
            </a:lvl1pPr>
            <a:lvl2pPr marL="342896" indent="0">
              <a:buNone/>
              <a:defRPr/>
            </a:lvl2pPr>
            <a:lvl3pPr marL="685793" indent="0">
              <a:buNone/>
              <a:defRPr/>
            </a:lvl3pPr>
          </a:lstStyle>
          <a:p>
            <a:pPr lvl="0"/>
            <a:r>
              <a:rPr lang="en-US" dirty="0"/>
              <a:t>First, Last Name</a:t>
            </a:r>
          </a:p>
        </p:txBody>
      </p:sp>
      <p:sp>
        <p:nvSpPr>
          <p:cNvPr id="32" name="Text Placeholder 7">
            <a:extLst>
              <a:ext uri="{FF2B5EF4-FFF2-40B4-BE49-F238E27FC236}">
                <a16:creationId xmlns:a16="http://schemas.microsoft.com/office/drawing/2014/main" id="{2D80EA65-30AE-491B-8BCD-6A226A9779DF}"/>
              </a:ext>
            </a:extLst>
          </p:cNvPr>
          <p:cNvSpPr>
            <a:spLocks noGrp="1"/>
          </p:cNvSpPr>
          <p:nvPr>
            <p:ph type="body" sz="quarter" idx="31" hasCustomPrompt="1"/>
          </p:nvPr>
        </p:nvSpPr>
        <p:spPr>
          <a:xfrm>
            <a:off x="3907465" y="3024964"/>
            <a:ext cx="1574172" cy="269040"/>
          </a:xfrm>
          <a:prstGeom prst="rect">
            <a:avLst/>
          </a:prstGeom>
        </p:spPr>
        <p:txBody>
          <a:bodyPr lIns="0">
            <a:noAutofit/>
          </a:bodyPr>
          <a:lstStyle>
            <a:lvl1pPr marL="0" indent="0">
              <a:lnSpc>
                <a:spcPts val="1650"/>
              </a:lnSpc>
              <a:spcBef>
                <a:spcPts val="0"/>
              </a:spcBef>
              <a:buNone/>
              <a:defRPr sz="1100" b="1" baseline="0">
                <a:solidFill>
                  <a:schemeClr val="accent6"/>
                </a:solidFill>
              </a:defRPr>
            </a:lvl1pPr>
            <a:lvl2pPr marL="342896" indent="0">
              <a:buNone/>
              <a:defRPr/>
            </a:lvl2pPr>
            <a:lvl3pPr marL="685793" indent="0">
              <a:buNone/>
              <a:defRPr/>
            </a:lvl3pPr>
          </a:lstStyle>
          <a:p>
            <a:pPr lvl="0"/>
            <a:r>
              <a:rPr lang="en-US" dirty="0"/>
              <a:t>Project Role</a:t>
            </a:r>
          </a:p>
        </p:txBody>
      </p:sp>
      <p:sp>
        <p:nvSpPr>
          <p:cNvPr id="33" name="Content Placeholder 5">
            <a:extLst>
              <a:ext uri="{FF2B5EF4-FFF2-40B4-BE49-F238E27FC236}">
                <a16:creationId xmlns:a16="http://schemas.microsoft.com/office/drawing/2014/main" id="{8FF39B98-AC9E-4BB5-BA1D-CD187509D01F}"/>
              </a:ext>
            </a:extLst>
          </p:cNvPr>
          <p:cNvSpPr>
            <a:spLocks noGrp="1"/>
          </p:cNvSpPr>
          <p:nvPr>
            <p:ph sz="quarter" idx="32" hasCustomPrompt="1"/>
          </p:nvPr>
        </p:nvSpPr>
        <p:spPr>
          <a:xfrm>
            <a:off x="3907465" y="1344573"/>
            <a:ext cx="1070610" cy="1314845"/>
          </a:xfrm>
          <a:prstGeom prst="rect">
            <a:avLst/>
          </a:prstGeom>
        </p:spPr>
        <p:txBody>
          <a:bodyPr>
            <a:normAutofit/>
          </a:bodyPr>
          <a:lstStyle>
            <a:lvl1pPr marL="0" indent="0">
              <a:buNone/>
              <a:defRPr sz="1050"/>
            </a:lvl1pPr>
          </a:lstStyle>
          <a:p>
            <a:pPr lvl="0"/>
            <a:r>
              <a:rPr lang="en-US" dirty="0"/>
              <a:t>photo</a:t>
            </a:r>
          </a:p>
        </p:txBody>
      </p:sp>
      <p:sp>
        <p:nvSpPr>
          <p:cNvPr id="34" name="Text Placeholder 7">
            <a:extLst>
              <a:ext uri="{FF2B5EF4-FFF2-40B4-BE49-F238E27FC236}">
                <a16:creationId xmlns:a16="http://schemas.microsoft.com/office/drawing/2014/main" id="{16B66476-0858-4674-BDA9-75C91419380B}"/>
              </a:ext>
            </a:extLst>
          </p:cNvPr>
          <p:cNvSpPr>
            <a:spLocks noGrp="1"/>
          </p:cNvSpPr>
          <p:nvPr>
            <p:ph type="body" sz="quarter" idx="33" hasCustomPrompt="1"/>
          </p:nvPr>
        </p:nvSpPr>
        <p:spPr>
          <a:xfrm>
            <a:off x="5647944" y="2736335"/>
            <a:ext cx="1591056" cy="286607"/>
          </a:xfrm>
          <a:prstGeom prst="rect">
            <a:avLst/>
          </a:prstGeom>
        </p:spPr>
        <p:txBody>
          <a:bodyPr lIns="0">
            <a:noAutofit/>
          </a:bodyPr>
          <a:lstStyle>
            <a:lvl1pPr marL="0" indent="0">
              <a:lnSpc>
                <a:spcPts val="1650"/>
              </a:lnSpc>
              <a:spcBef>
                <a:spcPts val="0"/>
              </a:spcBef>
              <a:buNone/>
              <a:defRPr sz="1100" b="1" baseline="0">
                <a:solidFill>
                  <a:schemeClr val="tx2"/>
                </a:solidFill>
              </a:defRPr>
            </a:lvl1pPr>
            <a:lvl2pPr marL="342896" indent="0">
              <a:buNone/>
              <a:defRPr/>
            </a:lvl2pPr>
            <a:lvl3pPr marL="685793" indent="0">
              <a:buNone/>
              <a:defRPr/>
            </a:lvl3pPr>
          </a:lstStyle>
          <a:p>
            <a:pPr lvl="0"/>
            <a:r>
              <a:rPr lang="en-US" dirty="0"/>
              <a:t>First, Last Name</a:t>
            </a:r>
          </a:p>
        </p:txBody>
      </p:sp>
      <p:sp>
        <p:nvSpPr>
          <p:cNvPr id="35" name="Text Placeholder 7">
            <a:extLst>
              <a:ext uri="{FF2B5EF4-FFF2-40B4-BE49-F238E27FC236}">
                <a16:creationId xmlns:a16="http://schemas.microsoft.com/office/drawing/2014/main" id="{B47AEB87-45B9-47BE-8313-FDC1D34304AC}"/>
              </a:ext>
            </a:extLst>
          </p:cNvPr>
          <p:cNvSpPr>
            <a:spLocks noGrp="1"/>
          </p:cNvSpPr>
          <p:nvPr>
            <p:ph type="body" sz="quarter" idx="34" hasCustomPrompt="1"/>
          </p:nvPr>
        </p:nvSpPr>
        <p:spPr>
          <a:xfrm>
            <a:off x="5647944" y="3013892"/>
            <a:ext cx="1591056" cy="269040"/>
          </a:xfrm>
          <a:prstGeom prst="rect">
            <a:avLst/>
          </a:prstGeom>
        </p:spPr>
        <p:txBody>
          <a:bodyPr lIns="0">
            <a:noAutofit/>
          </a:bodyPr>
          <a:lstStyle>
            <a:lvl1pPr marL="0" indent="0">
              <a:lnSpc>
                <a:spcPts val="1650"/>
              </a:lnSpc>
              <a:spcBef>
                <a:spcPts val="0"/>
              </a:spcBef>
              <a:buNone/>
              <a:defRPr sz="1100" b="1" baseline="0">
                <a:solidFill>
                  <a:schemeClr val="accent6"/>
                </a:solidFill>
              </a:defRPr>
            </a:lvl1pPr>
            <a:lvl2pPr marL="342896" indent="0">
              <a:buNone/>
              <a:defRPr/>
            </a:lvl2pPr>
            <a:lvl3pPr marL="685793" indent="0">
              <a:buNone/>
              <a:defRPr/>
            </a:lvl3pPr>
          </a:lstStyle>
          <a:p>
            <a:pPr lvl="0"/>
            <a:r>
              <a:rPr lang="en-US" dirty="0"/>
              <a:t>Project Role</a:t>
            </a:r>
          </a:p>
        </p:txBody>
      </p:sp>
      <p:sp>
        <p:nvSpPr>
          <p:cNvPr id="36" name="Content Placeholder 5">
            <a:extLst>
              <a:ext uri="{FF2B5EF4-FFF2-40B4-BE49-F238E27FC236}">
                <a16:creationId xmlns:a16="http://schemas.microsoft.com/office/drawing/2014/main" id="{BA49A093-BEFE-4921-A7A8-14729380035D}"/>
              </a:ext>
            </a:extLst>
          </p:cNvPr>
          <p:cNvSpPr>
            <a:spLocks noGrp="1"/>
          </p:cNvSpPr>
          <p:nvPr>
            <p:ph sz="quarter" idx="35" hasCustomPrompt="1"/>
          </p:nvPr>
        </p:nvSpPr>
        <p:spPr>
          <a:xfrm>
            <a:off x="5647944" y="1333501"/>
            <a:ext cx="1070610" cy="1314845"/>
          </a:xfrm>
          <a:prstGeom prst="rect">
            <a:avLst/>
          </a:prstGeom>
        </p:spPr>
        <p:txBody>
          <a:bodyPr>
            <a:normAutofit/>
          </a:bodyPr>
          <a:lstStyle>
            <a:lvl1pPr marL="0" indent="0">
              <a:buNone/>
              <a:defRPr sz="1050"/>
            </a:lvl1pPr>
          </a:lstStyle>
          <a:p>
            <a:pPr lvl="0"/>
            <a:r>
              <a:rPr lang="en-US" dirty="0"/>
              <a:t>photo</a:t>
            </a:r>
          </a:p>
        </p:txBody>
      </p:sp>
      <p:sp>
        <p:nvSpPr>
          <p:cNvPr id="22" name="Rectangle 21">
            <a:extLst>
              <a:ext uri="{FF2B5EF4-FFF2-40B4-BE49-F238E27FC236}">
                <a16:creationId xmlns:a16="http://schemas.microsoft.com/office/drawing/2014/main" id="{1CEF60DB-760E-4602-B68E-EB1DBE77A7C6}"/>
              </a:ext>
            </a:extLst>
          </p:cNvPr>
          <p:cNvSpPr/>
          <p:nvPr userDrawn="1"/>
        </p:nvSpPr>
        <p:spPr>
          <a:xfrm>
            <a:off x="0" y="5426278"/>
            <a:ext cx="7620000" cy="288722"/>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7" name="Picture 36">
            <a:extLst>
              <a:ext uri="{FF2B5EF4-FFF2-40B4-BE49-F238E27FC236}">
                <a16:creationId xmlns:a16="http://schemas.microsoft.com/office/drawing/2014/main" id="{9FC25339-0CAB-43F8-8CAA-C487442CFB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24" name="Slide Number Placeholder 1">
            <a:extLst>
              <a:ext uri="{FF2B5EF4-FFF2-40B4-BE49-F238E27FC236}">
                <a16:creationId xmlns:a16="http://schemas.microsoft.com/office/drawing/2014/main" id="{679BDF5C-4FC3-48ED-BD9A-2818CD7C0AB4}"/>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Tree>
    <p:extLst>
      <p:ext uri="{BB962C8B-B14F-4D97-AF65-F5344CB8AC3E}">
        <p14:creationId xmlns:p14="http://schemas.microsoft.com/office/powerpoint/2010/main" val="1778324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mbered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178" y="343545"/>
            <a:ext cx="6461825" cy="545455"/>
          </a:xfrm>
          <a:prstGeom prst="rect">
            <a:avLst/>
          </a:prstGeom>
        </p:spPr>
        <p:txBody>
          <a:bodyPr lIns="0"/>
          <a:lstStyle>
            <a:lvl1pPr algn="l">
              <a:defRPr sz="2400" baseline="0">
                <a:solidFill>
                  <a:srgbClr val="395173"/>
                </a:solidFill>
              </a:defRPr>
            </a:lvl1pPr>
          </a:lstStyle>
          <a:p>
            <a:r>
              <a:rPr lang="en-US" dirty="0"/>
              <a:t>Concise Title</a:t>
            </a:r>
          </a:p>
        </p:txBody>
      </p:sp>
      <p:sp>
        <p:nvSpPr>
          <p:cNvPr id="8" name="Text Placeholder 7"/>
          <p:cNvSpPr>
            <a:spLocks noGrp="1"/>
          </p:cNvSpPr>
          <p:nvPr>
            <p:ph type="body" sz="quarter" idx="10" hasCustomPrompt="1"/>
          </p:nvPr>
        </p:nvSpPr>
        <p:spPr>
          <a:xfrm>
            <a:off x="382782" y="1340709"/>
            <a:ext cx="571500" cy="793328"/>
          </a:xfrm>
          <a:prstGeom prst="rect">
            <a:avLst/>
          </a:prstGeom>
        </p:spPr>
        <p:txBody>
          <a:bodyPr rIns="0" anchor="ctr">
            <a:normAutofit/>
          </a:bodyPr>
          <a:lstStyle>
            <a:lvl1pPr marL="0" indent="0" algn="r">
              <a:lnSpc>
                <a:spcPts val="2700"/>
              </a:lnSpc>
              <a:buSzPct val="175000"/>
              <a:buFont typeface="+mj-lt"/>
              <a:buNone/>
              <a:defRPr sz="4050" b="0" baseline="0">
                <a:solidFill>
                  <a:schemeClr val="tx2"/>
                </a:solidFill>
              </a:defRPr>
            </a:lvl1pPr>
            <a:lvl2pPr marL="342896" indent="0">
              <a:buSzPct val="125000"/>
              <a:buFont typeface="Arial" panose="020B0604020202020204" pitchFamily="34" charset="0"/>
              <a:buNone/>
              <a:defRPr/>
            </a:lvl2pPr>
            <a:lvl3pPr marL="942966" indent="-257172">
              <a:buSzPct val="125000"/>
              <a:buFont typeface="+mj-lt"/>
              <a:buAutoNum type="arabicPeriod"/>
              <a:defRPr/>
            </a:lvl3pPr>
          </a:lstStyle>
          <a:p>
            <a:pPr lvl="0"/>
            <a:r>
              <a:rPr lang="en-US" dirty="0"/>
              <a:t>1</a:t>
            </a:r>
          </a:p>
        </p:txBody>
      </p:sp>
      <p:sp>
        <p:nvSpPr>
          <p:cNvPr id="9" name="Text Placeholder 8"/>
          <p:cNvSpPr>
            <a:spLocks noGrp="1"/>
          </p:cNvSpPr>
          <p:nvPr>
            <p:ph type="body" sz="quarter" idx="11" hasCustomPrompt="1"/>
          </p:nvPr>
        </p:nvSpPr>
        <p:spPr>
          <a:xfrm>
            <a:off x="1093189" y="1335423"/>
            <a:ext cx="2618281" cy="798619"/>
          </a:xfrm>
          <a:prstGeom prst="rect">
            <a:avLst/>
          </a:prstGeom>
        </p:spPr>
        <p:txBody>
          <a:bodyPr lIns="0" anchor="ctr">
            <a:noAutofit/>
          </a:bodyPr>
          <a:lstStyle>
            <a:lvl1pPr marL="0" indent="0">
              <a:lnSpc>
                <a:spcPts val="1950"/>
              </a:lnSpc>
              <a:buNone/>
              <a:defRPr sz="1500" b="1">
                <a:solidFill>
                  <a:schemeClr val="accent6"/>
                </a:solidFill>
              </a:defRPr>
            </a:lvl1pPr>
            <a:lvl2pPr marL="342896" indent="0">
              <a:buNone/>
              <a:defRPr/>
            </a:lvl2pPr>
          </a:lstStyle>
          <a:p>
            <a:pPr lvl="0"/>
            <a:r>
              <a:rPr lang="en-US" dirty="0"/>
              <a:t>Numbered points with short description</a:t>
            </a:r>
          </a:p>
        </p:txBody>
      </p:sp>
      <p:sp>
        <p:nvSpPr>
          <p:cNvPr id="10" name="Text Placeholder 7"/>
          <p:cNvSpPr>
            <a:spLocks noGrp="1"/>
          </p:cNvSpPr>
          <p:nvPr>
            <p:ph type="body" sz="quarter" idx="12" hasCustomPrompt="1"/>
          </p:nvPr>
        </p:nvSpPr>
        <p:spPr>
          <a:xfrm>
            <a:off x="391343" y="2610284"/>
            <a:ext cx="571500" cy="793328"/>
          </a:xfrm>
          <a:prstGeom prst="rect">
            <a:avLst/>
          </a:prstGeom>
        </p:spPr>
        <p:txBody>
          <a:bodyPr rIns="0" anchor="ctr">
            <a:normAutofit/>
          </a:bodyPr>
          <a:lstStyle>
            <a:lvl1pPr marL="0" indent="0" algn="r">
              <a:lnSpc>
                <a:spcPts val="2700"/>
              </a:lnSpc>
              <a:buSzPct val="175000"/>
              <a:buFont typeface="+mj-lt"/>
              <a:buNone/>
              <a:defRPr sz="4050" b="0" baseline="0">
                <a:solidFill>
                  <a:schemeClr val="tx2"/>
                </a:solidFill>
              </a:defRPr>
            </a:lvl1pPr>
            <a:lvl2pPr marL="342896" indent="0">
              <a:buSzPct val="125000"/>
              <a:buFont typeface="Arial" panose="020B0604020202020204" pitchFamily="34" charset="0"/>
              <a:buNone/>
              <a:defRPr/>
            </a:lvl2pPr>
            <a:lvl3pPr marL="942966" indent="-257172">
              <a:buSzPct val="125000"/>
              <a:buFont typeface="+mj-lt"/>
              <a:buAutoNum type="arabicPeriod"/>
              <a:defRPr/>
            </a:lvl3pPr>
          </a:lstStyle>
          <a:p>
            <a:pPr lvl="0"/>
            <a:r>
              <a:rPr lang="en-US" dirty="0"/>
              <a:t>2</a:t>
            </a:r>
          </a:p>
        </p:txBody>
      </p:sp>
      <p:sp>
        <p:nvSpPr>
          <p:cNvPr id="12" name="Text Placeholder 8"/>
          <p:cNvSpPr>
            <a:spLocks noGrp="1"/>
          </p:cNvSpPr>
          <p:nvPr>
            <p:ph type="body" sz="quarter" idx="13" hasCustomPrompt="1"/>
          </p:nvPr>
        </p:nvSpPr>
        <p:spPr>
          <a:xfrm>
            <a:off x="1101753" y="2610285"/>
            <a:ext cx="2609068" cy="798619"/>
          </a:xfrm>
          <a:prstGeom prst="rect">
            <a:avLst/>
          </a:prstGeom>
        </p:spPr>
        <p:txBody>
          <a:bodyPr lIns="0" anchor="ctr">
            <a:noAutofit/>
          </a:bodyPr>
          <a:lstStyle>
            <a:lvl1pPr marL="0" indent="0">
              <a:lnSpc>
                <a:spcPts val="1950"/>
              </a:lnSpc>
              <a:buNone/>
              <a:defRPr sz="1500" b="1">
                <a:solidFill>
                  <a:schemeClr val="accent6"/>
                </a:solidFill>
              </a:defRPr>
            </a:lvl1pPr>
            <a:lvl2pPr marL="342896" indent="0">
              <a:buNone/>
              <a:defRPr/>
            </a:lvl2pPr>
          </a:lstStyle>
          <a:p>
            <a:pPr lvl="0"/>
            <a:r>
              <a:rPr lang="en-US" dirty="0"/>
              <a:t>Numbered points with short description</a:t>
            </a:r>
          </a:p>
        </p:txBody>
      </p:sp>
      <p:sp>
        <p:nvSpPr>
          <p:cNvPr id="13" name="Text Placeholder 7"/>
          <p:cNvSpPr>
            <a:spLocks noGrp="1"/>
          </p:cNvSpPr>
          <p:nvPr>
            <p:ph type="body" sz="quarter" idx="14" hasCustomPrompt="1"/>
          </p:nvPr>
        </p:nvSpPr>
        <p:spPr>
          <a:xfrm>
            <a:off x="391343" y="3885156"/>
            <a:ext cx="571500" cy="793328"/>
          </a:xfrm>
          <a:prstGeom prst="rect">
            <a:avLst/>
          </a:prstGeom>
        </p:spPr>
        <p:txBody>
          <a:bodyPr rIns="0" anchor="ctr">
            <a:normAutofit/>
          </a:bodyPr>
          <a:lstStyle>
            <a:lvl1pPr marL="0" indent="0" algn="r">
              <a:lnSpc>
                <a:spcPts val="2700"/>
              </a:lnSpc>
              <a:buSzPct val="175000"/>
              <a:buFont typeface="+mj-lt"/>
              <a:buNone/>
              <a:defRPr sz="4050" b="0" baseline="0">
                <a:solidFill>
                  <a:schemeClr val="tx2"/>
                </a:solidFill>
              </a:defRPr>
            </a:lvl1pPr>
            <a:lvl2pPr marL="342896" indent="0">
              <a:buSzPct val="125000"/>
              <a:buFont typeface="Arial" panose="020B0604020202020204" pitchFamily="34" charset="0"/>
              <a:buNone/>
              <a:defRPr/>
            </a:lvl2pPr>
            <a:lvl3pPr marL="942966" indent="-257172">
              <a:buSzPct val="125000"/>
              <a:buFont typeface="+mj-lt"/>
              <a:buAutoNum type="arabicPeriod"/>
              <a:defRPr/>
            </a:lvl3pPr>
          </a:lstStyle>
          <a:p>
            <a:pPr lvl="0"/>
            <a:r>
              <a:rPr lang="en-US" dirty="0"/>
              <a:t>3</a:t>
            </a:r>
          </a:p>
        </p:txBody>
      </p:sp>
      <p:sp>
        <p:nvSpPr>
          <p:cNvPr id="15" name="Text Placeholder 8"/>
          <p:cNvSpPr>
            <a:spLocks noGrp="1"/>
          </p:cNvSpPr>
          <p:nvPr>
            <p:ph type="body" sz="quarter" idx="15" hasCustomPrompt="1"/>
          </p:nvPr>
        </p:nvSpPr>
        <p:spPr>
          <a:xfrm>
            <a:off x="1101749" y="3885164"/>
            <a:ext cx="2618281" cy="798619"/>
          </a:xfrm>
          <a:prstGeom prst="rect">
            <a:avLst/>
          </a:prstGeom>
        </p:spPr>
        <p:txBody>
          <a:bodyPr lIns="0" anchor="ctr">
            <a:noAutofit/>
          </a:bodyPr>
          <a:lstStyle>
            <a:lvl1pPr marL="0" indent="0">
              <a:lnSpc>
                <a:spcPts val="1950"/>
              </a:lnSpc>
              <a:buNone/>
              <a:defRPr sz="1500" b="1">
                <a:solidFill>
                  <a:schemeClr val="accent6"/>
                </a:solidFill>
              </a:defRPr>
            </a:lvl1pPr>
            <a:lvl2pPr marL="342896" indent="0">
              <a:buNone/>
              <a:defRPr/>
            </a:lvl2pPr>
          </a:lstStyle>
          <a:p>
            <a:pPr lvl="0"/>
            <a:r>
              <a:rPr lang="en-US" dirty="0"/>
              <a:t>Numbered points with short description</a:t>
            </a:r>
          </a:p>
        </p:txBody>
      </p:sp>
      <p:sp>
        <p:nvSpPr>
          <p:cNvPr id="16" name="Text Placeholder 7"/>
          <p:cNvSpPr>
            <a:spLocks noGrp="1"/>
          </p:cNvSpPr>
          <p:nvPr>
            <p:ph type="body" sz="quarter" idx="16" hasCustomPrompt="1"/>
          </p:nvPr>
        </p:nvSpPr>
        <p:spPr>
          <a:xfrm>
            <a:off x="3910966" y="1340709"/>
            <a:ext cx="571500" cy="793328"/>
          </a:xfrm>
          <a:prstGeom prst="rect">
            <a:avLst/>
          </a:prstGeom>
        </p:spPr>
        <p:txBody>
          <a:bodyPr rIns="0" anchor="ctr">
            <a:normAutofit/>
          </a:bodyPr>
          <a:lstStyle>
            <a:lvl1pPr marL="0" indent="0" algn="r">
              <a:lnSpc>
                <a:spcPts val="2700"/>
              </a:lnSpc>
              <a:buSzPct val="175000"/>
              <a:buFont typeface="+mj-lt"/>
              <a:buNone/>
              <a:defRPr sz="4050" b="0" baseline="0">
                <a:solidFill>
                  <a:schemeClr val="tx2"/>
                </a:solidFill>
              </a:defRPr>
            </a:lvl1pPr>
            <a:lvl2pPr marL="342896" indent="0">
              <a:buSzPct val="125000"/>
              <a:buFont typeface="Arial" panose="020B0604020202020204" pitchFamily="34" charset="0"/>
              <a:buNone/>
              <a:defRPr/>
            </a:lvl2pPr>
            <a:lvl3pPr marL="942966" indent="-257172">
              <a:buSzPct val="125000"/>
              <a:buFont typeface="+mj-lt"/>
              <a:buAutoNum type="arabicPeriod"/>
              <a:defRPr/>
            </a:lvl3pPr>
          </a:lstStyle>
          <a:p>
            <a:pPr lvl="0"/>
            <a:r>
              <a:rPr lang="en-US" dirty="0"/>
              <a:t>4</a:t>
            </a:r>
          </a:p>
        </p:txBody>
      </p:sp>
      <p:sp>
        <p:nvSpPr>
          <p:cNvPr id="18" name="Text Placeholder 8"/>
          <p:cNvSpPr>
            <a:spLocks noGrp="1"/>
          </p:cNvSpPr>
          <p:nvPr>
            <p:ph type="body" sz="quarter" idx="17" hasCustomPrompt="1"/>
          </p:nvPr>
        </p:nvSpPr>
        <p:spPr>
          <a:xfrm>
            <a:off x="4621373" y="1335423"/>
            <a:ext cx="2625444" cy="798619"/>
          </a:xfrm>
          <a:prstGeom prst="rect">
            <a:avLst/>
          </a:prstGeom>
        </p:spPr>
        <p:txBody>
          <a:bodyPr lIns="0" anchor="ctr">
            <a:noAutofit/>
          </a:bodyPr>
          <a:lstStyle>
            <a:lvl1pPr marL="0" indent="0">
              <a:lnSpc>
                <a:spcPts val="1950"/>
              </a:lnSpc>
              <a:buNone/>
              <a:defRPr sz="1500" b="1">
                <a:solidFill>
                  <a:schemeClr val="accent6"/>
                </a:solidFill>
              </a:defRPr>
            </a:lvl1pPr>
            <a:lvl2pPr marL="342896" indent="0">
              <a:buNone/>
              <a:defRPr/>
            </a:lvl2pPr>
          </a:lstStyle>
          <a:p>
            <a:pPr lvl="0"/>
            <a:r>
              <a:rPr lang="en-US" dirty="0"/>
              <a:t>Numbered points with short description</a:t>
            </a:r>
          </a:p>
        </p:txBody>
      </p:sp>
      <p:sp>
        <p:nvSpPr>
          <p:cNvPr id="19" name="Text Placeholder 7"/>
          <p:cNvSpPr>
            <a:spLocks noGrp="1"/>
          </p:cNvSpPr>
          <p:nvPr>
            <p:ph type="body" sz="quarter" idx="18" hasCustomPrompt="1"/>
          </p:nvPr>
        </p:nvSpPr>
        <p:spPr>
          <a:xfrm>
            <a:off x="3919527" y="2615573"/>
            <a:ext cx="571500" cy="793328"/>
          </a:xfrm>
          <a:prstGeom prst="rect">
            <a:avLst/>
          </a:prstGeom>
        </p:spPr>
        <p:txBody>
          <a:bodyPr rIns="0" anchor="ctr">
            <a:normAutofit/>
          </a:bodyPr>
          <a:lstStyle>
            <a:lvl1pPr marL="0" indent="0" algn="r">
              <a:lnSpc>
                <a:spcPts val="2700"/>
              </a:lnSpc>
              <a:buSzPct val="175000"/>
              <a:buFont typeface="+mj-lt"/>
              <a:buNone/>
              <a:defRPr sz="4050" b="0" baseline="0">
                <a:solidFill>
                  <a:schemeClr val="tx2"/>
                </a:solidFill>
              </a:defRPr>
            </a:lvl1pPr>
            <a:lvl2pPr marL="342896" indent="0">
              <a:buSzPct val="125000"/>
              <a:buFont typeface="Arial" panose="020B0604020202020204" pitchFamily="34" charset="0"/>
              <a:buNone/>
              <a:defRPr/>
            </a:lvl2pPr>
            <a:lvl3pPr marL="942966" indent="-257172">
              <a:buSzPct val="125000"/>
              <a:buFont typeface="+mj-lt"/>
              <a:buAutoNum type="arabicPeriod"/>
              <a:defRPr/>
            </a:lvl3pPr>
          </a:lstStyle>
          <a:p>
            <a:pPr lvl="0"/>
            <a:r>
              <a:rPr lang="en-US" dirty="0"/>
              <a:t>5</a:t>
            </a:r>
          </a:p>
        </p:txBody>
      </p:sp>
      <p:sp>
        <p:nvSpPr>
          <p:cNvPr id="21" name="Text Placeholder 8"/>
          <p:cNvSpPr>
            <a:spLocks noGrp="1"/>
          </p:cNvSpPr>
          <p:nvPr>
            <p:ph type="body" sz="quarter" idx="19" hasCustomPrompt="1"/>
          </p:nvPr>
        </p:nvSpPr>
        <p:spPr>
          <a:xfrm>
            <a:off x="4629932" y="2610285"/>
            <a:ext cx="2609068" cy="798619"/>
          </a:xfrm>
          <a:prstGeom prst="rect">
            <a:avLst/>
          </a:prstGeom>
        </p:spPr>
        <p:txBody>
          <a:bodyPr lIns="0" anchor="ctr">
            <a:noAutofit/>
          </a:bodyPr>
          <a:lstStyle>
            <a:lvl1pPr marL="0" indent="0">
              <a:lnSpc>
                <a:spcPts val="1950"/>
              </a:lnSpc>
              <a:buNone/>
              <a:defRPr sz="1500" b="1">
                <a:solidFill>
                  <a:schemeClr val="accent6"/>
                </a:solidFill>
              </a:defRPr>
            </a:lvl1pPr>
            <a:lvl2pPr marL="342896" indent="0">
              <a:buNone/>
              <a:defRPr/>
            </a:lvl2pPr>
          </a:lstStyle>
          <a:p>
            <a:pPr lvl="0"/>
            <a:r>
              <a:rPr lang="en-US" dirty="0"/>
              <a:t>Numbered points with short description</a:t>
            </a:r>
          </a:p>
        </p:txBody>
      </p:sp>
      <p:sp>
        <p:nvSpPr>
          <p:cNvPr id="22" name="Text Placeholder 7"/>
          <p:cNvSpPr>
            <a:spLocks noGrp="1"/>
          </p:cNvSpPr>
          <p:nvPr>
            <p:ph type="body" sz="quarter" idx="20" hasCustomPrompt="1"/>
          </p:nvPr>
        </p:nvSpPr>
        <p:spPr>
          <a:xfrm>
            <a:off x="3919527" y="3885156"/>
            <a:ext cx="571500" cy="793328"/>
          </a:xfrm>
          <a:prstGeom prst="rect">
            <a:avLst/>
          </a:prstGeom>
        </p:spPr>
        <p:txBody>
          <a:bodyPr rIns="0" anchor="ctr">
            <a:normAutofit/>
          </a:bodyPr>
          <a:lstStyle>
            <a:lvl1pPr marL="0" indent="0" algn="r">
              <a:lnSpc>
                <a:spcPts val="2700"/>
              </a:lnSpc>
              <a:buSzPct val="175000"/>
              <a:buFont typeface="+mj-lt"/>
              <a:buNone/>
              <a:defRPr sz="4050" b="0" baseline="0">
                <a:solidFill>
                  <a:schemeClr val="tx2"/>
                </a:solidFill>
              </a:defRPr>
            </a:lvl1pPr>
            <a:lvl2pPr marL="342896" indent="0">
              <a:buSzPct val="125000"/>
              <a:buFont typeface="Arial" panose="020B0604020202020204" pitchFamily="34" charset="0"/>
              <a:buNone/>
              <a:defRPr/>
            </a:lvl2pPr>
            <a:lvl3pPr marL="942966" indent="-257172">
              <a:buSzPct val="125000"/>
              <a:buFont typeface="+mj-lt"/>
              <a:buAutoNum type="arabicPeriod"/>
              <a:defRPr/>
            </a:lvl3pPr>
          </a:lstStyle>
          <a:p>
            <a:pPr lvl="0"/>
            <a:r>
              <a:rPr lang="en-US" dirty="0"/>
              <a:t>6</a:t>
            </a:r>
          </a:p>
        </p:txBody>
      </p:sp>
      <p:sp>
        <p:nvSpPr>
          <p:cNvPr id="24" name="Text Placeholder 8"/>
          <p:cNvSpPr>
            <a:spLocks noGrp="1"/>
          </p:cNvSpPr>
          <p:nvPr>
            <p:ph type="body" sz="quarter" idx="21" hasCustomPrompt="1"/>
          </p:nvPr>
        </p:nvSpPr>
        <p:spPr>
          <a:xfrm>
            <a:off x="4629937" y="3885164"/>
            <a:ext cx="2616206" cy="798619"/>
          </a:xfrm>
          <a:prstGeom prst="rect">
            <a:avLst/>
          </a:prstGeom>
        </p:spPr>
        <p:txBody>
          <a:bodyPr lIns="0" anchor="ctr">
            <a:noAutofit/>
          </a:bodyPr>
          <a:lstStyle>
            <a:lvl1pPr marL="0" indent="0">
              <a:lnSpc>
                <a:spcPts val="1950"/>
              </a:lnSpc>
              <a:buNone/>
              <a:defRPr sz="1500" b="1">
                <a:solidFill>
                  <a:schemeClr val="accent6"/>
                </a:solidFill>
              </a:defRPr>
            </a:lvl1pPr>
            <a:lvl2pPr marL="342896" indent="0">
              <a:buNone/>
              <a:defRPr/>
            </a:lvl2pPr>
          </a:lstStyle>
          <a:p>
            <a:pPr lvl="0"/>
            <a:r>
              <a:rPr lang="en-US" dirty="0"/>
              <a:t>Numbered points with short description</a:t>
            </a:r>
          </a:p>
        </p:txBody>
      </p:sp>
      <p:sp>
        <p:nvSpPr>
          <p:cNvPr id="20" name="Rectangle 19">
            <a:extLst>
              <a:ext uri="{FF2B5EF4-FFF2-40B4-BE49-F238E27FC236}">
                <a16:creationId xmlns:a16="http://schemas.microsoft.com/office/drawing/2014/main" id="{E0AD1505-9F48-4CFE-94E6-6A6134CAB5DB}"/>
              </a:ext>
            </a:extLst>
          </p:cNvPr>
          <p:cNvSpPr/>
          <p:nvPr userDrawn="1"/>
        </p:nvSpPr>
        <p:spPr>
          <a:xfrm>
            <a:off x="0" y="5426278"/>
            <a:ext cx="7620000" cy="288722"/>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6" name="Picture 25">
            <a:extLst>
              <a:ext uri="{FF2B5EF4-FFF2-40B4-BE49-F238E27FC236}">
                <a16:creationId xmlns:a16="http://schemas.microsoft.com/office/drawing/2014/main" id="{99AA075C-7841-4965-A4B5-E0F6C2A142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23" name="Slide Number Placeholder 1">
            <a:extLst>
              <a:ext uri="{FF2B5EF4-FFF2-40B4-BE49-F238E27FC236}">
                <a16:creationId xmlns:a16="http://schemas.microsoft.com/office/drawing/2014/main" id="{EC8EA47F-D64B-4606-A3F2-2A218058A5D3}"/>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Tree>
    <p:extLst>
      <p:ext uri="{BB962C8B-B14F-4D97-AF65-F5344CB8AC3E}">
        <p14:creationId xmlns:p14="http://schemas.microsoft.com/office/powerpoint/2010/main" val="2585455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umbered Points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178" y="343545"/>
            <a:ext cx="6461825" cy="545455"/>
          </a:xfrm>
          <a:prstGeom prst="rect">
            <a:avLst/>
          </a:prstGeom>
        </p:spPr>
        <p:txBody>
          <a:bodyPr lIns="0" rIns="0"/>
          <a:lstStyle>
            <a:lvl1pPr algn="l">
              <a:defRPr sz="2400" baseline="0">
                <a:solidFill>
                  <a:srgbClr val="395173"/>
                </a:solidFill>
              </a:defRPr>
            </a:lvl1pPr>
          </a:lstStyle>
          <a:p>
            <a:r>
              <a:rPr lang="en-US" dirty="0"/>
              <a:t>Concise Title</a:t>
            </a:r>
          </a:p>
        </p:txBody>
      </p:sp>
      <p:sp>
        <p:nvSpPr>
          <p:cNvPr id="8" name="Text Placeholder 7"/>
          <p:cNvSpPr>
            <a:spLocks noGrp="1"/>
          </p:cNvSpPr>
          <p:nvPr>
            <p:ph type="body" sz="quarter" idx="10" hasCustomPrompt="1"/>
          </p:nvPr>
        </p:nvSpPr>
        <p:spPr>
          <a:xfrm>
            <a:off x="1654303" y="1340709"/>
            <a:ext cx="571500" cy="793328"/>
          </a:xfrm>
          <a:prstGeom prst="rect">
            <a:avLst/>
          </a:prstGeom>
        </p:spPr>
        <p:txBody>
          <a:bodyPr lIns="0" rIns="0" anchor="ctr">
            <a:normAutofit/>
          </a:bodyPr>
          <a:lstStyle>
            <a:lvl1pPr marL="0" indent="0" algn="r">
              <a:lnSpc>
                <a:spcPts val="2700"/>
              </a:lnSpc>
              <a:buSzPct val="175000"/>
              <a:buFont typeface="+mj-lt"/>
              <a:buNone/>
              <a:defRPr sz="4050" b="0" baseline="0">
                <a:solidFill>
                  <a:schemeClr val="tx2"/>
                </a:solidFill>
              </a:defRPr>
            </a:lvl1pPr>
            <a:lvl2pPr marL="342896" indent="0">
              <a:buSzPct val="125000"/>
              <a:buFont typeface="Arial" panose="020B0604020202020204" pitchFamily="34" charset="0"/>
              <a:buNone/>
              <a:defRPr/>
            </a:lvl2pPr>
            <a:lvl3pPr marL="942966" indent="-257172">
              <a:buSzPct val="125000"/>
              <a:buFont typeface="+mj-lt"/>
              <a:buAutoNum type="arabicPeriod"/>
              <a:defRPr/>
            </a:lvl3pPr>
          </a:lstStyle>
          <a:p>
            <a:pPr lvl="0"/>
            <a:r>
              <a:rPr lang="en-US" dirty="0"/>
              <a:t>1</a:t>
            </a:r>
          </a:p>
        </p:txBody>
      </p:sp>
      <p:sp>
        <p:nvSpPr>
          <p:cNvPr id="9" name="Text Placeholder 8"/>
          <p:cNvSpPr>
            <a:spLocks noGrp="1"/>
          </p:cNvSpPr>
          <p:nvPr>
            <p:ph type="body" sz="quarter" idx="11" hasCustomPrompt="1"/>
          </p:nvPr>
        </p:nvSpPr>
        <p:spPr>
          <a:xfrm>
            <a:off x="2306592" y="1335423"/>
            <a:ext cx="3168203" cy="798619"/>
          </a:xfrm>
          <a:prstGeom prst="rect">
            <a:avLst/>
          </a:prstGeom>
        </p:spPr>
        <p:txBody>
          <a:bodyPr lIns="0" rIns="0" anchor="ctr">
            <a:noAutofit/>
          </a:bodyPr>
          <a:lstStyle>
            <a:lvl1pPr marL="0" indent="0">
              <a:lnSpc>
                <a:spcPts val="1950"/>
              </a:lnSpc>
              <a:buNone/>
              <a:defRPr sz="1500" b="1">
                <a:solidFill>
                  <a:schemeClr val="accent6"/>
                </a:solidFill>
              </a:defRPr>
            </a:lvl1pPr>
            <a:lvl2pPr marL="342896" indent="0">
              <a:buNone/>
              <a:defRPr/>
            </a:lvl2pPr>
          </a:lstStyle>
          <a:p>
            <a:pPr lvl="0"/>
            <a:r>
              <a:rPr lang="en-US" dirty="0"/>
              <a:t>Numbered points with short description</a:t>
            </a:r>
          </a:p>
        </p:txBody>
      </p:sp>
      <p:sp>
        <p:nvSpPr>
          <p:cNvPr id="10" name="Text Placeholder 7"/>
          <p:cNvSpPr>
            <a:spLocks noGrp="1"/>
          </p:cNvSpPr>
          <p:nvPr>
            <p:ph type="body" sz="quarter" idx="12" hasCustomPrompt="1"/>
          </p:nvPr>
        </p:nvSpPr>
        <p:spPr>
          <a:xfrm>
            <a:off x="1662864" y="2306081"/>
            <a:ext cx="571500" cy="793328"/>
          </a:xfrm>
          <a:prstGeom prst="rect">
            <a:avLst/>
          </a:prstGeom>
        </p:spPr>
        <p:txBody>
          <a:bodyPr lIns="0" rIns="0" anchor="ctr">
            <a:normAutofit/>
          </a:bodyPr>
          <a:lstStyle>
            <a:lvl1pPr marL="0" indent="0" algn="r">
              <a:lnSpc>
                <a:spcPts val="2700"/>
              </a:lnSpc>
              <a:buSzPct val="175000"/>
              <a:buFont typeface="+mj-lt"/>
              <a:buNone/>
              <a:defRPr sz="4050" b="0" baseline="0">
                <a:solidFill>
                  <a:schemeClr val="tx2"/>
                </a:solidFill>
              </a:defRPr>
            </a:lvl1pPr>
            <a:lvl2pPr marL="342896" indent="0">
              <a:buSzPct val="125000"/>
              <a:buFont typeface="Arial" panose="020B0604020202020204" pitchFamily="34" charset="0"/>
              <a:buNone/>
              <a:defRPr/>
            </a:lvl2pPr>
            <a:lvl3pPr marL="942966" indent="-257172">
              <a:buSzPct val="125000"/>
              <a:buFont typeface="+mj-lt"/>
              <a:buAutoNum type="arabicPeriod"/>
              <a:defRPr/>
            </a:lvl3pPr>
          </a:lstStyle>
          <a:p>
            <a:pPr lvl="0"/>
            <a:r>
              <a:rPr lang="en-US" dirty="0"/>
              <a:t>2</a:t>
            </a:r>
          </a:p>
        </p:txBody>
      </p:sp>
      <p:sp>
        <p:nvSpPr>
          <p:cNvPr id="12" name="Text Placeholder 8"/>
          <p:cNvSpPr>
            <a:spLocks noGrp="1"/>
          </p:cNvSpPr>
          <p:nvPr>
            <p:ph type="body" sz="quarter" idx="13" hasCustomPrompt="1"/>
          </p:nvPr>
        </p:nvSpPr>
        <p:spPr>
          <a:xfrm>
            <a:off x="2306592" y="2306082"/>
            <a:ext cx="3176761" cy="798619"/>
          </a:xfrm>
          <a:prstGeom prst="rect">
            <a:avLst/>
          </a:prstGeom>
        </p:spPr>
        <p:txBody>
          <a:bodyPr lIns="0" rIns="0" anchor="ctr">
            <a:noAutofit/>
          </a:bodyPr>
          <a:lstStyle>
            <a:lvl1pPr marL="0" indent="0">
              <a:lnSpc>
                <a:spcPts val="1950"/>
              </a:lnSpc>
              <a:buNone/>
              <a:defRPr sz="1500" b="1">
                <a:solidFill>
                  <a:schemeClr val="accent6"/>
                </a:solidFill>
              </a:defRPr>
            </a:lvl1pPr>
            <a:lvl2pPr marL="342896" indent="0">
              <a:buNone/>
              <a:defRPr/>
            </a:lvl2pPr>
          </a:lstStyle>
          <a:p>
            <a:pPr lvl="0"/>
            <a:r>
              <a:rPr lang="en-US" dirty="0"/>
              <a:t>Or lettered points with short description</a:t>
            </a:r>
          </a:p>
        </p:txBody>
      </p:sp>
      <p:sp>
        <p:nvSpPr>
          <p:cNvPr id="13" name="Text Placeholder 7"/>
          <p:cNvSpPr>
            <a:spLocks noGrp="1"/>
          </p:cNvSpPr>
          <p:nvPr>
            <p:ph type="body" sz="quarter" idx="14" hasCustomPrompt="1"/>
          </p:nvPr>
        </p:nvSpPr>
        <p:spPr>
          <a:xfrm>
            <a:off x="1662864" y="3277730"/>
            <a:ext cx="571500" cy="793328"/>
          </a:xfrm>
          <a:prstGeom prst="rect">
            <a:avLst/>
          </a:prstGeom>
        </p:spPr>
        <p:txBody>
          <a:bodyPr lIns="0" rIns="0" anchor="ctr">
            <a:normAutofit/>
          </a:bodyPr>
          <a:lstStyle>
            <a:lvl1pPr marL="0" indent="0" algn="r">
              <a:lnSpc>
                <a:spcPts val="2700"/>
              </a:lnSpc>
              <a:buSzPct val="175000"/>
              <a:buFont typeface="+mj-lt"/>
              <a:buNone/>
              <a:defRPr sz="4050" b="0" baseline="0">
                <a:solidFill>
                  <a:schemeClr val="tx2"/>
                </a:solidFill>
              </a:defRPr>
            </a:lvl1pPr>
            <a:lvl2pPr marL="342896" indent="0">
              <a:buSzPct val="125000"/>
              <a:buFont typeface="Arial" panose="020B0604020202020204" pitchFamily="34" charset="0"/>
              <a:buNone/>
              <a:defRPr/>
            </a:lvl2pPr>
            <a:lvl3pPr marL="942966" indent="-257172">
              <a:buSzPct val="125000"/>
              <a:buFont typeface="+mj-lt"/>
              <a:buAutoNum type="arabicPeriod"/>
              <a:defRPr/>
            </a:lvl3pPr>
          </a:lstStyle>
          <a:p>
            <a:pPr lvl="0"/>
            <a:r>
              <a:rPr lang="en-US" dirty="0"/>
              <a:t>3</a:t>
            </a:r>
          </a:p>
        </p:txBody>
      </p:sp>
      <p:sp>
        <p:nvSpPr>
          <p:cNvPr id="15" name="Text Placeholder 8"/>
          <p:cNvSpPr>
            <a:spLocks noGrp="1"/>
          </p:cNvSpPr>
          <p:nvPr>
            <p:ph type="body" sz="quarter" idx="15" hasCustomPrompt="1"/>
          </p:nvPr>
        </p:nvSpPr>
        <p:spPr>
          <a:xfrm>
            <a:off x="2306592" y="3277738"/>
            <a:ext cx="3168203" cy="798619"/>
          </a:xfrm>
          <a:prstGeom prst="rect">
            <a:avLst/>
          </a:prstGeom>
        </p:spPr>
        <p:txBody>
          <a:bodyPr lIns="0" rIns="0" anchor="ctr">
            <a:noAutofit/>
          </a:bodyPr>
          <a:lstStyle>
            <a:lvl1pPr marL="0" indent="0">
              <a:lnSpc>
                <a:spcPts val="1950"/>
              </a:lnSpc>
              <a:buNone/>
              <a:defRPr sz="1500" b="1">
                <a:solidFill>
                  <a:schemeClr val="accent6"/>
                </a:solidFill>
              </a:defRPr>
            </a:lvl1pPr>
            <a:lvl2pPr marL="342896" indent="0">
              <a:buNone/>
              <a:defRPr/>
            </a:lvl2pPr>
          </a:lstStyle>
          <a:p>
            <a:pPr lvl="0"/>
            <a:r>
              <a:rPr lang="en-US" dirty="0"/>
              <a:t>Can add other, simple graphical elements to this layout</a:t>
            </a:r>
          </a:p>
        </p:txBody>
      </p:sp>
      <p:sp>
        <p:nvSpPr>
          <p:cNvPr id="20" name="Text Placeholder 7">
            <a:extLst>
              <a:ext uri="{FF2B5EF4-FFF2-40B4-BE49-F238E27FC236}">
                <a16:creationId xmlns:a16="http://schemas.microsoft.com/office/drawing/2014/main" id="{4F34546B-C39C-40FA-8C84-456777F7BC96}"/>
              </a:ext>
            </a:extLst>
          </p:cNvPr>
          <p:cNvSpPr>
            <a:spLocks noGrp="1"/>
          </p:cNvSpPr>
          <p:nvPr>
            <p:ph type="body" sz="quarter" idx="16" hasCustomPrompt="1"/>
          </p:nvPr>
        </p:nvSpPr>
        <p:spPr>
          <a:xfrm>
            <a:off x="1662869" y="4243098"/>
            <a:ext cx="571500" cy="793328"/>
          </a:xfrm>
          <a:prstGeom prst="rect">
            <a:avLst/>
          </a:prstGeom>
        </p:spPr>
        <p:txBody>
          <a:bodyPr lIns="0" rIns="0" anchor="ctr">
            <a:normAutofit/>
          </a:bodyPr>
          <a:lstStyle>
            <a:lvl1pPr marL="0" indent="0" algn="r">
              <a:lnSpc>
                <a:spcPts val="2700"/>
              </a:lnSpc>
              <a:buSzPct val="175000"/>
              <a:buFont typeface="+mj-lt"/>
              <a:buNone/>
              <a:defRPr sz="4050" b="0" baseline="0">
                <a:solidFill>
                  <a:schemeClr val="tx2"/>
                </a:solidFill>
              </a:defRPr>
            </a:lvl1pPr>
            <a:lvl2pPr marL="342896" indent="0">
              <a:buSzPct val="125000"/>
              <a:buFont typeface="Arial" panose="020B0604020202020204" pitchFamily="34" charset="0"/>
              <a:buNone/>
              <a:defRPr/>
            </a:lvl2pPr>
            <a:lvl3pPr marL="942966" indent="-257172">
              <a:buSzPct val="125000"/>
              <a:buFont typeface="+mj-lt"/>
              <a:buAutoNum type="arabicPeriod"/>
              <a:defRPr/>
            </a:lvl3pPr>
          </a:lstStyle>
          <a:p>
            <a:pPr lvl="0"/>
            <a:r>
              <a:rPr lang="en-US" dirty="0"/>
              <a:t>4</a:t>
            </a:r>
          </a:p>
        </p:txBody>
      </p:sp>
      <p:sp>
        <p:nvSpPr>
          <p:cNvPr id="25" name="Text Placeholder 8">
            <a:extLst>
              <a:ext uri="{FF2B5EF4-FFF2-40B4-BE49-F238E27FC236}">
                <a16:creationId xmlns:a16="http://schemas.microsoft.com/office/drawing/2014/main" id="{ADC82E1B-E6DF-4C47-9C2C-05BFCB46DDA3}"/>
              </a:ext>
            </a:extLst>
          </p:cNvPr>
          <p:cNvSpPr>
            <a:spLocks noGrp="1"/>
          </p:cNvSpPr>
          <p:nvPr>
            <p:ph type="body" sz="quarter" idx="17" hasCustomPrompt="1"/>
          </p:nvPr>
        </p:nvSpPr>
        <p:spPr>
          <a:xfrm>
            <a:off x="2306592" y="4243106"/>
            <a:ext cx="3168203" cy="798619"/>
          </a:xfrm>
          <a:prstGeom prst="rect">
            <a:avLst/>
          </a:prstGeom>
        </p:spPr>
        <p:txBody>
          <a:bodyPr lIns="0" rIns="0" anchor="ctr">
            <a:noAutofit/>
          </a:bodyPr>
          <a:lstStyle>
            <a:lvl1pPr marL="0" indent="0">
              <a:lnSpc>
                <a:spcPts val="1950"/>
              </a:lnSpc>
              <a:buNone/>
              <a:defRPr sz="1500" b="1">
                <a:solidFill>
                  <a:schemeClr val="accent6"/>
                </a:solidFill>
              </a:defRPr>
            </a:lvl1pPr>
            <a:lvl2pPr marL="342896" indent="0">
              <a:buNone/>
              <a:defRPr/>
            </a:lvl2pPr>
          </a:lstStyle>
          <a:p>
            <a:pPr lvl="0"/>
            <a:r>
              <a:rPr lang="en-US" dirty="0"/>
              <a:t>Like thin rule line dividers or simple icons</a:t>
            </a:r>
          </a:p>
        </p:txBody>
      </p:sp>
      <p:sp>
        <p:nvSpPr>
          <p:cNvPr id="14" name="Rectangle 13">
            <a:extLst>
              <a:ext uri="{FF2B5EF4-FFF2-40B4-BE49-F238E27FC236}">
                <a16:creationId xmlns:a16="http://schemas.microsoft.com/office/drawing/2014/main" id="{92B37E8E-C200-4C92-8E10-B3FA2FE98E29}"/>
              </a:ext>
            </a:extLst>
          </p:cNvPr>
          <p:cNvSpPr/>
          <p:nvPr userDrawn="1"/>
        </p:nvSpPr>
        <p:spPr>
          <a:xfrm>
            <a:off x="0" y="5426278"/>
            <a:ext cx="7620000" cy="288722"/>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 name="Picture 17">
            <a:extLst>
              <a:ext uri="{FF2B5EF4-FFF2-40B4-BE49-F238E27FC236}">
                <a16:creationId xmlns:a16="http://schemas.microsoft.com/office/drawing/2014/main" id="{66CD1145-FF7D-4F57-AFC0-FCEAEAA802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17" name="Slide Number Placeholder 1">
            <a:extLst>
              <a:ext uri="{FF2B5EF4-FFF2-40B4-BE49-F238E27FC236}">
                <a16:creationId xmlns:a16="http://schemas.microsoft.com/office/drawing/2014/main" id="{2E3DF28C-CEDD-4CC0-9C3F-F3E4EF19186B}"/>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Tree>
    <p:extLst>
      <p:ext uri="{BB962C8B-B14F-4D97-AF65-F5344CB8AC3E}">
        <p14:creationId xmlns:p14="http://schemas.microsoft.com/office/powerpoint/2010/main" val="1411187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178" y="344146"/>
            <a:ext cx="6461825" cy="532601"/>
          </a:xfrm>
          <a:prstGeom prst="rect">
            <a:avLst/>
          </a:prstGeom>
        </p:spPr>
        <p:txBody>
          <a:bodyPr lIns="0"/>
          <a:lstStyle>
            <a:lvl1pPr algn="l">
              <a:defRPr sz="2400" baseline="0">
                <a:solidFill>
                  <a:srgbClr val="395173"/>
                </a:solidFill>
              </a:defRPr>
            </a:lvl1pPr>
          </a:lstStyle>
          <a:p>
            <a:r>
              <a:rPr lang="en-US" dirty="0"/>
              <a:t>Concise Title</a:t>
            </a:r>
          </a:p>
        </p:txBody>
      </p:sp>
      <p:sp>
        <p:nvSpPr>
          <p:cNvPr id="3" name="Rectangle 2"/>
          <p:cNvSpPr/>
          <p:nvPr userDrawn="1"/>
        </p:nvSpPr>
        <p:spPr>
          <a:xfrm>
            <a:off x="0" y="3901282"/>
            <a:ext cx="7620000" cy="1813718"/>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userDrawn="1"/>
        </p:nvSpPr>
        <p:spPr>
          <a:xfrm>
            <a:off x="1688875" y="3331767"/>
            <a:ext cx="832424" cy="1109899"/>
          </a:xfrm>
          <a:prstGeom prst="ellipse">
            <a:avLst/>
          </a:prstGeom>
          <a:solidFill>
            <a:schemeClr val="accent6">
              <a:lumMod val="20000"/>
              <a:lumOff val="80000"/>
            </a:schemeClr>
          </a:solidFill>
          <a:ln w="698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5" name="Picture 14">
            <a:extLst>
              <a:ext uri="{FF2B5EF4-FFF2-40B4-BE49-F238E27FC236}">
                <a16:creationId xmlns:a16="http://schemas.microsoft.com/office/drawing/2014/main" id="{DDD4FC19-02E6-419E-BB78-EF6C39AA9F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18" name="Oval 17">
            <a:extLst>
              <a:ext uri="{FF2B5EF4-FFF2-40B4-BE49-F238E27FC236}">
                <a16:creationId xmlns:a16="http://schemas.microsoft.com/office/drawing/2014/main" id="{50455A63-358B-463E-99CA-F348030116BC}"/>
              </a:ext>
            </a:extLst>
          </p:cNvPr>
          <p:cNvSpPr/>
          <p:nvPr userDrawn="1"/>
        </p:nvSpPr>
        <p:spPr>
          <a:xfrm>
            <a:off x="3405340" y="3335419"/>
            <a:ext cx="832424" cy="1109899"/>
          </a:xfrm>
          <a:prstGeom prst="ellipse">
            <a:avLst/>
          </a:prstGeom>
          <a:solidFill>
            <a:schemeClr val="accent6">
              <a:lumMod val="20000"/>
              <a:lumOff val="80000"/>
            </a:schemeClr>
          </a:solidFill>
          <a:ln w="698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Content Placeholder 13">
            <a:extLst>
              <a:ext uri="{FF2B5EF4-FFF2-40B4-BE49-F238E27FC236}">
                <a16:creationId xmlns:a16="http://schemas.microsoft.com/office/drawing/2014/main" id="{250AEB6D-4AC3-48CF-9876-9FBEB034D572}"/>
              </a:ext>
            </a:extLst>
          </p:cNvPr>
          <p:cNvSpPr>
            <a:spLocks noGrp="1"/>
          </p:cNvSpPr>
          <p:nvPr>
            <p:ph sz="quarter" idx="12" hasCustomPrompt="1"/>
          </p:nvPr>
        </p:nvSpPr>
        <p:spPr>
          <a:xfrm>
            <a:off x="3391107" y="3318867"/>
            <a:ext cx="857250" cy="1143000"/>
          </a:xfrm>
          <a:prstGeom prst="rect">
            <a:avLst/>
          </a:prstGeom>
        </p:spPr>
        <p:txBody>
          <a:bodyPr>
            <a:noAutofit/>
          </a:bodyPr>
          <a:lstStyle>
            <a:lvl1pPr marL="0" indent="0" algn="ctr">
              <a:buNone/>
              <a:defRPr sz="900">
                <a:solidFill>
                  <a:schemeClr val="bg1"/>
                </a:solidFill>
              </a:defRPr>
            </a:lvl1pPr>
          </a:lstStyle>
          <a:p>
            <a:pPr lvl="0"/>
            <a:r>
              <a:rPr lang="en-US" dirty="0"/>
              <a:t>icons</a:t>
            </a:r>
          </a:p>
        </p:txBody>
      </p:sp>
      <p:sp>
        <p:nvSpPr>
          <p:cNvPr id="20" name="Oval 19">
            <a:extLst>
              <a:ext uri="{FF2B5EF4-FFF2-40B4-BE49-F238E27FC236}">
                <a16:creationId xmlns:a16="http://schemas.microsoft.com/office/drawing/2014/main" id="{E1A07354-F56D-4B91-9A3F-FF7EBC9979BF}"/>
              </a:ext>
            </a:extLst>
          </p:cNvPr>
          <p:cNvSpPr/>
          <p:nvPr userDrawn="1"/>
        </p:nvSpPr>
        <p:spPr>
          <a:xfrm>
            <a:off x="5118796" y="3335419"/>
            <a:ext cx="832424" cy="1109899"/>
          </a:xfrm>
          <a:prstGeom prst="ellipse">
            <a:avLst/>
          </a:prstGeom>
          <a:solidFill>
            <a:schemeClr val="accent6">
              <a:lumMod val="20000"/>
              <a:lumOff val="80000"/>
            </a:schemeClr>
          </a:solidFill>
          <a:ln w="698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Content Placeholder 13">
            <a:extLst>
              <a:ext uri="{FF2B5EF4-FFF2-40B4-BE49-F238E27FC236}">
                <a16:creationId xmlns:a16="http://schemas.microsoft.com/office/drawing/2014/main" id="{AD73112D-057C-4111-9720-5056C5A1A35A}"/>
              </a:ext>
            </a:extLst>
          </p:cNvPr>
          <p:cNvSpPr>
            <a:spLocks noGrp="1"/>
          </p:cNvSpPr>
          <p:nvPr>
            <p:ph sz="quarter" idx="13" hasCustomPrompt="1"/>
          </p:nvPr>
        </p:nvSpPr>
        <p:spPr>
          <a:xfrm>
            <a:off x="5104563" y="3318867"/>
            <a:ext cx="857250" cy="1143000"/>
          </a:xfrm>
          <a:prstGeom prst="rect">
            <a:avLst/>
          </a:prstGeom>
        </p:spPr>
        <p:txBody>
          <a:bodyPr>
            <a:noAutofit/>
          </a:bodyPr>
          <a:lstStyle>
            <a:lvl1pPr marL="0" indent="0" algn="ctr">
              <a:buNone/>
              <a:defRPr sz="900">
                <a:solidFill>
                  <a:schemeClr val="bg1"/>
                </a:solidFill>
              </a:defRPr>
            </a:lvl1pPr>
          </a:lstStyle>
          <a:p>
            <a:pPr lvl="0"/>
            <a:r>
              <a:rPr lang="en-US" dirty="0"/>
              <a:t>icons</a:t>
            </a:r>
          </a:p>
        </p:txBody>
      </p:sp>
      <p:sp>
        <p:nvSpPr>
          <p:cNvPr id="13" name="Text Placeholder 8">
            <a:extLst>
              <a:ext uri="{FF2B5EF4-FFF2-40B4-BE49-F238E27FC236}">
                <a16:creationId xmlns:a16="http://schemas.microsoft.com/office/drawing/2014/main" id="{C7D5FC13-2F11-460C-B8CE-166BB869FF9A}"/>
              </a:ext>
            </a:extLst>
          </p:cNvPr>
          <p:cNvSpPr>
            <a:spLocks noGrp="1"/>
          </p:cNvSpPr>
          <p:nvPr>
            <p:ph type="body" sz="quarter" idx="16" hasCustomPrompt="1"/>
          </p:nvPr>
        </p:nvSpPr>
        <p:spPr>
          <a:xfrm>
            <a:off x="383754" y="902408"/>
            <a:ext cx="4817438" cy="288722"/>
          </a:xfrm>
          <a:prstGeom prst="rect">
            <a:avLst/>
          </a:prstGeom>
        </p:spPr>
        <p:txBody>
          <a:bodyPr lIns="0">
            <a:noAutofit/>
          </a:bodyPr>
          <a:lstStyle>
            <a:lvl1pPr marL="0" indent="0">
              <a:lnSpc>
                <a:spcPts val="1500"/>
              </a:lnSpc>
              <a:spcBef>
                <a:spcPts val="0"/>
              </a:spcBef>
              <a:buNone/>
              <a:defRPr sz="1200" b="1" i="0">
                <a:solidFill>
                  <a:schemeClr val="accent1"/>
                </a:solidFill>
                <a:latin typeface="+mj-lt"/>
                <a:cs typeface="Times New Roman" panose="02020603050405020304" pitchFamily="18" charset="0"/>
              </a:defRPr>
            </a:lvl1pPr>
          </a:lstStyle>
          <a:p>
            <a:pPr lvl="0"/>
            <a:r>
              <a:rPr lang="en-US" dirty="0"/>
              <a:t>If you need a subhead, put it here</a:t>
            </a:r>
          </a:p>
        </p:txBody>
      </p:sp>
      <p:sp>
        <p:nvSpPr>
          <p:cNvPr id="16" name="Slide Number Placeholder 1">
            <a:extLst>
              <a:ext uri="{FF2B5EF4-FFF2-40B4-BE49-F238E27FC236}">
                <a16:creationId xmlns:a16="http://schemas.microsoft.com/office/drawing/2014/main" id="{C342C7B4-A022-416F-A3C5-88DF6F2C845F}"/>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
        <p:nvSpPr>
          <p:cNvPr id="5" name="Text Placeholder 4">
            <a:extLst>
              <a:ext uri="{FF2B5EF4-FFF2-40B4-BE49-F238E27FC236}">
                <a16:creationId xmlns:a16="http://schemas.microsoft.com/office/drawing/2014/main" id="{8FA6FD43-F14B-475D-8B42-05D1E47687B0}"/>
              </a:ext>
            </a:extLst>
          </p:cNvPr>
          <p:cNvSpPr>
            <a:spLocks noGrp="1"/>
          </p:cNvSpPr>
          <p:nvPr>
            <p:ph type="body" sz="quarter" idx="17"/>
          </p:nvPr>
        </p:nvSpPr>
        <p:spPr>
          <a:xfrm>
            <a:off x="383381" y="1333500"/>
            <a:ext cx="6853238" cy="1841500"/>
          </a:xfrm>
        </p:spPr>
        <p:txBody>
          <a:bodyPr/>
          <a:lstStyle/>
          <a:p>
            <a:pPr lvl="0"/>
            <a:r>
              <a:rPr lang="en-US" dirty="0"/>
              <a:t>Click to edit Master text styles</a:t>
            </a:r>
          </a:p>
          <a:p>
            <a:pPr lvl="1"/>
            <a:r>
              <a:rPr lang="en-US" dirty="0"/>
              <a:t>Second level</a:t>
            </a:r>
          </a:p>
          <a:p>
            <a:pPr lvl="2"/>
            <a:r>
              <a:rPr lang="en-US" dirty="0"/>
              <a:t>Third level</a:t>
            </a:r>
          </a:p>
        </p:txBody>
      </p:sp>
      <p:sp>
        <p:nvSpPr>
          <p:cNvPr id="17" name="Content Placeholder 13">
            <a:extLst>
              <a:ext uri="{FF2B5EF4-FFF2-40B4-BE49-F238E27FC236}">
                <a16:creationId xmlns:a16="http://schemas.microsoft.com/office/drawing/2014/main" id="{583294E0-CE9E-4ACC-ACFF-56B8FB01A1FB}"/>
              </a:ext>
            </a:extLst>
          </p:cNvPr>
          <p:cNvSpPr>
            <a:spLocks noGrp="1"/>
          </p:cNvSpPr>
          <p:nvPr>
            <p:ph sz="quarter" idx="18" hasCustomPrompt="1"/>
          </p:nvPr>
        </p:nvSpPr>
        <p:spPr>
          <a:xfrm>
            <a:off x="1667509" y="3311877"/>
            <a:ext cx="857250" cy="1143000"/>
          </a:xfrm>
          <a:prstGeom prst="rect">
            <a:avLst/>
          </a:prstGeom>
        </p:spPr>
        <p:txBody>
          <a:bodyPr>
            <a:noAutofit/>
          </a:bodyPr>
          <a:lstStyle>
            <a:lvl1pPr marL="0" indent="0" algn="ctr">
              <a:buNone/>
              <a:defRPr sz="900">
                <a:solidFill>
                  <a:schemeClr val="bg1"/>
                </a:solidFill>
              </a:defRPr>
            </a:lvl1pPr>
          </a:lstStyle>
          <a:p>
            <a:pPr lvl="0"/>
            <a:r>
              <a:rPr lang="en-US" dirty="0"/>
              <a:t>icons</a:t>
            </a:r>
          </a:p>
        </p:txBody>
      </p:sp>
    </p:spTree>
    <p:extLst>
      <p:ext uri="{BB962C8B-B14F-4D97-AF65-F5344CB8AC3E}">
        <p14:creationId xmlns:p14="http://schemas.microsoft.com/office/powerpoint/2010/main" val="4114580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41405"/>
            <a:ext cx="6461825" cy="526875"/>
          </a:xfrm>
          <a:prstGeom prst="rect">
            <a:avLst/>
          </a:prstGeom>
        </p:spPr>
        <p:txBody>
          <a:bodyPr lIns="0"/>
          <a:lstStyle>
            <a:lvl1pPr algn="l">
              <a:defRPr sz="2400" baseline="0">
                <a:solidFill>
                  <a:srgbClr val="395173"/>
                </a:solidFill>
              </a:defRPr>
            </a:lvl1pPr>
          </a:lstStyle>
          <a:p>
            <a:r>
              <a:rPr lang="en-US" dirty="0"/>
              <a:t>Concise Title</a:t>
            </a:r>
          </a:p>
        </p:txBody>
      </p:sp>
      <p:sp>
        <p:nvSpPr>
          <p:cNvPr id="3" name="Rectangle 2"/>
          <p:cNvSpPr/>
          <p:nvPr userDrawn="1"/>
        </p:nvSpPr>
        <p:spPr>
          <a:xfrm>
            <a:off x="0" y="3901282"/>
            <a:ext cx="7620000" cy="1813718"/>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0" name="Picture 19">
            <a:extLst>
              <a:ext uri="{FF2B5EF4-FFF2-40B4-BE49-F238E27FC236}">
                <a16:creationId xmlns:a16="http://schemas.microsoft.com/office/drawing/2014/main" id="{CF6DBC64-8482-4611-9BC7-24CD4915B9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15" name="Text Placeholder 8">
            <a:extLst>
              <a:ext uri="{FF2B5EF4-FFF2-40B4-BE49-F238E27FC236}">
                <a16:creationId xmlns:a16="http://schemas.microsoft.com/office/drawing/2014/main" id="{C1847B4D-D69C-469C-AF4F-E49A4551E068}"/>
              </a:ext>
            </a:extLst>
          </p:cNvPr>
          <p:cNvSpPr>
            <a:spLocks noGrp="1"/>
          </p:cNvSpPr>
          <p:nvPr>
            <p:ph type="body" sz="quarter" idx="16" hasCustomPrompt="1"/>
          </p:nvPr>
        </p:nvSpPr>
        <p:spPr>
          <a:xfrm>
            <a:off x="383754" y="902408"/>
            <a:ext cx="4817438" cy="288722"/>
          </a:xfrm>
          <a:prstGeom prst="rect">
            <a:avLst/>
          </a:prstGeom>
        </p:spPr>
        <p:txBody>
          <a:bodyPr lIns="0">
            <a:noAutofit/>
          </a:bodyPr>
          <a:lstStyle>
            <a:lvl1pPr marL="0" indent="0">
              <a:lnSpc>
                <a:spcPts val="1500"/>
              </a:lnSpc>
              <a:spcBef>
                <a:spcPts val="0"/>
              </a:spcBef>
              <a:buNone/>
              <a:defRPr sz="1200" b="1" i="0">
                <a:solidFill>
                  <a:schemeClr val="accent1"/>
                </a:solidFill>
                <a:latin typeface="+mj-lt"/>
                <a:cs typeface="Times New Roman" panose="02020603050405020304" pitchFamily="18" charset="0"/>
              </a:defRPr>
            </a:lvl1pPr>
          </a:lstStyle>
          <a:p>
            <a:pPr lvl="0"/>
            <a:r>
              <a:rPr lang="en-US" dirty="0"/>
              <a:t>If you need a subhead, put it here</a:t>
            </a:r>
          </a:p>
        </p:txBody>
      </p:sp>
      <p:sp>
        <p:nvSpPr>
          <p:cNvPr id="16" name="Slide Number Placeholder 1">
            <a:extLst>
              <a:ext uri="{FF2B5EF4-FFF2-40B4-BE49-F238E27FC236}">
                <a16:creationId xmlns:a16="http://schemas.microsoft.com/office/drawing/2014/main" id="{4D89107A-C884-4B70-8FEF-AD66F99C2946}"/>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
        <p:nvSpPr>
          <p:cNvPr id="17" name="Oval 16">
            <a:extLst>
              <a:ext uri="{FF2B5EF4-FFF2-40B4-BE49-F238E27FC236}">
                <a16:creationId xmlns:a16="http://schemas.microsoft.com/office/drawing/2014/main" id="{860F83A5-EEDA-4B4B-8D6E-D0B524680939}"/>
              </a:ext>
            </a:extLst>
          </p:cNvPr>
          <p:cNvSpPr/>
          <p:nvPr userDrawn="1"/>
        </p:nvSpPr>
        <p:spPr>
          <a:xfrm>
            <a:off x="834823" y="3324103"/>
            <a:ext cx="832424" cy="1109899"/>
          </a:xfrm>
          <a:prstGeom prst="ellipse">
            <a:avLst/>
          </a:prstGeom>
          <a:solidFill>
            <a:schemeClr val="accent6">
              <a:lumMod val="20000"/>
              <a:lumOff val="80000"/>
            </a:schemeClr>
          </a:solidFill>
          <a:ln w="698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Content Placeholder 13">
            <a:extLst>
              <a:ext uri="{FF2B5EF4-FFF2-40B4-BE49-F238E27FC236}">
                <a16:creationId xmlns:a16="http://schemas.microsoft.com/office/drawing/2014/main" id="{F23A01DC-10F3-4198-A41B-33674B2E2908}"/>
              </a:ext>
            </a:extLst>
          </p:cNvPr>
          <p:cNvSpPr>
            <a:spLocks noGrp="1"/>
          </p:cNvSpPr>
          <p:nvPr>
            <p:ph sz="quarter" idx="17" hasCustomPrompt="1"/>
          </p:nvPr>
        </p:nvSpPr>
        <p:spPr>
          <a:xfrm>
            <a:off x="816936" y="3307551"/>
            <a:ext cx="857250" cy="1143000"/>
          </a:xfrm>
          <a:prstGeom prst="rect">
            <a:avLst/>
          </a:prstGeom>
        </p:spPr>
        <p:txBody>
          <a:bodyPr>
            <a:noAutofit/>
          </a:bodyPr>
          <a:lstStyle>
            <a:lvl1pPr marL="0" indent="0" algn="ctr">
              <a:buNone/>
              <a:defRPr sz="900">
                <a:solidFill>
                  <a:schemeClr val="bg1"/>
                </a:solidFill>
              </a:defRPr>
            </a:lvl1pPr>
          </a:lstStyle>
          <a:p>
            <a:pPr lvl="0"/>
            <a:r>
              <a:rPr lang="en-US" dirty="0"/>
              <a:t>icons</a:t>
            </a:r>
          </a:p>
        </p:txBody>
      </p:sp>
      <p:sp>
        <p:nvSpPr>
          <p:cNvPr id="19" name="Oval 18">
            <a:extLst>
              <a:ext uri="{FF2B5EF4-FFF2-40B4-BE49-F238E27FC236}">
                <a16:creationId xmlns:a16="http://schemas.microsoft.com/office/drawing/2014/main" id="{30368EFB-BDAB-47DE-85EB-636F8A992194}"/>
              </a:ext>
            </a:extLst>
          </p:cNvPr>
          <p:cNvSpPr/>
          <p:nvPr userDrawn="1"/>
        </p:nvSpPr>
        <p:spPr>
          <a:xfrm>
            <a:off x="2551289" y="3327755"/>
            <a:ext cx="832424" cy="1109899"/>
          </a:xfrm>
          <a:prstGeom prst="ellipse">
            <a:avLst/>
          </a:prstGeom>
          <a:solidFill>
            <a:schemeClr val="accent6">
              <a:lumMod val="20000"/>
              <a:lumOff val="80000"/>
            </a:schemeClr>
          </a:solidFill>
          <a:ln w="698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Content Placeholder 13">
            <a:extLst>
              <a:ext uri="{FF2B5EF4-FFF2-40B4-BE49-F238E27FC236}">
                <a16:creationId xmlns:a16="http://schemas.microsoft.com/office/drawing/2014/main" id="{2CBD2810-90DF-42F8-8BBD-6873DD3BD200}"/>
              </a:ext>
            </a:extLst>
          </p:cNvPr>
          <p:cNvSpPr>
            <a:spLocks noGrp="1"/>
          </p:cNvSpPr>
          <p:nvPr>
            <p:ph sz="quarter" idx="18" hasCustomPrompt="1"/>
          </p:nvPr>
        </p:nvSpPr>
        <p:spPr>
          <a:xfrm>
            <a:off x="2540702" y="3311203"/>
            <a:ext cx="857250" cy="1143000"/>
          </a:xfrm>
          <a:prstGeom prst="rect">
            <a:avLst/>
          </a:prstGeom>
        </p:spPr>
        <p:txBody>
          <a:bodyPr>
            <a:noAutofit/>
          </a:bodyPr>
          <a:lstStyle>
            <a:lvl1pPr marL="0" indent="0" algn="ctr">
              <a:buNone/>
              <a:defRPr sz="900">
                <a:solidFill>
                  <a:schemeClr val="bg1"/>
                </a:solidFill>
              </a:defRPr>
            </a:lvl1pPr>
          </a:lstStyle>
          <a:p>
            <a:pPr lvl="0"/>
            <a:r>
              <a:rPr lang="en-US" dirty="0"/>
              <a:t>icons</a:t>
            </a:r>
          </a:p>
        </p:txBody>
      </p:sp>
      <p:sp>
        <p:nvSpPr>
          <p:cNvPr id="30" name="Oval 29">
            <a:extLst>
              <a:ext uri="{FF2B5EF4-FFF2-40B4-BE49-F238E27FC236}">
                <a16:creationId xmlns:a16="http://schemas.microsoft.com/office/drawing/2014/main" id="{CD8EB654-1E48-4B32-9C59-C743EC1EA99E}"/>
              </a:ext>
            </a:extLst>
          </p:cNvPr>
          <p:cNvSpPr/>
          <p:nvPr userDrawn="1"/>
        </p:nvSpPr>
        <p:spPr>
          <a:xfrm>
            <a:off x="4264745" y="3327755"/>
            <a:ext cx="832424" cy="1109899"/>
          </a:xfrm>
          <a:prstGeom prst="ellipse">
            <a:avLst/>
          </a:prstGeom>
          <a:solidFill>
            <a:schemeClr val="accent6">
              <a:lumMod val="20000"/>
              <a:lumOff val="80000"/>
            </a:schemeClr>
          </a:solidFill>
          <a:ln w="698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Content Placeholder 13">
            <a:extLst>
              <a:ext uri="{FF2B5EF4-FFF2-40B4-BE49-F238E27FC236}">
                <a16:creationId xmlns:a16="http://schemas.microsoft.com/office/drawing/2014/main" id="{50E451BB-9342-4963-A476-EC7F097BA787}"/>
              </a:ext>
            </a:extLst>
          </p:cNvPr>
          <p:cNvSpPr>
            <a:spLocks noGrp="1"/>
          </p:cNvSpPr>
          <p:nvPr>
            <p:ph sz="quarter" idx="19" hasCustomPrompt="1"/>
          </p:nvPr>
        </p:nvSpPr>
        <p:spPr>
          <a:xfrm>
            <a:off x="4257806" y="3311203"/>
            <a:ext cx="857250" cy="1143000"/>
          </a:xfrm>
          <a:prstGeom prst="rect">
            <a:avLst/>
          </a:prstGeom>
        </p:spPr>
        <p:txBody>
          <a:bodyPr>
            <a:noAutofit/>
          </a:bodyPr>
          <a:lstStyle>
            <a:lvl1pPr marL="0" indent="0" algn="ctr">
              <a:buNone/>
              <a:defRPr sz="900">
                <a:solidFill>
                  <a:schemeClr val="bg1"/>
                </a:solidFill>
              </a:defRPr>
            </a:lvl1pPr>
          </a:lstStyle>
          <a:p>
            <a:pPr lvl="0"/>
            <a:r>
              <a:rPr lang="en-US" dirty="0"/>
              <a:t>icons</a:t>
            </a:r>
          </a:p>
        </p:txBody>
      </p:sp>
      <p:sp>
        <p:nvSpPr>
          <p:cNvPr id="32" name="Oval 31">
            <a:extLst>
              <a:ext uri="{FF2B5EF4-FFF2-40B4-BE49-F238E27FC236}">
                <a16:creationId xmlns:a16="http://schemas.microsoft.com/office/drawing/2014/main" id="{772513F8-7029-400C-9C77-5808D0B38D83}"/>
              </a:ext>
            </a:extLst>
          </p:cNvPr>
          <p:cNvSpPr/>
          <p:nvPr userDrawn="1"/>
        </p:nvSpPr>
        <p:spPr>
          <a:xfrm>
            <a:off x="5952093" y="3331252"/>
            <a:ext cx="832424" cy="1109899"/>
          </a:xfrm>
          <a:prstGeom prst="ellipse">
            <a:avLst/>
          </a:prstGeom>
          <a:solidFill>
            <a:schemeClr val="accent6">
              <a:lumMod val="20000"/>
              <a:lumOff val="80000"/>
            </a:schemeClr>
          </a:solidFill>
          <a:ln w="698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Content Placeholder 13">
            <a:extLst>
              <a:ext uri="{FF2B5EF4-FFF2-40B4-BE49-F238E27FC236}">
                <a16:creationId xmlns:a16="http://schemas.microsoft.com/office/drawing/2014/main" id="{12EA549B-E3FB-4BCD-B42F-576DBB0EB8F5}"/>
              </a:ext>
            </a:extLst>
          </p:cNvPr>
          <p:cNvSpPr>
            <a:spLocks noGrp="1"/>
          </p:cNvSpPr>
          <p:nvPr>
            <p:ph sz="quarter" idx="20" hasCustomPrompt="1"/>
          </p:nvPr>
        </p:nvSpPr>
        <p:spPr>
          <a:xfrm>
            <a:off x="5953125" y="3314700"/>
            <a:ext cx="857250" cy="1143000"/>
          </a:xfrm>
          <a:prstGeom prst="rect">
            <a:avLst/>
          </a:prstGeom>
        </p:spPr>
        <p:txBody>
          <a:bodyPr>
            <a:noAutofit/>
          </a:bodyPr>
          <a:lstStyle>
            <a:lvl1pPr marL="0" indent="0" algn="ctr">
              <a:buNone/>
              <a:defRPr sz="900">
                <a:solidFill>
                  <a:schemeClr val="bg1"/>
                </a:solidFill>
              </a:defRPr>
            </a:lvl1pPr>
          </a:lstStyle>
          <a:p>
            <a:pPr lvl="0"/>
            <a:r>
              <a:rPr lang="en-US" dirty="0"/>
              <a:t>icons</a:t>
            </a:r>
          </a:p>
        </p:txBody>
      </p:sp>
      <p:sp>
        <p:nvSpPr>
          <p:cNvPr id="22" name="Text Placeholder 4">
            <a:extLst>
              <a:ext uri="{FF2B5EF4-FFF2-40B4-BE49-F238E27FC236}">
                <a16:creationId xmlns:a16="http://schemas.microsoft.com/office/drawing/2014/main" id="{C1F18350-BE0B-491E-BF76-5C2EBAB557B0}"/>
              </a:ext>
            </a:extLst>
          </p:cNvPr>
          <p:cNvSpPr>
            <a:spLocks noGrp="1"/>
          </p:cNvSpPr>
          <p:nvPr>
            <p:ph type="body" sz="quarter" idx="21"/>
          </p:nvPr>
        </p:nvSpPr>
        <p:spPr>
          <a:xfrm>
            <a:off x="383381" y="1333500"/>
            <a:ext cx="6853238" cy="184150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39121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cons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178" y="343545"/>
            <a:ext cx="6461825" cy="533202"/>
          </a:xfrm>
          <a:prstGeom prst="rect">
            <a:avLst/>
          </a:prstGeom>
        </p:spPr>
        <p:txBody>
          <a:bodyPr lIns="0"/>
          <a:lstStyle>
            <a:lvl1pPr algn="l">
              <a:defRPr sz="2400" baseline="0">
                <a:solidFill>
                  <a:srgbClr val="395173"/>
                </a:solidFill>
              </a:defRPr>
            </a:lvl1pPr>
          </a:lstStyle>
          <a:p>
            <a:r>
              <a:rPr lang="en-US" dirty="0"/>
              <a:t>Concise Title</a:t>
            </a:r>
          </a:p>
        </p:txBody>
      </p:sp>
      <p:sp>
        <p:nvSpPr>
          <p:cNvPr id="9" name="Text Placeholder 8"/>
          <p:cNvSpPr>
            <a:spLocks noGrp="1"/>
          </p:cNvSpPr>
          <p:nvPr>
            <p:ph type="body" sz="quarter" idx="11" hasCustomPrompt="1"/>
          </p:nvPr>
        </p:nvSpPr>
        <p:spPr>
          <a:xfrm>
            <a:off x="384595" y="2496006"/>
            <a:ext cx="1571891" cy="1851267"/>
          </a:xfrm>
          <a:prstGeom prst="rect">
            <a:avLst/>
          </a:prstGeom>
        </p:spPr>
        <p:txBody>
          <a:bodyPr lIns="0">
            <a:noAutofit/>
          </a:bodyPr>
          <a:lstStyle>
            <a:lvl1pPr marL="0" indent="0">
              <a:lnSpc>
                <a:spcPts val="1950"/>
              </a:lnSpc>
              <a:buNone/>
              <a:defRPr sz="1400" b="0">
                <a:solidFill>
                  <a:schemeClr val="accent6"/>
                </a:solidFill>
              </a:defRPr>
            </a:lvl1pPr>
            <a:lvl2pPr marL="342896" indent="0">
              <a:buNone/>
              <a:defRPr/>
            </a:lvl2pPr>
          </a:lstStyle>
          <a:p>
            <a:pPr lvl="0"/>
            <a:r>
              <a:rPr lang="en-US" dirty="0"/>
              <a:t>Icon Title/Name</a:t>
            </a:r>
            <a:br>
              <a:rPr lang="en-US" dirty="0"/>
            </a:br>
            <a:r>
              <a:rPr lang="en-US" dirty="0"/>
              <a:t>If you are synced up: Go to insert – image – and navigate to the </a:t>
            </a:r>
            <a:r>
              <a:rPr lang="en-US" dirty="0" err="1"/>
              <a:t>Sharepoint</a:t>
            </a:r>
            <a:r>
              <a:rPr lang="en-US" dirty="0"/>
              <a:t> folder for Hazen icons.</a:t>
            </a:r>
          </a:p>
        </p:txBody>
      </p:sp>
      <p:sp>
        <p:nvSpPr>
          <p:cNvPr id="26" name="Content Placeholder 13">
            <a:extLst>
              <a:ext uri="{FF2B5EF4-FFF2-40B4-BE49-F238E27FC236}">
                <a16:creationId xmlns:a16="http://schemas.microsoft.com/office/drawing/2014/main" id="{A607DB00-A348-4E1C-89FA-4611858AA196}"/>
              </a:ext>
            </a:extLst>
          </p:cNvPr>
          <p:cNvSpPr>
            <a:spLocks noGrp="1"/>
          </p:cNvSpPr>
          <p:nvPr>
            <p:ph sz="quarter" idx="22" hasCustomPrompt="1"/>
          </p:nvPr>
        </p:nvSpPr>
        <p:spPr>
          <a:xfrm>
            <a:off x="381000" y="1506478"/>
            <a:ext cx="685800" cy="914400"/>
          </a:xfrm>
          <a:prstGeom prst="rect">
            <a:avLst/>
          </a:prstGeom>
          <a:solidFill>
            <a:schemeClr val="bg1"/>
          </a:solidFill>
        </p:spPr>
        <p:txBody>
          <a:bodyPr>
            <a:noAutofit/>
          </a:bodyPr>
          <a:lstStyle>
            <a:lvl1pPr marL="0" indent="0" algn="ctr">
              <a:buNone/>
              <a:defRPr sz="900">
                <a:solidFill>
                  <a:schemeClr val="bg1"/>
                </a:solidFill>
              </a:defRPr>
            </a:lvl1pPr>
          </a:lstStyle>
          <a:p>
            <a:pPr lvl="0"/>
            <a:r>
              <a:rPr lang="en-US" dirty="0"/>
              <a:t>icons</a:t>
            </a:r>
          </a:p>
        </p:txBody>
      </p:sp>
      <p:sp>
        <p:nvSpPr>
          <p:cNvPr id="30" name="Content Placeholder 13">
            <a:extLst>
              <a:ext uri="{FF2B5EF4-FFF2-40B4-BE49-F238E27FC236}">
                <a16:creationId xmlns:a16="http://schemas.microsoft.com/office/drawing/2014/main" id="{CE3237F1-6035-4E99-9FA6-6ADE987C7141}"/>
              </a:ext>
            </a:extLst>
          </p:cNvPr>
          <p:cNvSpPr>
            <a:spLocks noGrp="1"/>
          </p:cNvSpPr>
          <p:nvPr>
            <p:ph sz="quarter" idx="24" hasCustomPrompt="1"/>
          </p:nvPr>
        </p:nvSpPr>
        <p:spPr>
          <a:xfrm>
            <a:off x="2138866" y="1506478"/>
            <a:ext cx="685800" cy="914400"/>
          </a:xfrm>
          <a:prstGeom prst="rect">
            <a:avLst/>
          </a:prstGeom>
          <a:solidFill>
            <a:schemeClr val="bg1"/>
          </a:solidFill>
        </p:spPr>
        <p:txBody>
          <a:bodyPr>
            <a:noAutofit/>
          </a:bodyPr>
          <a:lstStyle>
            <a:lvl1pPr marL="0" indent="0" algn="ctr">
              <a:buNone/>
              <a:defRPr sz="900">
                <a:solidFill>
                  <a:schemeClr val="bg1"/>
                </a:solidFill>
              </a:defRPr>
            </a:lvl1pPr>
          </a:lstStyle>
          <a:p>
            <a:pPr lvl="0"/>
            <a:r>
              <a:rPr lang="en-US" dirty="0"/>
              <a:t>icons</a:t>
            </a:r>
          </a:p>
        </p:txBody>
      </p:sp>
      <p:sp>
        <p:nvSpPr>
          <p:cNvPr id="32" name="Content Placeholder 13">
            <a:extLst>
              <a:ext uri="{FF2B5EF4-FFF2-40B4-BE49-F238E27FC236}">
                <a16:creationId xmlns:a16="http://schemas.microsoft.com/office/drawing/2014/main" id="{4D3FB197-035E-42DB-B10E-77A6241C6375}"/>
              </a:ext>
            </a:extLst>
          </p:cNvPr>
          <p:cNvSpPr>
            <a:spLocks noGrp="1"/>
          </p:cNvSpPr>
          <p:nvPr>
            <p:ph sz="quarter" idx="26" hasCustomPrompt="1"/>
          </p:nvPr>
        </p:nvSpPr>
        <p:spPr>
          <a:xfrm>
            <a:off x="3888178" y="1506478"/>
            <a:ext cx="685800" cy="914400"/>
          </a:xfrm>
          <a:prstGeom prst="rect">
            <a:avLst/>
          </a:prstGeom>
          <a:solidFill>
            <a:schemeClr val="bg1"/>
          </a:solidFill>
        </p:spPr>
        <p:txBody>
          <a:bodyPr>
            <a:noAutofit/>
          </a:bodyPr>
          <a:lstStyle>
            <a:lvl1pPr marL="0" indent="0" algn="ctr">
              <a:buNone/>
              <a:defRPr sz="900">
                <a:solidFill>
                  <a:schemeClr val="bg1"/>
                </a:solidFill>
              </a:defRPr>
            </a:lvl1pPr>
          </a:lstStyle>
          <a:p>
            <a:pPr lvl="0"/>
            <a:r>
              <a:rPr lang="en-US" dirty="0"/>
              <a:t>icons</a:t>
            </a:r>
          </a:p>
        </p:txBody>
      </p:sp>
      <p:sp>
        <p:nvSpPr>
          <p:cNvPr id="34" name="Content Placeholder 13">
            <a:extLst>
              <a:ext uri="{FF2B5EF4-FFF2-40B4-BE49-F238E27FC236}">
                <a16:creationId xmlns:a16="http://schemas.microsoft.com/office/drawing/2014/main" id="{F8639C70-69DD-4EE9-B15B-754C47BBA752}"/>
              </a:ext>
            </a:extLst>
          </p:cNvPr>
          <p:cNvSpPr>
            <a:spLocks noGrp="1"/>
          </p:cNvSpPr>
          <p:nvPr>
            <p:ph sz="quarter" idx="28" hasCustomPrompt="1"/>
          </p:nvPr>
        </p:nvSpPr>
        <p:spPr>
          <a:xfrm>
            <a:off x="5657528" y="1506478"/>
            <a:ext cx="685800" cy="914400"/>
          </a:xfrm>
          <a:prstGeom prst="rect">
            <a:avLst/>
          </a:prstGeom>
          <a:solidFill>
            <a:schemeClr val="bg1"/>
          </a:solidFill>
        </p:spPr>
        <p:txBody>
          <a:bodyPr>
            <a:noAutofit/>
          </a:bodyPr>
          <a:lstStyle>
            <a:lvl1pPr marL="0" indent="0" algn="ctr">
              <a:buNone/>
              <a:defRPr sz="900">
                <a:solidFill>
                  <a:schemeClr val="bg1"/>
                </a:solidFill>
              </a:defRPr>
            </a:lvl1pPr>
          </a:lstStyle>
          <a:p>
            <a:pPr lvl="0"/>
            <a:r>
              <a:rPr lang="en-US" dirty="0"/>
              <a:t>icons</a:t>
            </a:r>
          </a:p>
        </p:txBody>
      </p:sp>
      <p:sp>
        <p:nvSpPr>
          <p:cNvPr id="14" name="Text Placeholder 8">
            <a:extLst>
              <a:ext uri="{FF2B5EF4-FFF2-40B4-BE49-F238E27FC236}">
                <a16:creationId xmlns:a16="http://schemas.microsoft.com/office/drawing/2014/main" id="{80F22559-79C6-4539-9CF4-B4B8F0E2B239}"/>
              </a:ext>
            </a:extLst>
          </p:cNvPr>
          <p:cNvSpPr>
            <a:spLocks noGrp="1"/>
          </p:cNvSpPr>
          <p:nvPr>
            <p:ph type="body" sz="quarter" idx="16" hasCustomPrompt="1"/>
          </p:nvPr>
        </p:nvSpPr>
        <p:spPr>
          <a:xfrm>
            <a:off x="383754" y="902408"/>
            <a:ext cx="4817438" cy="288722"/>
          </a:xfrm>
          <a:prstGeom prst="rect">
            <a:avLst/>
          </a:prstGeom>
        </p:spPr>
        <p:txBody>
          <a:bodyPr lIns="0">
            <a:noAutofit/>
          </a:bodyPr>
          <a:lstStyle>
            <a:lvl1pPr marL="0" indent="0">
              <a:lnSpc>
                <a:spcPts val="1500"/>
              </a:lnSpc>
              <a:spcBef>
                <a:spcPts val="0"/>
              </a:spcBef>
              <a:buNone/>
              <a:defRPr sz="1200" b="1" i="0">
                <a:solidFill>
                  <a:schemeClr val="accent1"/>
                </a:solidFill>
                <a:latin typeface="+mj-lt"/>
                <a:cs typeface="Times New Roman" panose="02020603050405020304" pitchFamily="18" charset="0"/>
              </a:defRPr>
            </a:lvl1pPr>
          </a:lstStyle>
          <a:p>
            <a:pPr lvl="0"/>
            <a:r>
              <a:rPr lang="en-US" dirty="0"/>
              <a:t>If you need a subhead, put it here</a:t>
            </a:r>
          </a:p>
        </p:txBody>
      </p:sp>
      <p:sp>
        <p:nvSpPr>
          <p:cNvPr id="15" name="Rectangle 14">
            <a:extLst>
              <a:ext uri="{FF2B5EF4-FFF2-40B4-BE49-F238E27FC236}">
                <a16:creationId xmlns:a16="http://schemas.microsoft.com/office/drawing/2014/main" id="{A4DE185A-D3AA-4E87-9C12-EFA237084446}"/>
              </a:ext>
            </a:extLst>
          </p:cNvPr>
          <p:cNvSpPr/>
          <p:nvPr userDrawn="1"/>
        </p:nvSpPr>
        <p:spPr>
          <a:xfrm>
            <a:off x="0" y="5426278"/>
            <a:ext cx="7620000" cy="288722"/>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 name="Picture 17">
            <a:extLst>
              <a:ext uri="{FF2B5EF4-FFF2-40B4-BE49-F238E27FC236}">
                <a16:creationId xmlns:a16="http://schemas.microsoft.com/office/drawing/2014/main" id="{1D8EE72D-7694-4BDC-BC45-2EB83C9C67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1" y="5479019"/>
            <a:ext cx="474569" cy="210321"/>
          </a:xfrm>
          <a:prstGeom prst="rect">
            <a:avLst/>
          </a:prstGeom>
        </p:spPr>
      </p:pic>
      <p:sp>
        <p:nvSpPr>
          <p:cNvPr id="17" name="Slide Number Placeholder 1">
            <a:extLst>
              <a:ext uri="{FF2B5EF4-FFF2-40B4-BE49-F238E27FC236}">
                <a16:creationId xmlns:a16="http://schemas.microsoft.com/office/drawing/2014/main" id="{8D0A3C03-EDF9-41BB-8236-ECA328B7734E}"/>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
        <p:nvSpPr>
          <p:cNvPr id="16" name="Text Placeholder 8">
            <a:extLst>
              <a:ext uri="{FF2B5EF4-FFF2-40B4-BE49-F238E27FC236}">
                <a16:creationId xmlns:a16="http://schemas.microsoft.com/office/drawing/2014/main" id="{984C6A40-6470-4257-B2DC-2C71A95C6116}"/>
              </a:ext>
            </a:extLst>
          </p:cNvPr>
          <p:cNvSpPr>
            <a:spLocks noGrp="1"/>
          </p:cNvSpPr>
          <p:nvPr>
            <p:ph type="body" sz="quarter" idx="29" hasCustomPrompt="1"/>
          </p:nvPr>
        </p:nvSpPr>
        <p:spPr>
          <a:xfrm>
            <a:off x="2138903" y="2496006"/>
            <a:ext cx="1571891" cy="1851267"/>
          </a:xfrm>
          <a:prstGeom prst="rect">
            <a:avLst/>
          </a:prstGeom>
        </p:spPr>
        <p:txBody>
          <a:bodyPr lIns="0">
            <a:noAutofit/>
          </a:bodyPr>
          <a:lstStyle>
            <a:lvl1pPr marL="0" indent="0">
              <a:lnSpc>
                <a:spcPts val="1950"/>
              </a:lnSpc>
              <a:buNone/>
              <a:defRPr sz="1400" b="0">
                <a:solidFill>
                  <a:schemeClr val="accent6"/>
                </a:solidFill>
              </a:defRPr>
            </a:lvl1pPr>
            <a:lvl2pPr marL="342896" indent="0">
              <a:buNone/>
              <a:defRPr/>
            </a:lvl2pPr>
          </a:lstStyle>
          <a:p>
            <a:pPr lvl="0"/>
            <a:r>
              <a:rPr lang="en-US" dirty="0"/>
              <a:t>Icon Title/Name</a:t>
            </a:r>
            <a:br>
              <a:rPr lang="en-US" dirty="0"/>
            </a:br>
            <a:r>
              <a:rPr lang="en-US" dirty="0"/>
              <a:t>If you are synced up: Go to insert – image – and navigate to the </a:t>
            </a:r>
            <a:r>
              <a:rPr lang="en-US" dirty="0" err="1"/>
              <a:t>Sharepoint</a:t>
            </a:r>
            <a:r>
              <a:rPr lang="en-US" dirty="0"/>
              <a:t> folder for Hazen icons.</a:t>
            </a:r>
          </a:p>
        </p:txBody>
      </p:sp>
      <p:sp>
        <p:nvSpPr>
          <p:cNvPr id="19" name="Text Placeholder 8">
            <a:extLst>
              <a:ext uri="{FF2B5EF4-FFF2-40B4-BE49-F238E27FC236}">
                <a16:creationId xmlns:a16="http://schemas.microsoft.com/office/drawing/2014/main" id="{6D3C954B-24E8-44B3-8C34-6A258A410CC8}"/>
              </a:ext>
            </a:extLst>
          </p:cNvPr>
          <p:cNvSpPr>
            <a:spLocks noGrp="1"/>
          </p:cNvSpPr>
          <p:nvPr>
            <p:ph type="body" sz="quarter" idx="30" hasCustomPrompt="1"/>
          </p:nvPr>
        </p:nvSpPr>
        <p:spPr>
          <a:xfrm>
            <a:off x="3909870" y="2496006"/>
            <a:ext cx="1571891" cy="1851267"/>
          </a:xfrm>
          <a:prstGeom prst="rect">
            <a:avLst/>
          </a:prstGeom>
        </p:spPr>
        <p:txBody>
          <a:bodyPr lIns="0">
            <a:noAutofit/>
          </a:bodyPr>
          <a:lstStyle>
            <a:lvl1pPr marL="0" indent="0">
              <a:lnSpc>
                <a:spcPts val="1950"/>
              </a:lnSpc>
              <a:buNone/>
              <a:defRPr sz="1400" b="0">
                <a:solidFill>
                  <a:schemeClr val="accent6"/>
                </a:solidFill>
              </a:defRPr>
            </a:lvl1pPr>
            <a:lvl2pPr marL="342896" indent="0">
              <a:buNone/>
              <a:defRPr/>
            </a:lvl2pPr>
          </a:lstStyle>
          <a:p>
            <a:pPr lvl="0"/>
            <a:r>
              <a:rPr lang="en-US" dirty="0"/>
              <a:t>Icon Title/Name</a:t>
            </a:r>
            <a:br>
              <a:rPr lang="en-US" dirty="0"/>
            </a:br>
            <a:r>
              <a:rPr lang="en-US" dirty="0"/>
              <a:t>If you are synced up: Go to insert – image – and navigate to the </a:t>
            </a:r>
            <a:r>
              <a:rPr lang="en-US" dirty="0" err="1"/>
              <a:t>Sharepoint</a:t>
            </a:r>
            <a:r>
              <a:rPr lang="en-US" dirty="0"/>
              <a:t> folder for Hazen icons.</a:t>
            </a:r>
          </a:p>
        </p:txBody>
      </p:sp>
      <p:sp>
        <p:nvSpPr>
          <p:cNvPr id="20" name="Text Placeholder 8">
            <a:extLst>
              <a:ext uri="{FF2B5EF4-FFF2-40B4-BE49-F238E27FC236}">
                <a16:creationId xmlns:a16="http://schemas.microsoft.com/office/drawing/2014/main" id="{81A91D0C-BAAB-417B-AF60-B3F593E9C509}"/>
              </a:ext>
            </a:extLst>
          </p:cNvPr>
          <p:cNvSpPr>
            <a:spLocks noGrp="1"/>
          </p:cNvSpPr>
          <p:nvPr>
            <p:ph type="body" sz="quarter" idx="31" hasCustomPrompt="1"/>
          </p:nvPr>
        </p:nvSpPr>
        <p:spPr>
          <a:xfrm>
            <a:off x="5664178" y="2496006"/>
            <a:ext cx="1571891" cy="1851267"/>
          </a:xfrm>
          <a:prstGeom prst="rect">
            <a:avLst/>
          </a:prstGeom>
        </p:spPr>
        <p:txBody>
          <a:bodyPr lIns="0">
            <a:noAutofit/>
          </a:bodyPr>
          <a:lstStyle>
            <a:lvl1pPr marL="0" indent="0">
              <a:lnSpc>
                <a:spcPts val="1950"/>
              </a:lnSpc>
              <a:buNone/>
              <a:defRPr sz="1400" b="0">
                <a:solidFill>
                  <a:schemeClr val="accent6"/>
                </a:solidFill>
              </a:defRPr>
            </a:lvl1pPr>
            <a:lvl2pPr marL="342896" indent="0">
              <a:buNone/>
              <a:defRPr/>
            </a:lvl2pPr>
          </a:lstStyle>
          <a:p>
            <a:pPr lvl="0"/>
            <a:r>
              <a:rPr lang="en-US" dirty="0"/>
              <a:t>Icon Title/Name</a:t>
            </a:r>
            <a:br>
              <a:rPr lang="en-US" dirty="0"/>
            </a:br>
            <a:r>
              <a:rPr lang="en-US" dirty="0"/>
              <a:t>If you are synced up: Go to insert – image – and navigate to the </a:t>
            </a:r>
            <a:r>
              <a:rPr lang="en-US" dirty="0" err="1"/>
              <a:t>Sharepoint</a:t>
            </a:r>
            <a:r>
              <a:rPr lang="en-US" dirty="0"/>
              <a:t> folder for Hazen icons.</a:t>
            </a:r>
          </a:p>
        </p:txBody>
      </p:sp>
    </p:spTree>
    <p:extLst>
      <p:ext uri="{BB962C8B-B14F-4D97-AF65-F5344CB8AC3E}">
        <p14:creationId xmlns:p14="http://schemas.microsoft.com/office/powerpoint/2010/main" val="2433052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Lo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6680" y="120268"/>
            <a:ext cx="6652320" cy="222632"/>
          </a:xfrm>
          <a:prstGeom prst="rect">
            <a:avLst/>
          </a:prstGeom>
        </p:spPr>
        <p:txBody>
          <a:bodyPr lIns="0" rIns="0"/>
          <a:lstStyle>
            <a:lvl1pPr algn="r">
              <a:defRPr sz="900" b="0" i="1" baseline="0">
                <a:solidFill>
                  <a:schemeClr val="tx1">
                    <a:lumMod val="75000"/>
                    <a:lumOff val="25000"/>
                  </a:schemeClr>
                </a:solidFill>
                <a:latin typeface="+mn-lt"/>
              </a:defRPr>
            </a:lvl1pPr>
          </a:lstStyle>
          <a:p>
            <a:r>
              <a:rPr lang="en-US" dirty="0"/>
              <a:t>Optional Header</a:t>
            </a:r>
          </a:p>
        </p:txBody>
      </p:sp>
      <p:sp>
        <p:nvSpPr>
          <p:cNvPr id="5" name="Slide Number Placeholder 1"/>
          <p:cNvSpPr>
            <a:spLocks noGrp="1"/>
          </p:cNvSpPr>
          <p:nvPr>
            <p:ph type="sldNum" sz="quarter" idx="4"/>
          </p:nvPr>
        </p:nvSpPr>
        <p:spPr>
          <a:xfrm>
            <a:off x="5653087" y="5429251"/>
            <a:ext cx="1585913" cy="303655"/>
          </a:xfrm>
          <a:prstGeom prst="rect">
            <a:avLst/>
          </a:prstGeom>
        </p:spPr>
        <p:txBody>
          <a:bodyPr vert="horz" lIns="0" tIns="45720" rIns="0" bIns="45720" rtlCol="0" anchor="ctr"/>
          <a:lstStyle>
            <a:lvl1pPr algn="r">
              <a:defRPr sz="1000">
                <a:solidFill>
                  <a:schemeClr val="tx1">
                    <a:lumMod val="65000"/>
                    <a:lumOff val="35000"/>
                  </a:schemeClr>
                </a:solidFill>
                <a:latin typeface="+mj-lt"/>
              </a:defRPr>
            </a:lvl1pPr>
          </a:lstStyle>
          <a:p>
            <a:fld id="{AAAAF933-B985-4433-97C3-72934A437ACB}"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888" y="5436691"/>
            <a:ext cx="527300" cy="210321"/>
          </a:xfrm>
          <a:prstGeom prst="rect">
            <a:avLst/>
          </a:prstGeom>
        </p:spPr>
      </p:pic>
      <p:pic>
        <p:nvPicPr>
          <p:cNvPr id="9" name="Picture 8">
            <a:extLst>
              <a:ext uri="{FF2B5EF4-FFF2-40B4-BE49-F238E27FC236}">
                <a16:creationId xmlns:a16="http://schemas.microsoft.com/office/drawing/2014/main" id="{5A2854A5-1AA6-4C26-9888-D9CBA63BFD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1" y="5467241"/>
            <a:ext cx="489806" cy="204168"/>
          </a:xfrm>
          <a:prstGeom prst="rect">
            <a:avLst/>
          </a:prstGeom>
        </p:spPr>
      </p:pic>
    </p:spTree>
    <p:extLst>
      <p:ext uri="{BB962C8B-B14F-4D97-AF65-F5344CB8AC3E}">
        <p14:creationId xmlns:p14="http://schemas.microsoft.com/office/powerpoint/2010/main" val="1410138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vertic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AD12B3-FC10-47EB-BF76-4E9037C071EC}"/>
              </a:ext>
            </a:extLst>
          </p:cNvPr>
          <p:cNvSpPr/>
          <p:nvPr userDrawn="1"/>
        </p:nvSpPr>
        <p:spPr>
          <a:xfrm>
            <a:off x="0" y="0"/>
            <a:ext cx="7616032" cy="4083803"/>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Picture Placeholder 2"/>
          <p:cNvSpPr>
            <a:spLocks noGrp="1"/>
          </p:cNvSpPr>
          <p:nvPr>
            <p:ph type="pic" idx="1"/>
          </p:nvPr>
        </p:nvSpPr>
        <p:spPr>
          <a:xfrm>
            <a:off x="3909217" y="889000"/>
            <a:ext cx="3706815" cy="4254500"/>
          </a:xfrm>
          <a:prstGeom prst="rect">
            <a:avLst/>
          </a:prstGeom>
        </p:spPr>
        <p:txBody>
          <a:bodyPr rtlCol="0">
            <a:normAutofit/>
          </a:bodyPr>
          <a:lstStyle>
            <a:lvl1pPr marL="0" indent="0">
              <a:buNone/>
              <a:defRPr sz="2400">
                <a:latin typeface="Arial"/>
                <a:cs typeface="Arial"/>
              </a:defRPr>
            </a:lvl1pPr>
            <a:lvl2pPr marL="342896" indent="0">
              <a:buNone/>
              <a:defRPr sz="2100"/>
            </a:lvl2pPr>
            <a:lvl3pPr marL="685793" indent="0">
              <a:buNone/>
              <a:defRPr sz="1800"/>
            </a:lvl3pPr>
            <a:lvl4pPr marL="1028690" indent="0">
              <a:buNone/>
              <a:defRPr sz="1500"/>
            </a:lvl4pPr>
            <a:lvl5pPr marL="1371587" indent="0">
              <a:buNone/>
              <a:defRPr sz="1500"/>
            </a:lvl5pPr>
            <a:lvl6pPr marL="1714483" indent="0">
              <a:buNone/>
              <a:defRPr sz="1500"/>
            </a:lvl6pPr>
            <a:lvl7pPr marL="2057379" indent="0">
              <a:buNone/>
              <a:defRPr sz="1500"/>
            </a:lvl7pPr>
            <a:lvl8pPr marL="2400276" indent="0">
              <a:buNone/>
              <a:defRPr sz="1500"/>
            </a:lvl8pPr>
            <a:lvl9pPr marL="2743173" indent="0">
              <a:buNone/>
              <a:defRPr sz="1500"/>
            </a:lvl9pPr>
          </a:lstStyle>
          <a:p>
            <a:pPr lvl="0"/>
            <a:r>
              <a:rPr lang="en-US" noProof="0"/>
              <a:t>Click icon to add picture</a:t>
            </a:r>
            <a:endParaRPr lang="en-US" noProof="0" dirty="0"/>
          </a:p>
        </p:txBody>
      </p:sp>
      <p:sp>
        <p:nvSpPr>
          <p:cNvPr id="8" name="Subtitle 2"/>
          <p:cNvSpPr>
            <a:spLocks noGrp="1"/>
          </p:cNvSpPr>
          <p:nvPr>
            <p:ph type="subTitle" idx="10" hasCustomPrompt="1"/>
          </p:nvPr>
        </p:nvSpPr>
        <p:spPr>
          <a:xfrm>
            <a:off x="382524" y="894540"/>
            <a:ext cx="3334855" cy="2042389"/>
          </a:xfrm>
          <a:prstGeom prst="rect">
            <a:avLst/>
          </a:prstGeom>
        </p:spPr>
        <p:txBody>
          <a:bodyPr wrap="square" lIns="0" tIns="0" rIns="0" bIns="0" anchor="ctr">
            <a:noAutofit/>
          </a:bodyPr>
          <a:lstStyle>
            <a:lvl1pPr marL="0" indent="0" algn="l">
              <a:lnSpc>
                <a:spcPts val="3150"/>
              </a:lnSpc>
              <a:buNone/>
              <a:defRPr sz="3000" b="1" i="0">
                <a:solidFill>
                  <a:schemeClr val="bg1"/>
                </a:solidFill>
                <a:latin typeface="Times New Roman"/>
                <a:cs typeface="Times New Roman"/>
              </a:defRPr>
            </a:lvl1pPr>
            <a:lvl2pPr marL="342896" indent="0" algn="ctr">
              <a:buNone/>
              <a:defRPr>
                <a:solidFill>
                  <a:schemeClr val="tx1">
                    <a:tint val="75000"/>
                  </a:schemeClr>
                </a:solidFill>
              </a:defRPr>
            </a:lvl2pPr>
            <a:lvl3pPr marL="685793" indent="0" algn="ctr">
              <a:buNone/>
              <a:defRPr>
                <a:solidFill>
                  <a:schemeClr val="tx1">
                    <a:tint val="75000"/>
                  </a:schemeClr>
                </a:solidFill>
              </a:defRPr>
            </a:lvl3pPr>
            <a:lvl4pPr marL="1028690" indent="0" algn="ctr">
              <a:buNone/>
              <a:defRPr>
                <a:solidFill>
                  <a:schemeClr val="tx1">
                    <a:tint val="75000"/>
                  </a:schemeClr>
                </a:solidFill>
              </a:defRPr>
            </a:lvl4pPr>
            <a:lvl5pPr marL="1371587" indent="0" algn="ctr">
              <a:buNone/>
              <a:defRPr>
                <a:solidFill>
                  <a:schemeClr val="tx1">
                    <a:tint val="75000"/>
                  </a:schemeClr>
                </a:solidFill>
              </a:defRPr>
            </a:lvl5pPr>
            <a:lvl6pPr marL="1714483" indent="0" algn="ctr">
              <a:buNone/>
              <a:defRPr>
                <a:solidFill>
                  <a:schemeClr val="tx1">
                    <a:tint val="75000"/>
                  </a:schemeClr>
                </a:solidFill>
              </a:defRPr>
            </a:lvl6pPr>
            <a:lvl7pPr marL="2057379" indent="0" algn="ctr">
              <a:buNone/>
              <a:defRPr>
                <a:solidFill>
                  <a:schemeClr val="tx1">
                    <a:tint val="75000"/>
                  </a:schemeClr>
                </a:solidFill>
              </a:defRPr>
            </a:lvl7pPr>
            <a:lvl8pPr marL="2400276" indent="0" algn="ctr">
              <a:buNone/>
              <a:defRPr>
                <a:solidFill>
                  <a:schemeClr val="tx1">
                    <a:tint val="75000"/>
                  </a:schemeClr>
                </a:solidFill>
              </a:defRPr>
            </a:lvl8pPr>
            <a:lvl9pPr marL="2743173" indent="0" algn="ctr">
              <a:buNone/>
              <a:defRPr>
                <a:solidFill>
                  <a:schemeClr val="tx1">
                    <a:tint val="75000"/>
                  </a:schemeClr>
                </a:solidFill>
              </a:defRPr>
            </a:lvl9pPr>
          </a:lstStyle>
          <a:p>
            <a:r>
              <a:rPr lang="en-US" dirty="0"/>
              <a:t>Click to edit Master Title style</a:t>
            </a:r>
          </a:p>
        </p:txBody>
      </p:sp>
      <p:sp>
        <p:nvSpPr>
          <p:cNvPr id="11" name="Title 1"/>
          <p:cNvSpPr>
            <a:spLocks noGrp="1"/>
          </p:cNvSpPr>
          <p:nvPr>
            <p:ph type="title" hasCustomPrompt="1"/>
          </p:nvPr>
        </p:nvSpPr>
        <p:spPr>
          <a:xfrm>
            <a:off x="382524" y="3128647"/>
            <a:ext cx="3334855" cy="381718"/>
          </a:xfrm>
          <a:prstGeom prst="rect">
            <a:avLst/>
          </a:prstGeom>
        </p:spPr>
        <p:txBody>
          <a:bodyPr wrap="square" lIns="0" tIns="0" rIns="0" bIns="0">
            <a:noAutofit/>
          </a:bodyPr>
          <a:lstStyle>
            <a:lvl1pPr algn="l">
              <a:defRPr sz="1125" b="1">
                <a:solidFill>
                  <a:schemeClr val="bg1"/>
                </a:solidFill>
                <a:latin typeface="Arial"/>
                <a:cs typeface="Arial"/>
              </a:defRPr>
            </a:lvl1pPr>
          </a:lstStyle>
          <a:p>
            <a:r>
              <a:rPr lang="en-US" dirty="0"/>
              <a:t>Click to edit Master subtitle style</a:t>
            </a:r>
          </a:p>
        </p:txBody>
      </p:sp>
      <p:sp>
        <p:nvSpPr>
          <p:cNvPr id="12" name="Picture Placeholder 2"/>
          <p:cNvSpPr>
            <a:spLocks noGrp="1"/>
          </p:cNvSpPr>
          <p:nvPr>
            <p:ph type="pic" idx="11" hasCustomPrompt="1"/>
          </p:nvPr>
        </p:nvSpPr>
        <p:spPr>
          <a:xfrm>
            <a:off x="382524" y="4223288"/>
            <a:ext cx="1651350" cy="657521"/>
          </a:xfrm>
          <a:prstGeom prst="rect">
            <a:avLst/>
          </a:prstGeom>
        </p:spPr>
        <p:txBody>
          <a:bodyPr rtlCol="0" anchor="ctr">
            <a:noAutofit/>
          </a:bodyPr>
          <a:lstStyle>
            <a:lvl1pPr marL="0" indent="0">
              <a:buNone/>
              <a:defRPr sz="1800">
                <a:latin typeface="Arial"/>
                <a:cs typeface="Arial"/>
              </a:defRPr>
            </a:lvl1pPr>
            <a:lvl2pPr marL="342896" indent="0">
              <a:buNone/>
              <a:defRPr sz="2100"/>
            </a:lvl2pPr>
            <a:lvl3pPr marL="685793" indent="0">
              <a:buNone/>
              <a:defRPr sz="1800"/>
            </a:lvl3pPr>
            <a:lvl4pPr marL="1028690" indent="0">
              <a:buNone/>
              <a:defRPr sz="1500"/>
            </a:lvl4pPr>
            <a:lvl5pPr marL="1371587" indent="0">
              <a:buNone/>
              <a:defRPr sz="1500"/>
            </a:lvl5pPr>
            <a:lvl6pPr marL="1714483" indent="0">
              <a:buNone/>
              <a:defRPr sz="1500"/>
            </a:lvl6pPr>
            <a:lvl7pPr marL="2057379" indent="0">
              <a:buNone/>
              <a:defRPr sz="1500"/>
            </a:lvl7pPr>
            <a:lvl8pPr marL="2400276" indent="0">
              <a:buNone/>
              <a:defRPr sz="1500"/>
            </a:lvl8pPr>
            <a:lvl9pPr marL="2743173" indent="0">
              <a:buNone/>
              <a:defRPr sz="1500"/>
            </a:lvl9pPr>
          </a:lstStyle>
          <a:p>
            <a:pPr lvl="0"/>
            <a:r>
              <a:rPr lang="en-US" noProof="0" dirty="0"/>
              <a:t>Client logo</a:t>
            </a:r>
          </a:p>
        </p:txBody>
      </p:sp>
      <p:pic>
        <p:nvPicPr>
          <p:cNvPr id="9" name="Picture 2">
            <a:extLst>
              <a:ext uri="{FF2B5EF4-FFF2-40B4-BE49-F238E27FC236}">
                <a16:creationId xmlns:a16="http://schemas.microsoft.com/office/drawing/2014/main" id="{865F6E98-04DB-42C0-9B2D-CCB8BB85921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82524" y="333757"/>
            <a:ext cx="953907" cy="3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CD3EE9FA-0C1B-4622-B727-08E7EE83CB32}"/>
              </a:ext>
            </a:extLst>
          </p:cNvPr>
          <p:cNvSpPr>
            <a:spLocks noGrp="1"/>
          </p:cNvSpPr>
          <p:nvPr>
            <p:ph type="body" sz="quarter" idx="12" hasCustomPrompt="1"/>
          </p:nvPr>
        </p:nvSpPr>
        <p:spPr>
          <a:xfrm>
            <a:off x="382524" y="4951414"/>
            <a:ext cx="3338820" cy="192087"/>
          </a:xfrm>
          <a:prstGeom prst="rect">
            <a:avLst/>
          </a:prstGeom>
        </p:spPr>
        <p:txBody>
          <a:bodyPr lIns="0" rIns="0"/>
          <a:lstStyle>
            <a:lvl1pPr marL="0" indent="0">
              <a:buNone/>
              <a:defRPr sz="1100"/>
            </a:lvl1pPr>
          </a:lstStyle>
          <a:p>
            <a:r>
              <a:rPr lang="en-US" b="0" dirty="0">
                <a:solidFill>
                  <a:schemeClr val="accent6"/>
                </a:solidFill>
              </a:rPr>
              <a:t>Client Name Here</a:t>
            </a:r>
          </a:p>
        </p:txBody>
      </p:sp>
    </p:spTree>
    <p:extLst>
      <p:ext uri="{BB962C8B-B14F-4D97-AF65-F5344CB8AC3E}">
        <p14:creationId xmlns:p14="http://schemas.microsoft.com/office/powerpoint/2010/main" val="1048939470"/>
      </p:ext>
    </p:extLst>
  </p:cSld>
  <p:clrMapOvr>
    <a:masterClrMapping/>
  </p:clrMapOvr>
  <p:extLst>
    <p:ext uri="{DCECCB84-F9BA-43D5-87BE-67443E8EF086}">
      <p15:sldGuideLst xmlns:p15="http://schemas.microsoft.com/office/powerpoint/2012/main">
        <p15:guide id="1" orient="horz" pos="32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lue screen">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0" y="0"/>
            <a:ext cx="7620000" cy="5715000"/>
          </a:xfrm>
          <a:prstGeom prst="rect">
            <a:avLst/>
          </a:prstGeom>
          <a:solidFill>
            <a:srgbClr val="395173"/>
          </a:solidFill>
          <a:ln>
            <a:noFill/>
          </a:ln>
        </p:spPr>
        <p:txBody>
          <a:bodyPr/>
          <a:lstStyle>
            <a:lvl1pPr>
              <a:defRPr>
                <a:solidFill>
                  <a:schemeClr val="accent1">
                    <a:lumMod val="75000"/>
                  </a:schemeClr>
                </a:solidFill>
              </a:defRPr>
            </a:lvl1pPr>
          </a:lstStyle>
          <a:p>
            <a:r>
              <a:rPr lang="en-US" dirty="0"/>
              <a:t>Insert full page photo and add transparent blue screen over image</a:t>
            </a:r>
          </a:p>
        </p:txBody>
      </p:sp>
      <p:sp>
        <p:nvSpPr>
          <p:cNvPr id="12" name="Subtitle 2"/>
          <p:cNvSpPr>
            <a:spLocks noGrp="1"/>
          </p:cNvSpPr>
          <p:nvPr>
            <p:ph type="subTitle" idx="10" hasCustomPrompt="1"/>
          </p:nvPr>
        </p:nvSpPr>
        <p:spPr>
          <a:xfrm>
            <a:off x="381000" y="3792446"/>
            <a:ext cx="4995333" cy="512961"/>
          </a:xfrm>
          <a:prstGeom prst="rect">
            <a:avLst/>
          </a:prstGeom>
        </p:spPr>
        <p:txBody>
          <a:bodyPr wrap="square" lIns="0" tIns="0" rIns="0" bIns="0">
            <a:noAutofit/>
          </a:bodyPr>
          <a:lstStyle>
            <a:lvl1pPr marL="0" indent="0" algn="l">
              <a:lnSpc>
                <a:spcPts val="3600"/>
              </a:lnSpc>
              <a:buNone/>
              <a:defRPr sz="2400" b="1" i="0">
                <a:solidFill>
                  <a:schemeClr val="bg1"/>
                </a:solidFill>
                <a:latin typeface="Times New Roman"/>
                <a:cs typeface="Times New Roman"/>
              </a:defRPr>
            </a:lvl1pPr>
            <a:lvl2pPr marL="342896" indent="0" algn="ctr">
              <a:buNone/>
              <a:defRPr>
                <a:solidFill>
                  <a:schemeClr val="tx1">
                    <a:tint val="75000"/>
                  </a:schemeClr>
                </a:solidFill>
              </a:defRPr>
            </a:lvl2pPr>
            <a:lvl3pPr marL="685793" indent="0" algn="ctr">
              <a:buNone/>
              <a:defRPr>
                <a:solidFill>
                  <a:schemeClr val="tx1">
                    <a:tint val="75000"/>
                  </a:schemeClr>
                </a:solidFill>
              </a:defRPr>
            </a:lvl3pPr>
            <a:lvl4pPr marL="1028690" indent="0" algn="ctr">
              <a:buNone/>
              <a:defRPr>
                <a:solidFill>
                  <a:schemeClr val="tx1">
                    <a:tint val="75000"/>
                  </a:schemeClr>
                </a:solidFill>
              </a:defRPr>
            </a:lvl4pPr>
            <a:lvl5pPr marL="1371587" indent="0" algn="ctr">
              <a:buNone/>
              <a:defRPr>
                <a:solidFill>
                  <a:schemeClr val="tx1">
                    <a:tint val="75000"/>
                  </a:schemeClr>
                </a:solidFill>
              </a:defRPr>
            </a:lvl5pPr>
            <a:lvl6pPr marL="1714483" indent="0" algn="ctr">
              <a:buNone/>
              <a:defRPr>
                <a:solidFill>
                  <a:schemeClr val="tx1">
                    <a:tint val="75000"/>
                  </a:schemeClr>
                </a:solidFill>
              </a:defRPr>
            </a:lvl6pPr>
            <a:lvl7pPr marL="2057379" indent="0" algn="ctr">
              <a:buNone/>
              <a:defRPr>
                <a:solidFill>
                  <a:schemeClr val="tx1">
                    <a:tint val="75000"/>
                  </a:schemeClr>
                </a:solidFill>
              </a:defRPr>
            </a:lvl7pPr>
            <a:lvl8pPr marL="2400276" indent="0" algn="ctr">
              <a:buNone/>
              <a:defRPr>
                <a:solidFill>
                  <a:schemeClr val="tx1">
                    <a:tint val="75000"/>
                  </a:schemeClr>
                </a:solidFill>
              </a:defRPr>
            </a:lvl8pPr>
            <a:lvl9pPr marL="2743173" indent="0" algn="ctr">
              <a:buNone/>
              <a:defRPr>
                <a:solidFill>
                  <a:schemeClr val="tx1">
                    <a:tint val="75000"/>
                  </a:schemeClr>
                </a:solidFill>
              </a:defRPr>
            </a:lvl9pPr>
          </a:lstStyle>
          <a:p>
            <a:r>
              <a:rPr lang="en-US" dirty="0"/>
              <a:t>Click to edit Master Title style</a:t>
            </a:r>
          </a:p>
        </p:txBody>
      </p:sp>
      <p:sp>
        <p:nvSpPr>
          <p:cNvPr id="13" name="Title 1"/>
          <p:cNvSpPr>
            <a:spLocks noGrp="1"/>
          </p:cNvSpPr>
          <p:nvPr>
            <p:ph type="title" hasCustomPrompt="1"/>
          </p:nvPr>
        </p:nvSpPr>
        <p:spPr>
          <a:xfrm>
            <a:off x="381000" y="4642622"/>
            <a:ext cx="4995333" cy="192360"/>
          </a:xfrm>
          <a:prstGeom prst="rect">
            <a:avLst/>
          </a:prstGeom>
        </p:spPr>
        <p:txBody>
          <a:bodyPr wrap="square" lIns="0" tIns="0" rIns="0" bIns="0">
            <a:noAutofit/>
          </a:bodyPr>
          <a:lstStyle>
            <a:lvl1pPr algn="l">
              <a:defRPr sz="1125" b="1">
                <a:solidFill>
                  <a:schemeClr val="bg1"/>
                </a:solidFill>
                <a:latin typeface="Arial"/>
                <a:cs typeface="Arial"/>
              </a:defRPr>
            </a:lvl1pPr>
          </a:lstStyle>
          <a:p>
            <a:r>
              <a:rPr lang="en-US" dirty="0"/>
              <a:t>Click to edit Master subtitle style</a:t>
            </a:r>
          </a:p>
        </p:txBody>
      </p:sp>
      <p:pic>
        <p:nvPicPr>
          <p:cNvPr id="6" name="Picture 2">
            <a:extLst>
              <a:ext uri="{FF2B5EF4-FFF2-40B4-BE49-F238E27FC236}">
                <a16:creationId xmlns:a16="http://schemas.microsoft.com/office/drawing/2014/main" id="{ECAA7CA7-31E7-439B-898F-FA9A2B245DE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611188" y="1878359"/>
            <a:ext cx="2189411" cy="78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16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ransition blue">
    <p:bg>
      <p:bgPr>
        <a:solidFill>
          <a:srgbClr val="39517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1500" y="537446"/>
            <a:ext cx="6470386" cy="2731517"/>
          </a:xfrm>
          <a:prstGeom prst="rect">
            <a:avLst/>
          </a:prstGeom>
        </p:spPr>
        <p:txBody>
          <a:bodyPr wrap="square" lIns="0" tIns="0" rIns="0" bIns="0">
            <a:spAutoFit/>
          </a:bodyPr>
          <a:lstStyle>
            <a:lvl1pPr algn="l">
              <a:lnSpc>
                <a:spcPts val="7082"/>
              </a:lnSpc>
              <a:defRPr sz="6000">
                <a:solidFill>
                  <a:schemeClr val="bg1"/>
                </a:solidFill>
                <a:latin typeface="Times New Roman" panose="02020603050405020304" pitchFamily="18" charset="0"/>
                <a:cs typeface="Times New Roman" panose="02020603050405020304" pitchFamily="18" charset="0"/>
              </a:defRPr>
            </a:lvl1pPr>
          </a:lstStyle>
          <a:p>
            <a:r>
              <a:rPr lang="en-US" dirty="0"/>
              <a:t>Click to edit Transition title style</a:t>
            </a:r>
          </a:p>
        </p:txBody>
      </p:sp>
      <p:sp>
        <p:nvSpPr>
          <p:cNvPr id="3" name="Subtitle 2"/>
          <p:cNvSpPr>
            <a:spLocks noGrp="1"/>
          </p:cNvSpPr>
          <p:nvPr>
            <p:ph type="subTitle" idx="1" hasCustomPrompt="1"/>
          </p:nvPr>
        </p:nvSpPr>
        <p:spPr>
          <a:xfrm>
            <a:off x="571502" y="3094298"/>
            <a:ext cx="4804833" cy="269433"/>
          </a:xfrm>
          <a:prstGeom prst="rect">
            <a:avLst/>
          </a:prstGeom>
        </p:spPr>
        <p:txBody>
          <a:bodyPr wrap="square" lIns="0" tIns="0" rIns="0" bIns="0">
            <a:spAutoFit/>
          </a:bodyPr>
          <a:lstStyle>
            <a:lvl1pPr marL="0" indent="0" algn="l">
              <a:buNone/>
              <a:defRPr sz="1751" b="1">
                <a:solidFill>
                  <a:srgbClr val="FFFFFF"/>
                </a:solidFill>
                <a:latin typeface="Arial" panose="020B0604020202020204" pitchFamily="34" charset="0"/>
                <a:cs typeface="Arial" panose="020B0604020202020204" pitchFamily="34" charset="0"/>
              </a:defRPr>
            </a:lvl1pPr>
            <a:lvl2pPr marL="380966" indent="0" algn="ctr">
              <a:buNone/>
              <a:defRPr>
                <a:solidFill>
                  <a:schemeClr val="tx1">
                    <a:tint val="75000"/>
                  </a:schemeClr>
                </a:solidFill>
              </a:defRPr>
            </a:lvl2pPr>
            <a:lvl3pPr marL="761933" indent="0" algn="ctr">
              <a:buNone/>
              <a:defRPr>
                <a:solidFill>
                  <a:schemeClr val="tx1">
                    <a:tint val="75000"/>
                  </a:schemeClr>
                </a:solidFill>
              </a:defRPr>
            </a:lvl3pPr>
            <a:lvl4pPr marL="1142898" indent="0" algn="ctr">
              <a:buNone/>
              <a:defRPr>
                <a:solidFill>
                  <a:schemeClr val="tx1">
                    <a:tint val="75000"/>
                  </a:schemeClr>
                </a:solidFill>
              </a:defRPr>
            </a:lvl4pPr>
            <a:lvl5pPr marL="1523863" indent="0" algn="ctr">
              <a:buNone/>
              <a:defRPr>
                <a:solidFill>
                  <a:schemeClr val="tx1">
                    <a:tint val="75000"/>
                  </a:schemeClr>
                </a:solidFill>
              </a:defRPr>
            </a:lvl5pPr>
            <a:lvl6pPr marL="1904828" indent="0" algn="ctr">
              <a:buNone/>
              <a:defRPr>
                <a:solidFill>
                  <a:schemeClr val="tx1">
                    <a:tint val="75000"/>
                  </a:schemeClr>
                </a:solidFill>
              </a:defRPr>
            </a:lvl6pPr>
            <a:lvl7pPr marL="2285795" indent="0" algn="ctr">
              <a:buNone/>
              <a:defRPr>
                <a:solidFill>
                  <a:schemeClr val="tx1">
                    <a:tint val="75000"/>
                  </a:schemeClr>
                </a:solidFill>
              </a:defRPr>
            </a:lvl7pPr>
            <a:lvl8pPr marL="2666760" indent="0" algn="ctr">
              <a:buNone/>
              <a:defRPr>
                <a:solidFill>
                  <a:schemeClr val="tx1">
                    <a:tint val="75000"/>
                  </a:schemeClr>
                </a:solidFill>
              </a:defRPr>
            </a:lvl8pPr>
            <a:lvl9pPr marL="3047726" indent="0" algn="ctr">
              <a:buNone/>
              <a:defRPr>
                <a:solidFill>
                  <a:schemeClr val="tx1">
                    <a:tint val="75000"/>
                  </a:schemeClr>
                </a:solidFill>
              </a:defRPr>
            </a:lvl9pPr>
          </a:lstStyle>
          <a:p>
            <a:r>
              <a:rPr lang="en-US" dirty="0"/>
              <a:t>Click to edit transition subtitle style</a:t>
            </a:r>
          </a:p>
        </p:txBody>
      </p:sp>
    </p:spTree>
    <p:extLst>
      <p:ext uri="{BB962C8B-B14F-4D97-AF65-F5344CB8AC3E}">
        <p14:creationId xmlns:p14="http://schemas.microsoft.com/office/powerpoint/2010/main" val="3244534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only +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566" y="351367"/>
            <a:ext cx="6849434" cy="525380"/>
          </a:xfrm>
          <a:prstGeom prst="rect">
            <a:avLst/>
          </a:prstGeom>
        </p:spPr>
        <p:txBody>
          <a:bodyPr rIns="0"/>
          <a:lstStyle>
            <a:lvl1pPr algn="l">
              <a:defRPr sz="2400" baseline="0">
                <a:solidFill>
                  <a:srgbClr val="395173"/>
                </a:solidFill>
              </a:defRPr>
            </a:lvl1pPr>
          </a:lstStyle>
          <a:p>
            <a:r>
              <a:rPr lang="en-US" dirty="0"/>
              <a:t>Concise Title</a:t>
            </a:r>
          </a:p>
        </p:txBody>
      </p:sp>
      <p:sp>
        <p:nvSpPr>
          <p:cNvPr id="3" name="Rectangle 2"/>
          <p:cNvSpPr/>
          <p:nvPr userDrawn="1"/>
        </p:nvSpPr>
        <p:spPr>
          <a:xfrm>
            <a:off x="0" y="5429250"/>
            <a:ext cx="7620000" cy="285750"/>
          </a:xfrm>
          <a:prstGeom prst="rect">
            <a:avLst/>
          </a:prstGeom>
          <a:solidFill>
            <a:srgbClr val="39517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Text Placeholder 8"/>
          <p:cNvSpPr>
            <a:spLocks noGrp="1"/>
          </p:cNvSpPr>
          <p:nvPr>
            <p:ph type="body" sz="quarter" idx="11" hasCustomPrompt="1"/>
          </p:nvPr>
        </p:nvSpPr>
        <p:spPr>
          <a:xfrm>
            <a:off x="389565" y="902408"/>
            <a:ext cx="5049210" cy="288722"/>
          </a:xfrm>
          <a:prstGeom prst="rect">
            <a:avLst/>
          </a:prstGeom>
        </p:spPr>
        <p:txBody>
          <a:bodyPr lIns="0" rIns="0">
            <a:noAutofit/>
          </a:bodyPr>
          <a:lstStyle>
            <a:lvl1pPr marL="0" indent="0">
              <a:lnSpc>
                <a:spcPts val="1500"/>
              </a:lnSpc>
              <a:spcBef>
                <a:spcPts val="0"/>
              </a:spcBef>
              <a:buNone/>
              <a:defRPr sz="1200" b="1" i="0">
                <a:solidFill>
                  <a:schemeClr val="accent1"/>
                </a:solidFill>
                <a:latin typeface="+mj-lt"/>
                <a:cs typeface="Times New Roman" panose="02020603050405020304" pitchFamily="18" charset="0"/>
              </a:defRPr>
            </a:lvl1pPr>
          </a:lstStyle>
          <a:p>
            <a:pPr lvl="0"/>
            <a:r>
              <a:rPr lang="en-US" dirty="0"/>
              <a:t>If you need a subhead, put it here</a:t>
            </a:r>
          </a:p>
        </p:txBody>
      </p:sp>
      <p:pic>
        <p:nvPicPr>
          <p:cNvPr id="10" name="Picture 9">
            <a:extLst>
              <a:ext uri="{FF2B5EF4-FFF2-40B4-BE49-F238E27FC236}">
                <a16:creationId xmlns:a16="http://schemas.microsoft.com/office/drawing/2014/main" id="{1A9FDDBC-BB24-4A60-A59E-A3DC947E22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755" y="5479019"/>
            <a:ext cx="474569" cy="210321"/>
          </a:xfrm>
          <a:prstGeom prst="rect">
            <a:avLst/>
          </a:prstGeom>
        </p:spPr>
      </p:pic>
      <p:sp>
        <p:nvSpPr>
          <p:cNvPr id="11" name="Text Placeholder 9">
            <a:extLst>
              <a:ext uri="{FF2B5EF4-FFF2-40B4-BE49-F238E27FC236}">
                <a16:creationId xmlns:a16="http://schemas.microsoft.com/office/drawing/2014/main" id="{A02647D7-9F7A-435A-A7F4-A71C0F748E04}"/>
              </a:ext>
            </a:extLst>
          </p:cNvPr>
          <p:cNvSpPr>
            <a:spLocks noGrp="1"/>
          </p:cNvSpPr>
          <p:nvPr>
            <p:ph idx="1"/>
          </p:nvPr>
        </p:nvSpPr>
        <p:spPr>
          <a:xfrm>
            <a:off x="387178" y="1500000"/>
            <a:ext cx="6851822" cy="3643501"/>
          </a:xfrm>
          <a:prstGeom prst="rect">
            <a:avLst/>
          </a:prstGeom>
        </p:spPr>
        <p:txBody>
          <a:bodyPr vert="horz" lIns="0" tIns="45720" rIns="0" bIns="45720" rtlCol="0">
            <a:noAutofit/>
          </a:bodyPr>
          <a:lstStyle>
            <a:lvl1pPr marL="173736" indent="-173736">
              <a:buFont typeface="Arial" panose="020B0604020202020204" pitchFamily="34" charset="0"/>
              <a:buChar char="•"/>
              <a:defRPr/>
            </a:lvl1pPr>
            <a:lvl2pPr marL="354330" indent="-171450">
              <a:buFont typeface="Arial" panose="020B0604020202020204" pitchFamily="34" charset="0"/>
              <a:buChar char="•"/>
              <a:defRPr/>
            </a:lvl2pPr>
            <a:lvl3pPr marL="537210" indent="-17145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Don’t exceed 3 levels</a:t>
            </a:r>
          </a:p>
        </p:txBody>
      </p:sp>
      <p:sp>
        <p:nvSpPr>
          <p:cNvPr id="8" name="Slide Number Placeholder 1">
            <a:extLst>
              <a:ext uri="{FF2B5EF4-FFF2-40B4-BE49-F238E27FC236}">
                <a16:creationId xmlns:a16="http://schemas.microsoft.com/office/drawing/2014/main" id="{DFA97929-0F8D-42B5-A64B-E5D7B7A39B60}"/>
              </a:ext>
            </a:extLst>
          </p:cNvPr>
          <p:cNvSpPr>
            <a:spLocks noGrp="1"/>
          </p:cNvSpPr>
          <p:nvPr>
            <p:ph type="sldNum" sz="quarter" idx="4"/>
          </p:nvPr>
        </p:nvSpPr>
        <p:spPr>
          <a:xfrm>
            <a:off x="5524500" y="5429251"/>
            <a:ext cx="1714500" cy="30365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dirty="0"/>
          </a:p>
        </p:txBody>
      </p:sp>
    </p:spTree>
    <p:extLst>
      <p:ext uri="{BB962C8B-B14F-4D97-AF65-F5344CB8AC3E}">
        <p14:creationId xmlns:p14="http://schemas.microsoft.com/office/powerpoint/2010/main" val="319750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 blue">
    <p:bg>
      <p:bgPr>
        <a:solidFill>
          <a:srgbClr val="39517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1033145"/>
            <a:ext cx="6858000" cy="1641475"/>
          </a:xfrm>
          <a:prstGeom prst="rect">
            <a:avLst/>
          </a:prstGeom>
        </p:spPr>
        <p:txBody>
          <a:bodyPr wrap="square" lIns="0" tIns="0" rIns="0" bIns="0">
            <a:spAutoFit/>
          </a:bodyPr>
          <a:lstStyle>
            <a:lvl1pPr algn="l">
              <a:lnSpc>
                <a:spcPts val="6375"/>
              </a:lnSpc>
              <a:defRPr sz="5400">
                <a:solidFill>
                  <a:schemeClr val="bg1"/>
                </a:solidFill>
                <a:latin typeface="Times New Roman" panose="02020603050405020304" pitchFamily="18" charset="0"/>
                <a:cs typeface="Times New Roman" panose="02020603050405020304" pitchFamily="18" charset="0"/>
              </a:defRPr>
            </a:lvl1pPr>
          </a:lstStyle>
          <a:p>
            <a:r>
              <a:rPr lang="en-US" dirty="0"/>
              <a:t>Click to edit Transition title style</a:t>
            </a:r>
          </a:p>
        </p:txBody>
      </p:sp>
      <p:sp>
        <p:nvSpPr>
          <p:cNvPr id="3" name="Subtitle 2"/>
          <p:cNvSpPr>
            <a:spLocks noGrp="1"/>
          </p:cNvSpPr>
          <p:nvPr>
            <p:ph type="subTitle" idx="1" hasCustomPrompt="1"/>
          </p:nvPr>
        </p:nvSpPr>
        <p:spPr>
          <a:xfrm>
            <a:off x="381000" y="2736313"/>
            <a:ext cx="4804833" cy="242374"/>
          </a:xfrm>
          <a:prstGeom prst="rect">
            <a:avLst/>
          </a:prstGeom>
        </p:spPr>
        <p:txBody>
          <a:bodyPr wrap="square" lIns="0" tIns="0" rIns="0" bIns="0">
            <a:spAutoFit/>
          </a:bodyPr>
          <a:lstStyle>
            <a:lvl1pPr marL="0" indent="0" algn="l">
              <a:buNone/>
              <a:defRPr sz="1575" b="1">
                <a:solidFill>
                  <a:srgbClr val="FFFFFF"/>
                </a:solidFill>
                <a:latin typeface="Arial" panose="020B0604020202020204" pitchFamily="34" charset="0"/>
                <a:cs typeface="Arial" panose="020B0604020202020204" pitchFamily="34" charset="0"/>
              </a:defRPr>
            </a:lvl1pPr>
            <a:lvl2pPr marL="342896" indent="0" algn="ctr">
              <a:buNone/>
              <a:defRPr>
                <a:solidFill>
                  <a:schemeClr val="tx1">
                    <a:tint val="75000"/>
                  </a:schemeClr>
                </a:solidFill>
              </a:defRPr>
            </a:lvl2pPr>
            <a:lvl3pPr marL="685793" indent="0" algn="ctr">
              <a:buNone/>
              <a:defRPr>
                <a:solidFill>
                  <a:schemeClr val="tx1">
                    <a:tint val="75000"/>
                  </a:schemeClr>
                </a:solidFill>
              </a:defRPr>
            </a:lvl3pPr>
            <a:lvl4pPr marL="1028690" indent="0" algn="ctr">
              <a:buNone/>
              <a:defRPr>
                <a:solidFill>
                  <a:schemeClr val="tx1">
                    <a:tint val="75000"/>
                  </a:schemeClr>
                </a:solidFill>
              </a:defRPr>
            </a:lvl4pPr>
            <a:lvl5pPr marL="1371587" indent="0" algn="ctr">
              <a:buNone/>
              <a:defRPr>
                <a:solidFill>
                  <a:schemeClr val="tx1">
                    <a:tint val="75000"/>
                  </a:schemeClr>
                </a:solidFill>
              </a:defRPr>
            </a:lvl5pPr>
            <a:lvl6pPr marL="1714483" indent="0" algn="ctr">
              <a:buNone/>
              <a:defRPr>
                <a:solidFill>
                  <a:schemeClr val="tx1">
                    <a:tint val="75000"/>
                  </a:schemeClr>
                </a:solidFill>
              </a:defRPr>
            </a:lvl6pPr>
            <a:lvl7pPr marL="2057379" indent="0" algn="ctr">
              <a:buNone/>
              <a:defRPr>
                <a:solidFill>
                  <a:schemeClr val="tx1">
                    <a:tint val="75000"/>
                  </a:schemeClr>
                </a:solidFill>
              </a:defRPr>
            </a:lvl7pPr>
            <a:lvl8pPr marL="2400276" indent="0" algn="ctr">
              <a:buNone/>
              <a:defRPr>
                <a:solidFill>
                  <a:schemeClr val="tx1">
                    <a:tint val="75000"/>
                  </a:schemeClr>
                </a:solidFill>
              </a:defRPr>
            </a:lvl8pPr>
            <a:lvl9pPr marL="2743173" indent="0" algn="ctr">
              <a:buNone/>
              <a:defRPr>
                <a:solidFill>
                  <a:schemeClr val="tx1">
                    <a:tint val="75000"/>
                  </a:schemeClr>
                </a:solidFill>
              </a:defRPr>
            </a:lvl9pPr>
          </a:lstStyle>
          <a:p>
            <a:r>
              <a:rPr lang="en-US" dirty="0"/>
              <a:t>Click to edit transition subtitle style</a:t>
            </a:r>
          </a:p>
        </p:txBody>
      </p:sp>
      <p:sp>
        <p:nvSpPr>
          <p:cNvPr id="4" name="Slide Number Placeholder 1"/>
          <p:cNvSpPr>
            <a:spLocks noGrp="1"/>
          </p:cNvSpPr>
          <p:nvPr>
            <p:ph type="sldNum" sz="quarter" idx="4"/>
          </p:nvPr>
        </p:nvSpPr>
        <p:spPr>
          <a:xfrm>
            <a:off x="5381625" y="5325446"/>
            <a:ext cx="1857375" cy="36512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a:p>
        </p:txBody>
      </p:sp>
    </p:spTree>
    <p:extLst>
      <p:ext uri="{BB962C8B-B14F-4D97-AF65-F5344CB8AC3E}">
        <p14:creationId xmlns:p14="http://schemas.microsoft.com/office/powerpoint/2010/main" val="1220377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 tan">
    <p:bg>
      <p:bgPr>
        <a:solidFill>
          <a:srgbClr val="E1E1D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994839"/>
            <a:ext cx="6858000" cy="1423750"/>
          </a:xfrm>
          <a:prstGeom prst="rect">
            <a:avLst/>
          </a:prstGeom>
        </p:spPr>
        <p:txBody>
          <a:bodyPr wrap="square" lIns="0" tIns="0" rIns="0" bIns="0">
            <a:noAutofit/>
          </a:bodyPr>
          <a:lstStyle>
            <a:lvl1pPr algn="l">
              <a:lnSpc>
                <a:spcPts val="6375"/>
              </a:lnSpc>
              <a:defRPr sz="5400">
                <a:solidFill>
                  <a:srgbClr val="395173"/>
                </a:solidFill>
                <a:latin typeface="Times New Roman" panose="02020603050405020304" pitchFamily="18" charset="0"/>
                <a:cs typeface="Times New Roman" panose="02020603050405020304" pitchFamily="18" charset="0"/>
              </a:defRPr>
            </a:lvl1pPr>
          </a:lstStyle>
          <a:p>
            <a:r>
              <a:rPr lang="en-US" dirty="0"/>
              <a:t>Click to edit Transition title style</a:t>
            </a:r>
          </a:p>
        </p:txBody>
      </p:sp>
      <p:sp>
        <p:nvSpPr>
          <p:cNvPr id="3" name="Subtitle 2"/>
          <p:cNvSpPr>
            <a:spLocks noGrp="1"/>
          </p:cNvSpPr>
          <p:nvPr>
            <p:ph type="subTitle" idx="1" hasCustomPrompt="1"/>
          </p:nvPr>
        </p:nvSpPr>
        <p:spPr>
          <a:xfrm>
            <a:off x="381000" y="2747772"/>
            <a:ext cx="4995333" cy="269304"/>
          </a:xfrm>
          <a:prstGeom prst="rect">
            <a:avLst/>
          </a:prstGeom>
        </p:spPr>
        <p:txBody>
          <a:bodyPr wrap="square" lIns="0" tIns="0" rIns="0" bIns="0">
            <a:noAutofit/>
          </a:bodyPr>
          <a:lstStyle>
            <a:lvl1pPr marL="0" indent="0" algn="l">
              <a:buNone/>
              <a:defRPr sz="1575" b="1">
                <a:solidFill>
                  <a:schemeClr val="accent6"/>
                </a:solidFill>
                <a:latin typeface="Arial" panose="020B0604020202020204" pitchFamily="34" charset="0"/>
                <a:cs typeface="Arial" panose="020B0604020202020204" pitchFamily="34" charset="0"/>
              </a:defRPr>
            </a:lvl1pPr>
            <a:lvl2pPr marL="342896" indent="0" algn="ctr">
              <a:buNone/>
              <a:defRPr>
                <a:solidFill>
                  <a:schemeClr val="tx1">
                    <a:tint val="75000"/>
                  </a:schemeClr>
                </a:solidFill>
              </a:defRPr>
            </a:lvl2pPr>
            <a:lvl3pPr marL="685793" indent="0" algn="ctr">
              <a:buNone/>
              <a:defRPr>
                <a:solidFill>
                  <a:schemeClr val="tx1">
                    <a:tint val="75000"/>
                  </a:schemeClr>
                </a:solidFill>
              </a:defRPr>
            </a:lvl3pPr>
            <a:lvl4pPr marL="1028690" indent="0" algn="ctr">
              <a:buNone/>
              <a:defRPr>
                <a:solidFill>
                  <a:schemeClr val="tx1">
                    <a:tint val="75000"/>
                  </a:schemeClr>
                </a:solidFill>
              </a:defRPr>
            </a:lvl4pPr>
            <a:lvl5pPr marL="1371587" indent="0" algn="ctr">
              <a:buNone/>
              <a:defRPr>
                <a:solidFill>
                  <a:schemeClr val="tx1">
                    <a:tint val="75000"/>
                  </a:schemeClr>
                </a:solidFill>
              </a:defRPr>
            </a:lvl5pPr>
            <a:lvl6pPr marL="1714483" indent="0" algn="ctr">
              <a:buNone/>
              <a:defRPr>
                <a:solidFill>
                  <a:schemeClr val="tx1">
                    <a:tint val="75000"/>
                  </a:schemeClr>
                </a:solidFill>
              </a:defRPr>
            </a:lvl6pPr>
            <a:lvl7pPr marL="2057379" indent="0" algn="ctr">
              <a:buNone/>
              <a:defRPr>
                <a:solidFill>
                  <a:schemeClr val="tx1">
                    <a:tint val="75000"/>
                  </a:schemeClr>
                </a:solidFill>
              </a:defRPr>
            </a:lvl7pPr>
            <a:lvl8pPr marL="2400276" indent="0" algn="ctr">
              <a:buNone/>
              <a:defRPr>
                <a:solidFill>
                  <a:schemeClr val="tx1">
                    <a:tint val="75000"/>
                  </a:schemeClr>
                </a:solidFill>
              </a:defRPr>
            </a:lvl8pPr>
            <a:lvl9pPr marL="2743173" indent="0" algn="ctr">
              <a:buNone/>
              <a:defRPr>
                <a:solidFill>
                  <a:schemeClr val="tx1">
                    <a:tint val="75000"/>
                  </a:schemeClr>
                </a:solidFill>
              </a:defRPr>
            </a:lvl9pPr>
          </a:lstStyle>
          <a:p>
            <a:r>
              <a:rPr lang="en-US" dirty="0"/>
              <a:t>Click to edit transition subtitle style</a:t>
            </a:r>
          </a:p>
        </p:txBody>
      </p:sp>
      <p:sp>
        <p:nvSpPr>
          <p:cNvPr id="4" name="Slide Number Placeholder 1"/>
          <p:cNvSpPr>
            <a:spLocks noGrp="1"/>
          </p:cNvSpPr>
          <p:nvPr>
            <p:ph type="sldNum" sz="quarter" idx="4"/>
          </p:nvPr>
        </p:nvSpPr>
        <p:spPr>
          <a:xfrm>
            <a:off x="5381625" y="5325446"/>
            <a:ext cx="1857375" cy="365125"/>
          </a:xfrm>
          <a:prstGeom prst="rect">
            <a:avLst/>
          </a:prstGeom>
        </p:spPr>
        <p:txBody>
          <a:bodyPr vert="horz" lIns="0" tIns="45720" rIns="0" bIns="45720" rtlCol="0" anchor="ctr"/>
          <a:lstStyle>
            <a:lvl1pPr algn="r">
              <a:defRPr sz="1000">
                <a:solidFill>
                  <a:schemeClr val="bg1"/>
                </a:solidFill>
                <a:latin typeface="+mj-lt"/>
              </a:defRPr>
            </a:lvl1pPr>
          </a:lstStyle>
          <a:p>
            <a:fld id="{AAAAF933-B985-4433-97C3-72934A437ACB}" type="slidenum">
              <a:rPr lang="en-US" smtClean="0"/>
              <a:pPr/>
              <a:t>‹#›</a:t>
            </a:fld>
            <a:endParaRPr lang="en-US"/>
          </a:p>
        </p:txBody>
      </p:sp>
    </p:spTree>
    <p:extLst>
      <p:ext uri="{BB962C8B-B14F-4D97-AF65-F5344CB8AC3E}">
        <p14:creationId xmlns:p14="http://schemas.microsoft.com/office/powerpoint/2010/main" val="256068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5524500" y="5297488"/>
            <a:ext cx="17145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72D15449-39D6-49A1-BA16-4013DE4DA8A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847" r:id="rId3"/>
    <p:sldLayoutId id="2147483861" r:id="rId4"/>
    <p:sldLayoutId id="2147483797" r:id="rId5"/>
    <p:sldLayoutId id="2147483863" r:id="rId6"/>
    <p:sldLayoutId id="2147483865" r:id="rId7"/>
  </p:sldLayoutIdLst>
  <p:hf sldNum="0" hdr="0" ftr="0" dt="0"/>
  <p:txStyles>
    <p:titleStyle>
      <a:lvl1pPr algn="ctr" defTabSz="342896" rtl="0" eaLnBrk="1" fontAlgn="base" hangingPunct="1">
        <a:spcBef>
          <a:spcPct val="0"/>
        </a:spcBef>
        <a:spcAft>
          <a:spcPct val="0"/>
        </a:spcAft>
        <a:defRPr sz="3300" kern="1200">
          <a:solidFill>
            <a:schemeClr val="tx1"/>
          </a:solidFill>
          <a:latin typeface="+mj-lt"/>
          <a:ea typeface="MS PGothic" panose="020B0600070205080204" pitchFamily="34" charset="-128"/>
          <a:cs typeface="+mj-cs"/>
        </a:defRPr>
      </a:lvl1pPr>
      <a:lvl2pPr algn="ctr" defTabSz="342896" rtl="0" eaLnBrk="1" fontAlgn="base" hangingPunct="1">
        <a:spcBef>
          <a:spcPct val="0"/>
        </a:spcBef>
        <a:spcAft>
          <a:spcPct val="0"/>
        </a:spcAft>
        <a:defRPr sz="3300">
          <a:solidFill>
            <a:schemeClr val="tx1"/>
          </a:solidFill>
          <a:latin typeface="Calibri" panose="020F0502020204030204" pitchFamily="34" charset="0"/>
          <a:ea typeface="MS PGothic" panose="020B0600070205080204" pitchFamily="34" charset="-128"/>
        </a:defRPr>
      </a:lvl2pPr>
      <a:lvl3pPr algn="ctr" defTabSz="342896" rtl="0" eaLnBrk="1" fontAlgn="base" hangingPunct="1">
        <a:spcBef>
          <a:spcPct val="0"/>
        </a:spcBef>
        <a:spcAft>
          <a:spcPct val="0"/>
        </a:spcAft>
        <a:defRPr sz="3300">
          <a:solidFill>
            <a:schemeClr val="tx1"/>
          </a:solidFill>
          <a:latin typeface="Calibri" panose="020F0502020204030204" pitchFamily="34" charset="0"/>
          <a:ea typeface="MS PGothic" panose="020B0600070205080204" pitchFamily="34" charset="-128"/>
        </a:defRPr>
      </a:lvl3pPr>
      <a:lvl4pPr algn="ctr" defTabSz="342896" rtl="0" eaLnBrk="1" fontAlgn="base" hangingPunct="1">
        <a:spcBef>
          <a:spcPct val="0"/>
        </a:spcBef>
        <a:spcAft>
          <a:spcPct val="0"/>
        </a:spcAft>
        <a:defRPr sz="3300">
          <a:solidFill>
            <a:schemeClr val="tx1"/>
          </a:solidFill>
          <a:latin typeface="Calibri" panose="020F0502020204030204" pitchFamily="34" charset="0"/>
          <a:ea typeface="MS PGothic" panose="020B0600070205080204" pitchFamily="34" charset="-128"/>
        </a:defRPr>
      </a:lvl4pPr>
      <a:lvl5pPr algn="ctr" defTabSz="342896" rtl="0" eaLnBrk="1" fontAlgn="base" hangingPunct="1">
        <a:spcBef>
          <a:spcPct val="0"/>
        </a:spcBef>
        <a:spcAft>
          <a:spcPct val="0"/>
        </a:spcAft>
        <a:defRPr sz="3300">
          <a:solidFill>
            <a:schemeClr val="tx1"/>
          </a:solidFill>
          <a:latin typeface="Calibri" panose="020F0502020204030204" pitchFamily="34" charset="0"/>
          <a:ea typeface="MS PGothic" panose="020B0600070205080204" pitchFamily="34" charset="-128"/>
        </a:defRPr>
      </a:lvl5pPr>
      <a:lvl6pPr marL="342896" algn="ctr" defTabSz="342896" rtl="0" eaLnBrk="1" fontAlgn="base" hangingPunct="1">
        <a:spcBef>
          <a:spcPct val="0"/>
        </a:spcBef>
        <a:spcAft>
          <a:spcPct val="0"/>
        </a:spcAft>
        <a:defRPr sz="3300">
          <a:solidFill>
            <a:schemeClr val="tx1"/>
          </a:solidFill>
          <a:latin typeface="Calibri" panose="020F0502020204030204" pitchFamily="34" charset="0"/>
          <a:ea typeface="MS PGothic" panose="020B0600070205080204" pitchFamily="34" charset="-128"/>
        </a:defRPr>
      </a:lvl6pPr>
      <a:lvl7pPr marL="685793" algn="ctr" defTabSz="342896" rtl="0" eaLnBrk="1" fontAlgn="base" hangingPunct="1">
        <a:spcBef>
          <a:spcPct val="0"/>
        </a:spcBef>
        <a:spcAft>
          <a:spcPct val="0"/>
        </a:spcAft>
        <a:defRPr sz="3300">
          <a:solidFill>
            <a:schemeClr val="tx1"/>
          </a:solidFill>
          <a:latin typeface="Calibri" panose="020F0502020204030204" pitchFamily="34" charset="0"/>
          <a:ea typeface="MS PGothic" panose="020B0600070205080204" pitchFamily="34" charset="-128"/>
        </a:defRPr>
      </a:lvl7pPr>
      <a:lvl8pPr marL="1028690" algn="ctr" defTabSz="342896" rtl="0" eaLnBrk="1" fontAlgn="base" hangingPunct="1">
        <a:spcBef>
          <a:spcPct val="0"/>
        </a:spcBef>
        <a:spcAft>
          <a:spcPct val="0"/>
        </a:spcAft>
        <a:defRPr sz="3300">
          <a:solidFill>
            <a:schemeClr val="tx1"/>
          </a:solidFill>
          <a:latin typeface="Calibri" panose="020F0502020204030204" pitchFamily="34" charset="0"/>
          <a:ea typeface="MS PGothic" panose="020B0600070205080204" pitchFamily="34" charset="-128"/>
        </a:defRPr>
      </a:lvl8pPr>
      <a:lvl9pPr marL="1371587" algn="ctr" defTabSz="342896" rtl="0" eaLnBrk="1" fontAlgn="base" hangingPunct="1">
        <a:spcBef>
          <a:spcPct val="0"/>
        </a:spcBef>
        <a:spcAft>
          <a:spcPct val="0"/>
        </a:spcAft>
        <a:defRPr sz="3300">
          <a:solidFill>
            <a:schemeClr val="tx1"/>
          </a:solidFill>
          <a:latin typeface="Calibri" panose="020F0502020204030204" pitchFamily="34" charset="0"/>
          <a:ea typeface="MS PGothic" panose="020B0600070205080204" pitchFamily="34" charset="-128"/>
        </a:defRPr>
      </a:lvl9pPr>
    </p:titleStyle>
    <p:bodyStyle>
      <a:lvl1pPr marL="257172" indent="-257172" algn="l" defTabSz="342896"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1pPr>
      <a:lvl2pPr marL="557207" indent="-214311" algn="l" defTabSz="342896"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2pPr>
      <a:lvl3pPr marL="857241" indent="-171448" algn="l" defTabSz="342896"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38" indent="-171448" algn="l" defTabSz="342896"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35" indent="-171448" algn="l" defTabSz="342896"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31" indent="-171448" algn="l" defTabSz="342896" rtl="0" eaLnBrk="1" latinLnBrk="0" hangingPunct="1">
        <a:spcBef>
          <a:spcPct val="20000"/>
        </a:spcBef>
        <a:buFont typeface="Arial"/>
        <a:buChar char="•"/>
        <a:defRPr sz="1500" kern="1200">
          <a:solidFill>
            <a:schemeClr val="tx1"/>
          </a:solidFill>
          <a:latin typeface="+mn-lt"/>
          <a:ea typeface="+mn-ea"/>
          <a:cs typeface="+mn-cs"/>
        </a:defRPr>
      </a:lvl6pPr>
      <a:lvl7pPr marL="2228828" indent="-171448" algn="l" defTabSz="342896" rtl="0" eaLnBrk="1" latinLnBrk="0" hangingPunct="1">
        <a:spcBef>
          <a:spcPct val="20000"/>
        </a:spcBef>
        <a:buFont typeface="Arial"/>
        <a:buChar char="•"/>
        <a:defRPr sz="1500" kern="1200">
          <a:solidFill>
            <a:schemeClr val="tx1"/>
          </a:solidFill>
          <a:latin typeface="+mn-lt"/>
          <a:ea typeface="+mn-ea"/>
          <a:cs typeface="+mn-cs"/>
        </a:defRPr>
      </a:lvl7pPr>
      <a:lvl8pPr marL="2571724" indent="-171448" algn="l" defTabSz="342896" rtl="0" eaLnBrk="1" latinLnBrk="0" hangingPunct="1">
        <a:spcBef>
          <a:spcPct val="20000"/>
        </a:spcBef>
        <a:buFont typeface="Arial"/>
        <a:buChar char="•"/>
        <a:defRPr sz="1500" kern="1200">
          <a:solidFill>
            <a:schemeClr val="tx1"/>
          </a:solidFill>
          <a:latin typeface="+mn-lt"/>
          <a:ea typeface="+mn-ea"/>
          <a:cs typeface="+mn-cs"/>
        </a:defRPr>
      </a:lvl8pPr>
      <a:lvl9pPr marL="2914621" indent="-171448" algn="l" defTabSz="34289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6" rtl="0" eaLnBrk="1" latinLnBrk="0" hangingPunct="1">
        <a:defRPr sz="1350" kern="1200">
          <a:solidFill>
            <a:schemeClr val="tx1"/>
          </a:solidFill>
          <a:latin typeface="+mn-lt"/>
          <a:ea typeface="+mn-ea"/>
          <a:cs typeface="+mn-cs"/>
        </a:defRPr>
      </a:lvl1pPr>
      <a:lvl2pPr marL="342896" algn="l" defTabSz="342896" rtl="0" eaLnBrk="1" latinLnBrk="0" hangingPunct="1">
        <a:defRPr sz="1350" kern="1200">
          <a:solidFill>
            <a:schemeClr val="tx1"/>
          </a:solidFill>
          <a:latin typeface="+mn-lt"/>
          <a:ea typeface="+mn-ea"/>
          <a:cs typeface="+mn-cs"/>
        </a:defRPr>
      </a:lvl2pPr>
      <a:lvl3pPr marL="685793" algn="l" defTabSz="342896" rtl="0" eaLnBrk="1" latinLnBrk="0" hangingPunct="1">
        <a:defRPr sz="1350" kern="1200">
          <a:solidFill>
            <a:schemeClr val="tx1"/>
          </a:solidFill>
          <a:latin typeface="+mn-lt"/>
          <a:ea typeface="+mn-ea"/>
          <a:cs typeface="+mn-cs"/>
        </a:defRPr>
      </a:lvl3pPr>
      <a:lvl4pPr marL="1028690" algn="l" defTabSz="342896" rtl="0" eaLnBrk="1" latinLnBrk="0" hangingPunct="1">
        <a:defRPr sz="1350" kern="1200">
          <a:solidFill>
            <a:schemeClr val="tx1"/>
          </a:solidFill>
          <a:latin typeface="+mn-lt"/>
          <a:ea typeface="+mn-ea"/>
          <a:cs typeface="+mn-cs"/>
        </a:defRPr>
      </a:lvl4pPr>
      <a:lvl5pPr marL="1371587" algn="l" defTabSz="342896" rtl="0" eaLnBrk="1" latinLnBrk="0" hangingPunct="1">
        <a:defRPr sz="1350" kern="1200">
          <a:solidFill>
            <a:schemeClr val="tx1"/>
          </a:solidFill>
          <a:latin typeface="+mn-lt"/>
          <a:ea typeface="+mn-ea"/>
          <a:cs typeface="+mn-cs"/>
        </a:defRPr>
      </a:lvl5pPr>
      <a:lvl6pPr marL="1714483" algn="l" defTabSz="342896" rtl="0" eaLnBrk="1" latinLnBrk="0" hangingPunct="1">
        <a:defRPr sz="1350" kern="1200">
          <a:solidFill>
            <a:schemeClr val="tx1"/>
          </a:solidFill>
          <a:latin typeface="+mn-lt"/>
          <a:ea typeface="+mn-ea"/>
          <a:cs typeface="+mn-cs"/>
        </a:defRPr>
      </a:lvl6pPr>
      <a:lvl7pPr marL="2057379" algn="l" defTabSz="342896" rtl="0" eaLnBrk="1" latinLnBrk="0" hangingPunct="1">
        <a:defRPr sz="1350" kern="1200">
          <a:solidFill>
            <a:schemeClr val="tx1"/>
          </a:solidFill>
          <a:latin typeface="+mn-lt"/>
          <a:ea typeface="+mn-ea"/>
          <a:cs typeface="+mn-cs"/>
        </a:defRPr>
      </a:lvl7pPr>
      <a:lvl8pPr marL="2400276" algn="l" defTabSz="342896" rtl="0" eaLnBrk="1" latinLnBrk="0" hangingPunct="1">
        <a:defRPr sz="1350" kern="1200">
          <a:solidFill>
            <a:schemeClr val="tx1"/>
          </a:solidFill>
          <a:latin typeface="+mn-lt"/>
          <a:ea typeface="+mn-ea"/>
          <a:cs typeface="+mn-cs"/>
        </a:defRPr>
      </a:lvl8pPr>
      <a:lvl9pPr marL="2743173" algn="l" defTabSz="34289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userDrawn="1">
          <p15:clr>
            <a:srgbClr val="A4A3A4"/>
          </p15:clr>
        </p15:guide>
        <p15:guide id="2" pos="4560" userDrawn="1">
          <p15:clr>
            <a:srgbClr val="A4A3A4"/>
          </p15:clr>
        </p15:guide>
        <p15:guide id="3" orient="horz" pos="210" userDrawn="1">
          <p15:clr>
            <a:srgbClr val="A4A3A4"/>
          </p15:clr>
        </p15:guide>
        <p15:guide id="4" orient="horz" pos="3240" userDrawn="1">
          <p15:clr>
            <a:srgbClr val="A4A3A4"/>
          </p15:clr>
        </p15:guide>
        <p15:guide id="7" pos="2340" userDrawn="1">
          <p15:clr>
            <a:srgbClr val="A4A3A4"/>
          </p15:clr>
        </p15:guide>
        <p15:guide id="8" pos="2460" userDrawn="1">
          <p15:clr>
            <a:srgbClr val="A4A3A4"/>
          </p15:clr>
        </p15:guide>
        <p15:guide id="11" orient="horz" pos="560"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5514594" y="5297488"/>
            <a:ext cx="1714500" cy="303212"/>
          </a:xfrm>
          <a:prstGeom prst="rect">
            <a:avLst/>
          </a:prstGeom>
        </p:spPr>
        <p:txBody>
          <a:bodyPr vert="horz" lIns="0" tIns="45720" rIns="0" bIns="45720" rtlCol="0" anchor="ctr"/>
          <a:lstStyle>
            <a:lvl1pPr algn="r">
              <a:defRPr sz="1200">
                <a:solidFill>
                  <a:schemeClr val="tx1">
                    <a:tint val="75000"/>
                  </a:schemeClr>
                </a:solidFill>
              </a:defRPr>
            </a:lvl1pPr>
          </a:lstStyle>
          <a:p>
            <a:fld id="{FBE0AE92-9DC9-4AA5-A163-9FC0FFFA5880}" type="slidenum">
              <a:rPr lang="en-US" smtClean="0"/>
              <a:t>‹#›</a:t>
            </a:fld>
            <a:endParaRPr lang="en-US"/>
          </a:p>
        </p:txBody>
      </p:sp>
    </p:spTree>
    <p:extLst>
      <p:ext uri="{BB962C8B-B14F-4D97-AF65-F5344CB8AC3E}">
        <p14:creationId xmlns:p14="http://schemas.microsoft.com/office/powerpoint/2010/main" val="3525663167"/>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60" r:id="rId4"/>
  </p:sldLayoutIdLst>
  <p:hf sldNum="0" hdr="0" ftr="0" dt="0"/>
  <p:txStyles>
    <p:titleStyle>
      <a:lvl1pPr algn="ctr" defTabSz="342896" rtl="0" eaLnBrk="0" fontAlgn="base" hangingPunct="0">
        <a:spcBef>
          <a:spcPct val="0"/>
        </a:spcBef>
        <a:spcAft>
          <a:spcPct val="0"/>
        </a:spcAft>
        <a:defRPr sz="3300" kern="1200">
          <a:solidFill>
            <a:schemeClr val="tx1"/>
          </a:solidFill>
          <a:latin typeface="+mj-lt"/>
          <a:ea typeface="MS PGothic" panose="020B0600070205080204" pitchFamily="34" charset="-128"/>
          <a:cs typeface="+mj-cs"/>
        </a:defRPr>
      </a:lvl1pPr>
      <a:lvl2pPr algn="ctr" defTabSz="342896" rtl="0" eaLnBrk="0" fontAlgn="base" hangingPunct="0">
        <a:spcBef>
          <a:spcPct val="0"/>
        </a:spcBef>
        <a:spcAft>
          <a:spcPct val="0"/>
        </a:spcAft>
        <a:defRPr sz="3300">
          <a:solidFill>
            <a:schemeClr val="tx1"/>
          </a:solidFill>
          <a:latin typeface="Calibri" panose="020F0502020204030204" pitchFamily="34" charset="0"/>
          <a:ea typeface="MS PGothic" panose="020B0600070205080204" pitchFamily="34" charset="-128"/>
        </a:defRPr>
      </a:lvl2pPr>
      <a:lvl3pPr algn="ctr" defTabSz="342896" rtl="0" eaLnBrk="0" fontAlgn="base" hangingPunct="0">
        <a:spcBef>
          <a:spcPct val="0"/>
        </a:spcBef>
        <a:spcAft>
          <a:spcPct val="0"/>
        </a:spcAft>
        <a:defRPr sz="3300">
          <a:solidFill>
            <a:schemeClr val="tx1"/>
          </a:solidFill>
          <a:latin typeface="Calibri" panose="020F0502020204030204" pitchFamily="34" charset="0"/>
          <a:ea typeface="MS PGothic" panose="020B0600070205080204" pitchFamily="34" charset="-128"/>
        </a:defRPr>
      </a:lvl3pPr>
      <a:lvl4pPr algn="ctr" defTabSz="342896" rtl="0" eaLnBrk="0" fontAlgn="base" hangingPunct="0">
        <a:spcBef>
          <a:spcPct val="0"/>
        </a:spcBef>
        <a:spcAft>
          <a:spcPct val="0"/>
        </a:spcAft>
        <a:defRPr sz="3300">
          <a:solidFill>
            <a:schemeClr val="tx1"/>
          </a:solidFill>
          <a:latin typeface="Calibri" panose="020F0502020204030204" pitchFamily="34" charset="0"/>
          <a:ea typeface="MS PGothic" panose="020B0600070205080204" pitchFamily="34" charset="-128"/>
        </a:defRPr>
      </a:lvl4pPr>
      <a:lvl5pPr algn="ctr" defTabSz="342896" rtl="0" eaLnBrk="0" fontAlgn="base" hangingPunct="0">
        <a:spcBef>
          <a:spcPct val="0"/>
        </a:spcBef>
        <a:spcAft>
          <a:spcPct val="0"/>
        </a:spcAft>
        <a:defRPr sz="3300">
          <a:solidFill>
            <a:schemeClr val="tx1"/>
          </a:solidFill>
          <a:latin typeface="Calibri" panose="020F0502020204030204" pitchFamily="34" charset="0"/>
          <a:ea typeface="MS PGothic" panose="020B0600070205080204" pitchFamily="34" charset="-128"/>
        </a:defRPr>
      </a:lvl5pPr>
      <a:lvl6pPr marL="342896" algn="ctr" defTabSz="342896" rtl="0" fontAlgn="base">
        <a:spcBef>
          <a:spcPct val="0"/>
        </a:spcBef>
        <a:spcAft>
          <a:spcPct val="0"/>
        </a:spcAft>
        <a:defRPr sz="3300">
          <a:solidFill>
            <a:schemeClr val="tx1"/>
          </a:solidFill>
          <a:latin typeface="Calibri" panose="020F0502020204030204" pitchFamily="34" charset="0"/>
          <a:ea typeface="MS PGothic" panose="020B0600070205080204" pitchFamily="34" charset="-128"/>
        </a:defRPr>
      </a:lvl6pPr>
      <a:lvl7pPr marL="685793" algn="ctr" defTabSz="342896" rtl="0" fontAlgn="base">
        <a:spcBef>
          <a:spcPct val="0"/>
        </a:spcBef>
        <a:spcAft>
          <a:spcPct val="0"/>
        </a:spcAft>
        <a:defRPr sz="3300">
          <a:solidFill>
            <a:schemeClr val="tx1"/>
          </a:solidFill>
          <a:latin typeface="Calibri" panose="020F0502020204030204" pitchFamily="34" charset="0"/>
          <a:ea typeface="MS PGothic" panose="020B0600070205080204" pitchFamily="34" charset="-128"/>
        </a:defRPr>
      </a:lvl7pPr>
      <a:lvl8pPr marL="1028690" algn="ctr" defTabSz="342896" rtl="0" fontAlgn="base">
        <a:spcBef>
          <a:spcPct val="0"/>
        </a:spcBef>
        <a:spcAft>
          <a:spcPct val="0"/>
        </a:spcAft>
        <a:defRPr sz="3300">
          <a:solidFill>
            <a:schemeClr val="tx1"/>
          </a:solidFill>
          <a:latin typeface="Calibri" panose="020F0502020204030204" pitchFamily="34" charset="0"/>
          <a:ea typeface="MS PGothic" panose="020B0600070205080204" pitchFamily="34" charset="-128"/>
        </a:defRPr>
      </a:lvl8pPr>
      <a:lvl9pPr marL="1371587" algn="ctr" defTabSz="342896" rtl="0" fontAlgn="base">
        <a:spcBef>
          <a:spcPct val="0"/>
        </a:spcBef>
        <a:spcAft>
          <a:spcPct val="0"/>
        </a:spcAft>
        <a:defRPr sz="3300">
          <a:solidFill>
            <a:schemeClr val="tx1"/>
          </a:solidFill>
          <a:latin typeface="Calibri" panose="020F0502020204030204" pitchFamily="34" charset="0"/>
          <a:ea typeface="MS PGothic" panose="020B0600070205080204" pitchFamily="34" charset="-128"/>
        </a:defRPr>
      </a:lvl9pPr>
    </p:titleStyle>
    <p:bodyStyle>
      <a:lvl1pPr marL="257172" indent="-257172" algn="l" defTabSz="342896"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1pPr>
      <a:lvl2pPr marL="557207" indent="-214311" algn="l" defTabSz="342896"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2pPr>
      <a:lvl3pPr marL="857241" indent="-171448" algn="l" defTabSz="342896"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38" indent="-171448" algn="l" defTabSz="342896"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35" indent="-171448" algn="l" defTabSz="342896"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31" indent="-171448" algn="l" defTabSz="342896" rtl="0" eaLnBrk="1" latinLnBrk="0" hangingPunct="1">
        <a:spcBef>
          <a:spcPct val="20000"/>
        </a:spcBef>
        <a:buFont typeface="Arial"/>
        <a:buChar char="•"/>
        <a:defRPr sz="1500" kern="1200">
          <a:solidFill>
            <a:schemeClr val="tx1"/>
          </a:solidFill>
          <a:latin typeface="+mn-lt"/>
          <a:ea typeface="+mn-ea"/>
          <a:cs typeface="+mn-cs"/>
        </a:defRPr>
      </a:lvl6pPr>
      <a:lvl7pPr marL="2228828" indent="-171448" algn="l" defTabSz="342896" rtl="0" eaLnBrk="1" latinLnBrk="0" hangingPunct="1">
        <a:spcBef>
          <a:spcPct val="20000"/>
        </a:spcBef>
        <a:buFont typeface="Arial"/>
        <a:buChar char="•"/>
        <a:defRPr sz="1500" kern="1200">
          <a:solidFill>
            <a:schemeClr val="tx1"/>
          </a:solidFill>
          <a:latin typeface="+mn-lt"/>
          <a:ea typeface="+mn-ea"/>
          <a:cs typeface="+mn-cs"/>
        </a:defRPr>
      </a:lvl7pPr>
      <a:lvl8pPr marL="2571724" indent="-171448" algn="l" defTabSz="342896" rtl="0" eaLnBrk="1" latinLnBrk="0" hangingPunct="1">
        <a:spcBef>
          <a:spcPct val="20000"/>
        </a:spcBef>
        <a:buFont typeface="Arial"/>
        <a:buChar char="•"/>
        <a:defRPr sz="1500" kern="1200">
          <a:solidFill>
            <a:schemeClr val="tx1"/>
          </a:solidFill>
          <a:latin typeface="+mn-lt"/>
          <a:ea typeface="+mn-ea"/>
          <a:cs typeface="+mn-cs"/>
        </a:defRPr>
      </a:lvl8pPr>
      <a:lvl9pPr marL="2914621" indent="-171448" algn="l" defTabSz="34289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6" rtl="0" eaLnBrk="1" latinLnBrk="0" hangingPunct="1">
        <a:defRPr sz="1350" kern="1200">
          <a:solidFill>
            <a:schemeClr val="tx1"/>
          </a:solidFill>
          <a:latin typeface="+mn-lt"/>
          <a:ea typeface="+mn-ea"/>
          <a:cs typeface="+mn-cs"/>
        </a:defRPr>
      </a:lvl1pPr>
      <a:lvl2pPr marL="342896" algn="l" defTabSz="342896" rtl="0" eaLnBrk="1" latinLnBrk="0" hangingPunct="1">
        <a:defRPr sz="1350" kern="1200">
          <a:solidFill>
            <a:schemeClr val="tx1"/>
          </a:solidFill>
          <a:latin typeface="+mn-lt"/>
          <a:ea typeface="+mn-ea"/>
          <a:cs typeface="+mn-cs"/>
        </a:defRPr>
      </a:lvl2pPr>
      <a:lvl3pPr marL="685793" algn="l" defTabSz="342896" rtl="0" eaLnBrk="1" latinLnBrk="0" hangingPunct="1">
        <a:defRPr sz="1350" kern="1200">
          <a:solidFill>
            <a:schemeClr val="tx1"/>
          </a:solidFill>
          <a:latin typeface="+mn-lt"/>
          <a:ea typeface="+mn-ea"/>
          <a:cs typeface="+mn-cs"/>
        </a:defRPr>
      </a:lvl3pPr>
      <a:lvl4pPr marL="1028690" algn="l" defTabSz="342896" rtl="0" eaLnBrk="1" latinLnBrk="0" hangingPunct="1">
        <a:defRPr sz="1350" kern="1200">
          <a:solidFill>
            <a:schemeClr val="tx1"/>
          </a:solidFill>
          <a:latin typeface="+mn-lt"/>
          <a:ea typeface="+mn-ea"/>
          <a:cs typeface="+mn-cs"/>
        </a:defRPr>
      </a:lvl4pPr>
      <a:lvl5pPr marL="1371587" algn="l" defTabSz="342896" rtl="0" eaLnBrk="1" latinLnBrk="0" hangingPunct="1">
        <a:defRPr sz="1350" kern="1200">
          <a:solidFill>
            <a:schemeClr val="tx1"/>
          </a:solidFill>
          <a:latin typeface="+mn-lt"/>
          <a:ea typeface="+mn-ea"/>
          <a:cs typeface="+mn-cs"/>
        </a:defRPr>
      </a:lvl5pPr>
      <a:lvl6pPr marL="1714483" algn="l" defTabSz="342896" rtl="0" eaLnBrk="1" latinLnBrk="0" hangingPunct="1">
        <a:defRPr sz="1350" kern="1200">
          <a:solidFill>
            <a:schemeClr val="tx1"/>
          </a:solidFill>
          <a:latin typeface="+mn-lt"/>
          <a:ea typeface="+mn-ea"/>
          <a:cs typeface="+mn-cs"/>
        </a:defRPr>
      </a:lvl6pPr>
      <a:lvl7pPr marL="2057379" algn="l" defTabSz="342896" rtl="0" eaLnBrk="1" latinLnBrk="0" hangingPunct="1">
        <a:defRPr sz="1350" kern="1200">
          <a:solidFill>
            <a:schemeClr val="tx1"/>
          </a:solidFill>
          <a:latin typeface="+mn-lt"/>
          <a:ea typeface="+mn-ea"/>
          <a:cs typeface="+mn-cs"/>
        </a:defRPr>
      </a:lvl7pPr>
      <a:lvl8pPr marL="2400276" algn="l" defTabSz="342896" rtl="0" eaLnBrk="1" latinLnBrk="0" hangingPunct="1">
        <a:defRPr sz="1350" kern="1200">
          <a:solidFill>
            <a:schemeClr val="tx1"/>
          </a:solidFill>
          <a:latin typeface="+mn-lt"/>
          <a:ea typeface="+mn-ea"/>
          <a:cs typeface="+mn-cs"/>
        </a:defRPr>
      </a:lvl8pPr>
      <a:lvl9pPr marL="2743173" algn="l" defTabSz="34289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userDrawn="1">
          <p15:clr>
            <a:srgbClr val="A4A3A4"/>
          </p15:clr>
        </p15:guide>
        <p15:guide id="2" pos="4560" userDrawn="1">
          <p15:clr>
            <a:srgbClr val="A4A3A4"/>
          </p15:clr>
        </p15:guide>
        <p15:guide id="3" orient="horz" pos="360" userDrawn="1">
          <p15:clr>
            <a:srgbClr val="A4A3A4"/>
          </p15:clr>
        </p15:guide>
        <p15:guide id="4" orient="horz" pos="3240" userDrawn="1">
          <p15:clr>
            <a:srgbClr val="A4A3A4"/>
          </p15:clr>
        </p15:guide>
        <p15:guide id="7" pos="2340" userDrawn="1">
          <p15:clr>
            <a:srgbClr val="A4A3A4"/>
          </p15:clr>
        </p15:guide>
        <p15:guide id="8" pos="2460" userDrawn="1">
          <p15:clr>
            <a:srgbClr val="A4A3A4"/>
          </p15:clr>
        </p15:guide>
        <p15:guide id="11" orient="horz" pos="640"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387178" y="351367"/>
            <a:ext cx="6851822" cy="537633"/>
          </a:xfrm>
          <a:prstGeom prst="rect">
            <a:avLst/>
          </a:prstGeom>
        </p:spPr>
        <p:txBody>
          <a:bodyPr vert="horz" lIns="0" tIns="45720" rIns="0" bIns="45720" rtlCol="0" anchor="ctr">
            <a:noAutofit/>
          </a:bodyPr>
          <a:lstStyle/>
          <a:p>
            <a:r>
              <a:rPr lang="en-US" dirty="0"/>
              <a:t>Concise Title</a:t>
            </a:r>
          </a:p>
        </p:txBody>
      </p:sp>
      <p:sp>
        <p:nvSpPr>
          <p:cNvPr id="2" name="Slide Number Placeholder 1"/>
          <p:cNvSpPr>
            <a:spLocks noGrp="1"/>
          </p:cNvSpPr>
          <p:nvPr>
            <p:ph type="sldNum" sz="quarter" idx="4"/>
          </p:nvPr>
        </p:nvSpPr>
        <p:spPr>
          <a:xfrm>
            <a:off x="5524500" y="5490972"/>
            <a:ext cx="1714500" cy="171450"/>
          </a:xfrm>
          <a:prstGeom prst="rect">
            <a:avLst/>
          </a:prstGeom>
        </p:spPr>
        <p:txBody>
          <a:bodyPr vert="horz" lIns="0" tIns="45720" rIns="0" bIns="45720" rtlCol="0" anchor="ctr"/>
          <a:lstStyle>
            <a:lvl1pPr algn="r">
              <a:defRPr sz="1200">
                <a:solidFill>
                  <a:schemeClr val="tx1">
                    <a:tint val="75000"/>
                  </a:schemeClr>
                </a:solidFill>
              </a:defRPr>
            </a:lvl1pPr>
          </a:lstStyle>
          <a:p>
            <a:fld id="{FFA4D606-6BF4-4CC8-A3B4-2885CAA3BF77}" type="slidenum">
              <a:rPr lang="en-US" smtClean="0"/>
              <a:t>‹#›</a:t>
            </a:fld>
            <a:endParaRPr lang="en-US"/>
          </a:p>
        </p:txBody>
      </p:sp>
      <p:sp>
        <p:nvSpPr>
          <p:cNvPr id="9" name="Text Placeholder 9">
            <a:extLst>
              <a:ext uri="{FF2B5EF4-FFF2-40B4-BE49-F238E27FC236}">
                <a16:creationId xmlns:a16="http://schemas.microsoft.com/office/drawing/2014/main" id="{4F62E3F0-9434-4A6D-A494-F3204532BB9E}"/>
              </a:ext>
            </a:extLst>
          </p:cNvPr>
          <p:cNvSpPr>
            <a:spLocks noGrp="1"/>
          </p:cNvSpPr>
          <p:nvPr>
            <p:ph type="body" idx="1"/>
          </p:nvPr>
        </p:nvSpPr>
        <p:spPr>
          <a:xfrm>
            <a:off x="387178" y="1499999"/>
            <a:ext cx="6851822" cy="3010008"/>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Don’t exceed 3 levels</a:t>
            </a:r>
          </a:p>
        </p:txBody>
      </p:sp>
    </p:spTree>
    <p:extLst>
      <p:ext uri="{BB962C8B-B14F-4D97-AF65-F5344CB8AC3E}">
        <p14:creationId xmlns:p14="http://schemas.microsoft.com/office/powerpoint/2010/main" val="1211500953"/>
      </p:ext>
    </p:extLst>
  </p:cSld>
  <p:clrMap bg1="lt1" tx1="dk1" bg2="lt2" tx2="dk2" accent1="accent1" accent2="accent2" accent3="accent3" accent4="accent4" accent5="accent5" accent6="accent6" hlink="hlink" folHlink="folHlink"/>
  <p:sldLayoutIdLst>
    <p:sldLayoutId id="2147483820" r:id="rId1"/>
    <p:sldLayoutId id="2147483835" r:id="rId2"/>
    <p:sldLayoutId id="2147483819" r:id="rId3"/>
    <p:sldLayoutId id="2147483816" r:id="rId4"/>
    <p:sldLayoutId id="2147483818" r:id="rId5"/>
    <p:sldLayoutId id="2147483848" r:id="rId6"/>
    <p:sldLayoutId id="2147483857" r:id="rId7"/>
    <p:sldLayoutId id="2147483817" r:id="rId8"/>
    <p:sldLayoutId id="2147483856" r:id="rId9"/>
    <p:sldLayoutId id="2147483846" r:id="rId10"/>
    <p:sldLayoutId id="2147483821" r:id="rId11"/>
    <p:sldLayoutId id="2147483849" r:id="rId12"/>
    <p:sldLayoutId id="2147483852" r:id="rId13"/>
    <p:sldLayoutId id="2147483837" r:id="rId14"/>
    <p:sldLayoutId id="2147483838" r:id="rId15"/>
    <p:sldLayoutId id="2147483841" r:id="rId16"/>
    <p:sldLayoutId id="2147483842" r:id="rId17"/>
    <p:sldLayoutId id="2147483862" r:id="rId18"/>
    <p:sldLayoutId id="2147483844" r:id="rId19"/>
    <p:sldLayoutId id="2147483850" r:id="rId20"/>
    <p:sldLayoutId id="2147483845" r:id="rId21"/>
    <p:sldLayoutId id="2147483853" r:id="rId22"/>
    <p:sldLayoutId id="2147483843" r:id="rId23"/>
    <p:sldLayoutId id="2147483858" r:id="rId24"/>
    <p:sldLayoutId id="2147483833" r:id="rId25"/>
    <p:sldLayoutId id="2147483832" r:id="rId26"/>
    <p:sldLayoutId id="2147483859" r:id="rId27"/>
    <p:sldLayoutId id="2147483851" r:id="rId28"/>
  </p:sldLayoutIdLst>
  <p:hf sldNum="0" hdr="0" ftr="0" dt="0"/>
  <p:txStyles>
    <p:titleStyle>
      <a:lvl1pPr algn="l" defTabSz="342896" rtl="0" eaLnBrk="0" fontAlgn="base" hangingPunct="0">
        <a:spcBef>
          <a:spcPct val="0"/>
        </a:spcBef>
        <a:spcAft>
          <a:spcPct val="0"/>
        </a:spcAft>
        <a:defRPr sz="2400" b="1" kern="1200">
          <a:solidFill>
            <a:srgbClr val="395173"/>
          </a:solidFill>
          <a:latin typeface="+mj-lt"/>
          <a:ea typeface="MS PGothic" panose="020B0600070205080204" pitchFamily="34" charset="-128"/>
          <a:cs typeface="+mj-cs"/>
        </a:defRPr>
      </a:lvl1pPr>
      <a:lvl2pPr algn="ctr" defTabSz="342896" rtl="0" eaLnBrk="0" fontAlgn="base" hangingPunct="0">
        <a:spcBef>
          <a:spcPct val="0"/>
        </a:spcBef>
        <a:spcAft>
          <a:spcPct val="0"/>
        </a:spcAft>
        <a:defRPr sz="3300">
          <a:solidFill>
            <a:schemeClr val="tx1"/>
          </a:solidFill>
          <a:latin typeface="Calibri" panose="020F0502020204030204" pitchFamily="34" charset="0"/>
          <a:ea typeface="MS PGothic" panose="020B0600070205080204" pitchFamily="34" charset="-128"/>
        </a:defRPr>
      </a:lvl2pPr>
      <a:lvl3pPr algn="ctr" defTabSz="342896" rtl="0" eaLnBrk="0" fontAlgn="base" hangingPunct="0">
        <a:spcBef>
          <a:spcPct val="0"/>
        </a:spcBef>
        <a:spcAft>
          <a:spcPct val="0"/>
        </a:spcAft>
        <a:defRPr sz="3300">
          <a:solidFill>
            <a:schemeClr val="tx1"/>
          </a:solidFill>
          <a:latin typeface="Calibri" panose="020F0502020204030204" pitchFamily="34" charset="0"/>
          <a:ea typeface="MS PGothic" panose="020B0600070205080204" pitchFamily="34" charset="-128"/>
        </a:defRPr>
      </a:lvl3pPr>
      <a:lvl4pPr algn="ctr" defTabSz="342896" rtl="0" eaLnBrk="0" fontAlgn="base" hangingPunct="0">
        <a:spcBef>
          <a:spcPct val="0"/>
        </a:spcBef>
        <a:spcAft>
          <a:spcPct val="0"/>
        </a:spcAft>
        <a:defRPr sz="3300">
          <a:solidFill>
            <a:schemeClr val="tx1"/>
          </a:solidFill>
          <a:latin typeface="Calibri" panose="020F0502020204030204" pitchFamily="34" charset="0"/>
          <a:ea typeface="MS PGothic" panose="020B0600070205080204" pitchFamily="34" charset="-128"/>
        </a:defRPr>
      </a:lvl4pPr>
      <a:lvl5pPr algn="ctr" defTabSz="342896" rtl="0" eaLnBrk="0" fontAlgn="base" hangingPunct="0">
        <a:spcBef>
          <a:spcPct val="0"/>
        </a:spcBef>
        <a:spcAft>
          <a:spcPct val="0"/>
        </a:spcAft>
        <a:defRPr sz="3300">
          <a:solidFill>
            <a:schemeClr val="tx1"/>
          </a:solidFill>
          <a:latin typeface="Calibri" panose="020F0502020204030204" pitchFamily="34" charset="0"/>
          <a:ea typeface="MS PGothic" panose="020B0600070205080204" pitchFamily="34" charset="-128"/>
        </a:defRPr>
      </a:lvl5pPr>
      <a:lvl6pPr marL="342896" algn="ctr" defTabSz="342896" rtl="0" fontAlgn="base">
        <a:spcBef>
          <a:spcPct val="0"/>
        </a:spcBef>
        <a:spcAft>
          <a:spcPct val="0"/>
        </a:spcAft>
        <a:defRPr sz="3300">
          <a:solidFill>
            <a:schemeClr val="tx1"/>
          </a:solidFill>
          <a:latin typeface="Calibri" panose="020F0502020204030204" pitchFamily="34" charset="0"/>
          <a:ea typeface="MS PGothic" panose="020B0600070205080204" pitchFamily="34" charset="-128"/>
        </a:defRPr>
      </a:lvl6pPr>
      <a:lvl7pPr marL="685793" algn="ctr" defTabSz="342896" rtl="0" fontAlgn="base">
        <a:spcBef>
          <a:spcPct val="0"/>
        </a:spcBef>
        <a:spcAft>
          <a:spcPct val="0"/>
        </a:spcAft>
        <a:defRPr sz="3300">
          <a:solidFill>
            <a:schemeClr val="tx1"/>
          </a:solidFill>
          <a:latin typeface="Calibri" panose="020F0502020204030204" pitchFamily="34" charset="0"/>
          <a:ea typeface="MS PGothic" panose="020B0600070205080204" pitchFamily="34" charset="-128"/>
        </a:defRPr>
      </a:lvl7pPr>
      <a:lvl8pPr marL="1028690" algn="ctr" defTabSz="342896" rtl="0" fontAlgn="base">
        <a:spcBef>
          <a:spcPct val="0"/>
        </a:spcBef>
        <a:spcAft>
          <a:spcPct val="0"/>
        </a:spcAft>
        <a:defRPr sz="3300">
          <a:solidFill>
            <a:schemeClr val="tx1"/>
          </a:solidFill>
          <a:latin typeface="Calibri" panose="020F0502020204030204" pitchFamily="34" charset="0"/>
          <a:ea typeface="MS PGothic" panose="020B0600070205080204" pitchFamily="34" charset="-128"/>
        </a:defRPr>
      </a:lvl8pPr>
      <a:lvl9pPr marL="1371587" algn="ctr" defTabSz="342896" rtl="0" fontAlgn="base">
        <a:spcBef>
          <a:spcPct val="0"/>
        </a:spcBef>
        <a:spcAft>
          <a:spcPct val="0"/>
        </a:spcAft>
        <a:defRPr sz="3300">
          <a:solidFill>
            <a:schemeClr val="tx1"/>
          </a:solidFill>
          <a:latin typeface="Calibri" panose="020F0502020204030204" pitchFamily="34" charset="0"/>
          <a:ea typeface="MS PGothic" panose="020B0600070205080204" pitchFamily="34" charset="-128"/>
        </a:defRPr>
      </a:lvl9pPr>
    </p:titleStyle>
    <p:bodyStyle>
      <a:lvl1pPr marL="173736" marR="0" indent="-173736" algn="l" defTabSz="685793" rtl="0" eaLnBrk="1" fontAlgn="auto" latinLnBrk="0" hangingPunct="1">
        <a:lnSpc>
          <a:spcPct val="100000"/>
        </a:lnSpc>
        <a:spcBef>
          <a:spcPts val="600"/>
        </a:spcBef>
        <a:spcAft>
          <a:spcPts val="600"/>
        </a:spcAft>
        <a:buClr>
          <a:srgbClr val="000000">
            <a:lumMod val="75000"/>
            <a:lumOff val="25000"/>
          </a:srgbClr>
        </a:buClr>
        <a:buSzPct val="105000"/>
        <a:buFont typeface="Arial" panose="020B0604020202020204" pitchFamily="34" charset="0"/>
        <a:buChar char="•"/>
        <a:tabLst/>
        <a:defRPr sz="1600" b="0" kern="1200">
          <a:solidFill>
            <a:schemeClr val="tx1">
              <a:lumMod val="75000"/>
              <a:lumOff val="25000"/>
            </a:schemeClr>
          </a:solidFill>
          <a:latin typeface="+mn-lt"/>
          <a:ea typeface="MS PGothic" panose="020B0600070205080204" pitchFamily="34" charset="-128"/>
          <a:cs typeface="+mn-cs"/>
        </a:defRPr>
      </a:lvl1pPr>
      <a:lvl2pPr marL="354330" marR="0"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sz="1200" b="1" kern="1200">
          <a:solidFill>
            <a:schemeClr val="accent6"/>
          </a:solidFill>
          <a:latin typeface="+mn-lt"/>
          <a:ea typeface="MS PGothic" panose="020B0600070205080204" pitchFamily="34" charset="-128"/>
          <a:cs typeface="+mn-cs"/>
        </a:defRPr>
      </a:lvl2pPr>
      <a:lvl3pPr marL="537210" marR="0"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sz="1100" b="0" i="1" kern="1200">
          <a:solidFill>
            <a:schemeClr val="accent6"/>
          </a:solidFill>
          <a:latin typeface="+mn-lt"/>
          <a:ea typeface="MS PGothic" panose="020B0600070205080204" pitchFamily="34" charset="-128"/>
          <a:cs typeface="+mn-cs"/>
        </a:defRPr>
      </a:lvl3pPr>
      <a:lvl4pPr marL="1200138" indent="-171448" algn="l" defTabSz="342896"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35" indent="-171448" algn="l" defTabSz="342896"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31" indent="-171448" algn="l" defTabSz="342896" rtl="0" eaLnBrk="1" latinLnBrk="0" hangingPunct="1">
        <a:spcBef>
          <a:spcPct val="20000"/>
        </a:spcBef>
        <a:buFont typeface="Arial"/>
        <a:buChar char="•"/>
        <a:defRPr sz="1500" kern="1200">
          <a:solidFill>
            <a:schemeClr val="tx1"/>
          </a:solidFill>
          <a:latin typeface="+mn-lt"/>
          <a:ea typeface="+mn-ea"/>
          <a:cs typeface="+mn-cs"/>
        </a:defRPr>
      </a:lvl6pPr>
      <a:lvl7pPr marL="2228828" indent="-171448" algn="l" defTabSz="342896" rtl="0" eaLnBrk="1" latinLnBrk="0" hangingPunct="1">
        <a:spcBef>
          <a:spcPct val="20000"/>
        </a:spcBef>
        <a:buFont typeface="Arial"/>
        <a:buChar char="•"/>
        <a:defRPr sz="1500" kern="1200">
          <a:solidFill>
            <a:schemeClr val="tx1"/>
          </a:solidFill>
          <a:latin typeface="+mn-lt"/>
          <a:ea typeface="+mn-ea"/>
          <a:cs typeface="+mn-cs"/>
        </a:defRPr>
      </a:lvl7pPr>
      <a:lvl8pPr marL="2571724" indent="-171448" algn="l" defTabSz="342896" rtl="0" eaLnBrk="1" latinLnBrk="0" hangingPunct="1">
        <a:spcBef>
          <a:spcPct val="20000"/>
        </a:spcBef>
        <a:buFont typeface="Arial"/>
        <a:buChar char="•"/>
        <a:defRPr sz="1500" kern="1200">
          <a:solidFill>
            <a:schemeClr val="tx1"/>
          </a:solidFill>
          <a:latin typeface="+mn-lt"/>
          <a:ea typeface="+mn-ea"/>
          <a:cs typeface="+mn-cs"/>
        </a:defRPr>
      </a:lvl8pPr>
      <a:lvl9pPr marL="2914621" indent="-171448" algn="l" defTabSz="34289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6" rtl="0" eaLnBrk="1" latinLnBrk="0" hangingPunct="1">
        <a:defRPr sz="1350" kern="1200">
          <a:solidFill>
            <a:schemeClr val="tx1"/>
          </a:solidFill>
          <a:latin typeface="+mn-lt"/>
          <a:ea typeface="+mn-ea"/>
          <a:cs typeface="+mn-cs"/>
        </a:defRPr>
      </a:lvl1pPr>
      <a:lvl2pPr marL="342896" algn="l" defTabSz="342896" rtl="0" eaLnBrk="1" latinLnBrk="0" hangingPunct="1">
        <a:defRPr sz="1350" kern="1200">
          <a:solidFill>
            <a:schemeClr val="tx1"/>
          </a:solidFill>
          <a:latin typeface="+mn-lt"/>
          <a:ea typeface="+mn-ea"/>
          <a:cs typeface="+mn-cs"/>
        </a:defRPr>
      </a:lvl2pPr>
      <a:lvl3pPr marL="685793" algn="l" defTabSz="342896" rtl="0" eaLnBrk="1" latinLnBrk="0" hangingPunct="1">
        <a:defRPr sz="1350" kern="1200">
          <a:solidFill>
            <a:schemeClr val="tx1"/>
          </a:solidFill>
          <a:latin typeface="+mn-lt"/>
          <a:ea typeface="+mn-ea"/>
          <a:cs typeface="+mn-cs"/>
        </a:defRPr>
      </a:lvl3pPr>
      <a:lvl4pPr marL="1028690" algn="l" defTabSz="342896" rtl="0" eaLnBrk="1" latinLnBrk="0" hangingPunct="1">
        <a:defRPr sz="1350" kern="1200">
          <a:solidFill>
            <a:schemeClr val="tx1"/>
          </a:solidFill>
          <a:latin typeface="+mn-lt"/>
          <a:ea typeface="+mn-ea"/>
          <a:cs typeface="+mn-cs"/>
        </a:defRPr>
      </a:lvl4pPr>
      <a:lvl5pPr marL="1371587" algn="l" defTabSz="342896" rtl="0" eaLnBrk="1" latinLnBrk="0" hangingPunct="1">
        <a:defRPr sz="1350" kern="1200">
          <a:solidFill>
            <a:schemeClr val="tx1"/>
          </a:solidFill>
          <a:latin typeface="+mn-lt"/>
          <a:ea typeface="+mn-ea"/>
          <a:cs typeface="+mn-cs"/>
        </a:defRPr>
      </a:lvl5pPr>
      <a:lvl6pPr marL="1714483" algn="l" defTabSz="342896" rtl="0" eaLnBrk="1" latinLnBrk="0" hangingPunct="1">
        <a:defRPr sz="1350" kern="1200">
          <a:solidFill>
            <a:schemeClr val="tx1"/>
          </a:solidFill>
          <a:latin typeface="+mn-lt"/>
          <a:ea typeface="+mn-ea"/>
          <a:cs typeface="+mn-cs"/>
        </a:defRPr>
      </a:lvl6pPr>
      <a:lvl7pPr marL="2057379" algn="l" defTabSz="342896" rtl="0" eaLnBrk="1" latinLnBrk="0" hangingPunct="1">
        <a:defRPr sz="1350" kern="1200">
          <a:solidFill>
            <a:schemeClr val="tx1"/>
          </a:solidFill>
          <a:latin typeface="+mn-lt"/>
          <a:ea typeface="+mn-ea"/>
          <a:cs typeface="+mn-cs"/>
        </a:defRPr>
      </a:lvl7pPr>
      <a:lvl8pPr marL="2400276" algn="l" defTabSz="342896" rtl="0" eaLnBrk="1" latinLnBrk="0" hangingPunct="1">
        <a:defRPr sz="1350" kern="1200">
          <a:solidFill>
            <a:schemeClr val="tx1"/>
          </a:solidFill>
          <a:latin typeface="+mn-lt"/>
          <a:ea typeface="+mn-ea"/>
          <a:cs typeface="+mn-cs"/>
        </a:defRPr>
      </a:lvl8pPr>
      <a:lvl9pPr marL="2743173" algn="l" defTabSz="34289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560" userDrawn="1">
          <p15:clr>
            <a:srgbClr val="A4A3A4"/>
          </p15:clr>
        </p15:guide>
        <p15:guide id="3" orient="horz" pos="216" userDrawn="1">
          <p15:clr>
            <a:srgbClr val="A4A3A4"/>
          </p15:clr>
        </p15:guide>
        <p15:guide id="4" orient="horz" pos="3240" userDrawn="1">
          <p15:clr>
            <a:srgbClr val="A4A3A4"/>
          </p15:clr>
        </p15:guide>
        <p15:guide id="5" pos="1230" userDrawn="1">
          <p15:clr>
            <a:srgbClr val="A4A3A4"/>
          </p15:clr>
        </p15:guide>
        <p15:guide id="6" pos="3561" userDrawn="1">
          <p15:clr>
            <a:srgbClr val="A4A3A4"/>
          </p15:clr>
        </p15:guide>
        <p15:guide id="7" pos="2340" userDrawn="1">
          <p15:clr>
            <a:srgbClr val="A4A3A4"/>
          </p15:clr>
        </p15:guide>
        <p15:guide id="8" pos="2454" userDrawn="1">
          <p15:clr>
            <a:srgbClr val="A4A3A4"/>
          </p15:clr>
        </p15:guide>
        <p15:guide id="10" pos="3453" userDrawn="1">
          <p15:clr>
            <a:srgbClr val="A4A3A4"/>
          </p15:clr>
        </p15:guide>
        <p15:guide id="11" orient="horz" pos="560" userDrawn="1">
          <p15:clr>
            <a:srgbClr val="A4A3A4"/>
          </p15:clr>
        </p15:guide>
        <p15:guide id="0" orient="horz" pos="3420" userDrawn="1">
          <p15:clr>
            <a:srgbClr val="A4A3A4"/>
          </p15:clr>
        </p15:guide>
        <p15:guide id="12" orient="horz" pos="940" userDrawn="1">
          <p15:clr>
            <a:srgbClr val="A4A3A4"/>
          </p15:clr>
        </p15:guide>
        <p15:guide id="13" orient="horz" pos="840" userDrawn="1">
          <p15:clr>
            <a:srgbClr val="A4A3A4"/>
          </p15:clr>
        </p15:guide>
        <p15:guide id="16" pos="240" userDrawn="1">
          <p15:clr>
            <a:srgbClr val="A4A3A4"/>
          </p15:clr>
        </p15:guide>
        <p15:guide id="17" pos="1347"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mailto:brandon@wwsdonlin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F33BFAA-A64B-4EFA-A7AA-B0B96D992730}"/>
              </a:ext>
            </a:extLst>
          </p:cNvPr>
          <p:cNvSpPr>
            <a:spLocks noGrp="1"/>
          </p:cNvSpPr>
          <p:nvPr>
            <p:ph type="subTitle" idx="10"/>
          </p:nvPr>
        </p:nvSpPr>
        <p:spPr>
          <a:xfrm>
            <a:off x="381000" y="3749271"/>
            <a:ext cx="5625095" cy="897682"/>
          </a:xfrm>
        </p:spPr>
        <p:txBody>
          <a:bodyPr/>
          <a:lstStyle/>
          <a:p>
            <a:r>
              <a:rPr lang="en-US" sz="2400" dirty="0"/>
              <a:t>PFAS Treatment Options</a:t>
            </a:r>
          </a:p>
        </p:txBody>
      </p:sp>
      <p:sp>
        <p:nvSpPr>
          <p:cNvPr id="2" name="Title 1">
            <a:extLst>
              <a:ext uri="{FF2B5EF4-FFF2-40B4-BE49-F238E27FC236}">
                <a16:creationId xmlns:a16="http://schemas.microsoft.com/office/drawing/2014/main" id="{AB300138-138A-40DE-AAD8-39AF5F817A25}"/>
              </a:ext>
            </a:extLst>
          </p:cNvPr>
          <p:cNvSpPr>
            <a:spLocks noGrp="1"/>
          </p:cNvSpPr>
          <p:nvPr>
            <p:ph type="title"/>
          </p:nvPr>
        </p:nvSpPr>
        <p:spPr>
          <a:xfrm>
            <a:off x="381000" y="4245901"/>
            <a:ext cx="6236888" cy="897682"/>
          </a:xfrm>
        </p:spPr>
        <p:txBody>
          <a:bodyPr/>
          <a:lstStyle/>
          <a:p>
            <a:r>
              <a:rPr lang="en-US" sz="1400" dirty="0"/>
              <a:t>Nicole Blute, PhD, PE</a:t>
            </a:r>
            <a:br>
              <a:rPr lang="en-US" sz="1400" dirty="0"/>
            </a:br>
            <a:r>
              <a:rPr lang="en-US" sz="1400" dirty="0"/>
              <a:t>Urban Water Institute</a:t>
            </a:r>
            <a:br>
              <a:rPr lang="en-US" sz="1400" dirty="0"/>
            </a:br>
            <a:r>
              <a:rPr lang="en-US" sz="1400" dirty="0"/>
              <a:t>February 19, 2020</a:t>
            </a:r>
          </a:p>
        </p:txBody>
      </p:sp>
      <p:pic>
        <p:nvPicPr>
          <p:cNvPr id="10" name="Picture 9">
            <a:extLst>
              <a:ext uri="{FF2B5EF4-FFF2-40B4-BE49-F238E27FC236}">
                <a16:creationId xmlns:a16="http://schemas.microsoft.com/office/drawing/2014/main" id="{78634BB7-9015-428C-950C-F6DD10EBCE4F}"/>
              </a:ext>
            </a:extLst>
          </p:cNvPr>
          <p:cNvPicPr>
            <a:picLocks noChangeAspect="1"/>
          </p:cNvPicPr>
          <p:nvPr/>
        </p:nvPicPr>
        <p:blipFill>
          <a:blip r:embed="rId3"/>
          <a:stretch>
            <a:fillRect/>
          </a:stretch>
        </p:blipFill>
        <p:spPr>
          <a:xfrm>
            <a:off x="381000" y="1206196"/>
            <a:ext cx="3578226" cy="1860927"/>
          </a:xfrm>
          <a:prstGeom prst="rect">
            <a:avLst/>
          </a:prstGeom>
        </p:spPr>
      </p:pic>
    </p:spTree>
    <p:extLst>
      <p:ext uri="{BB962C8B-B14F-4D97-AF65-F5344CB8AC3E}">
        <p14:creationId xmlns:p14="http://schemas.microsoft.com/office/powerpoint/2010/main" val="4049093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2E344-C057-4EFA-9B37-E22021EB6F95}"/>
              </a:ext>
            </a:extLst>
          </p:cNvPr>
          <p:cNvSpPr>
            <a:spLocks noGrp="1"/>
          </p:cNvSpPr>
          <p:nvPr>
            <p:ph type="title"/>
          </p:nvPr>
        </p:nvSpPr>
        <p:spPr/>
        <p:txBody>
          <a:bodyPr/>
          <a:lstStyle/>
          <a:p>
            <a:r>
              <a:rPr lang="en-US" dirty="0"/>
              <a:t>Reverse Osmosis – Surface Water</a:t>
            </a:r>
          </a:p>
        </p:txBody>
      </p:sp>
      <p:sp>
        <p:nvSpPr>
          <p:cNvPr id="4" name="Text Placeholder 3">
            <a:extLst>
              <a:ext uri="{FF2B5EF4-FFF2-40B4-BE49-F238E27FC236}">
                <a16:creationId xmlns:a16="http://schemas.microsoft.com/office/drawing/2014/main" id="{1EA4FEB6-8879-45C2-B1B8-0286FA7807AC}"/>
              </a:ext>
            </a:extLst>
          </p:cNvPr>
          <p:cNvSpPr>
            <a:spLocks noGrp="1"/>
          </p:cNvSpPr>
          <p:nvPr>
            <p:ph type="body" sz="quarter" idx="12"/>
          </p:nvPr>
        </p:nvSpPr>
        <p:spPr/>
        <p:txBody>
          <a:bodyPr/>
          <a:lstStyle/>
          <a:p>
            <a:r>
              <a:rPr lang="en-US" dirty="0"/>
              <a:t>WRF 4913 </a:t>
            </a:r>
          </a:p>
        </p:txBody>
      </p:sp>
      <p:pic>
        <p:nvPicPr>
          <p:cNvPr id="8" name="Picture 7">
            <a:extLst>
              <a:ext uri="{FF2B5EF4-FFF2-40B4-BE49-F238E27FC236}">
                <a16:creationId xmlns:a16="http://schemas.microsoft.com/office/drawing/2014/main" id="{B93423B9-BC6E-42C4-856F-2C90A7462E3E}"/>
              </a:ext>
            </a:extLst>
          </p:cNvPr>
          <p:cNvPicPr>
            <a:picLocks noChangeAspect="1"/>
          </p:cNvPicPr>
          <p:nvPr/>
        </p:nvPicPr>
        <p:blipFill>
          <a:blip r:embed="rId3"/>
          <a:stretch>
            <a:fillRect/>
          </a:stretch>
        </p:blipFill>
        <p:spPr>
          <a:xfrm>
            <a:off x="348872" y="1779311"/>
            <a:ext cx="2989562" cy="2658802"/>
          </a:xfrm>
          <a:prstGeom prst="rect">
            <a:avLst/>
          </a:prstGeom>
        </p:spPr>
      </p:pic>
      <p:graphicFrame>
        <p:nvGraphicFramePr>
          <p:cNvPr id="10" name="Table 7">
            <a:extLst>
              <a:ext uri="{FF2B5EF4-FFF2-40B4-BE49-F238E27FC236}">
                <a16:creationId xmlns:a16="http://schemas.microsoft.com/office/drawing/2014/main" id="{99980BC4-056E-4034-93BE-27883994F078}"/>
              </a:ext>
            </a:extLst>
          </p:cNvPr>
          <p:cNvGraphicFramePr>
            <a:graphicFrameLocks noGrp="1"/>
          </p:cNvGraphicFramePr>
          <p:nvPr>
            <p:extLst>
              <p:ext uri="{D42A27DB-BD31-4B8C-83A1-F6EECF244321}">
                <p14:modId xmlns:p14="http://schemas.microsoft.com/office/powerpoint/2010/main" val="3700436098"/>
              </p:ext>
            </p:extLst>
          </p:nvPr>
        </p:nvGraphicFramePr>
        <p:xfrm>
          <a:off x="3515253" y="1782871"/>
          <a:ext cx="3912241" cy="3151199"/>
        </p:xfrm>
        <a:graphic>
          <a:graphicData uri="http://schemas.openxmlformats.org/drawingml/2006/table">
            <a:tbl>
              <a:tblPr firstRow="1" bandRow="1">
                <a:tableStyleId>{5C22544A-7EE6-4342-B048-85BDC9FD1C3A}</a:tableStyleId>
              </a:tblPr>
              <a:tblGrid>
                <a:gridCol w="1602107">
                  <a:extLst>
                    <a:ext uri="{9D8B030D-6E8A-4147-A177-3AD203B41FA5}">
                      <a16:colId xmlns:a16="http://schemas.microsoft.com/office/drawing/2014/main" val="2529864346"/>
                    </a:ext>
                  </a:extLst>
                </a:gridCol>
                <a:gridCol w="1108351">
                  <a:extLst>
                    <a:ext uri="{9D8B030D-6E8A-4147-A177-3AD203B41FA5}">
                      <a16:colId xmlns:a16="http://schemas.microsoft.com/office/drawing/2014/main" val="1554226145"/>
                    </a:ext>
                  </a:extLst>
                </a:gridCol>
                <a:gridCol w="1201783">
                  <a:extLst>
                    <a:ext uri="{9D8B030D-6E8A-4147-A177-3AD203B41FA5}">
                      <a16:colId xmlns:a16="http://schemas.microsoft.com/office/drawing/2014/main" val="3500057924"/>
                    </a:ext>
                  </a:extLst>
                </a:gridCol>
              </a:tblGrid>
              <a:tr h="502277">
                <a:tc>
                  <a:txBody>
                    <a:bodyPr/>
                    <a:lstStyle/>
                    <a:p>
                      <a:r>
                        <a:rPr lang="en-US" sz="1100" dirty="0"/>
                        <a:t>Parameter</a:t>
                      </a:r>
                    </a:p>
                  </a:txBody>
                  <a:tcPr/>
                </a:tc>
                <a:tc>
                  <a:txBody>
                    <a:bodyPr/>
                    <a:lstStyle/>
                    <a:p>
                      <a:r>
                        <a:rPr lang="en-US" sz="1100" dirty="0"/>
                        <a:t>RO Influent (ng/L)</a:t>
                      </a:r>
                    </a:p>
                  </a:txBody>
                  <a:tcPr/>
                </a:tc>
                <a:tc>
                  <a:txBody>
                    <a:bodyPr/>
                    <a:lstStyle/>
                    <a:p>
                      <a:r>
                        <a:rPr lang="en-US" sz="1100" dirty="0"/>
                        <a:t>RO Effluent (ng/L)</a:t>
                      </a:r>
                    </a:p>
                  </a:txBody>
                  <a:tcPr/>
                </a:tc>
                <a:extLst>
                  <a:ext uri="{0D108BD9-81ED-4DB2-BD59-A6C34878D82A}">
                    <a16:rowId xmlns:a16="http://schemas.microsoft.com/office/drawing/2014/main" val="1863923561"/>
                  </a:ext>
                </a:extLst>
              </a:tr>
              <a:tr h="370367">
                <a:tc>
                  <a:txBody>
                    <a:bodyPr/>
                    <a:lstStyle/>
                    <a:p>
                      <a:r>
                        <a:rPr lang="en-US" sz="1100" dirty="0"/>
                        <a:t>PFOS +PFOA</a:t>
                      </a:r>
                    </a:p>
                  </a:txBody>
                  <a:tcPr/>
                </a:tc>
                <a:tc>
                  <a:txBody>
                    <a:bodyPr/>
                    <a:lstStyle/>
                    <a:p>
                      <a:r>
                        <a:rPr lang="en-US" sz="1100" dirty="0"/>
                        <a:t>18 - 26</a:t>
                      </a:r>
                    </a:p>
                  </a:txBody>
                  <a:tcPr/>
                </a:tc>
                <a:tc>
                  <a:txBody>
                    <a:bodyPr/>
                    <a:lstStyle/>
                    <a:p>
                      <a:r>
                        <a:rPr lang="en-US" sz="1100" dirty="0"/>
                        <a:t>ND</a:t>
                      </a:r>
                    </a:p>
                  </a:txBody>
                  <a:tcPr/>
                </a:tc>
                <a:extLst>
                  <a:ext uri="{0D108BD9-81ED-4DB2-BD59-A6C34878D82A}">
                    <a16:rowId xmlns:a16="http://schemas.microsoft.com/office/drawing/2014/main" val="2665111084"/>
                  </a:ext>
                </a:extLst>
              </a:tr>
              <a:tr h="370367">
                <a:tc>
                  <a:txBody>
                    <a:bodyPr/>
                    <a:lstStyle/>
                    <a:p>
                      <a:r>
                        <a:rPr lang="en-US" sz="1100" dirty="0" err="1"/>
                        <a:t>PFHxA</a:t>
                      </a:r>
                      <a:endParaRPr lang="en-US" sz="1100" dirty="0"/>
                    </a:p>
                  </a:txBody>
                  <a:tcPr/>
                </a:tc>
                <a:tc>
                  <a:txBody>
                    <a:bodyPr/>
                    <a:lstStyle/>
                    <a:p>
                      <a:r>
                        <a:rPr lang="en-US" sz="1100" dirty="0"/>
                        <a:t>19 - 20</a:t>
                      </a:r>
                    </a:p>
                  </a:txBody>
                  <a:tcPr/>
                </a:tc>
                <a:tc>
                  <a:txBody>
                    <a:bodyPr/>
                    <a:lstStyle/>
                    <a:p>
                      <a:r>
                        <a:rPr lang="en-US" sz="1100" dirty="0"/>
                        <a:t>ND</a:t>
                      </a:r>
                    </a:p>
                  </a:txBody>
                  <a:tcPr/>
                </a:tc>
                <a:extLst>
                  <a:ext uri="{0D108BD9-81ED-4DB2-BD59-A6C34878D82A}">
                    <a16:rowId xmlns:a16="http://schemas.microsoft.com/office/drawing/2014/main" val="1572731362"/>
                  </a:ext>
                </a:extLst>
              </a:tr>
              <a:tr h="370367">
                <a:tc>
                  <a:txBody>
                    <a:bodyPr/>
                    <a:lstStyle/>
                    <a:p>
                      <a:r>
                        <a:rPr lang="en-US" sz="1100" dirty="0" err="1"/>
                        <a:t>PFPeA</a:t>
                      </a:r>
                      <a:endParaRPr lang="en-US" sz="1100" dirty="0"/>
                    </a:p>
                  </a:txBody>
                  <a:tcPr/>
                </a:tc>
                <a:tc>
                  <a:txBody>
                    <a:bodyPr/>
                    <a:lstStyle/>
                    <a:p>
                      <a:r>
                        <a:rPr lang="en-US" sz="1100" dirty="0"/>
                        <a:t>16 - 17</a:t>
                      </a:r>
                    </a:p>
                  </a:txBody>
                  <a:tcPr/>
                </a:tc>
                <a:tc>
                  <a:txBody>
                    <a:bodyPr/>
                    <a:lstStyle/>
                    <a:p>
                      <a:r>
                        <a:rPr lang="en-US" sz="1100" dirty="0"/>
                        <a:t>ND</a:t>
                      </a:r>
                    </a:p>
                  </a:txBody>
                  <a:tcPr/>
                </a:tc>
                <a:extLst>
                  <a:ext uri="{0D108BD9-81ED-4DB2-BD59-A6C34878D82A}">
                    <a16:rowId xmlns:a16="http://schemas.microsoft.com/office/drawing/2014/main" val="3627813610"/>
                  </a:ext>
                </a:extLst>
              </a:tr>
              <a:tr h="370367">
                <a:tc>
                  <a:txBody>
                    <a:bodyPr/>
                    <a:lstStyle/>
                    <a:p>
                      <a:r>
                        <a:rPr lang="en-US" sz="1100" dirty="0"/>
                        <a:t>PFMOAA</a:t>
                      </a:r>
                    </a:p>
                  </a:txBody>
                  <a:tcPr/>
                </a:tc>
                <a:tc>
                  <a:txBody>
                    <a:bodyPr/>
                    <a:lstStyle/>
                    <a:p>
                      <a:r>
                        <a:rPr lang="en-US" sz="1100" dirty="0"/>
                        <a:t>320 - 750</a:t>
                      </a:r>
                    </a:p>
                  </a:txBody>
                  <a:tcPr/>
                </a:tc>
                <a:tc>
                  <a:txBody>
                    <a:bodyPr/>
                    <a:lstStyle/>
                    <a:p>
                      <a:r>
                        <a:rPr lang="en-US" sz="1100" dirty="0"/>
                        <a:t>ND – 11</a:t>
                      </a:r>
                    </a:p>
                  </a:txBody>
                  <a:tcPr/>
                </a:tc>
                <a:extLst>
                  <a:ext uri="{0D108BD9-81ED-4DB2-BD59-A6C34878D82A}">
                    <a16:rowId xmlns:a16="http://schemas.microsoft.com/office/drawing/2014/main" val="1432674361"/>
                  </a:ext>
                </a:extLst>
              </a:tr>
              <a:tr h="370367">
                <a:tc>
                  <a:txBody>
                    <a:bodyPr/>
                    <a:lstStyle/>
                    <a:p>
                      <a:r>
                        <a:rPr lang="en-US" sz="1100" dirty="0"/>
                        <a:t>PFO2HxA</a:t>
                      </a:r>
                    </a:p>
                  </a:txBody>
                  <a:tcPr/>
                </a:tc>
                <a:tc>
                  <a:txBody>
                    <a:bodyPr/>
                    <a:lstStyle/>
                    <a:p>
                      <a:r>
                        <a:rPr lang="en-US" sz="1100" dirty="0"/>
                        <a:t>12 - 26</a:t>
                      </a:r>
                    </a:p>
                  </a:txBody>
                  <a:tcPr/>
                </a:tc>
                <a:tc>
                  <a:txBody>
                    <a:bodyPr/>
                    <a:lstStyle/>
                    <a:p>
                      <a:r>
                        <a:rPr lang="en-US" sz="1100" dirty="0"/>
                        <a:t>ND</a:t>
                      </a:r>
                    </a:p>
                  </a:txBody>
                  <a:tcPr/>
                </a:tc>
                <a:extLst>
                  <a:ext uri="{0D108BD9-81ED-4DB2-BD59-A6C34878D82A}">
                    <a16:rowId xmlns:a16="http://schemas.microsoft.com/office/drawing/2014/main" val="1783252834"/>
                  </a:ext>
                </a:extLst>
              </a:tr>
              <a:tr h="370367">
                <a:tc>
                  <a:txBody>
                    <a:bodyPr/>
                    <a:lstStyle/>
                    <a:p>
                      <a:r>
                        <a:rPr lang="en-US" sz="1100" dirty="0" err="1"/>
                        <a:t>GenX</a:t>
                      </a:r>
                      <a:endParaRPr lang="en-US" sz="1100" dirty="0"/>
                    </a:p>
                  </a:txBody>
                  <a:tcPr/>
                </a:tc>
                <a:tc>
                  <a:txBody>
                    <a:bodyPr/>
                    <a:lstStyle/>
                    <a:p>
                      <a:r>
                        <a:rPr lang="en-US" sz="1100" dirty="0"/>
                        <a:t>7 - 12</a:t>
                      </a:r>
                    </a:p>
                  </a:txBody>
                  <a:tcPr/>
                </a:tc>
                <a:tc>
                  <a:txBody>
                    <a:bodyPr/>
                    <a:lstStyle/>
                    <a:p>
                      <a:r>
                        <a:rPr lang="en-US" sz="1100" dirty="0"/>
                        <a:t>ND</a:t>
                      </a:r>
                    </a:p>
                  </a:txBody>
                  <a:tcPr/>
                </a:tc>
                <a:extLst>
                  <a:ext uri="{0D108BD9-81ED-4DB2-BD59-A6C34878D82A}">
                    <a16:rowId xmlns:a16="http://schemas.microsoft.com/office/drawing/2014/main" val="1447935075"/>
                  </a:ext>
                </a:extLst>
              </a:tr>
              <a:tr h="426720">
                <a:tc>
                  <a:txBody>
                    <a:bodyPr/>
                    <a:lstStyle/>
                    <a:p>
                      <a:r>
                        <a:rPr lang="en-US" sz="1100" dirty="0"/>
                        <a:t>Sum of 45 PFAS tested</a:t>
                      </a:r>
                    </a:p>
                  </a:txBody>
                  <a:tcPr/>
                </a:tc>
                <a:tc>
                  <a:txBody>
                    <a:bodyPr/>
                    <a:lstStyle/>
                    <a:p>
                      <a:r>
                        <a:rPr lang="en-US" sz="1100" dirty="0"/>
                        <a:t>423 - 892</a:t>
                      </a:r>
                    </a:p>
                  </a:txBody>
                  <a:tcPr/>
                </a:tc>
                <a:tc>
                  <a:txBody>
                    <a:bodyPr/>
                    <a:lstStyle/>
                    <a:p>
                      <a:r>
                        <a:rPr lang="en-US" sz="1100" dirty="0"/>
                        <a:t>ND - 11</a:t>
                      </a:r>
                    </a:p>
                  </a:txBody>
                  <a:tcPr/>
                </a:tc>
                <a:extLst>
                  <a:ext uri="{0D108BD9-81ED-4DB2-BD59-A6C34878D82A}">
                    <a16:rowId xmlns:a16="http://schemas.microsoft.com/office/drawing/2014/main" val="1538832391"/>
                  </a:ext>
                </a:extLst>
              </a:tr>
            </a:tbl>
          </a:graphicData>
        </a:graphic>
      </p:graphicFrame>
      <p:sp>
        <p:nvSpPr>
          <p:cNvPr id="11" name="TextBox 10">
            <a:extLst>
              <a:ext uri="{FF2B5EF4-FFF2-40B4-BE49-F238E27FC236}">
                <a16:creationId xmlns:a16="http://schemas.microsoft.com/office/drawing/2014/main" id="{478CE97C-1648-4DD0-BD87-136CA27B8F50}"/>
              </a:ext>
            </a:extLst>
          </p:cNvPr>
          <p:cNvSpPr txBox="1"/>
          <p:nvPr/>
        </p:nvSpPr>
        <p:spPr>
          <a:xfrm>
            <a:off x="3515252" y="1313844"/>
            <a:ext cx="3971109" cy="246221"/>
          </a:xfrm>
          <a:prstGeom prst="rect">
            <a:avLst/>
          </a:prstGeom>
          <a:noFill/>
        </p:spPr>
        <p:txBody>
          <a:bodyPr wrap="square" lIns="0" tIns="0" rIns="0" bIns="0" rtlCol="0">
            <a:spAutoFit/>
          </a:bodyPr>
          <a:lstStyle/>
          <a:p>
            <a:pPr algn="l"/>
            <a:r>
              <a:rPr lang="en-US" sz="1600" dirty="0">
                <a:solidFill>
                  <a:schemeClr val="tx1">
                    <a:lumMod val="75000"/>
                    <a:lumOff val="25000"/>
                  </a:schemeClr>
                </a:solidFill>
                <a:latin typeface="+mn-lt"/>
              </a:rPr>
              <a:t>Low Pressure Reverse Osmosis Pilot Data</a:t>
            </a:r>
          </a:p>
        </p:txBody>
      </p:sp>
      <p:sp>
        <p:nvSpPr>
          <p:cNvPr id="12" name="Rectangle 11">
            <a:extLst>
              <a:ext uri="{FF2B5EF4-FFF2-40B4-BE49-F238E27FC236}">
                <a16:creationId xmlns:a16="http://schemas.microsoft.com/office/drawing/2014/main" id="{26177D4B-8906-4519-BD9B-78C2F7594825}"/>
              </a:ext>
            </a:extLst>
          </p:cNvPr>
          <p:cNvSpPr/>
          <p:nvPr/>
        </p:nvSpPr>
        <p:spPr>
          <a:xfrm>
            <a:off x="3474557" y="5038670"/>
            <a:ext cx="4238227" cy="307777"/>
          </a:xfrm>
          <a:prstGeom prst="rect">
            <a:avLst/>
          </a:prstGeom>
        </p:spPr>
        <p:txBody>
          <a:bodyPr wrap="square">
            <a:spAutoFit/>
          </a:bodyPr>
          <a:lstStyle/>
          <a:p>
            <a:r>
              <a:rPr lang="en-US" sz="1400" dirty="0">
                <a:solidFill>
                  <a:schemeClr val="tx1">
                    <a:lumMod val="75000"/>
                    <a:lumOff val="25000"/>
                  </a:schemeClr>
                </a:solidFill>
              </a:rPr>
              <a:t>RO concentrate levels 7 – 10x concentration of influent</a:t>
            </a:r>
          </a:p>
        </p:txBody>
      </p:sp>
      <p:sp>
        <p:nvSpPr>
          <p:cNvPr id="13" name="TextBox 12">
            <a:extLst>
              <a:ext uri="{FF2B5EF4-FFF2-40B4-BE49-F238E27FC236}">
                <a16:creationId xmlns:a16="http://schemas.microsoft.com/office/drawing/2014/main" id="{DD4F7BAE-E23F-46E1-AA49-B5B1DBC3D026}"/>
              </a:ext>
            </a:extLst>
          </p:cNvPr>
          <p:cNvSpPr txBox="1"/>
          <p:nvPr/>
        </p:nvSpPr>
        <p:spPr>
          <a:xfrm>
            <a:off x="4252549" y="1569484"/>
            <a:ext cx="2789675" cy="184666"/>
          </a:xfrm>
          <a:prstGeom prst="rect">
            <a:avLst/>
          </a:prstGeom>
          <a:noFill/>
        </p:spPr>
        <p:txBody>
          <a:bodyPr wrap="square" lIns="0" tIns="0" rIns="0" bIns="0" rtlCol="0">
            <a:spAutoFit/>
          </a:bodyPr>
          <a:lstStyle/>
          <a:p>
            <a:pPr algn="l"/>
            <a:r>
              <a:rPr lang="en-US" sz="1200" dirty="0">
                <a:solidFill>
                  <a:schemeClr val="tx1">
                    <a:lumMod val="75000"/>
                    <a:lumOff val="25000"/>
                  </a:schemeClr>
                </a:solidFill>
                <a:latin typeface="+mn-lt"/>
              </a:rPr>
              <a:t>(Results provided in-kind to WRF 4913)</a:t>
            </a:r>
          </a:p>
        </p:txBody>
      </p:sp>
    </p:spTree>
    <p:extLst>
      <p:ext uri="{BB962C8B-B14F-4D97-AF65-F5344CB8AC3E}">
        <p14:creationId xmlns:p14="http://schemas.microsoft.com/office/powerpoint/2010/main" val="264456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3E8CA-8995-4080-9B95-BC6B2178628B}"/>
              </a:ext>
            </a:extLst>
          </p:cNvPr>
          <p:cNvSpPr>
            <a:spLocks noGrp="1"/>
          </p:cNvSpPr>
          <p:nvPr>
            <p:ph type="title"/>
          </p:nvPr>
        </p:nvSpPr>
        <p:spPr/>
        <p:txBody>
          <a:bodyPr/>
          <a:lstStyle/>
          <a:p>
            <a:pPr marL="0" indent="0">
              <a:buNone/>
            </a:pPr>
            <a:r>
              <a:rPr lang="en-US" dirty="0"/>
              <a:t>Development of Treatment Strategies with Consideration for Other Needs</a:t>
            </a:r>
          </a:p>
        </p:txBody>
      </p:sp>
      <p:graphicFrame>
        <p:nvGraphicFramePr>
          <p:cNvPr id="3" name="Diagram 2">
            <a:extLst>
              <a:ext uri="{FF2B5EF4-FFF2-40B4-BE49-F238E27FC236}">
                <a16:creationId xmlns:a16="http://schemas.microsoft.com/office/drawing/2014/main" id="{FE5E4EA2-F4A6-4163-BEA4-B32EB8326FD0}"/>
              </a:ext>
            </a:extLst>
          </p:cNvPr>
          <p:cNvGraphicFramePr/>
          <p:nvPr>
            <p:extLst>
              <p:ext uri="{D42A27DB-BD31-4B8C-83A1-F6EECF244321}">
                <p14:modId xmlns:p14="http://schemas.microsoft.com/office/powerpoint/2010/main" val="386862448"/>
              </p:ext>
            </p:extLst>
          </p:nvPr>
        </p:nvGraphicFramePr>
        <p:xfrm>
          <a:off x="546094" y="1100380"/>
          <a:ext cx="6552130" cy="2766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019608BA-B6C8-47FB-AA9A-D2DE954C1044}"/>
              </a:ext>
            </a:extLst>
          </p:cNvPr>
          <p:cNvPicPr>
            <a:picLocks noChangeAspect="1"/>
          </p:cNvPicPr>
          <p:nvPr/>
        </p:nvPicPr>
        <p:blipFill>
          <a:blip r:embed="rId8"/>
          <a:stretch>
            <a:fillRect/>
          </a:stretch>
        </p:blipFill>
        <p:spPr>
          <a:xfrm>
            <a:off x="3810000" y="3427311"/>
            <a:ext cx="2964956" cy="1993353"/>
          </a:xfrm>
          <a:prstGeom prst="rect">
            <a:avLst/>
          </a:prstGeom>
        </p:spPr>
      </p:pic>
      <p:sp>
        <p:nvSpPr>
          <p:cNvPr id="8" name="TextBox 7">
            <a:extLst>
              <a:ext uri="{FF2B5EF4-FFF2-40B4-BE49-F238E27FC236}">
                <a16:creationId xmlns:a16="http://schemas.microsoft.com/office/drawing/2014/main" id="{48891AAE-F598-4CA6-B728-F2C0A743F0F0}"/>
              </a:ext>
            </a:extLst>
          </p:cNvPr>
          <p:cNvSpPr txBox="1"/>
          <p:nvPr/>
        </p:nvSpPr>
        <p:spPr>
          <a:xfrm>
            <a:off x="6068491" y="4958999"/>
            <a:ext cx="1551509" cy="461665"/>
          </a:xfrm>
          <a:prstGeom prst="rect">
            <a:avLst/>
          </a:prstGeom>
          <a:noFill/>
        </p:spPr>
        <p:txBody>
          <a:bodyPr wrap="square" rtlCol="0">
            <a:spAutoFit/>
          </a:bodyPr>
          <a:lstStyle/>
          <a:p>
            <a:r>
              <a:rPr lang="en-US" sz="1200" dirty="0">
                <a:solidFill>
                  <a:schemeClr val="tx1">
                    <a:lumMod val="75000"/>
                    <a:lumOff val="25000"/>
                  </a:schemeClr>
                </a:solidFill>
                <a:latin typeface="+mn-lt"/>
              </a:rPr>
              <a:t>Source: www.atsdr.cdc.gov</a:t>
            </a:r>
          </a:p>
        </p:txBody>
      </p:sp>
    </p:spTree>
    <p:extLst>
      <p:ext uri="{BB962C8B-B14F-4D97-AF65-F5344CB8AC3E}">
        <p14:creationId xmlns:p14="http://schemas.microsoft.com/office/powerpoint/2010/main" val="336174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3E8CA-8995-4080-9B95-BC6B2178628B}"/>
              </a:ext>
            </a:extLst>
          </p:cNvPr>
          <p:cNvSpPr>
            <a:spLocks noGrp="1"/>
          </p:cNvSpPr>
          <p:nvPr>
            <p:ph type="title"/>
          </p:nvPr>
        </p:nvSpPr>
        <p:spPr/>
        <p:txBody>
          <a:bodyPr/>
          <a:lstStyle/>
          <a:p>
            <a:pPr marL="0" indent="0">
              <a:buNone/>
            </a:pPr>
            <a:r>
              <a:rPr lang="en-US" dirty="0"/>
              <a:t>Treatment Comparison Summary</a:t>
            </a:r>
          </a:p>
        </p:txBody>
      </p:sp>
      <p:graphicFrame>
        <p:nvGraphicFramePr>
          <p:cNvPr id="5" name="Table 4">
            <a:extLst>
              <a:ext uri="{FF2B5EF4-FFF2-40B4-BE49-F238E27FC236}">
                <a16:creationId xmlns:a16="http://schemas.microsoft.com/office/drawing/2014/main" id="{8272189E-9842-47F2-9743-BA0419D3503A}"/>
              </a:ext>
            </a:extLst>
          </p:cNvPr>
          <p:cNvGraphicFramePr>
            <a:graphicFrameLocks noGrp="1"/>
          </p:cNvGraphicFramePr>
          <p:nvPr>
            <p:extLst>
              <p:ext uri="{D42A27DB-BD31-4B8C-83A1-F6EECF244321}">
                <p14:modId xmlns:p14="http://schemas.microsoft.com/office/powerpoint/2010/main" val="1141251981"/>
              </p:ext>
            </p:extLst>
          </p:nvPr>
        </p:nvGraphicFramePr>
        <p:xfrm>
          <a:off x="389566" y="990054"/>
          <a:ext cx="6740237" cy="4455703"/>
        </p:xfrm>
        <a:graphic>
          <a:graphicData uri="http://schemas.openxmlformats.org/drawingml/2006/table">
            <a:tbl>
              <a:tblPr firstRow="1" bandRow="1">
                <a:tableStyleId>{5C22544A-7EE6-4342-B048-85BDC9FD1C3A}</a:tableStyleId>
              </a:tblPr>
              <a:tblGrid>
                <a:gridCol w="1196273">
                  <a:extLst>
                    <a:ext uri="{9D8B030D-6E8A-4147-A177-3AD203B41FA5}">
                      <a16:colId xmlns:a16="http://schemas.microsoft.com/office/drawing/2014/main" val="2698879745"/>
                    </a:ext>
                  </a:extLst>
                </a:gridCol>
                <a:gridCol w="842655">
                  <a:extLst>
                    <a:ext uri="{9D8B030D-6E8A-4147-A177-3AD203B41FA5}">
                      <a16:colId xmlns:a16="http://schemas.microsoft.com/office/drawing/2014/main" val="1014730938"/>
                    </a:ext>
                  </a:extLst>
                </a:gridCol>
                <a:gridCol w="836517">
                  <a:extLst>
                    <a:ext uri="{9D8B030D-6E8A-4147-A177-3AD203B41FA5}">
                      <a16:colId xmlns:a16="http://schemas.microsoft.com/office/drawing/2014/main" val="3872563354"/>
                    </a:ext>
                  </a:extLst>
                </a:gridCol>
                <a:gridCol w="825334">
                  <a:extLst>
                    <a:ext uri="{9D8B030D-6E8A-4147-A177-3AD203B41FA5}">
                      <a16:colId xmlns:a16="http://schemas.microsoft.com/office/drawing/2014/main" val="1841820491"/>
                    </a:ext>
                  </a:extLst>
                </a:gridCol>
                <a:gridCol w="1058121">
                  <a:extLst>
                    <a:ext uri="{9D8B030D-6E8A-4147-A177-3AD203B41FA5}">
                      <a16:colId xmlns:a16="http://schemas.microsoft.com/office/drawing/2014/main" val="889358386"/>
                    </a:ext>
                  </a:extLst>
                </a:gridCol>
                <a:gridCol w="1026379">
                  <a:extLst>
                    <a:ext uri="{9D8B030D-6E8A-4147-A177-3AD203B41FA5}">
                      <a16:colId xmlns:a16="http://schemas.microsoft.com/office/drawing/2014/main" val="1916486872"/>
                    </a:ext>
                  </a:extLst>
                </a:gridCol>
                <a:gridCol w="954958">
                  <a:extLst>
                    <a:ext uri="{9D8B030D-6E8A-4147-A177-3AD203B41FA5}">
                      <a16:colId xmlns:a16="http://schemas.microsoft.com/office/drawing/2014/main" val="3070140595"/>
                    </a:ext>
                  </a:extLst>
                </a:gridCol>
              </a:tblGrid>
              <a:tr h="921930">
                <a:tc>
                  <a:txBody>
                    <a:bodyPr/>
                    <a:lstStyle/>
                    <a:p>
                      <a:endParaRPr lang="en-US" sz="1100" dirty="0"/>
                    </a:p>
                  </a:txBody>
                  <a:tcPr marL="68580" marR="68580" marT="34290" marB="34290"/>
                </a:tc>
                <a:tc>
                  <a:txBody>
                    <a:bodyPr/>
                    <a:lstStyle/>
                    <a:p>
                      <a:r>
                        <a:rPr lang="en-US" sz="1100" dirty="0"/>
                        <a:t>PFOA/ PFOS Removal</a:t>
                      </a:r>
                    </a:p>
                  </a:txBody>
                  <a:tcPr marL="68580" marR="68580" marT="34290" marB="34290"/>
                </a:tc>
                <a:tc>
                  <a:txBody>
                    <a:bodyPr/>
                    <a:lstStyle/>
                    <a:p>
                      <a:r>
                        <a:rPr lang="en-US" sz="1100" dirty="0"/>
                        <a:t>Short-Chain PFAS Removal</a:t>
                      </a:r>
                    </a:p>
                  </a:txBody>
                  <a:tcPr marL="68580" marR="68580" marT="34290" marB="34290"/>
                </a:tc>
                <a:tc>
                  <a:txBody>
                    <a:bodyPr/>
                    <a:lstStyle/>
                    <a:p>
                      <a:r>
                        <a:rPr lang="en-US" sz="1100" dirty="0"/>
                        <a:t>VOC Removal</a:t>
                      </a:r>
                    </a:p>
                  </a:txBody>
                  <a:tcPr marL="68580" marR="68580" marT="34290" marB="34290"/>
                </a:tc>
                <a:tc>
                  <a:txBody>
                    <a:bodyPr/>
                    <a:lstStyle/>
                    <a:p>
                      <a:r>
                        <a:rPr lang="en-US" sz="1100" dirty="0"/>
                        <a:t>Perchlorate Removal</a:t>
                      </a:r>
                    </a:p>
                  </a:txBody>
                  <a:tcPr marL="68580" marR="68580" marT="34290" marB="34290"/>
                </a:tc>
                <a:tc>
                  <a:txBody>
                    <a:bodyPr/>
                    <a:lstStyle/>
                    <a:p>
                      <a:r>
                        <a:rPr lang="en-US" sz="1100" dirty="0"/>
                        <a:t>Fouling (Media, Membranes)</a:t>
                      </a:r>
                    </a:p>
                  </a:txBody>
                  <a:tcPr marL="68580" marR="68580" marT="34290" marB="34290"/>
                </a:tc>
                <a:tc>
                  <a:txBody>
                    <a:bodyPr/>
                    <a:lstStyle/>
                    <a:p>
                      <a:pPr marL="0" marR="0" lvl="0" indent="0" algn="l" defTabSz="342896" rtl="0" eaLnBrk="1" fontAlgn="auto" latinLnBrk="0" hangingPunct="1">
                        <a:lnSpc>
                          <a:spcPct val="100000"/>
                        </a:lnSpc>
                        <a:spcBef>
                          <a:spcPts val="0"/>
                        </a:spcBef>
                        <a:spcAft>
                          <a:spcPts val="0"/>
                        </a:spcAft>
                        <a:buClrTx/>
                        <a:buSzTx/>
                        <a:buFontTx/>
                        <a:buNone/>
                        <a:tabLst/>
                        <a:defRPr/>
                      </a:pPr>
                      <a:r>
                        <a:rPr lang="en-US" sz="1100" dirty="0"/>
                        <a:t>Waste Disposal Challenges</a:t>
                      </a:r>
                    </a:p>
                    <a:p>
                      <a:endParaRPr lang="en-US" sz="1100" dirty="0"/>
                    </a:p>
                  </a:txBody>
                  <a:tcPr marL="68580" marR="68580" marT="34290" marB="34290"/>
                </a:tc>
                <a:extLst>
                  <a:ext uri="{0D108BD9-81ED-4DB2-BD59-A6C34878D82A}">
                    <a16:rowId xmlns:a16="http://schemas.microsoft.com/office/drawing/2014/main" val="3267418993"/>
                  </a:ext>
                </a:extLst>
              </a:tr>
              <a:tr h="793079">
                <a:tc>
                  <a:txBody>
                    <a:bodyPr/>
                    <a:lstStyle/>
                    <a:p>
                      <a:r>
                        <a:rPr lang="en-US" sz="1100" b="1" dirty="0">
                          <a:solidFill>
                            <a:schemeClr val="accent2">
                              <a:lumMod val="75000"/>
                            </a:schemeClr>
                          </a:solidFill>
                        </a:rPr>
                        <a:t>GAC</a:t>
                      </a:r>
                    </a:p>
                  </a:txBody>
                  <a:tcPr marL="68580" marR="68580" marT="34290" marB="34290"/>
                </a:tc>
                <a:tc>
                  <a:txBody>
                    <a:bodyPr/>
                    <a:lstStyle/>
                    <a:p>
                      <a:pPr marL="0" marR="0" lvl="0" indent="0" algn="l" defTabSz="34289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L="68580" marR="68580" marT="34290" marB="34290"/>
                </a:tc>
                <a:tc>
                  <a:txBody>
                    <a:bodyPr/>
                    <a:lstStyle/>
                    <a:p>
                      <a:pPr marL="0" indent="0">
                        <a:buFont typeface="Arial" panose="020B0604020202020204" pitchFamily="34" charset="0"/>
                        <a:buNone/>
                      </a:pPr>
                      <a:endParaRPr lang="en-US" sz="1100" dirty="0"/>
                    </a:p>
                  </a:txBody>
                  <a:tcPr marL="68580" marR="68580" marT="34290" marB="34290"/>
                </a:tc>
                <a:tc>
                  <a:txBody>
                    <a:bodyPr/>
                    <a:lstStyle/>
                    <a:p>
                      <a:pPr marL="0" indent="0">
                        <a:buFont typeface="Arial" panose="020B0604020202020204" pitchFamily="34" charset="0"/>
                        <a:buNone/>
                      </a:pPr>
                      <a:endParaRPr lang="en-US" sz="1100" dirty="0"/>
                    </a:p>
                  </a:txBody>
                  <a:tcPr marL="68580" marR="68580" marT="34290" marB="34290"/>
                </a:tc>
                <a:tc>
                  <a:txBody>
                    <a:bodyPr/>
                    <a:lstStyle/>
                    <a:p>
                      <a:pPr marL="285750" indent="-285750">
                        <a:buFont typeface="Arial" panose="020B0604020202020204" pitchFamily="34" charset="0"/>
                        <a:buChar char="•"/>
                      </a:pPr>
                      <a:endParaRPr lang="en-US" sz="1100" dirty="0"/>
                    </a:p>
                  </a:txBody>
                  <a:tcPr marL="68580" marR="68580" marT="34290" marB="34290"/>
                </a:tc>
                <a:tc>
                  <a:txBody>
                    <a:bodyPr/>
                    <a:lstStyle/>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endParaRPr lang="en-US" sz="1100" dirty="0"/>
                    </a:p>
                    <a:p>
                      <a:pPr marL="0" indent="0" algn="ctr">
                        <a:buFont typeface="Arial" panose="020B0604020202020204" pitchFamily="34" charset="0"/>
                        <a:buNone/>
                      </a:pPr>
                      <a:r>
                        <a:rPr lang="en-US" sz="1100" dirty="0"/>
                        <a:t>TOC</a:t>
                      </a:r>
                    </a:p>
                  </a:txBody>
                  <a:tcPr marL="68580" marR="68580" marT="34290" marB="34290"/>
                </a:tc>
                <a:tc>
                  <a:txBody>
                    <a:bodyPr/>
                    <a:lstStyle/>
                    <a:p>
                      <a:pPr marL="285750" indent="-285750">
                        <a:buFont typeface="Arial" panose="020B0604020202020204" pitchFamily="34" charset="0"/>
                        <a:buChar char="•"/>
                      </a:pPr>
                      <a:endParaRPr lang="en-US" sz="1100" dirty="0"/>
                    </a:p>
                  </a:txBody>
                  <a:tcPr marL="68580" marR="68580" marT="34290" marB="34290"/>
                </a:tc>
                <a:extLst>
                  <a:ext uri="{0D108BD9-81ED-4DB2-BD59-A6C34878D82A}">
                    <a16:rowId xmlns:a16="http://schemas.microsoft.com/office/drawing/2014/main" val="48159643"/>
                  </a:ext>
                </a:extLst>
              </a:tr>
              <a:tr h="1163354">
                <a:tc>
                  <a:txBody>
                    <a:bodyPr/>
                    <a:lstStyle/>
                    <a:p>
                      <a:r>
                        <a:rPr lang="en-US" sz="1100" b="1" dirty="0">
                          <a:solidFill>
                            <a:schemeClr val="accent2">
                              <a:lumMod val="75000"/>
                            </a:schemeClr>
                          </a:solidFill>
                        </a:rPr>
                        <a:t>Ion Exchange</a:t>
                      </a:r>
                    </a:p>
                  </a:txBody>
                  <a:tcPr marL="68580" marR="68580" marT="34290" marB="34290"/>
                </a:tc>
                <a:tc>
                  <a:txBody>
                    <a:bodyPr/>
                    <a:lstStyle/>
                    <a:p>
                      <a:pPr marL="0" indent="0">
                        <a:buFont typeface="Arial" panose="020B0604020202020204" pitchFamily="34" charset="0"/>
                        <a:buNone/>
                      </a:pPr>
                      <a:endParaRPr lang="en-US" sz="1100" dirty="0"/>
                    </a:p>
                  </a:txBody>
                  <a:tcPr marL="68580" marR="68580" marT="34290" marB="34290"/>
                </a:tc>
                <a:tc>
                  <a:txBody>
                    <a:bodyPr/>
                    <a:lstStyle/>
                    <a:p>
                      <a:pPr marL="0" indent="0">
                        <a:buFont typeface="Arial" panose="020B0604020202020204" pitchFamily="34" charset="0"/>
                        <a:buNone/>
                      </a:pPr>
                      <a:endParaRPr lang="en-US" sz="1100" dirty="0"/>
                    </a:p>
                  </a:txBody>
                  <a:tcPr marL="68580" marR="68580" marT="34290" marB="34290"/>
                </a:tc>
                <a:tc>
                  <a:txBody>
                    <a:bodyPr/>
                    <a:lstStyle/>
                    <a:p>
                      <a:pPr marL="0" indent="0">
                        <a:buFont typeface="Arial" panose="020B0604020202020204" pitchFamily="34" charset="0"/>
                        <a:buNone/>
                      </a:pPr>
                      <a:endParaRPr lang="en-US" sz="1100" dirty="0"/>
                    </a:p>
                  </a:txBody>
                  <a:tcPr marL="68580" marR="68580" marT="34290" marB="34290"/>
                </a:tc>
                <a:tc>
                  <a:txBody>
                    <a:bodyPr/>
                    <a:lstStyle/>
                    <a:p>
                      <a:pPr marL="285750" indent="-285750">
                        <a:buFont typeface="Arial" panose="020B0604020202020204" pitchFamily="34" charset="0"/>
                        <a:buChar char="•"/>
                      </a:pPr>
                      <a:endParaRPr lang="en-US" sz="1100" dirty="0"/>
                    </a:p>
                  </a:txBody>
                  <a:tcPr marL="68580" marR="68580" marT="34290" marB="34290"/>
                </a:tc>
                <a:tc>
                  <a:txBody>
                    <a:bodyPr/>
                    <a:lstStyle/>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endParaRPr lang="en-US" sz="1100" dirty="0"/>
                    </a:p>
                    <a:p>
                      <a:pPr marL="0" indent="0" algn="ctr">
                        <a:buFont typeface="Arial" panose="020B0604020202020204" pitchFamily="34" charset="0"/>
                        <a:buNone/>
                      </a:pPr>
                      <a:r>
                        <a:rPr lang="en-US" sz="1100" dirty="0"/>
                        <a:t>Fe/Mn</a:t>
                      </a:r>
                    </a:p>
                  </a:txBody>
                  <a:tcPr marL="68580" marR="68580" marT="34290" marB="34290"/>
                </a:tc>
                <a:tc>
                  <a:txBody>
                    <a:bodyPr/>
                    <a:lstStyle/>
                    <a:p>
                      <a:pPr marL="285750" indent="-285750">
                        <a:buFont typeface="Arial" panose="020B0604020202020204" pitchFamily="34" charset="0"/>
                        <a:buChar char="•"/>
                      </a:pPr>
                      <a:endParaRPr lang="en-US" sz="1100" dirty="0"/>
                    </a:p>
                  </a:txBody>
                  <a:tcPr marL="68580" marR="68580" marT="34290" marB="34290"/>
                </a:tc>
                <a:extLst>
                  <a:ext uri="{0D108BD9-81ED-4DB2-BD59-A6C34878D82A}">
                    <a16:rowId xmlns:a16="http://schemas.microsoft.com/office/drawing/2014/main" val="3566944934"/>
                  </a:ext>
                </a:extLst>
              </a:tr>
              <a:tr h="1495216">
                <a:tc>
                  <a:txBody>
                    <a:bodyPr/>
                    <a:lstStyle/>
                    <a:p>
                      <a:r>
                        <a:rPr lang="en-US" sz="1100" b="1" dirty="0">
                          <a:solidFill>
                            <a:schemeClr val="accent2">
                              <a:lumMod val="75000"/>
                            </a:schemeClr>
                          </a:solidFill>
                        </a:rPr>
                        <a:t>Reverse Osmosis</a:t>
                      </a:r>
                    </a:p>
                  </a:txBody>
                  <a:tcPr marL="68580" marR="68580" marT="34290" marB="34290"/>
                </a:tc>
                <a:tc>
                  <a:txBody>
                    <a:bodyPr/>
                    <a:lstStyle/>
                    <a:p>
                      <a:pPr marL="0" indent="0">
                        <a:buFont typeface="Arial" panose="020B0604020202020204" pitchFamily="34" charset="0"/>
                        <a:buNone/>
                      </a:pPr>
                      <a:endParaRPr lang="en-US" sz="1100" dirty="0"/>
                    </a:p>
                  </a:txBody>
                  <a:tcPr marL="68580" marR="68580" marT="34290" marB="34290"/>
                </a:tc>
                <a:tc>
                  <a:txBody>
                    <a:bodyPr/>
                    <a:lstStyle/>
                    <a:p>
                      <a:pPr marL="0" indent="0">
                        <a:buFont typeface="Arial" panose="020B0604020202020204" pitchFamily="34" charset="0"/>
                        <a:buNone/>
                      </a:pPr>
                      <a:endParaRPr lang="en-US" sz="1100" dirty="0"/>
                    </a:p>
                  </a:txBody>
                  <a:tcPr marL="68580" marR="68580" marT="34290" marB="34290"/>
                </a:tc>
                <a:tc>
                  <a:txBody>
                    <a:bodyPr/>
                    <a:lstStyle/>
                    <a:p>
                      <a:pPr marL="285750" indent="-285750">
                        <a:buFont typeface="Arial" panose="020B0604020202020204" pitchFamily="34" charset="0"/>
                        <a:buChar char="•"/>
                      </a:pPr>
                      <a:endParaRPr lang="en-US" sz="1100" dirty="0"/>
                    </a:p>
                  </a:txBody>
                  <a:tcPr marL="68580" marR="68580" marT="34290" marB="34290"/>
                </a:tc>
                <a:tc>
                  <a:txBody>
                    <a:bodyPr/>
                    <a:lstStyle/>
                    <a:p>
                      <a:pPr marL="285750" indent="-285750">
                        <a:buFont typeface="Arial" panose="020B0604020202020204" pitchFamily="34" charset="0"/>
                        <a:buChar char="•"/>
                      </a:pPr>
                      <a:endParaRPr lang="en-US" sz="1100" dirty="0"/>
                    </a:p>
                  </a:txBody>
                  <a:tcPr marL="68580" marR="68580" marT="34290" marB="34290"/>
                </a:tc>
                <a:tc>
                  <a:txBody>
                    <a:bodyPr/>
                    <a:lstStyle/>
                    <a:p>
                      <a:pPr marL="0" indent="0">
                        <a:buFont typeface="Arial" panose="020B0604020202020204" pitchFamily="34" charset="0"/>
                        <a:buNone/>
                      </a:pPr>
                      <a:endParaRPr lang="en-US" sz="1100" dirty="0"/>
                    </a:p>
                    <a:p>
                      <a:pPr marL="0" indent="0">
                        <a:buFont typeface="Arial" panose="020B0604020202020204" pitchFamily="34" charset="0"/>
                        <a:buNone/>
                      </a:pPr>
                      <a:endParaRPr lang="en-US" sz="1100" dirty="0"/>
                    </a:p>
                    <a:p>
                      <a:pPr marL="0" indent="0">
                        <a:buFont typeface="Arial" panose="020B0604020202020204" pitchFamily="34" charset="0"/>
                        <a:buNone/>
                      </a:pPr>
                      <a:endParaRPr lang="en-US" sz="1100" dirty="0"/>
                    </a:p>
                    <a:p>
                      <a:pPr marL="0" indent="0">
                        <a:buFont typeface="Arial" panose="020B0604020202020204" pitchFamily="34" charset="0"/>
                        <a:buNone/>
                      </a:pPr>
                      <a:endParaRPr lang="en-US" sz="1100" dirty="0"/>
                    </a:p>
                    <a:p>
                      <a:pPr marL="0" indent="0">
                        <a:buFont typeface="Arial" panose="020B0604020202020204" pitchFamily="34" charset="0"/>
                        <a:buNone/>
                      </a:pPr>
                      <a:endParaRPr lang="en-US" sz="1100" dirty="0"/>
                    </a:p>
                    <a:p>
                      <a:pPr marL="0" indent="0" algn="ctr">
                        <a:buFont typeface="Arial" panose="020B0604020202020204" pitchFamily="34" charset="0"/>
                        <a:buNone/>
                      </a:pPr>
                      <a:r>
                        <a:rPr lang="en-US" sz="1100" dirty="0"/>
                        <a:t>Fe/Mn, CaCO</a:t>
                      </a:r>
                      <a:r>
                        <a:rPr lang="en-US" sz="1100" baseline="-25000" dirty="0"/>
                        <a:t>3</a:t>
                      </a:r>
                    </a:p>
                  </a:txBody>
                  <a:tcPr marL="68580" marR="68580" marT="34290" marB="34290"/>
                </a:tc>
                <a:tc>
                  <a:txBody>
                    <a:bodyPr/>
                    <a:lstStyle/>
                    <a:p>
                      <a:pPr marL="0" indent="0">
                        <a:buFont typeface="Arial" panose="020B0604020202020204" pitchFamily="34" charset="0"/>
                        <a:buNone/>
                      </a:pPr>
                      <a:endParaRPr lang="en-US" sz="1100" dirty="0"/>
                    </a:p>
                    <a:p>
                      <a:pPr marL="0" indent="0">
                        <a:buFont typeface="Arial" panose="020B0604020202020204" pitchFamily="34" charset="0"/>
                        <a:buNone/>
                      </a:pPr>
                      <a:endParaRPr lang="en-US" sz="1100" dirty="0"/>
                    </a:p>
                    <a:p>
                      <a:pPr marL="0" indent="0">
                        <a:buFont typeface="Arial" panose="020B0604020202020204" pitchFamily="34" charset="0"/>
                        <a:buNone/>
                      </a:pPr>
                      <a:endParaRPr lang="en-US" sz="1100" dirty="0"/>
                    </a:p>
                    <a:p>
                      <a:pPr marL="0" indent="0">
                        <a:buFont typeface="Arial" panose="020B0604020202020204" pitchFamily="34" charset="0"/>
                        <a:buNone/>
                      </a:pPr>
                      <a:endParaRPr lang="en-US" sz="1100" dirty="0"/>
                    </a:p>
                    <a:p>
                      <a:pPr marL="0" indent="0">
                        <a:buFont typeface="Arial" panose="020B0604020202020204" pitchFamily="34" charset="0"/>
                        <a:buNone/>
                      </a:pPr>
                      <a:endParaRPr lang="en-US" sz="1100" dirty="0"/>
                    </a:p>
                    <a:p>
                      <a:pPr marL="0" indent="0" algn="ctr">
                        <a:buFont typeface="Arial" panose="020B0604020202020204" pitchFamily="34" charset="0"/>
                        <a:buNone/>
                      </a:pPr>
                      <a:r>
                        <a:rPr lang="en-US" sz="1100" dirty="0"/>
                        <a:t>Brine with PFAS; Greater water loss</a:t>
                      </a:r>
                    </a:p>
                  </a:txBody>
                  <a:tcPr marL="68580" marR="68580" marT="34290" marB="34290"/>
                </a:tc>
                <a:extLst>
                  <a:ext uri="{0D108BD9-81ED-4DB2-BD59-A6C34878D82A}">
                    <a16:rowId xmlns:a16="http://schemas.microsoft.com/office/drawing/2014/main" val="3862896762"/>
                  </a:ext>
                </a:extLst>
              </a:tr>
            </a:tbl>
          </a:graphicData>
        </a:graphic>
      </p:graphicFrame>
      <p:sp>
        <p:nvSpPr>
          <p:cNvPr id="4" name="Oval 3">
            <a:extLst>
              <a:ext uri="{FF2B5EF4-FFF2-40B4-BE49-F238E27FC236}">
                <a16:creationId xmlns:a16="http://schemas.microsoft.com/office/drawing/2014/main" id="{AA9F7376-5352-463B-8D0A-40169FB3E266}"/>
              </a:ext>
            </a:extLst>
          </p:cNvPr>
          <p:cNvSpPr/>
          <p:nvPr/>
        </p:nvSpPr>
        <p:spPr>
          <a:xfrm>
            <a:off x="1892784" y="2186325"/>
            <a:ext cx="193964" cy="221673"/>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F675147-7DA1-42DE-84E1-64A0AD0880B4}"/>
              </a:ext>
            </a:extLst>
          </p:cNvPr>
          <p:cNvSpPr/>
          <p:nvPr/>
        </p:nvSpPr>
        <p:spPr>
          <a:xfrm>
            <a:off x="1892784" y="3149263"/>
            <a:ext cx="193964" cy="221673"/>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BC9650D-9EB6-4C14-88BE-4AA4E30CE434}"/>
              </a:ext>
            </a:extLst>
          </p:cNvPr>
          <p:cNvSpPr/>
          <p:nvPr/>
        </p:nvSpPr>
        <p:spPr>
          <a:xfrm>
            <a:off x="1892784" y="4391553"/>
            <a:ext cx="193964" cy="221673"/>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877E0D2-9A1A-4F43-978E-F04961BA69B9}"/>
              </a:ext>
            </a:extLst>
          </p:cNvPr>
          <p:cNvSpPr/>
          <p:nvPr/>
        </p:nvSpPr>
        <p:spPr>
          <a:xfrm>
            <a:off x="2759582" y="2214033"/>
            <a:ext cx="193964" cy="221673"/>
          </a:xfrm>
          <a:prstGeom prst="ellipse">
            <a:avLst/>
          </a:prstGeom>
          <a:solidFill>
            <a:srgbClr val="FF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C0F570C-25B1-4370-920E-5C17B9C53ECE}"/>
              </a:ext>
            </a:extLst>
          </p:cNvPr>
          <p:cNvSpPr/>
          <p:nvPr/>
        </p:nvSpPr>
        <p:spPr>
          <a:xfrm>
            <a:off x="2759582" y="3176971"/>
            <a:ext cx="193964" cy="221673"/>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BCE3220-898C-4D7A-A991-518758E56AE9}"/>
              </a:ext>
            </a:extLst>
          </p:cNvPr>
          <p:cNvSpPr/>
          <p:nvPr/>
        </p:nvSpPr>
        <p:spPr>
          <a:xfrm>
            <a:off x="2759582" y="4419261"/>
            <a:ext cx="193964" cy="221673"/>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9862BD6-32BC-4380-81F3-A31C67E59987}"/>
              </a:ext>
            </a:extLst>
          </p:cNvPr>
          <p:cNvSpPr/>
          <p:nvPr/>
        </p:nvSpPr>
        <p:spPr>
          <a:xfrm>
            <a:off x="3626380" y="2214033"/>
            <a:ext cx="193964" cy="221673"/>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23F6149-336A-489C-B1C4-EF004C1CA20B}"/>
              </a:ext>
            </a:extLst>
          </p:cNvPr>
          <p:cNvSpPr/>
          <p:nvPr/>
        </p:nvSpPr>
        <p:spPr>
          <a:xfrm>
            <a:off x="3626380" y="3176971"/>
            <a:ext cx="193964" cy="221673"/>
          </a:xfrm>
          <a:prstGeom prst="ellipse">
            <a:avLst/>
          </a:prstGeom>
          <a:solidFill>
            <a:srgbClr val="FF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A8776D9-D1CB-4D38-9106-325A4D21A7BD}"/>
              </a:ext>
            </a:extLst>
          </p:cNvPr>
          <p:cNvSpPr/>
          <p:nvPr/>
        </p:nvSpPr>
        <p:spPr>
          <a:xfrm>
            <a:off x="3626380" y="4419261"/>
            <a:ext cx="193964" cy="221673"/>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7B8EB99-64A7-402B-ACBE-61B2C339A7A3}"/>
              </a:ext>
            </a:extLst>
          </p:cNvPr>
          <p:cNvSpPr/>
          <p:nvPr/>
        </p:nvSpPr>
        <p:spPr>
          <a:xfrm>
            <a:off x="4553837" y="2186324"/>
            <a:ext cx="193964" cy="221673"/>
          </a:xfrm>
          <a:prstGeom prst="ellipse">
            <a:avLst/>
          </a:prstGeom>
          <a:solidFill>
            <a:srgbClr val="FF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5D415B-F2AD-45E2-B2CE-3AA51016032B}"/>
              </a:ext>
            </a:extLst>
          </p:cNvPr>
          <p:cNvSpPr/>
          <p:nvPr/>
        </p:nvSpPr>
        <p:spPr>
          <a:xfrm>
            <a:off x="4553837" y="3149262"/>
            <a:ext cx="193964" cy="221673"/>
          </a:xfrm>
          <a:prstGeom prst="ellipse">
            <a:avLst/>
          </a:prstGeom>
          <a:solidFill>
            <a:srgbClr val="4F64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B74F984-FE96-4A4C-838C-F0C62332711C}"/>
              </a:ext>
            </a:extLst>
          </p:cNvPr>
          <p:cNvSpPr/>
          <p:nvPr/>
        </p:nvSpPr>
        <p:spPr>
          <a:xfrm>
            <a:off x="4553837" y="4391552"/>
            <a:ext cx="193964" cy="221673"/>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9F905CE-2A61-4B35-984B-19D3080CE01F}"/>
              </a:ext>
            </a:extLst>
          </p:cNvPr>
          <p:cNvSpPr/>
          <p:nvPr/>
        </p:nvSpPr>
        <p:spPr>
          <a:xfrm>
            <a:off x="5568989" y="2186324"/>
            <a:ext cx="193964" cy="221673"/>
          </a:xfrm>
          <a:prstGeom prst="ellipse">
            <a:avLst/>
          </a:prstGeom>
          <a:solidFill>
            <a:srgbClr val="FF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755C175-FE8F-44D8-BE14-C50FF129924B}"/>
              </a:ext>
            </a:extLst>
          </p:cNvPr>
          <p:cNvSpPr/>
          <p:nvPr/>
        </p:nvSpPr>
        <p:spPr>
          <a:xfrm>
            <a:off x="5568989" y="3149262"/>
            <a:ext cx="193964" cy="221673"/>
          </a:xfrm>
          <a:prstGeom prst="ellipse">
            <a:avLst/>
          </a:prstGeom>
          <a:solidFill>
            <a:srgbClr val="4F64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36883DA-F7D6-4094-99DA-9C75F8BBB0E2}"/>
              </a:ext>
            </a:extLst>
          </p:cNvPr>
          <p:cNvSpPr/>
          <p:nvPr/>
        </p:nvSpPr>
        <p:spPr>
          <a:xfrm>
            <a:off x="5568989" y="4391552"/>
            <a:ext cx="193964" cy="221673"/>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BB5FB00-F608-4940-B306-6A458F288561}"/>
              </a:ext>
            </a:extLst>
          </p:cNvPr>
          <p:cNvSpPr/>
          <p:nvPr/>
        </p:nvSpPr>
        <p:spPr>
          <a:xfrm>
            <a:off x="6532769" y="2186325"/>
            <a:ext cx="193964" cy="221673"/>
          </a:xfrm>
          <a:prstGeom prst="ellipse">
            <a:avLst/>
          </a:prstGeom>
          <a:solidFill>
            <a:srgbClr val="4F64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BAB0D7F-E1FC-4354-B377-3E2B61A36845}"/>
              </a:ext>
            </a:extLst>
          </p:cNvPr>
          <p:cNvSpPr/>
          <p:nvPr/>
        </p:nvSpPr>
        <p:spPr>
          <a:xfrm>
            <a:off x="6532769" y="3149263"/>
            <a:ext cx="193964" cy="221673"/>
          </a:xfrm>
          <a:prstGeom prst="ellipse">
            <a:avLst/>
          </a:prstGeom>
          <a:solidFill>
            <a:srgbClr val="4F64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3CE6CED-6ABE-447D-9A91-53DA8F8C3C2E}"/>
              </a:ext>
            </a:extLst>
          </p:cNvPr>
          <p:cNvSpPr/>
          <p:nvPr/>
        </p:nvSpPr>
        <p:spPr>
          <a:xfrm>
            <a:off x="6532769" y="4391553"/>
            <a:ext cx="193964" cy="221673"/>
          </a:xfrm>
          <a:prstGeom prst="ellipse">
            <a:avLst/>
          </a:prstGeom>
          <a:solidFill>
            <a:srgbClr val="FF5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683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3E8CA-8995-4080-9B95-BC6B2178628B}"/>
              </a:ext>
            </a:extLst>
          </p:cNvPr>
          <p:cNvSpPr>
            <a:spLocks noGrp="1"/>
          </p:cNvSpPr>
          <p:nvPr>
            <p:ph type="title"/>
          </p:nvPr>
        </p:nvSpPr>
        <p:spPr/>
        <p:txBody>
          <a:bodyPr/>
          <a:lstStyle/>
          <a:p>
            <a:pPr marL="0" indent="0">
              <a:buNone/>
            </a:pPr>
            <a:r>
              <a:rPr lang="en-US" dirty="0"/>
              <a:t>What Can Be Done Now?</a:t>
            </a:r>
          </a:p>
        </p:txBody>
      </p:sp>
      <p:sp>
        <p:nvSpPr>
          <p:cNvPr id="3" name="Text Placeholder 2">
            <a:extLst>
              <a:ext uri="{FF2B5EF4-FFF2-40B4-BE49-F238E27FC236}">
                <a16:creationId xmlns:a16="http://schemas.microsoft.com/office/drawing/2014/main" id="{01A0B452-8CC1-49FC-B3DA-9D55785BE596}"/>
              </a:ext>
            </a:extLst>
          </p:cNvPr>
          <p:cNvSpPr>
            <a:spLocks noGrp="1"/>
          </p:cNvSpPr>
          <p:nvPr>
            <p:ph type="body" sz="quarter" idx="11"/>
          </p:nvPr>
        </p:nvSpPr>
        <p:spPr/>
        <p:txBody>
          <a:bodyPr/>
          <a:lstStyle/>
          <a:p>
            <a:r>
              <a:rPr lang="en-US" dirty="0"/>
              <a:t>Planning</a:t>
            </a:r>
          </a:p>
        </p:txBody>
      </p:sp>
      <p:sp>
        <p:nvSpPr>
          <p:cNvPr id="5" name="Text Placeholder 4">
            <a:extLst>
              <a:ext uri="{FF2B5EF4-FFF2-40B4-BE49-F238E27FC236}">
                <a16:creationId xmlns:a16="http://schemas.microsoft.com/office/drawing/2014/main" id="{04D1E556-F683-47F3-BA71-1EF3403F5880}"/>
              </a:ext>
            </a:extLst>
          </p:cNvPr>
          <p:cNvSpPr txBox="1">
            <a:spLocks/>
          </p:cNvSpPr>
          <p:nvPr/>
        </p:nvSpPr>
        <p:spPr>
          <a:xfrm>
            <a:off x="301000" y="1267963"/>
            <a:ext cx="7017999" cy="4375150"/>
          </a:xfrm>
          <a:prstGeom prst="rect">
            <a:avLst/>
          </a:prstGeom>
        </p:spPr>
        <p:txBody>
          <a:bodyPr>
            <a:normAutofit/>
          </a:bodyPr>
          <a:lstStyle>
            <a:lvl1pPr marL="173736" marR="0" indent="-173736" algn="l" defTabSz="685793" rtl="0" eaLnBrk="1" fontAlgn="auto" latinLnBrk="0" hangingPunct="1">
              <a:lnSpc>
                <a:spcPct val="100000"/>
              </a:lnSpc>
              <a:spcBef>
                <a:spcPts val="600"/>
              </a:spcBef>
              <a:spcAft>
                <a:spcPts val="600"/>
              </a:spcAft>
              <a:buClr>
                <a:srgbClr val="000000">
                  <a:lumMod val="75000"/>
                  <a:lumOff val="25000"/>
                </a:srgbClr>
              </a:buClr>
              <a:buSzPct val="105000"/>
              <a:buFont typeface="Arial" panose="020B0604020202020204" pitchFamily="34" charset="0"/>
              <a:buChar char="•"/>
              <a:tabLst/>
              <a:defRPr sz="1600" b="0" kern="1200">
                <a:solidFill>
                  <a:schemeClr val="tx1">
                    <a:lumMod val="75000"/>
                    <a:lumOff val="25000"/>
                  </a:schemeClr>
                </a:solidFill>
                <a:latin typeface="+mn-lt"/>
                <a:ea typeface="MS PGothic" panose="020B0600070205080204" pitchFamily="34" charset="-128"/>
                <a:cs typeface="+mn-cs"/>
              </a:defRPr>
            </a:lvl1pPr>
            <a:lvl2pPr marL="354330" marR="0"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sz="1200" b="1" kern="1200">
                <a:solidFill>
                  <a:schemeClr val="accent6"/>
                </a:solidFill>
                <a:latin typeface="+mn-lt"/>
                <a:ea typeface="MS PGothic" panose="020B0600070205080204" pitchFamily="34" charset="-128"/>
                <a:cs typeface="+mn-cs"/>
              </a:defRPr>
            </a:lvl2pPr>
            <a:lvl3pPr marL="537210" marR="0"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sz="1100" b="0" i="1" kern="1200">
                <a:solidFill>
                  <a:schemeClr val="accent6"/>
                </a:solidFill>
                <a:latin typeface="+mn-lt"/>
                <a:ea typeface="MS PGothic" panose="020B0600070205080204" pitchFamily="34" charset="-128"/>
                <a:cs typeface="+mn-cs"/>
              </a:defRPr>
            </a:lvl3pPr>
            <a:lvl4pPr marL="1200138" indent="-171448" algn="l" defTabSz="342896"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35" indent="-171448" algn="l" defTabSz="342896"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31" indent="-171448" algn="l" defTabSz="342896" rtl="0" eaLnBrk="1" latinLnBrk="0" hangingPunct="1">
              <a:spcBef>
                <a:spcPct val="20000"/>
              </a:spcBef>
              <a:buFont typeface="Arial"/>
              <a:buChar char="•"/>
              <a:defRPr sz="1500" kern="1200">
                <a:solidFill>
                  <a:schemeClr val="tx1"/>
                </a:solidFill>
                <a:latin typeface="+mn-lt"/>
                <a:ea typeface="+mn-ea"/>
                <a:cs typeface="+mn-cs"/>
              </a:defRPr>
            </a:lvl6pPr>
            <a:lvl7pPr marL="2228828" indent="-171448" algn="l" defTabSz="342896" rtl="0" eaLnBrk="1" latinLnBrk="0" hangingPunct="1">
              <a:spcBef>
                <a:spcPct val="20000"/>
              </a:spcBef>
              <a:buFont typeface="Arial"/>
              <a:buChar char="•"/>
              <a:defRPr sz="1500" kern="1200">
                <a:solidFill>
                  <a:schemeClr val="tx1"/>
                </a:solidFill>
                <a:latin typeface="+mn-lt"/>
                <a:ea typeface="+mn-ea"/>
                <a:cs typeface="+mn-cs"/>
              </a:defRPr>
            </a:lvl7pPr>
            <a:lvl8pPr marL="2571724" indent="-171448" algn="l" defTabSz="342896" rtl="0" eaLnBrk="1" latinLnBrk="0" hangingPunct="1">
              <a:spcBef>
                <a:spcPct val="20000"/>
              </a:spcBef>
              <a:buFont typeface="Arial"/>
              <a:buChar char="•"/>
              <a:defRPr sz="1500" kern="1200">
                <a:solidFill>
                  <a:schemeClr val="tx1"/>
                </a:solidFill>
                <a:latin typeface="+mn-lt"/>
                <a:ea typeface="+mn-ea"/>
                <a:cs typeface="+mn-cs"/>
              </a:defRPr>
            </a:lvl8pPr>
            <a:lvl9pPr marL="2914621" indent="-171448" algn="l" defTabSz="342896"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685793" rtl="0" eaLnBrk="1" fontAlgn="auto" latinLnBrk="0" hangingPunct="1">
              <a:lnSpc>
                <a:spcPct val="100000"/>
              </a:lnSpc>
              <a:spcBef>
                <a:spcPts val="600"/>
              </a:spcBef>
              <a:spcAft>
                <a:spcPts val="600"/>
              </a:spcAft>
              <a:buClr>
                <a:srgbClr val="000000">
                  <a:lumMod val="75000"/>
                  <a:lumOff val="25000"/>
                </a:srgbClr>
              </a:buClr>
              <a:buSzPct val="105000"/>
              <a:buFont typeface="Arial" panose="020B0604020202020204" pitchFamily="34" charset="0"/>
              <a:buNone/>
              <a:tabLst/>
              <a:defRPr/>
            </a:pPr>
            <a:r>
              <a:rPr kumimoji="0" lang="en-US" sz="1600" b="1" i="0" u="none" strike="noStrike" kern="1200" cap="none" spc="0" normalizeH="0" baseline="0" noProof="0" dirty="0">
                <a:ln>
                  <a:noFill/>
                </a:ln>
                <a:solidFill>
                  <a:srgbClr val="000000">
                    <a:lumMod val="75000"/>
                    <a:lumOff val="25000"/>
                  </a:srgbClr>
                </a:solidFill>
                <a:effectLst/>
                <a:uLnTx/>
                <a:uFillTx/>
                <a:latin typeface="Arial"/>
                <a:ea typeface="MS PGothic" panose="020B0600070205080204" pitchFamily="34" charset="-128"/>
                <a:cs typeface="+mn-cs"/>
              </a:rPr>
              <a:t>Comparison of treatment options for specific installations</a:t>
            </a:r>
          </a:p>
          <a:p>
            <a:pPr marL="354330" marR="0" lvl="1"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a:pPr>
            <a:r>
              <a:rPr kumimoji="0" lang="en-US" sz="1200" b="1" i="0" u="none" strike="noStrike" kern="1200" cap="none" spc="0" normalizeH="0" baseline="0" noProof="0" dirty="0">
                <a:ln>
                  <a:noFill/>
                </a:ln>
                <a:solidFill>
                  <a:srgbClr val="808285"/>
                </a:solidFill>
                <a:effectLst/>
                <a:uLnTx/>
                <a:uFillTx/>
                <a:latin typeface="Arial"/>
                <a:ea typeface="MS PGothic" panose="020B0600070205080204" pitchFamily="34" charset="-128"/>
                <a:cs typeface="+mn-cs"/>
              </a:rPr>
              <a:t>Cost estimates</a:t>
            </a:r>
          </a:p>
          <a:p>
            <a:pPr marL="354330" marR="0" lvl="1"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a:pPr>
            <a:r>
              <a:rPr kumimoji="0" lang="en-US" sz="1200" b="1" i="0" u="none" strike="noStrike" kern="1200" cap="none" spc="0" normalizeH="0" baseline="0" noProof="0" dirty="0">
                <a:ln>
                  <a:noFill/>
                </a:ln>
                <a:solidFill>
                  <a:srgbClr val="808285"/>
                </a:solidFill>
                <a:effectLst/>
                <a:uLnTx/>
                <a:uFillTx/>
                <a:latin typeface="Arial"/>
                <a:ea typeface="MS PGothic" panose="020B0600070205080204" pitchFamily="34" charset="-128"/>
                <a:cs typeface="+mn-cs"/>
              </a:rPr>
              <a:t>Footprints</a:t>
            </a:r>
          </a:p>
          <a:p>
            <a:pPr marL="0" marR="0" lvl="0" indent="0" algn="l" defTabSz="685793" rtl="0" eaLnBrk="1" fontAlgn="auto" latinLnBrk="0" hangingPunct="1">
              <a:lnSpc>
                <a:spcPct val="100000"/>
              </a:lnSpc>
              <a:spcBef>
                <a:spcPts val="600"/>
              </a:spcBef>
              <a:spcAft>
                <a:spcPts val="600"/>
              </a:spcAft>
              <a:buClr>
                <a:srgbClr val="000000">
                  <a:lumMod val="75000"/>
                  <a:lumOff val="25000"/>
                </a:srgbClr>
              </a:buClr>
              <a:buSzPct val="105000"/>
              <a:buFont typeface="Arial" panose="020B0604020202020204" pitchFamily="34" charset="0"/>
              <a:buNone/>
              <a:tabLst/>
              <a:defRPr/>
            </a:pPr>
            <a:r>
              <a:rPr kumimoji="0" lang="en-US" sz="1600" b="1" i="0" u="none" strike="noStrike" kern="1200" cap="none" spc="0" normalizeH="0" baseline="0" noProof="0" dirty="0">
                <a:ln>
                  <a:noFill/>
                </a:ln>
                <a:solidFill>
                  <a:srgbClr val="000000">
                    <a:lumMod val="75000"/>
                    <a:lumOff val="25000"/>
                  </a:srgbClr>
                </a:solidFill>
                <a:effectLst/>
                <a:uLnTx/>
                <a:uFillTx/>
                <a:latin typeface="Arial"/>
                <a:ea typeface="MS PGothic" panose="020B0600070205080204" pitchFamily="34" charset="-128"/>
                <a:cs typeface="+mn-cs"/>
              </a:rPr>
              <a:t>Testing</a:t>
            </a:r>
            <a:r>
              <a:rPr kumimoji="0" lang="en-US" sz="1600" b="0" i="0" u="none" strike="noStrike" kern="1200" cap="none" spc="0" normalizeH="0" baseline="0" noProof="0" dirty="0">
                <a:ln>
                  <a:noFill/>
                </a:ln>
                <a:solidFill>
                  <a:srgbClr val="000000">
                    <a:lumMod val="75000"/>
                    <a:lumOff val="25000"/>
                  </a:srgbClr>
                </a:solidFill>
                <a:effectLst/>
                <a:uLnTx/>
                <a:uFillTx/>
                <a:latin typeface="Arial"/>
                <a:ea typeface="MS PGothic" panose="020B0600070205080204" pitchFamily="34" charset="-128"/>
                <a:cs typeface="+mn-cs"/>
              </a:rPr>
              <a:t> </a:t>
            </a:r>
          </a:p>
          <a:p>
            <a:pPr marL="354330" marR="0" lvl="1"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a:pPr>
            <a:r>
              <a:rPr kumimoji="0" lang="en-US" sz="1200" b="1" i="0" u="none" strike="noStrike" kern="1200" cap="none" spc="0" normalizeH="0" baseline="0" noProof="0" dirty="0">
                <a:ln>
                  <a:noFill/>
                </a:ln>
                <a:solidFill>
                  <a:srgbClr val="808285"/>
                </a:solidFill>
                <a:effectLst/>
                <a:uLnTx/>
                <a:uFillTx/>
                <a:latin typeface="Arial"/>
                <a:ea typeface="MS PGothic" panose="020B0600070205080204" pitchFamily="34" charset="-128"/>
                <a:cs typeface="+mn-cs"/>
              </a:rPr>
              <a:t>Confirmation of technology performance or manufacturer performance guarantee</a:t>
            </a:r>
          </a:p>
          <a:p>
            <a:pPr marL="0" marR="0" lvl="0" indent="0" algn="l" defTabSz="685793" rtl="0" eaLnBrk="1" fontAlgn="auto" latinLnBrk="0" hangingPunct="1">
              <a:lnSpc>
                <a:spcPct val="100000"/>
              </a:lnSpc>
              <a:spcBef>
                <a:spcPts val="600"/>
              </a:spcBef>
              <a:spcAft>
                <a:spcPts val="600"/>
              </a:spcAft>
              <a:buClr>
                <a:srgbClr val="000000">
                  <a:lumMod val="75000"/>
                  <a:lumOff val="25000"/>
                </a:srgbClr>
              </a:buClr>
              <a:buSzPct val="105000"/>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Arial"/>
                <a:ea typeface="MS PGothic" panose="020B0600070205080204" pitchFamily="34" charset="-128"/>
                <a:cs typeface="+mn-cs"/>
              </a:rPr>
              <a:t>Communications</a:t>
            </a:r>
          </a:p>
          <a:p>
            <a:pPr marL="354330" marR="0" lvl="1"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a:pPr>
            <a:r>
              <a:rPr kumimoji="0" lang="en-US" sz="1200" b="1" i="0" u="none" strike="noStrike" kern="1200" cap="none" spc="0" normalizeH="0" baseline="0" noProof="0" dirty="0">
                <a:ln>
                  <a:noFill/>
                </a:ln>
                <a:solidFill>
                  <a:srgbClr val="808285"/>
                </a:solidFill>
                <a:effectLst/>
                <a:uLnTx/>
                <a:uFillTx/>
                <a:latin typeface="Arial"/>
                <a:ea typeface="MS PGothic" panose="020B0600070205080204" pitchFamily="34" charset="-128"/>
                <a:cs typeface="+mn-cs"/>
              </a:rPr>
              <a:t>Develop communications strategy early</a:t>
            </a:r>
          </a:p>
          <a:p>
            <a:pPr marL="354330" marR="0" lvl="1"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a:pPr>
            <a:r>
              <a:rPr lang="en-US" dirty="0" err="1">
                <a:solidFill>
                  <a:srgbClr val="808285"/>
                </a:solidFill>
                <a:latin typeface="Arial"/>
              </a:rPr>
              <a:t>Pr</a:t>
            </a:r>
            <a:r>
              <a:rPr kumimoji="0" lang="en-US" sz="1200" b="1" i="0" u="none" strike="noStrike" kern="1200" cap="none" spc="0" normalizeH="0" baseline="0" noProof="0" dirty="0" err="1">
                <a:ln>
                  <a:noFill/>
                </a:ln>
                <a:solidFill>
                  <a:srgbClr val="808285"/>
                </a:solidFill>
                <a:effectLst/>
                <a:uLnTx/>
                <a:uFillTx/>
                <a:latin typeface="Arial"/>
                <a:ea typeface="MS PGothic" panose="020B0600070205080204" pitchFamily="34" charset="-128"/>
                <a:cs typeface="+mn-cs"/>
              </a:rPr>
              <a:t>ovide</a:t>
            </a:r>
            <a:r>
              <a:rPr kumimoji="0" lang="en-US" sz="1200" b="1" i="0" u="none" strike="noStrike" kern="1200" cap="none" spc="0" normalizeH="0" baseline="0" noProof="0" dirty="0">
                <a:ln>
                  <a:noFill/>
                </a:ln>
                <a:solidFill>
                  <a:srgbClr val="808285"/>
                </a:solidFill>
                <a:effectLst/>
                <a:uLnTx/>
                <a:uFillTx/>
                <a:latin typeface="Arial"/>
                <a:ea typeface="MS PGothic" panose="020B0600070205080204" pitchFamily="34" charset="-128"/>
                <a:cs typeface="+mn-cs"/>
              </a:rPr>
              <a:t> factual information to media and customers</a:t>
            </a:r>
          </a:p>
          <a:p>
            <a:pPr marL="354330" marR="0" lvl="1"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a:pPr>
            <a:r>
              <a:rPr kumimoji="0" lang="en-US" sz="1200" b="1" i="0" u="none" strike="noStrike" kern="1200" cap="none" spc="0" normalizeH="0" baseline="0" noProof="0" dirty="0">
                <a:ln>
                  <a:noFill/>
                </a:ln>
                <a:solidFill>
                  <a:srgbClr val="808285"/>
                </a:solidFill>
                <a:effectLst/>
                <a:uLnTx/>
                <a:uFillTx/>
                <a:latin typeface="Arial"/>
                <a:ea typeface="MS PGothic" panose="020B0600070205080204" pitchFamily="34" charset="-128"/>
                <a:cs typeface="+mn-cs"/>
              </a:rPr>
              <a:t>Simplify highly technical information </a:t>
            </a:r>
          </a:p>
          <a:p>
            <a:pPr marL="354330" marR="0" lvl="1"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a:pPr>
            <a:r>
              <a:rPr kumimoji="0" lang="en-US" sz="1200" b="1" i="0" u="none" strike="noStrike" kern="1200" cap="none" spc="0" normalizeH="0" baseline="0" noProof="0" dirty="0">
                <a:ln>
                  <a:noFill/>
                </a:ln>
                <a:solidFill>
                  <a:srgbClr val="808285"/>
                </a:solidFill>
                <a:effectLst/>
                <a:uLnTx/>
                <a:uFillTx/>
                <a:latin typeface="Arial"/>
                <a:ea typeface="MS PGothic" panose="020B0600070205080204" pitchFamily="34" charset="-128"/>
                <a:cs typeface="+mn-cs"/>
              </a:rPr>
              <a:t>Public Statements, website updates, social media updates, talking points for customer service representatives, FAQ, and bill inserts </a:t>
            </a:r>
          </a:p>
          <a:p>
            <a:pPr marL="354330" marR="0" lvl="1"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a:pPr>
            <a:endParaRPr kumimoji="0" lang="en-US" sz="1200" b="1" i="0" u="none" strike="noStrike" kern="1200" cap="none" spc="0" normalizeH="0" baseline="0" noProof="0" dirty="0">
              <a:ln>
                <a:noFill/>
              </a:ln>
              <a:solidFill>
                <a:srgbClr val="808285"/>
              </a:solidFill>
              <a:effectLst/>
              <a:uLnTx/>
              <a:uFillTx/>
              <a:latin typeface="Arial"/>
              <a:ea typeface="MS PGothic" panose="020B0600070205080204" pitchFamily="34" charset="-128"/>
              <a:cs typeface="+mn-cs"/>
            </a:endParaRPr>
          </a:p>
          <a:p>
            <a:pPr marL="457200" marR="0" lvl="0" indent="-457200" algn="l" defTabSz="685793" rtl="0" eaLnBrk="1" fontAlgn="auto" latinLnBrk="0" hangingPunct="1">
              <a:lnSpc>
                <a:spcPct val="100000"/>
              </a:lnSpc>
              <a:spcBef>
                <a:spcPts val="600"/>
              </a:spcBef>
              <a:spcAft>
                <a:spcPts val="200"/>
              </a:spcAft>
              <a:buClr>
                <a:srgbClr val="000000">
                  <a:lumMod val="75000"/>
                  <a:lumOff val="25000"/>
                </a:srgbClr>
              </a:buClr>
              <a:buSzPct val="105000"/>
              <a:buFont typeface="Arial" panose="020B0604020202020204" pitchFamily="34" charset="0"/>
              <a:buChar char="•"/>
              <a:tabLst/>
              <a:defRPr/>
            </a:pPr>
            <a:endParaRPr kumimoji="0" lang="en-US" sz="1600" b="0" i="0" u="none" strike="noStrike" kern="1200" cap="none" spc="0" normalizeH="0" baseline="0" noProof="0" dirty="0">
              <a:ln>
                <a:noFill/>
              </a:ln>
              <a:solidFill>
                <a:srgbClr val="000000">
                  <a:lumMod val="75000"/>
                  <a:lumOff val="25000"/>
                </a:srgbClr>
              </a:solidFill>
              <a:effectLst/>
              <a:uLnTx/>
              <a:uFillTx/>
              <a:latin typeface="Arial"/>
              <a:ea typeface="MS PGothic" panose="020B0600070205080204" pitchFamily="34" charset="-128"/>
              <a:cs typeface="+mn-cs"/>
            </a:endParaRPr>
          </a:p>
        </p:txBody>
      </p:sp>
    </p:spTree>
    <p:extLst>
      <p:ext uri="{BB962C8B-B14F-4D97-AF65-F5344CB8AC3E}">
        <p14:creationId xmlns:p14="http://schemas.microsoft.com/office/powerpoint/2010/main" val="3422401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3E8CA-8995-4080-9B95-BC6B2178628B}"/>
              </a:ext>
            </a:extLst>
          </p:cNvPr>
          <p:cNvSpPr>
            <a:spLocks noGrp="1"/>
          </p:cNvSpPr>
          <p:nvPr>
            <p:ph type="title"/>
          </p:nvPr>
        </p:nvSpPr>
        <p:spPr/>
        <p:txBody>
          <a:bodyPr/>
          <a:lstStyle/>
          <a:p>
            <a:pPr marL="0" indent="0">
              <a:buNone/>
            </a:pPr>
            <a:r>
              <a:rPr lang="en-US" dirty="0"/>
              <a:t>Ongoing Research</a:t>
            </a:r>
          </a:p>
        </p:txBody>
      </p:sp>
      <p:sp>
        <p:nvSpPr>
          <p:cNvPr id="3" name="Text Placeholder 2">
            <a:extLst>
              <a:ext uri="{FF2B5EF4-FFF2-40B4-BE49-F238E27FC236}">
                <a16:creationId xmlns:a16="http://schemas.microsoft.com/office/drawing/2014/main" id="{01A0B452-8CC1-49FC-B3DA-9D55785BE596}"/>
              </a:ext>
            </a:extLst>
          </p:cNvPr>
          <p:cNvSpPr>
            <a:spLocks noGrp="1"/>
          </p:cNvSpPr>
          <p:nvPr>
            <p:ph type="body" sz="quarter" idx="11"/>
          </p:nvPr>
        </p:nvSpPr>
        <p:spPr/>
        <p:txBody>
          <a:bodyPr/>
          <a:lstStyle/>
          <a:p>
            <a:r>
              <a:rPr lang="en-US" dirty="0" err="1"/>
              <a:t>WaterRF</a:t>
            </a:r>
            <a:r>
              <a:rPr lang="en-US" dirty="0"/>
              <a:t> 4913: Treatment Alternatives for Short-chain PFAS</a:t>
            </a:r>
          </a:p>
        </p:txBody>
      </p:sp>
      <p:sp>
        <p:nvSpPr>
          <p:cNvPr id="5" name="Text Placeholder 4">
            <a:extLst>
              <a:ext uri="{FF2B5EF4-FFF2-40B4-BE49-F238E27FC236}">
                <a16:creationId xmlns:a16="http://schemas.microsoft.com/office/drawing/2014/main" id="{04D1E556-F683-47F3-BA71-1EF3403F5880}"/>
              </a:ext>
            </a:extLst>
          </p:cNvPr>
          <p:cNvSpPr txBox="1">
            <a:spLocks/>
          </p:cNvSpPr>
          <p:nvPr/>
        </p:nvSpPr>
        <p:spPr>
          <a:xfrm>
            <a:off x="297873" y="1339850"/>
            <a:ext cx="7109692" cy="4375150"/>
          </a:xfrm>
          <a:prstGeom prst="rect">
            <a:avLst/>
          </a:prstGeom>
        </p:spPr>
        <p:txBody>
          <a:bodyPr>
            <a:normAutofit/>
          </a:bodyPr>
          <a:lstStyle>
            <a:lvl1pPr marL="173736" marR="0" indent="-173736" algn="l" defTabSz="685793" rtl="0" eaLnBrk="1" fontAlgn="auto" latinLnBrk="0" hangingPunct="1">
              <a:lnSpc>
                <a:spcPct val="100000"/>
              </a:lnSpc>
              <a:spcBef>
                <a:spcPts val="600"/>
              </a:spcBef>
              <a:spcAft>
                <a:spcPts val="600"/>
              </a:spcAft>
              <a:buClr>
                <a:srgbClr val="000000">
                  <a:lumMod val="75000"/>
                  <a:lumOff val="25000"/>
                </a:srgbClr>
              </a:buClr>
              <a:buSzPct val="105000"/>
              <a:buFont typeface="Arial" panose="020B0604020202020204" pitchFamily="34" charset="0"/>
              <a:buChar char="•"/>
              <a:tabLst/>
              <a:defRPr sz="1600" b="0" kern="1200">
                <a:solidFill>
                  <a:schemeClr val="tx1">
                    <a:lumMod val="75000"/>
                    <a:lumOff val="25000"/>
                  </a:schemeClr>
                </a:solidFill>
                <a:latin typeface="+mn-lt"/>
                <a:ea typeface="MS PGothic" panose="020B0600070205080204" pitchFamily="34" charset="-128"/>
                <a:cs typeface="+mn-cs"/>
              </a:defRPr>
            </a:lvl1pPr>
            <a:lvl2pPr marL="354330" marR="0"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sz="1200" b="1" kern="1200">
                <a:solidFill>
                  <a:schemeClr val="accent6"/>
                </a:solidFill>
                <a:latin typeface="+mn-lt"/>
                <a:ea typeface="MS PGothic" panose="020B0600070205080204" pitchFamily="34" charset="-128"/>
                <a:cs typeface="+mn-cs"/>
              </a:defRPr>
            </a:lvl2pPr>
            <a:lvl3pPr marL="537210" marR="0"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sz="1100" b="0" i="1" kern="1200">
                <a:solidFill>
                  <a:schemeClr val="accent6"/>
                </a:solidFill>
                <a:latin typeface="+mn-lt"/>
                <a:ea typeface="MS PGothic" panose="020B0600070205080204" pitchFamily="34" charset="-128"/>
                <a:cs typeface="+mn-cs"/>
              </a:defRPr>
            </a:lvl3pPr>
            <a:lvl4pPr marL="1200138" indent="-171448" algn="l" defTabSz="342896"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35" indent="-171448" algn="l" defTabSz="342896"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31" indent="-171448" algn="l" defTabSz="342896" rtl="0" eaLnBrk="1" latinLnBrk="0" hangingPunct="1">
              <a:spcBef>
                <a:spcPct val="20000"/>
              </a:spcBef>
              <a:buFont typeface="Arial"/>
              <a:buChar char="•"/>
              <a:defRPr sz="1500" kern="1200">
                <a:solidFill>
                  <a:schemeClr val="tx1"/>
                </a:solidFill>
                <a:latin typeface="+mn-lt"/>
                <a:ea typeface="+mn-ea"/>
                <a:cs typeface="+mn-cs"/>
              </a:defRPr>
            </a:lvl6pPr>
            <a:lvl7pPr marL="2228828" indent="-171448" algn="l" defTabSz="342896" rtl="0" eaLnBrk="1" latinLnBrk="0" hangingPunct="1">
              <a:spcBef>
                <a:spcPct val="20000"/>
              </a:spcBef>
              <a:buFont typeface="Arial"/>
              <a:buChar char="•"/>
              <a:defRPr sz="1500" kern="1200">
                <a:solidFill>
                  <a:schemeClr val="tx1"/>
                </a:solidFill>
                <a:latin typeface="+mn-lt"/>
                <a:ea typeface="+mn-ea"/>
                <a:cs typeface="+mn-cs"/>
              </a:defRPr>
            </a:lvl7pPr>
            <a:lvl8pPr marL="2571724" indent="-171448" algn="l" defTabSz="342896" rtl="0" eaLnBrk="1" latinLnBrk="0" hangingPunct="1">
              <a:spcBef>
                <a:spcPct val="20000"/>
              </a:spcBef>
              <a:buFont typeface="Arial"/>
              <a:buChar char="•"/>
              <a:defRPr sz="1500" kern="1200">
                <a:solidFill>
                  <a:schemeClr val="tx1"/>
                </a:solidFill>
                <a:latin typeface="+mn-lt"/>
                <a:ea typeface="+mn-ea"/>
                <a:cs typeface="+mn-cs"/>
              </a:defRPr>
            </a:lvl8pPr>
            <a:lvl9pPr marL="2914621" indent="-171448" algn="l" defTabSz="342896" rtl="0" eaLnBrk="1" latinLnBrk="0" hangingPunct="1">
              <a:spcBef>
                <a:spcPct val="20000"/>
              </a:spcBef>
              <a:buFont typeface="Arial"/>
              <a:buChar char="•"/>
              <a:defRPr sz="1500" kern="1200">
                <a:solidFill>
                  <a:schemeClr val="tx1"/>
                </a:solidFill>
                <a:latin typeface="+mn-lt"/>
                <a:ea typeface="+mn-ea"/>
                <a:cs typeface="+mn-cs"/>
              </a:defRPr>
            </a:lvl9pPr>
          </a:lstStyle>
          <a:p>
            <a:pPr marL="457200" indent="-457200">
              <a:spcAft>
                <a:spcPts val="200"/>
              </a:spcAft>
            </a:pPr>
            <a:r>
              <a:rPr lang="en-US" dirty="0"/>
              <a:t>Hazen Co-PI with NCSU, CSM, Ann Arbor, SNWA</a:t>
            </a:r>
          </a:p>
          <a:p>
            <a:pPr marL="457200" indent="-457200">
              <a:spcAft>
                <a:spcPts val="200"/>
              </a:spcAft>
            </a:pPr>
            <a:r>
              <a:rPr lang="en-US" dirty="0"/>
              <a:t>Participating Utilities all over the country</a:t>
            </a:r>
          </a:p>
          <a:p>
            <a:pPr marL="457200" indent="-457200">
              <a:spcAft>
                <a:spcPts val="200"/>
              </a:spcAft>
            </a:pPr>
            <a:r>
              <a:rPr lang="en-US" dirty="0"/>
              <a:t>Project Goals:</a:t>
            </a:r>
          </a:p>
          <a:p>
            <a:pPr marL="914400" lvl="1" indent="-457200"/>
            <a:r>
              <a:rPr lang="en-US" b="0" dirty="0"/>
              <a:t>Evaluating conventional and innovative sorbents</a:t>
            </a:r>
          </a:p>
          <a:p>
            <a:pPr marL="914400" lvl="1" indent="-457200"/>
            <a:r>
              <a:rPr lang="en-US" b="0" dirty="0"/>
              <a:t>Identifying essential membrane properties</a:t>
            </a:r>
          </a:p>
          <a:p>
            <a:pPr marL="914400" lvl="1" indent="-457200"/>
            <a:r>
              <a:rPr lang="en-US" b="0" dirty="0"/>
              <a:t>Assessing impact of background water matrix parameters</a:t>
            </a:r>
          </a:p>
          <a:p>
            <a:pPr marL="914400" lvl="1" indent="-457200"/>
            <a:r>
              <a:rPr lang="en-US" b="0" dirty="0"/>
              <a:t>Comparing pre-treatment options to enhance downstream adsorption</a:t>
            </a:r>
          </a:p>
          <a:p>
            <a:pPr marL="914400" lvl="1" indent="-457200"/>
            <a:r>
              <a:rPr lang="en-US" b="0" dirty="0"/>
              <a:t>Developing scale-up protocols to estimate full-scale sorbent use rates</a:t>
            </a:r>
          </a:p>
          <a:p>
            <a:pPr marL="914400" lvl="1" indent="-457200"/>
            <a:r>
              <a:rPr lang="en-US" b="0" dirty="0"/>
              <a:t>Generating data for residuals management</a:t>
            </a:r>
          </a:p>
          <a:p>
            <a:pPr marL="914400" lvl="1" indent="-457200"/>
            <a:r>
              <a:rPr lang="en-US" b="0" dirty="0"/>
              <a:t>Modeling quantitative structure-property relationships to predict removal by adsorption, anion exchange, and membrane processes</a:t>
            </a:r>
          </a:p>
        </p:txBody>
      </p:sp>
      <p:pic>
        <p:nvPicPr>
          <p:cNvPr id="6" name="Picture 5">
            <a:extLst>
              <a:ext uri="{FF2B5EF4-FFF2-40B4-BE49-F238E27FC236}">
                <a16:creationId xmlns:a16="http://schemas.microsoft.com/office/drawing/2014/main" id="{4E7C1446-2D71-4051-B45A-4977D8387C07}"/>
              </a:ext>
            </a:extLst>
          </p:cNvPr>
          <p:cNvPicPr>
            <a:picLocks noChangeAspect="1"/>
          </p:cNvPicPr>
          <p:nvPr/>
        </p:nvPicPr>
        <p:blipFill rotWithShape="1">
          <a:blip r:embed="rId3"/>
          <a:srcRect b="29179"/>
          <a:stretch/>
        </p:blipFill>
        <p:spPr>
          <a:xfrm>
            <a:off x="5438775" y="492836"/>
            <a:ext cx="1822852" cy="1442842"/>
          </a:xfrm>
          <a:prstGeom prst="rect">
            <a:avLst/>
          </a:prstGeom>
        </p:spPr>
      </p:pic>
    </p:spTree>
    <p:extLst>
      <p:ext uri="{BB962C8B-B14F-4D97-AF65-F5344CB8AC3E}">
        <p14:creationId xmlns:p14="http://schemas.microsoft.com/office/powerpoint/2010/main" val="418757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0D5F5D2E-8EE5-4B27-AEC6-310FC3760A46}"/>
              </a:ext>
            </a:extLst>
          </p:cNvPr>
          <p:cNvSpPr>
            <a:spLocks noGrp="1"/>
          </p:cNvSpPr>
          <p:nvPr>
            <p:ph type="subTitle" idx="10"/>
          </p:nvPr>
        </p:nvSpPr>
        <p:spPr>
          <a:xfrm>
            <a:off x="302846" y="226646"/>
            <a:ext cx="4995333" cy="508000"/>
          </a:xfrm>
        </p:spPr>
        <p:txBody>
          <a:bodyPr/>
          <a:lstStyle/>
          <a:p>
            <a:r>
              <a:rPr lang="en-US" dirty="0">
                <a:solidFill>
                  <a:schemeClr val="tx1"/>
                </a:solidFill>
              </a:rPr>
              <a:t>Thank you!  Questions?</a:t>
            </a:r>
          </a:p>
        </p:txBody>
      </p:sp>
      <p:pic>
        <p:nvPicPr>
          <p:cNvPr id="5" name="Picture 4">
            <a:extLst>
              <a:ext uri="{FF2B5EF4-FFF2-40B4-BE49-F238E27FC236}">
                <a16:creationId xmlns:a16="http://schemas.microsoft.com/office/drawing/2014/main" id="{E998556D-E637-4550-A955-F33B8E5184DA}"/>
              </a:ext>
            </a:extLst>
          </p:cNvPr>
          <p:cNvPicPr>
            <a:picLocks noChangeAspect="1"/>
          </p:cNvPicPr>
          <p:nvPr/>
        </p:nvPicPr>
        <p:blipFill>
          <a:blip r:embed="rId3"/>
          <a:stretch>
            <a:fillRect/>
          </a:stretch>
        </p:blipFill>
        <p:spPr>
          <a:xfrm>
            <a:off x="0" y="814521"/>
            <a:ext cx="7620000" cy="4889444"/>
          </a:xfrm>
          <a:prstGeom prst="rect">
            <a:avLst/>
          </a:prstGeom>
        </p:spPr>
      </p:pic>
    </p:spTree>
    <p:extLst>
      <p:ext uri="{BB962C8B-B14F-4D97-AF65-F5344CB8AC3E}">
        <p14:creationId xmlns:p14="http://schemas.microsoft.com/office/powerpoint/2010/main" val="2221027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00130" y="370114"/>
            <a:ext cx="7923462" cy="879854"/>
          </a:xfrm>
        </p:spPr>
        <p:txBody>
          <a:bodyPr>
            <a:normAutofit/>
          </a:bodyPr>
          <a:lstStyle/>
          <a:p>
            <a:pPr>
              <a:lnSpc>
                <a:spcPct val="100000"/>
              </a:lnSpc>
            </a:pPr>
            <a:r>
              <a:rPr lang="en-US" sz="2400" b="1" dirty="0">
                <a:latin typeface="+mj-lt"/>
              </a:rPr>
              <a:t>Treatment Options</a:t>
            </a:r>
          </a:p>
        </p:txBody>
      </p:sp>
      <p:pic>
        <p:nvPicPr>
          <p:cNvPr id="9" name="Picture 8">
            <a:extLst>
              <a:ext uri="{FF2B5EF4-FFF2-40B4-BE49-F238E27FC236}">
                <a16:creationId xmlns:a16="http://schemas.microsoft.com/office/drawing/2014/main" id="{EB3CC03D-75B1-4B6F-B5C1-47A5966AC84B}"/>
              </a:ext>
            </a:extLst>
          </p:cNvPr>
          <p:cNvPicPr>
            <a:picLocks noChangeAspect="1"/>
          </p:cNvPicPr>
          <p:nvPr/>
        </p:nvPicPr>
        <p:blipFill>
          <a:blip r:embed="rId3"/>
          <a:stretch>
            <a:fillRect/>
          </a:stretch>
        </p:blipFill>
        <p:spPr>
          <a:xfrm>
            <a:off x="3990806" y="1066650"/>
            <a:ext cx="3429064" cy="25164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166C8C3D-9D43-45E4-BA86-8024DF0231EE}"/>
              </a:ext>
            </a:extLst>
          </p:cNvPr>
          <p:cNvPicPr>
            <a:picLocks noChangeAspect="1"/>
          </p:cNvPicPr>
          <p:nvPr/>
        </p:nvPicPr>
        <p:blipFill>
          <a:blip r:embed="rId4"/>
          <a:stretch>
            <a:fillRect/>
          </a:stretch>
        </p:blipFill>
        <p:spPr>
          <a:xfrm>
            <a:off x="64498" y="1066650"/>
            <a:ext cx="3708594" cy="25275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D9B07491-339C-4ED5-83DD-66FCF0CF8665}"/>
              </a:ext>
            </a:extLst>
          </p:cNvPr>
          <p:cNvPicPr>
            <a:picLocks noChangeAspect="1"/>
          </p:cNvPicPr>
          <p:nvPr/>
        </p:nvPicPr>
        <p:blipFill>
          <a:blip r:embed="rId5"/>
          <a:stretch>
            <a:fillRect/>
          </a:stretch>
        </p:blipFill>
        <p:spPr>
          <a:xfrm>
            <a:off x="1508823" y="3422243"/>
            <a:ext cx="4963965" cy="20333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8497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00130" y="370114"/>
            <a:ext cx="7923462" cy="879854"/>
          </a:xfrm>
        </p:spPr>
        <p:txBody>
          <a:bodyPr>
            <a:normAutofit/>
          </a:bodyPr>
          <a:lstStyle/>
          <a:p>
            <a:pPr>
              <a:lnSpc>
                <a:spcPct val="100000"/>
              </a:lnSpc>
            </a:pPr>
            <a:r>
              <a:rPr lang="en-US" sz="2400" b="1" dirty="0">
                <a:latin typeface="+mj-lt"/>
              </a:rPr>
              <a:t>Treatment Options</a:t>
            </a:r>
          </a:p>
        </p:txBody>
      </p:sp>
      <p:sp>
        <p:nvSpPr>
          <p:cNvPr id="2" name="Rectangle: Rounded Corners 1">
            <a:extLst>
              <a:ext uri="{FF2B5EF4-FFF2-40B4-BE49-F238E27FC236}">
                <a16:creationId xmlns:a16="http://schemas.microsoft.com/office/drawing/2014/main" id="{532DAC3A-B9FC-423E-9C51-C48971DF3534}"/>
              </a:ext>
            </a:extLst>
          </p:cNvPr>
          <p:cNvSpPr/>
          <p:nvPr/>
        </p:nvSpPr>
        <p:spPr>
          <a:xfrm>
            <a:off x="740229" y="890450"/>
            <a:ext cx="5410200" cy="2262722"/>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indent="0">
              <a:buNone/>
            </a:pPr>
            <a:r>
              <a:rPr lang="en-US" sz="1600" b="1" dirty="0">
                <a:solidFill>
                  <a:schemeClr val="tx1"/>
                </a:solidFill>
              </a:rPr>
              <a:t>Complicating Factors:</a:t>
            </a:r>
            <a:br>
              <a:rPr lang="en-US" sz="1600" b="1" dirty="0">
                <a:solidFill>
                  <a:schemeClr val="tx1"/>
                </a:solidFill>
              </a:rPr>
            </a:br>
            <a:r>
              <a:rPr lang="en-US" sz="1600" b="1" dirty="0">
                <a:solidFill>
                  <a:schemeClr val="tx1"/>
                </a:solidFill>
              </a:rPr>
              <a:t> </a:t>
            </a:r>
          </a:p>
          <a:p>
            <a:r>
              <a:rPr lang="en-US" sz="1600" dirty="0">
                <a:solidFill>
                  <a:schemeClr val="tx1"/>
                </a:solidFill>
              </a:rPr>
              <a:t>Often PFAS projects are associated with legal actions and uncertain regulatory future, including </a:t>
            </a:r>
            <a:br>
              <a:rPr lang="en-US" sz="1600" dirty="0">
                <a:solidFill>
                  <a:schemeClr val="tx1"/>
                </a:solidFill>
              </a:rPr>
            </a:br>
            <a:r>
              <a:rPr lang="en-US" sz="1600" dirty="0">
                <a:solidFill>
                  <a:schemeClr val="tx1"/>
                </a:solidFill>
              </a:rPr>
              <a:t> </a:t>
            </a:r>
          </a:p>
          <a:p>
            <a:pPr marL="561551" lvl="1" indent="-380966">
              <a:buFont typeface="Arial" panose="020B0604020202020204" pitchFamily="34" charset="0"/>
              <a:buChar char="•"/>
            </a:pPr>
            <a:r>
              <a:rPr lang="en-US" sz="1400" dirty="0">
                <a:solidFill>
                  <a:schemeClr val="tx1"/>
                </a:solidFill>
              </a:rPr>
              <a:t>PFOA and PFOS treatment targets</a:t>
            </a:r>
          </a:p>
          <a:p>
            <a:pPr marL="561551" lvl="1" indent="-380966">
              <a:buFont typeface="Arial" panose="020B0604020202020204" pitchFamily="34" charset="0"/>
              <a:buChar char="•"/>
            </a:pPr>
            <a:r>
              <a:rPr lang="en-US" sz="1400" dirty="0">
                <a:solidFill>
                  <a:schemeClr val="tx1"/>
                </a:solidFill>
              </a:rPr>
              <a:t>Additional PFAS compounds</a:t>
            </a:r>
          </a:p>
          <a:p>
            <a:pPr marL="561551" lvl="1" indent="-380966">
              <a:buFont typeface="Arial" panose="020B0604020202020204" pitchFamily="34" charset="0"/>
              <a:buChar char="•"/>
            </a:pPr>
            <a:r>
              <a:rPr lang="en-US" sz="1400" dirty="0">
                <a:solidFill>
                  <a:schemeClr val="tx1"/>
                </a:solidFill>
              </a:rPr>
              <a:t>Short term vs. long term treatment</a:t>
            </a:r>
          </a:p>
        </p:txBody>
      </p:sp>
      <p:sp>
        <p:nvSpPr>
          <p:cNvPr id="3" name="TextBox 2">
            <a:extLst>
              <a:ext uri="{FF2B5EF4-FFF2-40B4-BE49-F238E27FC236}">
                <a16:creationId xmlns:a16="http://schemas.microsoft.com/office/drawing/2014/main" id="{3BE36916-A071-4CE5-89FC-A7B7B3E901B1}"/>
              </a:ext>
            </a:extLst>
          </p:cNvPr>
          <p:cNvSpPr txBox="1"/>
          <p:nvPr/>
        </p:nvSpPr>
        <p:spPr>
          <a:xfrm>
            <a:off x="740229" y="3335383"/>
            <a:ext cx="6148251" cy="2462213"/>
          </a:xfrm>
          <a:prstGeom prst="rect">
            <a:avLst/>
          </a:prstGeom>
          <a:noFill/>
        </p:spPr>
        <p:txBody>
          <a:bodyPr wrap="square" rtlCol="0">
            <a:spAutoFit/>
          </a:bodyPr>
          <a:lstStyle/>
          <a:p>
            <a:r>
              <a:rPr lang="en-US" sz="1400" dirty="0">
                <a:solidFill>
                  <a:schemeClr val="bg1"/>
                </a:solidFill>
              </a:rPr>
              <a:t>DDW requested that OEHHA provide a recommendation in developing notification levels for 7 compounds detected frequently in the state:</a:t>
            </a:r>
          </a:p>
          <a:p>
            <a:r>
              <a:rPr lang="en-US" sz="1400" dirty="0">
                <a:solidFill>
                  <a:schemeClr val="bg1"/>
                </a:solidFill>
              </a:rPr>
              <a:t> </a:t>
            </a:r>
          </a:p>
          <a:p>
            <a:pPr marL="285750" indent="-285750">
              <a:buFont typeface="Arial" panose="020B0604020202020204" pitchFamily="34" charset="0"/>
              <a:buChar char="•"/>
            </a:pPr>
            <a:r>
              <a:rPr lang="en-US" sz="1400" dirty="0" err="1">
                <a:solidFill>
                  <a:schemeClr val="bg1"/>
                </a:solidFill>
              </a:rPr>
              <a:t>perfluorohexane</a:t>
            </a:r>
            <a:r>
              <a:rPr lang="en-US" sz="1400" dirty="0">
                <a:solidFill>
                  <a:schemeClr val="bg1"/>
                </a:solidFill>
              </a:rPr>
              <a:t> sulfonic acid (</a:t>
            </a:r>
            <a:r>
              <a:rPr lang="en-US" sz="1400" dirty="0" err="1">
                <a:solidFill>
                  <a:schemeClr val="bg1"/>
                </a:solidFill>
              </a:rPr>
              <a:t>PFHxS</a:t>
            </a:r>
            <a:r>
              <a:rPr lang="en-US" sz="1400" dirty="0">
                <a:solidFill>
                  <a:schemeClr val="bg1"/>
                </a:solidFill>
              </a:rPr>
              <a:t>)</a:t>
            </a:r>
          </a:p>
          <a:p>
            <a:pPr marL="285750" indent="-285750">
              <a:buFont typeface="Arial" panose="020B0604020202020204" pitchFamily="34" charset="0"/>
              <a:buChar char="•"/>
            </a:pPr>
            <a:r>
              <a:rPr lang="en-US" sz="1400" dirty="0" err="1">
                <a:solidFill>
                  <a:schemeClr val="bg1"/>
                </a:solidFill>
              </a:rPr>
              <a:t>perfluorobutane</a:t>
            </a:r>
            <a:r>
              <a:rPr lang="en-US" sz="1400" dirty="0">
                <a:solidFill>
                  <a:schemeClr val="bg1"/>
                </a:solidFill>
              </a:rPr>
              <a:t> sulfonic acid (PFBS)</a:t>
            </a:r>
          </a:p>
          <a:p>
            <a:pPr marL="285750" indent="-285750">
              <a:buFont typeface="Arial" panose="020B0604020202020204" pitchFamily="34" charset="0"/>
              <a:buChar char="•"/>
            </a:pPr>
            <a:r>
              <a:rPr lang="en-US" sz="1400" dirty="0" err="1">
                <a:solidFill>
                  <a:schemeClr val="bg1"/>
                </a:solidFill>
              </a:rPr>
              <a:t>perfluorohexanoic</a:t>
            </a:r>
            <a:r>
              <a:rPr lang="en-US" sz="1400" dirty="0">
                <a:solidFill>
                  <a:schemeClr val="bg1"/>
                </a:solidFill>
              </a:rPr>
              <a:t> acid (</a:t>
            </a:r>
            <a:r>
              <a:rPr lang="en-US" sz="1400" dirty="0" err="1">
                <a:solidFill>
                  <a:schemeClr val="bg1"/>
                </a:solidFill>
              </a:rPr>
              <a:t>PFHxA</a:t>
            </a:r>
            <a:r>
              <a:rPr lang="en-US" sz="1400" dirty="0">
                <a:solidFill>
                  <a:schemeClr val="bg1"/>
                </a:solidFill>
              </a:rPr>
              <a:t>)</a:t>
            </a:r>
          </a:p>
          <a:p>
            <a:pPr marL="285750" indent="-285750">
              <a:buFont typeface="Arial" panose="020B0604020202020204" pitchFamily="34" charset="0"/>
              <a:buChar char="•"/>
            </a:pPr>
            <a:r>
              <a:rPr lang="en-US" sz="1400" dirty="0" err="1">
                <a:solidFill>
                  <a:schemeClr val="bg1"/>
                </a:solidFill>
              </a:rPr>
              <a:t>perfluoroheptanoic</a:t>
            </a:r>
            <a:r>
              <a:rPr lang="en-US" sz="1400" dirty="0">
                <a:solidFill>
                  <a:schemeClr val="bg1"/>
                </a:solidFill>
              </a:rPr>
              <a:t> acid (</a:t>
            </a:r>
            <a:r>
              <a:rPr lang="en-US" sz="1400" dirty="0" err="1">
                <a:solidFill>
                  <a:schemeClr val="bg1"/>
                </a:solidFill>
              </a:rPr>
              <a:t>PFHpA</a:t>
            </a:r>
            <a:r>
              <a:rPr lang="en-US" sz="1400" dirty="0">
                <a:solidFill>
                  <a:schemeClr val="bg1"/>
                </a:solidFill>
              </a:rPr>
              <a:t>)</a:t>
            </a:r>
          </a:p>
          <a:p>
            <a:pPr marL="285750" indent="-285750">
              <a:buFont typeface="Arial" panose="020B0604020202020204" pitchFamily="34" charset="0"/>
              <a:buChar char="•"/>
            </a:pPr>
            <a:r>
              <a:rPr lang="en-US" sz="1400" dirty="0" err="1">
                <a:solidFill>
                  <a:schemeClr val="bg1"/>
                </a:solidFill>
              </a:rPr>
              <a:t>perfluorononanoic</a:t>
            </a:r>
            <a:r>
              <a:rPr lang="en-US" sz="1400" dirty="0">
                <a:solidFill>
                  <a:schemeClr val="bg1"/>
                </a:solidFill>
              </a:rPr>
              <a:t> acid (PFNA)</a:t>
            </a:r>
          </a:p>
          <a:p>
            <a:pPr marL="285750" indent="-285750">
              <a:buFont typeface="Arial" panose="020B0604020202020204" pitchFamily="34" charset="0"/>
              <a:buChar char="•"/>
            </a:pPr>
            <a:r>
              <a:rPr lang="en-US" sz="1400" dirty="0" err="1">
                <a:solidFill>
                  <a:schemeClr val="bg1"/>
                </a:solidFill>
              </a:rPr>
              <a:t>perfluorodecanoic</a:t>
            </a:r>
            <a:r>
              <a:rPr lang="en-US" sz="1400" dirty="0">
                <a:solidFill>
                  <a:schemeClr val="bg1"/>
                </a:solidFill>
              </a:rPr>
              <a:t> acid (PFDA)</a:t>
            </a:r>
          </a:p>
          <a:p>
            <a:pPr marL="285750" indent="-285750">
              <a:buFont typeface="Arial" panose="020B0604020202020204" pitchFamily="34" charset="0"/>
              <a:buChar char="•"/>
            </a:pPr>
            <a:r>
              <a:rPr lang="en-US" sz="1400" dirty="0">
                <a:solidFill>
                  <a:schemeClr val="bg1"/>
                </a:solidFill>
              </a:rPr>
              <a:t>4,8-dioxia-3H-perflourononanoic acid (ADONA)</a:t>
            </a:r>
          </a:p>
          <a:p>
            <a:endParaRPr lang="en-US" sz="1400" dirty="0">
              <a:solidFill>
                <a:schemeClr val="bg1"/>
              </a:solidFill>
            </a:endParaRPr>
          </a:p>
        </p:txBody>
      </p:sp>
    </p:spTree>
    <p:extLst>
      <p:ext uri="{BB962C8B-B14F-4D97-AF65-F5344CB8AC3E}">
        <p14:creationId xmlns:p14="http://schemas.microsoft.com/office/powerpoint/2010/main" val="785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A36FD-9079-42B0-88A9-FD8CCAC7CDF2}"/>
              </a:ext>
            </a:extLst>
          </p:cNvPr>
          <p:cNvSpPr>
            <a:spLocks noGrp="1"/>
          </p:cNvSpPr>
          <p:nvPr>
            <p:ph type="title"/>
          </p:nvPr>
        </p:nvSpPr>
        <p:spPr/>
        <p:txBody>
          <a:bodyPr/>
          <a:lstStyle/>
          <a:p>
            <a:r>
              <a:rPr lang="en-US" b="1" dirty="0"/>
              <a:t>Chemical Structure Determines Treatment Duration of Media</a:t>
            </a:r>
          </a:p>
        </p:txBody>
      </p:sp>
      <p:pic>
        <p:nvPicPr>
          <p:cNvPr id="5" name="Picture 4">
            <a:extLst>
              <a:ext uri="{FF2B5EF4-FFF2-40B4-BE49-F238E27FC236}">
                <a16:creationId xmlns:a16="http://schemas.microsoft.com/office/drawing/2014/main" id="{096E9A6D-83D5-4531-912F-1B3980865BE4}"/>
              </a:ext>
            </a:extLst>
          </p:cNvPr>
          <p:cNvPicPr>
            <a:picLocks noChangeAspect="1"/>
          </p:cNvPicPr>
          <p:nvPr/>
        </p:nvPicPr>
        <p:blipFill>
          <a:blip r:embed="rId3"/>
          <a:stretch>
            <a:fillRect/>
          </a:stretch>
        </p:blipFill>
        <p:spPr>
          <a:xfrm>
            <a:off x="136320" y="1389817"/>
            <a:ext cx="7347359" cy="3422775"/>
          </a:xfrm>
          <a:prstGeom prst="rect">
            <a:avLst/>
          </a:prstGeom>
        </p:spPr>
      </p:pic>
      <p:sp>
        <p:nvSpPr>
          <p:cNvPr id="6" name="Freeform 2">
            <a:extLst>
              <a:ext uri="{FF2B5EF4-FFF2-40B4-BE49-F238E27FC236}">
                <a16:creationId xmlns:a16="http://schemas.microsoft.com/office/drawing/2014/main" id="{1909AD6D-2D1F-4378-90C0-DFB898349B6E}"/>
              </a:ext>
            </a:extLst>
          </p:cNvPr>
          <p:cNvSpPr/>
          <p:nvPr/>
        </p:nvSpPr>
        <p:spPr>
          <a:xfrm>
            <a:off x="888563" y="2382785"/>
            <a:ext cx="3052066" cy="1612229"/>
          </a:xfrm>
          <a:custGeom>
            <a:avLst/>
            <a:gdLst>
              <a:gd name="connsiteX0" fmla="*/ 0 w 2916936"/>
              <a:gd name="connsiteY0" fmla="*/ 1280160 h 1369217"/>
              <a:gd name="connsiteX1" fmla="*/ 612648 w 2916936"/>
              <a:gd name="connsiteY1" fmla="*/ 1261872 h 1369217"/>
              <a:gd name="connsiteX2" fmla="*/ 1207008 w 2916936"/>
              <a:gd name="connsiteY2" fmla="*/ 210312 h 1369217"/>
              <a:gd name="connsiteX3" fmla="*/ 2916936 w 2916936"/>
              <a:gd name="connsiteY3" fmla="*/ 0 h 1369217"/>
              <a:gd name="connsiteX4" fmla="*/ 2916936 w 2916936"/>
              <a:gd name="connsiteY4" fmla="*/ 0 h 1369217"/>
              <a:gd name="connsiteX0" fmla="*/ 0 w 2916936"/>
              <a:gd name="connsiteY0" fmla="*/ 1280160 h 1315571"/>
              <a:gd name="connsiteX1" fmla="*/ 694944 w 2916936"/>
              <a:gd name="connsiteY1" fmla="*/ 1124712 h 1315571"/>
              <a:gd name="connsiteX2" fmla="*/ 1207008 w 2916936"/>
              <a:gd name="connsiteY2" fmla="*/ 210312 h 1315571"/>
              <a:gd name="connsiteX3" fmla="*/ 2916936 w 2916936"/>
              <a:gd name="connsiteY3" fmla="*/ 0 h 1315571"/>
              <a:gd name="connsiteX4" fmla="*/ 2916936 w 2916936"/>
              <a:gd name="connsiteY4" fmla="*/ 0 h 1315571"/>
              <a:gd name="connsiteX0" fmla="*/ 0 w 2916936"/>
              <a:gd name="connsiteY0" fmla="*/ 1280160 h 1287699"/>
              <a:gd name="connsiteX1" fmla="*/ 694944 w 2916936"/>
              <a:gd name="connsiteY1" fmla="*/ 1124712 h 1287699"/>
              <a:gd name="connsiteX2" fmla="*/ 1207008 w 2916936"/>
              <a:gd name="connsiteY2" fmla="*/ 210312 h 1287699"/>
              <a:gd name="connsiteX3" fmla="*/ 2916936 w 2916936"/>
              <a:gd name="connsiteY3" fmla="*/ 0 h 1287699"/>
              <a:gd name="connsiteX4" fmla="*/ 2916936 w 2916936"/>
              <a:gd name="connsiteY4" fmla="*/ 0 h 128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936" h="1287699">
                <a:moveTo>
                  <a:pt x="0" y="1280160"/>
                </a:moveTo>
                <a:cubicBezTo>
                  <a:pt x="224028" y="1296162"/>
                  <a:pt x="493776" y="1303020"/>
                  <a:pt x="694944" y="1124712"/>
                </a:cubicBezTo>
                <a:cubicBezTo>
                  <a:pt x="896112" y="946404"/>
                  <a:pt x="836676" y="397764"/>
                  <a:pt x="1207008" y="210312"/>
                </a:cubicBezTo>
                <a:cubicBezTo>
                  <a:pt x="1577340" y="22860"/>
                  <a:pt x="2916936" y="0"/>
                  <a:pt x="2916936" y="0"/>
                </a:cubicBezTo>
                <a:lnTo>
                  <a:pt x="2916936" y="0"/>
                </a:lnTo>
              </a:path>
            </a:pathLst>
          </a:custGeom>
          <a:noFill/>
          <a:ln w="571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4">
            <a:extLst>
              <a:ext uri="{FF2B5EF4-FFF2-40B4-BE49-F238E27FC236}">
                <a16:creationId xmlns:a16="http://schemas.microsoft.com/office/drawing/2014/main" id="{0F34B9E9-FE9E-4A86-994C-06BC5E148B9C}"/>
              </a:ext>
            </a:extLst>
          </p:cNvPr>
          <p:cNvSpPr/>
          <p:nvPr/>
        </p:nvSpPr>
        <p:spPr>
          <a:xfrm>
            <a:off x="803943" y="2751219"/>
            <a:ext cx="5270286" cy="1287295"/>
          </a:xfrm>
          <a:custGeom>
            <a:avLst/>
            <a:gdLst>
              <a:gd name="connsiteX0" fmla="*/ 0 w 2916936"/>
              <a:gd name="connsiteY0" fmla="*/ 1280160 h 1369217"/>
              <a:gd name="connsiteX1" fmla="*/ 612648 w 2916936"/>
              <a:gd name="connsiteY1" fmla="*/ 1261872 h 1369217"/>
              <a:gd name="connsiteX2" fmla="*/ 1207008 w 2916936"/>
              <a:gd name="connsiteY2" fmla="*/ 210312 h 1369217"/>
              <a:gd name="connsiteX3" fmla="*/ 2916936 w 2916936"/>
              <a:gd name="connsiteY3" fmla="*/ 0 h 1369217"/>
              <a:gd name="connsiteX4" fmla="*/ 2916936 w 2916936"/>
              <a:gd name="connsiteY4" fmla="*/ 0 h 1369217"/>
              <a:gd name="connsiteX0" fmla="*/ 0 w 2916936"/>
              <a:gd name="connsiteY0" fmla="*/ 1280160 h 1315571"/>
              <a:gd name="connsiteX1" fmla="*/ 694944 w 2916936"/>
              <a:gd name="connsiteY1" fmla="*/ 1124712 h 1315571"/>
              <a:gd name="connsiteX2" fmla="*/ 1207008 w 2916936"/>
              <a:gd name="connsiteY2" fmla="*/ 210312 h 1315571"/>
              <a:gd name="connsiteX3" fmla="*/ 2916936 w 2916936"/>
              <a:gd name="connsiteY3" fmla="*/ 0 h 1315571"/>
              <a:gd name="connsiteX4" fmla="*/ 2916936 w 2916936"/>
              <a:gd name="connsiteY4" fmla="*/ 0 h 1315571"/>
              <a:gd name="connsiteX0" fmla="*/ 0 w 2916936"/>
              <a:gd name="connsiteY0" fmla="*/ 1280160 h 1287699"/>
              <a:gd name="connsiteX1" fmla="*/ 694944 w 2916936"/>
              <a:gd name="connsiteY1" fmla="*/ 1124712 h 1287699"/>
              <a:gd name="connsiteX2" fmla="*/ 1207008 w 2916936"/>
              <a:gd name="connsiteY2" fmla="*/ 210312 h 1287699"/>
              <a:gd name="connsiteX3" fmla="*/ 2916936 w 2916936"/>
              <a:gd name="connsiteY3" fmla="*/ 0 h 1287699"/>
              <a:gd name="connsiteX4" fmla="*/ 2916936 w 2916936"/>
              <a:gd name="connsiteY4" fmla="*/ 0 h 1287699"/>
              <a:gd name="connsiteX0" fmla="*/ 0 w 4023360"/>
              <a:gd name="connsiteY0" fmla="*/ 1335024 h 1342563"/>
              <a:gd name="connsiteX1" fmla="*/ 694944 w 4023360"/>
              <a:gd name="connsiteY1" fmla="*/ 1179576 h 1342563"/>
              <a:gd name="connsiteX2" fmla="*/ 1207008 w 4023360"/>
              <a:gd name="connsiteY2" fmla="*/ 265176 h 1342563"/>
              <a:gd name="connsiteX3" fmla="*/ 2916936 w 4023360"/>
              <a:gd name="connsiteY3" fmla="*/ 54864 h 1342563"/>
              <a:gd name="connsiteX4" fmla="*/ 4023360 w 4023360"/>
              <a:gd name="connsiteY4" fmla="*/ 0 h 1342563"/>
              <a:gd name="connsiteX0" fmla="*/ 0 w 4023360"/>
              <a:gd name="connsiteY0" fmla="*/ 1338543 h 1341461"/>
              <a:gd name="connsiteX1" fmla="*/ 694944 w 4023360"/>
              <a:gd name="connsiteY1" fmla="*/ 1183095 h 1341461"/>
              <a:gd name="connsiteX2" fmla="*/ 1773936 w 4023360"/>
              <a:gd name="connsiteY2" fmla="*/ 607023 h 1341461"/>
              <a:gd name="connsiteX3" fmla="*/ 2916936 w 4023360"/>
              <a:gd name="connsiteY3" fmla="*/ 58383 h 1341461"/>
              <a:gd name="connsiteX4" fmla="*/ 4023360 w 4023360"/>
              <a:gd name="connsiteY4" fmla="*/ 3519 h 1341461"/>
              <a:gd name="connsiteX0" fmla="*/ 0 w 4023360"/>
              <a:gd name="connsiteY0" fmla="*/ 1335024 h 1337942"/>
              <a:gd name="connsiteX1" fmla="*/ 694944 w 4023360"/>
              <a:gd name="connsiteY1" fmla="*/ 1179576 h 1337942"/>
              <a:gd name="connsiteX2" fmla="*/ 1773936 w 4023360"/>
              <a:gd name="connsiteY2" fmla="*/ 603504 h 1337942"/>
              <a:gd name="connsiteX3" fmla="*/ 3108960 w 4023360"/>
              <a:gd name="connsiteY3" fmla="*/ 155448 h 1337942"/>
              <a:gd name="connsiteX4" fmla="*/ 4023360 w 4023360"/>
              <a:gd name="connsiteY4" fmla="*/ 0 h 1337942"/>
              <a:gd name="connsiteX0" fmla="*/ 0 w 4535424"/>
              <a:gd name="connsiteY0" fmla="*/ 1353312 h 1356230"/>
              <a:gd name="connsiteX1" fmla="*/ 694944 w 4535424"/>
              <a:gd name="connsiteY1" fmla="*/ 1197864 h 1356230"/>
              <a:gd name="connsiteX2" fmla="*/ 1773936 w 4535424"/>
              <a:gd name="connsiteY2" fmla="*/ 621792 h 1356230"/>
              <a:gd name="connsiteX3" fmla="*/ 3108960 w 4535424"/>
              <a:gd name="connsiteY3" fmla="*/ 173736 h 1356230"/>
              <a:gd name="connsiteX4" fmla="*/ 4535424 w 4535424"/>
              <a:gd name="connsiteY4" fmla="*/ 0 h 1356230"/>
              <a:gd name="connsiteX0" fmla="*/ 0 w 5276088"/>
              <a:gd name="connsiteY0" fmla="*/ 1261872 h 1277012"/>
              <a:gd name="connsiteX1" fmla="*/ 1435608 w 5276088"/>
              <a:gd name="connsiteY1" fmla="*/ 1197864 h 1277012"/>
              <a:gd name="connsiteX2" fmla="*/ 2514600 w 5276088"/>
              <a:gd name="connsiteY2" fmla="*/ 621792 h 1277012"/>
              <a:gd name="connsiteX3" fmla="*/ 3849624 w 5276088"/>
              <a:gd name="connsiteY3" fmla="*/ 173736 h 1277012"/>
              <a:gd name="connsiteX4" fmla="*/ 5276088 w 5276088"/>
              <a:gd name="connsiteY4" fmla="*/ 0 h 127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6088" h="1277012">
                <a:moveTo>
                  <a:pt x="0" y="1261872"/>
                </a:moveTo>
                <a:cubicBezTo>
                  <a:pt x="224028" y="1277874"/>
                  <a:pt x="1016508" y="1304544"/>
                  <a:pt x="1435608" y="1197864"/>
                </a:cubicBezTo>
                <a:cubicBezTo>
                  <a:pt x="1854708" y="1091184"/>
                  <a:pt x="2112264" y="792480"/>
                  <a:pt x="2514600" y="621792"/>
                </a:cubicBezTo>
                <a:cubicBezTo>
                  <a:pt x="2916936" y="451104"/>
                  <a:pt x="3389376" y="277368"/>
                  <a:pt x="3849624" y="173736"/>
                </a:cubicBezTo>
                <a:cubicBezTo>
                  <a:pt x="4309872" y="70104"/>
                  <a:pt x="4907280" y="18288"/>
                  <a:pt x="5276088" y="0"/>
                </a:cubicBezTo>
              </a:path>
            </a:pathLst>
          </a:custGeom>
          <a:noFill/>
          <a:ln w="57150">
            <a:solidFill>
              <a:srgbClr val="4BACC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5">
            <a:extLst>
              <a:ext uri="{FF2B5EF4-FFF2-40B4-BE49-F238E27FC236}">
                <a16:creationId xmlns:a16="http://schemas.microsoft.com/office/drawing/2014/main" id="{7689E3E8-2D03-4753-979A-1285921690C5}"/>
              </a:ext>
            </a:extLst>
          </p:cNvPr>
          <p:cNvSpPr/>
          <p:nvPr/>
        </p:nvSpPr>
        <p:spPr>
          <a:xfrm>
            <a:off x="1753453" y="2738903"/>
            <a:ext cx="5300299" cy="1256111"/>
          </a:xfrm>
          <a:custGeom>
            <a:avLst/>
            <a:gdLst>
              <a:gd name="connsiteX0" fmla="*/ 0 w 2916936"/>
              <a:gd name="connsiteY0" fmla="*/ 1280160 h 1369217"/>
              <a:gd name="connsiteX1" fmla="*/ 612648 w 2916936"/>
              <a:gd name="connsiteY1" fmla="*/ 1261872 h 1369217"/>
              <a:gd name="connsiteX2" fmla="*/ 1207008 w 2916936"/>
              <a:gd name="connsiteY2" fmla="*/ 210312 h 1369217"/>
              <a:gd name="connsiteX3" fmla="*/ 2916936 w 2916936"/>
              <a:gd name="connsiteY3" fmla="*/ 0 h 1369217"/>
              <a:gd name="connsiteX4" fmla="*/ 2916936 w 2916936"/>
              <a:gd name="connsiteY4" fmla="*/ 0 h 1369217"/>
              <a:gd name="connsiteX0" fmla="*/ 0 w 2916936"/>
              <a:gd name="connsiteY0" fmla="*/ 1280160 h 1315571"/>
              <a:gd name="connsiteX1" fmla="*/ 694944 w 2916936"/>
              <a:gd name="connsiteY1" fmla="*/ 1124712 h 1315571"/>
              <a:gd name="connsiteX2" fmla="*/ 1207008 w 2916936"/>
              <a:gd name="connsiteY2" fmla="*/ 210312 h 1315571"/>
              <a:gd name="connsiteX3" fmla="*/ 2916936 w 2916936"/>
              <a:gd name="connsiteY3" fmla="*/ 0 h 1315571"/>
              <a:gd name="connsiteX4" fmla="*/ 2916936 w 2916936"/>
              <a:gd name="connsiteY4" fmla="*/ 0 h 1315571"/>
              <a:gd name="connsiteX0" fmla="*/ 0 w 2916936"/>
              <a:gd name="connsiteY0" fmla="*/ 1280160 h 1287699"/>
              <a:gd name="connsiteX1" fmla="*/ 694944 w 2916936"/>
              <a:gd name="connsiteY1" fmla="*/ 1124712 h 1287699"/>
              <a:gd name="connsiteX2" fmla="*/ 1207008 w 2916936"/>
              <a:gd name="connsiteY2" fmla="*/ 210312 h 1287699"/>
              <a:gd name="connsiteX3" fmla="*/ 2916936 w 2916936"/>
              <a:gd name="connsiteY3" fmla="*/ 0 h 1287699"/>
              <a:gd name="connsiteX4" fmla="*/ 2916936 w 2916936"/>
              <a:gd name="connsiteY4" fmla="*/ 0 h 1287699"/>
              <a:gd name="connsiteX0" fmla="*/ 0 w 6428232"/>
              <a:gd name="connsiteY0" fmla="*/ 1307592 h 1312335"/>
              <a:gd name="connsiteX1" fmla="*/ 4206240 w 6428232"/>
              <a:gd name="connsiteY1" fmla="*/ 1124712 h 1312335"/>
              <a:gd name="connsiteX2" fmla="*/ 4718304 w 6428232"/>
              <a:gd name="connsiteY2" fmla="*/ 210312 h 1312335"/>
              <a:gd name="connsiteX3" fmla="*/ 6428232 w 6428232"/>
              <a:gd name="connsiteY3" fmla="*/ 0 h 1312335"/>
              <a:gd name="connsiteX4" fmla="*/ 6428232 w 6428232"/>
              <a:gd name="connsiteY4" fmla="*/ 0 h 1312335"/>
              <a:gd name="connsiteX0" fmla="*/ 0 w 6428232"/>
              <a:gd name="connsiteY0" fmla="*/ 1307592 h 1345790"/>
              <a:gd name="connsiteX1" fmla="*/ 3858768 w 6428232"/>
              <a:gd name="connsiteY1" fmla="*/ 1234440 h 1345790"/>
              <a:gd name="connsiteX2" fmla="*/ 4718304 w 6428232"/>
              <a:gd name="connsiteY2" fmla="*/ 210312 h 1345790"/>
              <a:gd name="connsiteX3" fmla="*/ 6428232 w 6428232"/>
              <a:gd name="connsiteY3" fmla="*/ 0 h 1345790"/>
              <a:gd name="connsiteX4" fmla="*/ 6428232 w 6428232"/>
              <a:gd name="connsiteY4" fmla="*/ 0 h 1345790"/>
              <a:gd name="connsiteX0" fmla="*/ 0 w 6428232"/>
              <a:gd name="connsiteY0" fmla="*/ 1307592 h 1332461"/>
              <a:gd name="connsiteX1" fmla="*/ 3858768 w 6428232"/>
              <a:gd name="connsiteY1" fmla="*/ 1207008 h 1332461"/>
              <a:gd name="connsiteX2" fmla="*/ 4718304 w 6428232"/>
              <a:gd name="connsiteY2" fmla="*/ 210312 h 1332461"/>
              <a:gd name="connsiteX3" fmla="*/ 6428232 w 6428232"/>
              <a:gd name="connsiteY3" fmla="*/ 0 h 1332461"/>
              <a:gd name="connsiteX4" fmla="*/ 6428232 w 6428232"/>
              <a:gd name="connsiteY4" fmla="*/ 0 h 1332461"/>
              <a:gd name="connsiteX0" fmla="*/ 0 w 6931152"/>
              <a:gd name="connsiteY0" fmla="*/ 1335024 h 1359893"/>
              <a:gd name="connsiteX1" fmla="*/ 3858768 w 6931152"/>
              <a:gd name="connsiteY1" fmla="*/ 1234440 h 1359893"/>
              <a:gd name="connsiteX2" fmla="*/ 4718304 w 6931152"/>
              <a:gd name="connsiteY2" fmla="*/ 237744 h 1359893"/>
              <a:gd name="connsiteX3" fmla="*/ 6428232 w 6931152"/>
              <a:gd name="connsiteY3" fmla="*/ 27432 h 1359893"/>
              <a:gd name="connsiteX4" fmla="*/ 6931152 w 6931152"/>
              <a:gd name="connsiteY4" fmla="*/ 0 h 1359893"/>
              <a:gd name="connsiteX0" fmla="*/ 0 w 6931152"/>
              <a:gd name="connsiteY0" fmla="*/ 1335024 h 1359893"/>
              <a:gd name="connsiteX1" fmla="*/ 3858768 w 6931152"/>
              <a:gd name="connsiteY1" fmla="*/ 1234440 h 1359893"/>
              <a:gd name="connsiteX2" fmla="*/ 4718304 w 6931152"/>
              <a:gd name="connsiteY2" fmla="*/ 237744 h 1359893"/>
              <a:gd name="connsiteX3" fmla="*/ 5751576 w 6931152"/>
              <a:gd name="connsiteY3" fmla="*/ 54864 h 1359893"/>
              <a:gd name="connsiteX4" fmla="*/ 6931152 w 6931152"/>
              <a:gd name="connsiteY4" fmla="*/ 0 h 1359893"/>
              <a:gd name="connsiteX0" fmla="*/ 0 w 6199632"/>
              <a:gd name="connsiteY0" fmla="*/ 1294751 h 1319620"/>
              <a:gd name="connsiteX1" fmla="*/ 3858768 w 6199632"/>
              <a:gd name="connsiteY1" fmla="*/ 1194167 h 1319620"/>
              <a:gd name="connsiteX2" fmla="*/ 4718304 w 6199632"/>
              <a:gd name="connsiteY2" fmla="*/ 197471 h 1319620"/>
              <a:gd name="connsiteX3" fmla="*/ 5751576 w 6199632"/>
              <a:gd name="connsiteY3" fmla="*/ 14591 h 1319620"/>
              <a:gd name="connsiteX4" fmla="*/ 6199632 w 6199632"/>
              <a:gd name="connsiteY4" fmla="*/ 5447 h 131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9632" h="1319620">
                <a:moveTo>
                  <a:pt x="0" y="1294751"/>
                </a:moveTo>
                <a:cubicBezTo>
                  <a:pt x="224028" y="1310753"/>
                  <a:pt x="3072384" y="1377047"/>
                  <a:pt x="3858768" y="1194167"/>
                </a:cubicBezTo>
                <a:cubicBezTo>
                  <a:pt x="4645152" y="1011287"/>
                  <a:pt x="4402836" y="394067"/>
                  <a:pt x="4718304" y="197471"/>
                </a:cubicBezTo>
                <a:cubicBezTo>
                  <a:pt x="5033772" y="875"/>
                  <a:pt x="5504688" y="46595"/>
                  <a:pt x="5751576" y="14591"/>
                </a:cubicBezTo>
                <a:cubicBezTo>
                  <a:pt x="5998464" y="-17413"/>
                  <a:pt x="6031992" y="14591"/>
                  <a:pt x="6199632" y="5447"/>
                </a:cubicBezTo>
              </a:path>
            </a:pathLst>
          </a:custGeom>
          <a:noFill/>
          <a:ln w="57150">
            <a:solidFill>
              <a:srgbClr val="F7954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A9BE8B-30B0-44A5-AEDF-C9802E747C6A}"/>
              </a:ext>
            </a:extLst>
          </p:cNvPr>
          <p:cNvCxnSpPr/>
          <p:nvPr/>
        </p:nvCxnSpPr>
        <p:spPr>
          <a:xfrm>
            <a:off x="803943" y="2569029"/>
            <a:ext cx="6326200"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968DE966-731B-4734-929A-895CA79C1B33}"/>
              </a:ext>
            </a:extLst>
          </p:cNvPr>
          <p:cNvSpPr/>
          <p:nvPr/>
        </p:nvSpPr>
        <p:spPr>
          <a:xfrm>
            <a:off x="888563" y="1796143"/>
            <a:ext cx="1266808" cy="72935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Potential desorption after exhaustion</a:t>
            </a:r>
          </a:p>
        </p:txBody>
      </p:sp>
      <p:cxnSp>
        <p:nvCxnSpPr>
          <p:cNvPr id="13" name="Straight Arrow Connector 12">
            <a:extLst>
              <a:ext uri="{FF2B5EF4-FFF2-40B4-BE49-F238E27FC236}">
                <a16:creationId xmlns:a16="http://schemas.microsoft.com/office/drawing/2014/main" id="{9E660288-18F6-4168-973A-DEA2BD55E30C}"/>
              </a:ext>
            </a:extLst>
          </p:cNvPr>
          <p:cNvCxnSpPr/>
          <p:nvPr/>
        </p:nvCxnSpPr>
        <p:spPr>
          <a:xfrm>
            <a:off x="2155371" y="2055959"/>
            <a:ext cx="598715" cy="343197"/>
          </a:xfrm>
          <a:prstGeom prst="straightConnector1">
            <a:avLst/>
          </a:prstGeom>
          <a:ln w="127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9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0B761-1913-4066-B759-5EDC0A7D2058}"/>
              </a:ext>
            </a:extLst>
          </p:cNvPr>
          <p:cNvSpPr>
            <a:spLocks noGrp="1"/>
          </p:cNvSpPr>
          <p:nvPr>
            <p:ph type="title"/>
          </p:nvPr>
        </p:nvSpPr>
        <p:spPr/>
        <p:txBody>
          <a:bodyPr/>
          <a:lstStyle/>
          <a:p>
            <a:r>
              <a:rPr lang="en-US" b="1" dirty="0"/>
              <a:t>Example of Municipal PFAS Treatment </a:t>
            </a:r>
            <a:br>
              <a:rPr lang="en-US" b="1" dirty="0"/>
            </a:br>
            <a:r>
              <a:rPr lang="en-US" b="1" dirty="0"/>
              <a:t>GAC in Surface Water</a:t>
            </a:r>
          </a:p>
        </p:txBody>
      </p:sp>
      <p:sp>
        <p:nvSpPr>
          <p:cNvPr id="3" name="Text Placeholder 2">
            <a:extLst>
              <a:ext uri="{FF2B5EF4-FFF2-40B4-BE49-F238E27FC236}">
                <a16:creationId xmlns:a16="http://schemas.microsoft.com/office/drawing/2014/main" id="{171F5FCB-D5F2-4D2C-84EC-E357F71CF325}"/>
              </a:ext>
            </a:extLst>
          </p:cNvPr>
          <p:cNvSpPr>
            <a:spLocks noGrp="1"/>
          </p:cNvSpPr>
          <p:nvPr>
            <p:ph type="body" sz="quarter" idx="11"/>
          </p:nvPr>
        </p:nvSpPr>
        <p:spPr>
          <a:xfrm>
            <a:off x="445170" y="1239164"/>
            <a:ext cx="5049210" cy="288722"/>
          </a:xfrm>
        </p:spPr>
        <p:txBody>
          <a:bodyPr/>
          <a:lstStyle/>
          <a:p>
            <a:r>
              <a:rPr lang="en-US" dirty="0"/>
              <a:t>Gadsden, Alabama</a:t>
            </a:r>
          </a:p>
        </p:txBody>
      </p:sp>
      <p:sp>
        <p:nvSpPr>
          <p:cNvPr id="5" name="Freeform: Shape 4">
            <a:extLst>
              <a:ext uri="{FF2B5EF4-FFF2-40B4-BE49-F238E27FC236}">
                <a16:creationId xmlns:a16="http://schemas.microsoft.com/office/drawing/2014/main" id="{E229065B-3148-4A9B-B98E-ABB6583A89F0}"/>
              </a:ext>
            </a:extLst>
          </p:cNvPr>
          <p:cNvSpPr/>
          <p:nvPr/>
        </p:nvSpPr>
        <p:spPr>
          <a:xfrm>
            <a:off x="975214" y="1586262"/>
            <a:ext cx="1762276" cy="2803742"/>
          </a:xfrm>
          <a:custGeom>
            <a:avLst/>
            <a:gdLst>
              <a:gd name="connsiteX0" fmla="*/ 0 w 485775"/>
              <a:gd name="connsiteY0" fmla="*/ 29432 h 771525"/>
              <a:gd name="connsiteX1" fmla="*/ 332804 w 485775"/>
              <a:gd name="connsiteY1" fmla="*/ 0 h 771525"/>
              <a:gd name="connsiteX2" fmla="*/ 426720 w 485775"/>
              <a:gd name="connsiteY2" fmla="*/ 335566 h 771525"/>
              <a:gd name="connsiteX3" fmla="*/ 435293 w 485775"/>
              <a:gd name="connsiteY3" fmla="*/ 343471 h 771525"/>
              <a:gd name="connsiteX4" fmla="*/ 442436 w 485775"/>
              <a:gd name="connsiteY4" fmla="*/ 367855 h 771525"/>
              <a:gd name="connsiteX5" fmla="*/ 447485 w 485775"/>
              <a:gd name="connsiteY5" fmla="*/ 377857 h 771525"/>
              <a:gd name="connsiteX6" fmla="*/ 459677 w 485775"/>
              <a:gd name="connsiteY6" fmla="*/ 385001 h 771525"/>
              <a:gd name="connsiteX7" fmla="*/ 467583 w 485775"/>
              <a:gd name="connsiteY7" fmla="*/ 394335 h 771525"/>
              <a:gd name="connsiteX8" fmla="*/ 463201 w 485775"/>
              <a:gd name="connsiteY8" fmla="*/ 408718 h 771525"/>
              <a:gd name="connsiteX9" fmla="*/ 474726 w 485775"/>
              <a:gd name="connsiteY9" fmla="*/ 422338 h 771525"/>
              <a:gd name="connsiteX10" fmla="*/ 473202 w 485775"/>
              <a:gd name="connsiteY10" fmla="*/ 426625 h 771525"/>
              <a:gd name="connsiteX11" fmla="*/ 461105 w 485775"/>
              <a:gd name="connsiteY11" fmla="*/ 443865 h 771525"/>
              <a:gd name="connsiteX12" fmla="*/ 461105 w 485775"/>
              <a:gd name="connsiteY12" fmla="*/ 465392 h 771525"/>
              <a:gd name="connsiteX13" fmla="*/ 452533 w 485775"/>
              <a:gd name="connsiteY13" fmla="*/ 484727 h 771525"/>
              <a:gd name="connsiteX14" fmla="*/ 455391 w 485775"/>
              <a:gd name="connsiteY14" fmla="*/ 512731 h 771525"/>
              <a:gd name="connsiteX15" fmla="*/ 470440 w 485775"/>
              <a:gd name="connsiteY15" fmla="*/ 547116 h 771525"/>
              <a:gd name="connsiteX16" fmla="*/ 469011 w 485775"/>
              <a:gd name="connsiteY16" fmla="*/ 587978 h 771525"/>
              <a:gd name="connsiteX17" fmla="*/ 484727 w 485775"/>
              <a:gd name="connsiteY17" fmla="*/ 613124 h 771525"/>
              <a:gd name="connsiteX18" fmla="*/ 486156 w 485775"/>
              <a:gd name="connsiteY18" fmla="*/ 623126 h 771525"/>
              <a:gd name="connsiteX19" fmla="*/ 135541 w 485775"/>
              <a:gd name="connsiteY19" fmla="*/ 657511 h 771525"/>
              <a:gd name="connsiteX20" fmla="*/ 135541 w 485775"/>
              <a:gd name="connsiteY20" fmla="*/ 664750 h 771525"/>
              <a:gd name="connsiteX21" fmla="*/ 136970 w 485775"/>
              <a:gd name="connsiteY21" fmla="*/ 668274 h 771525"/>
              <a:gd name="connsiteX22" fmla="*/ 132683 w 485775"/>
              <a:gd name="connsiteY22" fmla="*/ 671894 h 771525"/>
              <a:gd name="connsiteX23" fmla="*/ 134112 w 485775"/>
              <a:gd name="connsiteY23" fmla="*/ 683324 h 771525"/>
              <a:gd name="connsiteX24" fmla="*/ 144875 w 485775"/>
              <a:gd name="connsiteY24" fmla="*/ 698373 h 771525"/>
              <a:gd name="connsiteX25" fmla="*/ 151352 w 485775"/>
              <a:gd name="connsiteY25" fmla="*/ 704850 h 771525"/>
              <a:gd name="connsiteX26" fmla="*/ 155639 w 485775"/>
              <a:gd name="connsiteY26" fmla="*/ 705612 h 771525"/>
              <a:gd name="connsiteX27" fmla="*/ 165640 w 485775"/>
              <a:gd name="connsiteY27" fmla="*/ 712756 h 771525"/>
              <a:gd name="connsiteX28" fmla="*/ 167831 w 485775"/>
              <a:gd name="connsiteY28" fmla="*/ 719233 h 771525"/>
              <a:gd name="connsiteX29" fmla="*/ 162116 w 485775"/>
              <a:gd name="connsiteY29" fmla="*/ 732854 h 771525"/>
              <a:gd name="connsiteX30" fmla="*/ 162116 w 485775"/>
              <a:gd name="connsiteY30" fmla="*/ 737140 h 771525"/>
              <a:gd name="connsiteX31" fmla="*/ 169259 w 485775"/>
              <a:gd name="connsiteY31" fmla="*/ 740664 h 771525"/>
              <a:gd name="connsiteX32" fmla="*/ 171450 w 485775"/>
              <a:gd name="connsiteY32" fmla="*/ 744950 h 771525"/>
              <a:gd name="connsiteX33" fmla="*/ 171450 w 485775"/>
              <a:gd name="connsiteY33" fmla="*/ 747903 h 771525"/>
              <a:gd name="connsiteX34" fmla="*/ 163544 w 485775"/>
              <a:gd name="connsiteY34" fmla="*/ 755047 h 771525"/>
              <a:gd name="connsiteX35" fmla="*/ 160592 w 485775"/>
              <a:gd name="connsiteY35" fmla="*/ 755713 h 771525"/>
              <a:gd name="connsiteX36" fmla="*/ 144209 w 485775"/>
              <a:gd name="connsiteY36" fmla="*/ 773716 h 771525"/>
              <a:gd name="connsiteX37" fmla="*/ 132683 w 485775"/>
              <a:gd name="connsiteY37" fmla="*/ 774383 h 771525"/>
              <a:gd name="connsiteX38" fmla="*/ 119729 w 485775"/>
              <a:gd name="connsiteY38" fmla="*/ 773716 h 771525"/>
              <a:gd name="connsiteX39" fmla="*/ 104775 w 485775"/>
              <a:gd name="connsiteY39" fmla="*/ 751427 h 771525"/>
              <a:gd name="connsiteX40" fmla="*/ 97536 w 485775"/>
              <a:gd name="connsiteY40" fmla="*/ 732854 h 771525"/>
              <a:gd name="connsiteX41" fmla="*/ 98965 w 485775"/>
              <a:gd name="connsiteY41" fmla="*/ 724186 h 771525"/>
              <a:gd name="connsiteX42" fmla="*/ 86106 w 485775"/>
              <a:gd name="connsiteY42" fmla="*/ 700564 h 771525"/>
              <a:gd name="connsiteX43" fmla="*/ 77534 w 485775"/>
              <a:gd name="connsiteY43" fmla="*/ 724186 h 771525"/>
              <a:gd name="connsiteX44" fmla="*/ 73152 w 485775"/>
              <a:gd name="connsiteY44" fmla="*/ 758571 h 771525"/>
              <a:gd name="connsiteX45" fmla="*/ 68866 w 485775"/>
              <a:gd name="connsiteY45" fmla="*/ 767905 h 771525"/>
              <a:gd name="connsiteX46" fmla="*/ 47339 w 485775"/>
              <a:gd name="connsiteY46" fmla="*/ 760762 h 771525"/>
              <a:gd name="connsiteX47" fmla="*/ 39434 w 485775"/>
              <a:gd name="connsiteY47" fmla="*/ 765810 h 771525"/>
              <a:gd name="connsiteX48" fmla="*/ 33719 w 485775"/>
              <a:gd name="connsiteY48" fmla="*/ 770763 h 771525"/>
              <a:gd name="connsiteX49" fmla="*/ 5715 w 485775"/>
              <a:gd name="connsiteY49" fmla="*/ 533495 h 771525"/>
              <a:gd name="connsiteX50" fmla="*/ 2858 w 485775"/>
              <a:gd name="connsiteY50" fmla="*/ 511969 h 771525"/>
              <a:gd name="connsiteX51" fmla="*/ 12287 w 485775"/>
              <a:gd name="connsiteY51" fmla="*/ 44482 h 771525"/>
              <a:gd name="connsiteX52" fmla="*/ 0 w 485775"/>
              <a:gd name="connsiteY52" fmla="*/ 29432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85775" h="771525">
                <a:moveTo>
                  <a:pt x="0" y="29432"/>
                </a:moveTo>
                <a:lnTo>
                  <a:pt x="332804" y="0"/>
                </a:lnTo>
                <a:lnTo>
                  <a:pt x="426720" y="335566"/>
                </a:lnTo>
                <a:lnTo>
                  <a:pt x="435293" y="343471"/>
                </a:lnTo>
                <a:lnTo>
                  <a:pt x="442436" y="367855"/>
                </a:lnTo>
                <a:lnTo>
                  <a:pt x="447485" y="377857"/>
                </a:lnTo>
                <a:lnTo>
                  <a:pt x="459677" y="385001"/>
                </a:lnTo>
                <a:lnTo>
                  <a:pt x="467583" y="394335"/>
                </a:lnTo>
                <a:lnTo>
                  <a:pt x="463201" y="408718"/>
                </a:lnTo>
                <a:lnTo>
                  <a:pt x="474726" y="422338"/>
                </a:lnTo>
                <a:lnTo>
                  <a:pt x="473202" y="426625"/>
                </a:lnTo>
                <a:lnTo>
                  <a:pt x="461105" y="443865"/>
                </a:lnTo>
                <a:lnTo>
                  <a:pt x="461105" y="465392"/>
                </a:lnTo>
                <a:lnTo>
                  <a:pt x="452533" y="484727"/>
                </a:lnTo>
                <a:lnTo>
                  <a:pt x="455391" y="512731"/>
                </a:lnTo>
                <a:lnTo>
                  <a:pt x="470440" y="547116"/>
                </a:lnTo>
                <a:lnTo>
                  <a:pt x="469011" y="587978"/>
                </a:lnTo>
                <a:lnTo>
                  <a:pt x="484727" y="613124"/>
                </a:lnTo>
                <a:lnTo>
                  <a:pt x="486156" y="623126"/>
                </a:lnTo>
                <a:lnTo>
                  <a:pt x="135541" y="657511"/>
                </a:lnTo>
                <a:lnTo>
                  <a:pt x="135541" y="664750"/>
                </a:lnTo>
                <a:lnTo>
                  <a:pt x="136970" y="668274"/>
                </a:lnTo>
                <a:lnTo>
                  <a:pt x="132683" y="671894"/>
                </a:lnTo>
                <a:lnTo>
                  <a:pt x="134112" y="683324"/>
                </a:lnTo>
                <a:lnTo>
                  <a:pt x="144875" y="698373"/>
                </a:lnTo>
                <a:lnTo>
                  <a:pt x="151352" y="704850"/>
                </a:lnTo>
                <a:lnTo>
                  <a:pt x="155639" y="705612"/>
                </a:lnTo>
                <a:lnTo>
                  <a:pt x="165640" y="712756"/>
                </a:lnTo>
                <a:lnTo>
                  <a:pt x="167831" y="719233"/>
                </a:lnTo>
                <a:lnTo>
                  <a:pt x="162116" y="732854"/>
                </a:lnTo>
                <a:lnTo>
                  <a:pt x="162116" y="737140"/>
                </a:lnTo>
                <a:lnTo>
                  <a:pt x="169259" y="740664"/>
                </a:lnTo>
                <a:lnTo>
                  <a:pt x="171450" y="744950"/>
                </a:lnTo>
                <a:lnTo>
                  <a:pt x="171450" y="747903"/>
                </a:lnTo>
                <a:lnTo>
                  <a:pt x="163544" y="755047"/>
                </a:lnTo>
                <a:lnTo>
                  <a:pt x="160592" y="755713"/>
                </a:lnTo>
                <a:lnTo>
                  <a:pt x="144209" y="773716"/>
                </a:lnTo>
                <a:lnTo>
                  <a:pt x="132683" y="774383"/>
                </a:lnTo>
                <a:lnTo>
                  <a:pt x="119729" y="773716"/>
                </a:lnTo>
                <a:lnTo>
                  <a:pt x="104775" y="751427"/>
                </a:lnTo>
                <a:lnTo>
                  <a:pt x="97536" y="732854"/>
                </a:lnTo>
                <a:lnTo>
                  <a:pt x="98965" y="724186"/>
                </a:lnTo>
                <a:lnTo>
                  <a:pt x="86106" y="700564"/>
                </a:lnTo>
                <a:lnTo>
                  <a:pt x="77534" y="724186"/>
                </a:lnTo>
                <a:lnTo>
                  <a:pt x="73152" y="758571"/>
                </a:lnTo>
                <a:lnTo>
                  <a:pt x="68866" y="767905"/>
                </a:lnTo>
                <a:lnTo>
                  <a:pt x="47339" y="760762"/>
                </a:lnTo>
                <a:lnTo>
                  <a:pt x="39434" y="765810"/>
                </a:lnTo>
                <a:lnTo>
                  <a:pt x="33719" y="770763"/>
                </a:lnTo>
                <a:lnTo>
                  <a:pt x="5715" y="533495"/>
                </a:lnTo>
                <a:lnTo>
                  <a:pt x="2858" y="511969"/>
                </a:lnTo>
                <a:lnTo>
                  <a:pt x="12287" y="44482"/>
                </a:lnTo>
                <a:lnTo>
                  <a:pt x="0" y="29432"/>
                </a:lnTo>
                <a:close/>
              </a:path>
            </a:pathLst>
          </a:custGeom>
          <a:solidFill>
            <a:schemeClr val="bg2">
              <a:lumMod val="20000"/>
              <a:lumOff val="80000"/>
            </a:schemeClr>
          </a:solidFill>
          <a:ln w="5715" cap="flat">
            <a:solidFill>
              <a:schemeClr val="bg1"/>
            </a:solidFill>
            <a:prstDash val="solid"/>
            <a:miter/>
          </a:ln>
        </p:spPr>
        <p:txBody>
          <a:bodyPr rtlCol="0" anchor="ctr"/>
          <a:lstStyle/>
          <a:p>
            <a:endParaRPr lang="en-US"/>
          </a:p>
        </p:txBody>
      </p:sp>
      <p:sp>
        <p:nvSpPr>
          <p:cNvPr id="6" name="Text Placeholder 4">
            <a:extLst>
              <a:ext uri="{FF2B5EF4-FFF2-40B4-BE49-F238E27FC236}">
                <a16:creationId xmlns:a16="http://schemas.microsoft.com/office/drawing/2014/main" id="{6A03E564-D50B-4770-ACB7-597897845993}"/>
              </a:ext>
            </a:extLst>
          </p:cNvPr>
          <p:cNvSpPr txBox="1">
            <a:spLocks/>
          </p:cNvSpPr>
          <p:nvPr/>
        </p:nvSpPr>
        <p:spPr>
          <a:xfrm>
            <a:off x="445171" y="1733252"/>
            <a:ext cx="1762276" cy="501948"/>
          </a:xfrm>
          <a:prstGeom prst="rect">
            <a:avLst/>
          </a:prstGeom>
        </p:spPr>
        <p:txBody>
          <a:bodyPr lIns="0" rIns="0">
            <a:noAutofit/>
          </a:bodyPr>
          <a:lstStyle>
            <a:lvl1pPr marL="0" indent="0" algn="l" defTabSz="342896" rtl="0" eaLnBrk="1" fontAlgn="base" hangingPunct="1">
              <a:lnSpc>
                <a:spcPts val="1500"/>
              </a:lnSpc>
              <a:spcBef>
                <a:spcPts val="0"/>
              </a:spcBef>
              <a:spcAft>
                <a:spcPct val="0"/>
              </a:spcAft>
              <a:buFont typeface="Arial" panose="020B0604020202020204" pitchFamily="34" charset="0"/>
              <a:buNone/>
              <a:defRPr sz="1200" b="1" i="0" kern="1200">
                <a:solidFill>
                  <a:schemeClr val="accent1"/>
                </a:solidFill>
                <a:latin typeface="+mj-lt"/>
                <a:ea typeface="MS PGothic" panose="020B0600070205080204" pitchFamily="34" charset="-128"/>
                <a:cs typeface="Times New Roman" panose="02020603050405020304" pitchFamily="18" charset="0"/>
              </a:defRPr>
            </a:lvl1pPr>
            <a:lvl2pPr marL="557207" indent="-214311" algn="l" defTabSz="342896"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2pPr>
            <a:lvl3pPr marL="857241" indent="-171448" algn="l" defTabSz="342896"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38" indent="-171448" algn="l" defTabSz="342896"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35" indent="-171448" algn="l" defTabSz="342896"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31" indent="-171448" algn="l" defTabSz="342896" rtl="0" eaLnBrk="1" latinLnBrk="0" hangingPunct="1">
              <a:spcBef>
                <a:spcPct val="20000"/>
              </a:spcBef>
              <a:buFont typeface="Arial"/>
              <a:buChar char="•"/>
              <a:defRPr sz="1500" kern="1200">
                <a:solidFill>
                  <a:schemeClr val="tx1"/>
                </a:solidFill>
                <a:latin typeface="+mn-lt"/>
                <a:ea typeface="+mn-ea"/>
                <a:cs typeface="+mn-cs"/>
              </a:defRPr>
            </a:lvl6pPr>
            <a:lvl7pPr marL="2228828" indent="-171448" algn="l" defTabSz="342896" rtl="0" eaLnBrk="1" latinLnBrk="0" hangingPunct="1">
              <a:spcBef>
                <a:spcPct val="20000"/>
              </a:spcBef>
              <a:buFont typeface="Arial"/>
              <a:buChar char="•"/>
              <a:defRPr sz="1500" kern="1200">
                <a:solidFill>
                  <a:schemeClr val="tx1"/>
                </a:solidFill>
                <a:latin typeface="+mn-lt"/>
                <a:ea typeface="+mn-ea"/>
                <a:cs typeface="+mn-cs"/>
              </a:defRPr>
            </a:lvl7pPr>
            <a:lvl8pPr marL="2571724" indent="-171448" algn="l" defTabSz="342896" rtl="0" eaLnBrk="1" latinLnBrk="0" hangingPunct="1">
              <a:spcBef>
                <a:spcPct val="20000"/>
              </a:spcBef>
              <a:buFont typeface="Arial"/>
              <a:buChar char="•"/>
              <a:defRPr sz="1500" kern="1200">
                <a:solidFill>
                  <a:schemeClr val="tx1"/>
                </a:solidFill>
                <a:latin typeface="+mn-lt"/>
                <a:ea typeface="+mn-ea"/>
                <a:cs typeface="+mn-cs"/>
              </a:defRPr>
            </a:lvl8pPr>
            <a:lvl9pPr marL="2914621" indent="-171448" algn="l" defTabSz="342896" rtl="0" eaLnBrk="1" latinLnBrk="0" hangingPunct="1">
              <a:spcBef>
                <a:spcPct val="20000"/>
              </a:spcBef>
              <a:buFont typeface="Arial"/>
              <a:buChar char="•"/>
              <a:defRPr sz="1500" kern="1200">
                <a:solidFill>
                  <a:schemeClr val="tx1"/>
                </a:solidFill>
                <a:latin typeface="+mn-lt"/>
                <a:ea typeface="+mn-ea"/>
                <a:cs typeface="+mn-cs"/>
              </a:defRPr>
            </a:lvl9pPr>
          </a:lstStyle>
          <a:p>
            <a:r>
              <a:rPr lang="en-US" sz="1400" b="0" dirty="0">
                <a:solidFill>
                  <a:schemeClr val="tx1"/>
                </a:solidFill>
              </a:rPr>
              <a:t>Surface water system in Alabama</a:t>
            </a:r>
          </a:p>
        </p:txBody>
      </p:sp>
      <p:sp>
        <p:nvSpPr>
          <p:cNvPr id="7" name="Text Placeholder 1">
            <a:extLst>
              <a:ext uri="{FF2B5EF4-FFF2-40B4-BE49-F238E27FC236}">
                <a16:creationId xmlns:a16="http://schemas.microsoft.com/office/drawing/2014/main" id="{A2FAA00E-CE8D-4341-8043-449B2296EEDC}"/>
              </a:ext>
            </a:extLst>
          </p:cNvPr>
          <p:cNvSpPr txBox="1">
            <a:spLocks/>
          </p:cNvSpPr>
          <p:nvPr/>
        </p:nvSpPr>
        <p:spPr>
          <a:xfrm>
            <a:off x="341476" y="2440566"/>
            <a:ext cx="2327564" cy="3810000"/>
          </a:xfrm>
          <a:prstGeom prst="rect">
            <a:avLst/>
          </a:prstGeom>
        </p:spPr>
        <p:txBody>
          <a:bodyPr/>
          <a:lstStyle>
            <a:lvl1pPr marL="257172" indent="-257172" algn="l" defTabSz="342896"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1pPr>
            <a:lvl2pPr marL="557207" indent="-214311" algn="l" defTabSz="342896"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2pPr>
            <a:lvl3pPr marL="857241" indent="-171448" algn="l" defTabSz="342896"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38" indent="-171448" algn="l" defTabSz="342896"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35" indent="-171448" algn="l" defTabSz="342896"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31" indent="-171448" algn="l" defTabSz="342896" rtl="0" eaLnBrk="1" latinLnBrk="0" hangingPunct="1">
              <a:spcBef>
                <a:spcPct val="20000"/>
              </a:spcBef>
              <a:buFont typeface="Arial"/>
              <a:buChar char="•"/>
              <a:defRPr sz="1500" kern="1200">
                <a:solidFill>
                  <a:schemeClr val="tx1"/>
                </a:solidFill>
                <a:latin typeface="+mn-lt"/>
                <a:ea typeface="+mn-ea"/>
                <a:cs typeface="+mn-cs"/>
              </a:defRPr>
            </a:lvl6pPr>
            <a:lvl7pPr marL="2228828" indent="-171448" algn="l" defTabSz="342896" rtl="0" eaLnBrk="1" latinLnBrk="0" hangingPunct="1">
              <a:spcBef>
                <a:spcPct val="20000"/>
              </a:spcBef>
              <a:buFont typeface="Arial"/>
              <a:buChar char="•"/>
              <a:defRPr sz="1500" kern="1200">
                <a:solidFill>
                  <a:schemeClr val="tx1"/>
                </a:solidFill>
                <a:latin typeface="+mn-lt"/>
                <a:ea typeface="+mn-ea"/>
                <a:cs typeface="+mn-cs"/>
              </a:defRPr>
            </a:lvl7pPr>
            <a:lvl8pPr marL="2571724" indent="-171448" algn="l" defTabSz="342896" rtl="0" eaLnBrk="1" latinLnBrk="0" hangingPunct="1">
              <a:spcBef>
                <a:spcPct val="20000"/>
              </a:spcBef>
              <a:buFont typeface="Arial"/>
              <a:buChar char="•"/>
              <a:defRPr sz="1500" kern="1200">
                <a:solidFill>
                  <a:schemeClr val="tx1"/>
                </a:solidFill>
                <a:latin typeface="+mn-lt"/>
                <a:ea typeface="+mn-ea"/>
                <a:cs typeface="+mn-cs"/>
              </a:defRPr>
            </a:lvl8pPr>
            <a:lvl9pPr marL="2914621" indent="-171448" algn="l" defTabSz="342896"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000" b="1" dirty="0">
                <a:solidFill>
                  <a:schemeClr val="accent2"/>
                </a:solidFill>
              </a:rPr>
              <a:t>May 2016</a:t>
            </a:r>
            <a:br>
              <a:rPr lang="en-US" sz="1400" dirty="0"/>
            </a:br>
            <a:r>
              <a:rPr lang="en-US" sz="1400" dirty="0"/>
              <a:t>EPA issues Health Advisory Level (HAL) for PFOA and PFOS</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000" b="1" dirty="0">
                <a:solidFill>
                  <a:schemeClr val="accent2"/>
                </a:solidFill>
              </a:rPr>
              <a:t>July 2017</a:t>
            </a:r>
            <a:br>
              <a:rPr lang="en-US" sz="1400" dirty="0"/>
            </a:br>
            <a:r>
              <a:rPr lang="en-US" sz="1400" dirty="0"/>
              <a:t>Water system decides to act to provide additional treatment to maintain levels below HAL</a:t>
            </a:r>
          </a:p>
        </p:txBody>
      </p:sp>
      <p:pic>
        <p:nvPicPr>
          <p:cNvPr id="36" name="Picture 35">
            <a:extLst>
              <a:ext uri="{FF2B5EF4-FFF2-40B4-BE49-F238E27FC236}">
                <a16:creationId xmlns:a16="http://schemas.microsoft.com/office/drawing/2014/main" id="{A660AF45-609F-4900-A20D-809324375F5A}"/>
              </a:ext>
            </a:extLst>
          </p:cNvPr>
          <p:cNvPicPr>
            <a:picLocks noChangeAspect="1"/>
          </p:cNvPicPr>
          <p:nvPr/>
        </p:nvPicPr>
        <p:blipFill>
          <a:blip r:embed="rId3"/>
          <a:stretch>
            <a:fillRect/>
          </a:stretch>
        </p:blipFill>
        <p:spPr>
          <a:xfrm>
            <a:off x="2737490" y="2238664"/>
            <a:ext cx="4692939" cy="2934817"/>
          </a:xfrm>
          <a:prstGeom prst="rect">
            <a:avLst/>
          </a:prstGeom>
        </p:spPr>
      </p:pic>
      <p:sp>
        <p:nvSpPr>
          <p:cNvPr id="37" name="TextBox 36">
            <a:extLst>
              <a:ext uri="{FF2B5EF4-FFF2-40B4-BE49-F238E27FC236}">
                <a16:creationId xmlns:a16="http://schemas.microsoft.com/office/drawing/2014/main" id="{6344B470-6A91-48C1-BDB5-98DD3B7035A9}"/>
              </a:ext>
            </a:extLst>
          </p:cNvPr>
          <p:cNvSpPr txBox="1"/>
          <p:nvPr/>
        </p:nvSpPr>
        <p:spPr>
          <a:xfrm>
            <a:off x="3309284" y="2584221"/>
            <a:ext cx="1165921" cy="577466"/>
          </a:xfrm>
          <a:prstGeom prst="rect">
            <a:avLst/>
          </a:prstGeom>
          <a:noFill/>
        </p:spPr>
        <p:txBody>
          <a:bodyPr wrap="square" rtlCol="0">
            <a:spAutoFit/>
          </a:bodyPr>
          <a:lstStyle/>
          <a:p>
            <a:pPr algn="ctr"/>
            <a:r>
              <a:rPr lang="en-US" sz="1051" b="1" dirty="0">
                <a:solidFill>
                  <a:schemeClr val="tx2"/>
                </a:solidFill>
                <a:latin typeface="+mn-lt"/>
              </a:rPr>
              <a:t>Initially, PFOA/ PFOS levels below HAL</a:t>
            </a:r>
          </a:p>
        </p:txBody>
      </p:sp>
      <p:sp>
        <p:nvSpPr>
          <p:cNvPr id="38" name="Right Brace 37">
            <a:extLst>
              <a:ext uri="{FF2B5EF4-FFF2-40B4-BE49-F238E27FC236}">
                <a16:creationId xmlns:a16="http://schemas.microsoft.com/office/drawing/2014/main" id="{41014316-197B-4B40-93CA-98A1FEA13FFE}"/>
              </a:ext>
            </a:extLst>
          </p:cNvPr>
          <p:cNvSpPr/>
          <p:nvPr/>
        </p:nvSpPr>
        <p:spPr>
          <a:xfrm rot="16200000">
            <a:off x="3654751" y="2811939"/>
            <a:ext cx="391487" cy="1165921"/>
          </a:xfrm>
          <a:prstGeom prst="rightBrace">
            <a:avLst>
              <a:gd name="adj1" fmla="val 42348"/>
              <a:gd name="adj2" fmla="val 50000"/>
            </a:avLst>
          </a:prstGeom>
          <a:ln w="381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id="{C6E021F1-2E86-4341-8933-C2E9E7E08F54}"/>
              </a:ext>
            </a:extLst>
          </p:cNvPr>
          <p:cNvSpPr txBox="1"/>
          <p:nvPr/>
        </p:nvSpPr>
        <p:spPr>
          <a:xfrm>
            <a:off x="4415963" y="2591834"/>
            <a:ext cx="1821518" cy="577466"/>
          </a:xfrm>
          <a:prstGeom prst="rect">
            <a:avLst/>
          </a:prstGeom>
          <a:noFill/>
        </p:spPr>
        <p:txBody>
          <a:bodyPr wrap="square" rtlCol="0">
            <a:spAutoFit/>
          </a:bodyPr>
          <a:lstStyle/>
          <a:p>
            <a:pPr algn="ctr"/>
            <a:r>
              <a:rPr lang="en-US" sz="1051" b="1" dirty="0">
                <a:solidFill>
                  <a:schemeClr val="tx2"/>
                </a:solidFill>
                <a:latin typeface="+mn-lt"/>
              </a:rPr>
              <a:t>By summer 2017, concern that levels were exceeding the HAL</a:t>
            </a:r>
          </a:p>
        </p:txBody>
      </p:sp>
      <p:sp>
        <p:nvSpPr>
          <p:cNvPr id="40" name="Right Brace 39">
            <a:extLst>
              <a:ext uri="{FF2B5EF4-FFF2-40B4-BE49-F238E27FC236}">
                <a16:creationId xmlns:a16="http://schemas.microsoft.com/office/drawing/2014/main" id="{612CED5F-8BEA-461B-8076-DA85CE8A0BB6}"/>
              </a:ext>
            </a:extLst>
          </p:cNvPr>
          <p:cNvSpPr/>
          <p:nvPr/>
        </p:nvSpPr>
        <p:spPr>
          <a:xfrm rot="16200000">
            <a:off x="4991122" y="2763179"/>
            <a:ext cx="391487" cy="1264093"/>
          </a:xfrm>
          <a:prstGeom prst="rightBrace">
            <a:avLst>
              <a:gd name="adj1" fmla="val 35545"/>
              <a:gd name="adj2" fmla="val 50000"/>
            </a:avLst>
          </a:prstGeom>
          <a:ln w="381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9803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0B761-1913-4066-B759-5EDC0A7D2058}"/>
              </a:ext>
            </a:extLst>
          </p:cNvPr>
          <p:cNvSpPr>
            <a:spLocks noGrp="1"/>
          </p:cNvSpPr>
          <p:nvPr>
            <p:ph type="title"/>
          </p:nvPr>
        </p:nvSpPr>
        <p:spPr>
          <a:xfrm>
            <a:off x="301020" y="358750"/>
            <a:ext cx="6849434" cy="525380"/>
          </a:xfrm>
        </p:spPr>
        <p:txBody>
          <a:bodyPr/>
          <a:lstStyle/>
          <a:p>
            <a:r>
              <a:rPr lang="en-US" b="1" dirty="0"/>
              <a:t>Advanced Treatment Already Implemented</a:t>
            </a:r>
          </a:p>
        </p:txBody>
      </p:sp>
      <p:sp>
        <p:nvSpPr>
          <p:cNvPr id="8" name="Text Placeholder 7">
            <a:extLst>
              <a:ext uri="{FF2B5EF4-FFF2-40B4-BE49-F238E27FC236}">
                <a16:creationId xmlns:a16="http://schemas.microsoft.com/office/drawing/2014/main" id="{6E480828-FBE3-4565-A09B-60455C0E0512}"/>
              </a:ext>
            </a:extLst>
          </p:cNvPr>
          <p:cNvSpPr>
            <a:spLocks noGrp="1"/>
          </p:cNvSpPr>
          <p:nvPr>
            <p:ph type="body" sz="quarter" idx="11"/>
          </p:nvPr>
        </p:nvSpPr>
        <p:spPr/>
        <p:txBody>
          <a:bodyPr/>
          <a:lstStyle/>
          <a:p>
            <a:r>
              <a:rPr lang="en-US" dirty="0"/>
              <a:t>MIEX for Stage 2 DBP Rule Compliance</a:t>
            </a:r>
          </a:p>
          <a:p>
            <a:endParaRPr lang="en-US" dirty="0"/>
          </a:p>
        </p:txBody>
      </p:sp>
      <p:pic>
        <p:nvPicPr>
          <p:cNvPr id="9" name="Picture 8">
            <a:extLst>
              <a:ext uri="{FF2B5EF4-FFF2-40B4-BE49-F238E27FC236}">
                <a16:creationId xmlns:a16="http://schemas.microsoft.com/office/drawing/2014/main" id="{76388A16-3693-4D58-A251-EAF32929CB33}"/>
              </a:ext>
            </a:extLst>
          </p:cNvPr>
          <p:cNvPicPr>
            <a:picLocks noChangeAspect="1"/>
          </p:cNvPicPr>
          <p:nvPr/>
        </p:nvPicPr>
        <p:blipFill>
          <a:blip r:embed="rId3">
            <a:clrChange>
              <a:clrFrom>
                <a:srgbClr val="F8F8F8"/>
              </a:clrFrom>
              <a:clrTo>
                <a:srgbClr val="F8F8F8">
                  <a:alpha val="0"/>
                </a:srgbClr>
              </a:clrTo>
            </a:clrChange>
          </a:blip>
          <a:stretch>
            <a:fillRect/>
          </a:stretch>
        </p:blipFill>
        <p:spPr>
          <a:xfrm rot="14377934">
            <a:off x="1053195" y="1854310"/>
            <a:ext cx="909754" cy="822550"/>
          </a:xfrm>
          <a:prstGeom prst="rect">
            <a:avLst/>
          </a:prstGeom>
        </p:spPr>
      </p:pic>
      <p:pic>
        <p:nvPicPr>
          <p:cNvPr id="10" name="Picture 9">
            <a:extLst>
              <a:ext uri="{FF2B5EF4-FFF2-40B4-BE49-F238E27FC236}">
                <a16:creationId xmlns:a16="http://schemas.microsoft.com/office/drawing/2014/main" id="{2C831AB8-C964-49E3-9D17-CBD5C8B7D0AD}"/>
              </a:ext>
            </a:extLst>
          </p:cNvPr>
          <p:cNvPicPr>
            <a:picLocks noChangeAspect="1"/>
          </p:cNvPicPr>
          <p:nvPr/>
        </p:nvPicPr>
        <p:blipFill>
          <a:blip r:embed="rId4">
            <a:clrChange>
              <a:clrFrom>
                <a:srgbClr val="F8F8F8"/>
              </a:clrFrom>
              <a:clrTo>
                <a:srgbClr val="F8F8F8">
                  <a:alpha val="0"/>
                </a:srgbClr>
              </a:clrTo>
            </a:clrChange>
          </a:blip>
          <a:stretch>
            <a:fillRect/>
          </a:stretch>
        </p:blipFill>
        <p:spPr>
          <a:xfrm>
            <a:off x="1530850" y="2215850"/>
            <a:ext cx="782975" cy="807067"/>
          </a:xfrm>
          <a:prstGeom prst="rect">
            <a:avLst/>
          </a:prstGeom>
        </p:spPr>
      </p:pic>
      <p:cxnSp>
        <p:nvCxnSpPr>
          <p:cNvPr id="11" name="Connector: Elbow 10">
            <a:extLst>
              <a:ext uri="{FF2B5EF4-FFF2-40B4-BE49-F238E27FC236}">
                <a16:creationId xmlns:a16="http://schemas.microsoft.com/office/drawing/2014/main" id="{EB886940-594A-412F-9FD0-7AD532590459}"/>
              </a:ext>
            </a:extLst>
          </p:cNvPr>
          <p:cNvCxnSpPr/>
          <p:nvPr/>
        </p:nvCxnSpPr>
        <p:spPr>
          <a:xfrm rot="10800000">
            <a:off x="1491768" y="2574246"/>
            <a:ext cx="440423" cy="328569"/>
          </a:xfrm>
          <a:prstGeom prst="bentConnector3">
            <a:avLst>
              <a:gd name="adj1" fmla="val 100793"/>
            </a:avLst>
          </a:prstGeom>
          <a:ln>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2C35ECCA-60B8-4C3E-A007-0AE351F9B36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90630" y="2038395"/>
            <a:ext cx="202275" cy="372990"/>
          </a:xfrm>
          <a:prstGeom prst="rect">
            <a:avLst/>
          </a:prstGeom>
        </p:spPr>
      </p:pic>
      <p:pic>
        <p:nvPicPr>
          <p:cNvPr id="13" name="Picture 12">
            <a:extLst>
              <a:ext uri="{FF2B5EF4-FFF2-40B4-BE49-F238E27FC236}">
                <a16:creationId xmlns:a16="http://schemas.microsoft.com/office/drawing/2014/main" id="{B821D1FD-9A34-4ACE-87C8-395796172FA8}"/>
              </a:ext>
            </a:extLst>
          </p:cNvPr>
          <p:cNvPicPr>
            <a:picLocks noChangeAspect="1"/>
          </p:cNvPicPr>
          <p:nvPr/>
        </p:nvPicPr>
        <p:blipFill>
          <a:blip r:embed="rId6">
            <a:clrChange>
              <a:clrFrom>
                <a:srgbClr val="F8F8F8"/>
              </a:clrFrom>
              <a:clrTo>
                <a:srgbClr val="F8F8F8">
                  <a:alpha val="0"/>
                </a:srgbClr>
              </a:clrTo>
            </a:clrChange>
          </a:blip>
          <a:stretch>
            <a:fillRect/>
          </a:stretch>
        </p:blipFill>
        <p:spPr>
          <a:xfrm>
            <a:off x="2354655" y="2240768"/>
            <a:ext cx="1402170" cy="900446"/>
          </a:xfrm>
          <a:prstGeom prst="rect">
            <a:avLst/>
          </a:prstGeom>
        </p:spPr>
      </p:pic>
      <p:pic>
        <p:nvPicPr>
          <p:cNvPr id="14" name="Picture 13">
            <a:extLst>
              <a:ext uri="{FF2B5EF4-FFF2-40B4-BE49-F238E27FC236}">
                <a16:creationId xmlns:a16="http://schemas.microsoft.com/office/drawing/2014/main" id="{FB5D470B-F16A-4721-BB58-D34AA4E6AC6C}"/>
              </a:ext>
            </a:extLst>
          </p:cNvPr>
          <p:cNvPicPr>
            <a:picLocks noChangeAspect="1"/>
          </p:cNvPicPr>
          <p:nvPr/>
        </p:nvPicPr>
        <p:blipFill>
          <a:blip r:embed="rId7">
            <a:clrChange>
              <a:clrFrom>
                <a:srgbClr val="F8F8F8"/>
              </a:clrFrom>
              <a:clrTo>
                <a:srgbClr val="F8F8F8">
                  <a:alpha val="0"/>
                </a:srgbClr>
              </a:clrTo>
            </a:clrChange>
          </a:blip>
          <a:stretch>
            <a:fillRect/>
          </a:stretch>
        </p:blipFill>
        <p:spPr>
          <a:xfrm>
            <a:off x="3896613" y="2298637"/>
            <a:ext cx="926564" cy="836168"/>
          </a:xfrm>
          <a:prstGeom prst="rect">
            <a:avLst/>
          </a:prstGeom>
        </p:spPr>
      </p:pic>
      <p:pic>
        <p:nvPicPr>
          <p:cNvPr id="15" name="Picture 14">
            <a:extLst>
              <a:ext uri="{FF2B5EF4-FFF2-40B4-BE49-F238E27FC236}">
                <a16:creationId xmlns:a16="http://schemas.microsoft.com/office/drawing/2014/main" id="{5C359103-61B3-4D40-AB5A-DB4F3B155CED}"/>
              </a:ext>
            </a:extLst>
          </p:cNvPr>
          <p:cNvPicPr>
            <a:picLocks noChangeAspect="1"/>
          </p:cNvPicPr>
          <p:nvPr/>
        </p:nvPicPr>
        <p:blipFill>
          <a:blip r:embed="rId8">
            <a:clrChange>
              <a:clrFrom>
                <a:srgbClr val="F8F8F8"/>
              </a:clrFrom>
              <a:clrTo>
                <a:srgbClr val="F8F8F8">
                  <a:alpha val="0"/>
                </a:srgbClr>
              </a:clrTo>
            </a:clrChange>
          </a:blip>
          <a:stretch>
            <a:fillRect/>
          </a:stretch>
        </p:blipFill>
        <p:spPr>
          <a:xfrm>
            <a:off x="5043303" y="2204979"/>
            <a:ext cx="1379318" cy="878011"/>
          </a:xfrm>
          <a:prstGeom prst="rect">
            <a:avLst/>
          </a:prstGeom>
        </p:spPr>
      </p:pic>
      <p:cxnSp>
        <p:nvCxnSpPr>
          <p:cNvPr id="16" name="Straight Arrow Connector 15">
            <a:extLst>
              <a:ext uri="{FF2B5EF4-FFF2-40B4-BE49-F238E27FC236}">
                <a16:creationId xmlns:a16="http://schemas.microsoft.com/office/drawing/2014/main" id="{58DF9541-BDE8-443C-A338-D4A1796F3EF4}"/>
              </a:ext>
            </a:extLst>
          </p:cNvPr>
          <p:cNvCxnSpPr/>
          <p:nvPr/>
        </p:nvCxnSpPr>
        <p:spPr>
          <a:xfrm>
            <a:off x="792853" y="2560264"/>
            <a:ext cx="44025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E3666AC-358A-4091-82E9-CA2D39ECA382}"/>
              </a:ext>
            </a:extLst>
          </p:cNvPr>
          <p:cNvCxnSpPr/>
          <p:nvPr/>
        </p:nvCxnSpPr>
        <p:spPr>
          <a:xfrm>
            <a:off x="2214388" y="2594635"/>
            <a:ext cx="44025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29856655-38C1-4F87-9583-FECC6546FCBC}"/>
              </a:ext>
            </a:extLst>
          </p:cNvPr>
          <p:cNvCxnSpPr/>
          <p:nvPr/>
        </p:nvCxnSpPr>
        <p:spPr>
          <a:xfrm>
            <a:off x="3512284" y="2612862"/>
            <a:ext cx="44025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73B6C1A1-7397-4828-99A9-4C30F78E1A37}"/>
              </a:ext>
            </a:extLst>
          </p:cNvPr>
          <p:cNvCxnSpPr/>
          <p:nvPr/>
        </p:nvCxnSpPr>
        <p:spPr>
          <a:xfrm>
            <a:off x="4767250" y="2605288"/>
            <a:ext cx="44025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6761285C-3720-41F4-BFD9-751BE73194A2}"/>
              </a:ext>
            </a:extLst>
          </p:cNvPr>
          <p:cNvCxnSpPr/>
          <p:nvPr/>
        </p:nvCxnSpPr>
        <p:spPr>
          <a:xfrm>
            <a:off x="6271443" y="2583734"/>
            <a:ext cx="44025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BAB57F7D-BED4-4C28-832B-C7788508EC14}"/>
              </a:ext>
            </a:extLst>
          </p:cNvPr>
          <p:cNvSpPr txBox="1"/>
          <p:nvPr/>
        </p:nvSpPr>
        <p:spPr>
          <a:xfrm>
            <a:off x="1060981" y="3073972"/>
            <a:ext cx="1496174" cy="584775"/>
          </a:xfrm>
          <a:prstGeom prst="rect">
            <a:avLst/>
          </a:prstGeom>
          <a:noFill/>
        </p:spPr>
        <p:txBody>
          <a:bodyPr wrap="square" rtlCol="0">
            <a:spAutoFit/>
          </a:bodyPr>
          <a:lstStyle/>
          <a:p>
            <a:r>
              <a:rPr lang="en-US" sz="1600" dirty="0">
                <a:solidFill>
                  <a:schemeClr val="tx1">
                    <a:lumMod val="75000"/>
                    <a:lumOff val="25000"/>
                  </a:schemeClr>
                </a:solidFill>
              </a:rPr>
              <a:t>Ion exchange (TOC removal)</a:t>
            </a:r>
          </a:p>
        </p:txBody>
      </p:sp>
      <p:pic>
        <p:nvPicPr>
          <p:cNvPr id="22" name="Picture 21">
            <a:extLst>
              <a:ext uri="{FF2B5EF4-FFF2-40B4-BE49-F238E27FC236}">
                <a16:creationId xmlns:a16="http://schemas.microsoft.com/office/drawing/2014/main" id="{55F83C71-0283-4D97-BE48-A5964B0FD70D}"/>
              </a:ext>
            </a:extLst>
          </p:cNvPr>
          <p:cNvPicPr>
            <a:picLocks noChangeAspect="1"/>
          </p:cNvPicPr>
          <p:nvPr/>
        </p:nvPicPr>
        <p:blipFill>
          <a:blip r:embed="rId9">
            <a:clrChange>
              <a:clrFrom>
                <a:srgbClr val="F8F8F8"/>
              </a:clrFrom>
              <a:clrTo>
                <a:srgbClr val="F8F8F8">
                  <a:alpha val="0"/>
                </a:srgbClr>
              </a:clrTo>
            </a:clrChange>
            <a:duotone>
              <a:schemeClr val="accent5">
                <a:shade val="45000"/>
                <a:satMod val="135000"/>
              </a:schemeClr>
              <a:prstClr val="white"/>
            </a:duotone>
          </a:blip>
          <a:stretch>
            <a:fillRect/>
          </a:stretch>
        </p:blipFill>
        <p:spPr>
          <a:xfrm>
            <a:off x="158769" y="2225937"/>
            <a:ext cx="588622" cy="668653"/>
          </a:xfrm>
          <a:prstGeom prst="rect">
            <a:avLst/>
          </a:prstGeom>
        </p:spPr>
      </p:pic>
      <p:grpSp>
        <p:nvGrpSpPr>
          <p:cNvPr id="23" name="Group 22">
            <a:extLst>
              <a:ext uri="{FF2B5EF4-FFF2-40B4-BE49-F238E27FC236}">
                <a16:creationId xmlns:a16="http://schemas.microsoft.com/office/drawing/2014/main" id="{235BE4E4-B039-4FAB-934A-53CBC39E83ED}"/>
              </a:ext>
            </a:extLst>
          </p:cNvPr>
          <p:cNvGrpSpPr/>
          <p:nvPr/>
        </p:nvGrpSpPr>
        <p:grpSpPr>
          <a:xfrm>
            <a:off x="6789442" y="2336551"/>
            <a:ext cx="766133" cy="516167"/>
            <a:chOff x="5230971" y="4257040"/>
            <a:chExt cx="1533891" cy="965200"/>
          </a:xfrm>
        </p:grpSpPr>
        <p:cxnSp>
          <p:nvCxnSpPr>
            <p:cNvPr id="24" name="Straight Connector 23">
              <a:extLst>
                <a:ext uri="{FF2B5EF4-FFF2-40B4-BE49-F238E27FC236}">
                  <a16:creationId xmlns:a16="http://schemas.microsoft.com/office/drawing/2014/main" id="{593489D0-4E16-453E-9C0B-2EC827F87C81}"/>
                </a:ext>
              </a:extLst>
            </p:cNvPr>
            <p:cNvCxnSpPr/>
            <p:nvPr/>
          </p:nvCxnSpPr>
          <p:spPr>
            <a:xfrm flipV="1">
              <a:off x="5496560" y="4257040"/>
              <a:ext cx="457200" cy="965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22ADC85-69A8-4D39-AF52-2C2454000DB0}"/>
                </a:ext>
              </a:extLst>
            </p:cNvPr>
            <p:cNvCxnSpPr/>
            <p:nvPr/>
          </p:nvCxnSpPr>
          <p:spPr>
            <a:xfrm flipV="1">
              <a:off x="5790652" y="4257040"/>
              <a:ext cx="457200" cy="965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2458012-46CF-4D72-9F4E-D6F56163CF16}"/>
                </a:ext>
              </a:extLst>
            </p:cNvPr>
            <p:cNvCxnSpPr/>
            <p:nvPr/>
          </p:nvCxnSpPr>
          <p:spPr>
            <a:xfrm flipV="1">
              <a:off x="6107858" y="4257040"/>
              <a:ext cx="457200" cy="965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3131D55-0812-435B-A2D3-55D474887202}"/>
                </a:ext>
              </a:extLst>
            </p:cNvPr>
            <p:cNvCxnSpPr>
              <a:cxnSpLocks/>
            </p:cNvCxnSpPr>
            <p:nvPr/>
          </p:nvCxnSpPr>
          <p:spPr>
            <a:xfrm>
              <a:off x="5496560" y="4461285"/>
              <a:ext cx="126830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BF29A99-77AB-4FF7-B840-E9EA180962CB}"/>
                </a:ext>
              </a:extLst>
            </p:cNvPr>
            <p:cNvCxnSpPr>
              <a:cxnSpLocks/>
            </p:cNvCxnSpPr>
            <p:nvPr/>
          </p:nvCxnSpPr>
          <p:spPr>
            <a:xfrm>
              <a:off x="5356319" y="4739640"/>
              <a:ext cx="126830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05588A4-7B14-4916-9038-F0A9E745D11A}"/>
                </a:ext>
              </a:extLst>
            </p:cNvPr>
            <p:cNvCxnSpPr>
              <a:cxnSpLocks/>
            </p:cNvCxnSpPr>
            <p:nvPr/>
          </p:nvCxnSpPr>
          <p:spPr>
            <a:xfrm>
              <a:off x="5230971" y="5030245"/>
              <a:ext cx="126830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30" name="TextBox 29">
            <a:extLst>
              <a:ext uri="{FF2B5EF4-FFF2-40B4-BE49-F238E27FC236}">
                <a16:creationId xmlns:a16="http://schemas.microsoft.com/office/drawing/2014/main" id="{4EB9D600-47C8-46DB-A83E-09B8F652C9DC}"/>
              </a:ext>
            </a:extLst>
          </p:cNvPr>
          <p:cNvSpPr txBox="1"/>
          <p:nvPr/>
        </p:nvSpPr>
        <p:spPr>
          <a:xfrm>
            <a:off x="182652" y="3098045"/>
            <a:ext cx="811255" cy="584775"/>
          </a:xfrm>
          <a:prstGeom prst="rect">
            <a:avLst/>
          </a:prstGeom>
          <a:noFill/>
        </p:spPr>
        <p:txBody>
          <a:bodyPr wrap="square" rtlCol="0">
            <a:spAutoFit/>
          </a:bodyPr>
          <a:lstStyle/>
          <a:p>
            <a:r>
              <a:rPr lang="en-US" sz="1600" dirty="0">
                <a:solidFill>
                  <a:schemeClr val="tx1">
                    <a:lumMod val="75000"/>
                    <a:lumOff val="25000"/>
                  </a:schemeClr>
                </a:solidFill>
              </a:rPr>
              <a:t>River Source</a:t>
            </a:r>
          </a:p>
        </p:txBody>
      </p:sp>
      <p:sp>
        <p:nvSpPr>
          <p:cNvPr id="31" name="TextBox 30">
            <a:extLst>
              <a:ext uri="{FF2B5EF4-FFF2-40B4-BE49-F238E27FC236}">
                <a16:creationId xmlns:a16="http://schemas.microsoft.com/office/drawing/2014/main" id="{68F8665D-3589-48E0-BC0A-34C3BC21568A}"/>
              </a:ext>
            </a:extLst>
          </p:cNvPr>
          <p:cNvSpPr txBox="1"/>
          <p:nvPr/>
        </p:nvSpPr>
        <p:spPr>
          <a:xfrm>
            <a:off x="2313826" y="1446409"/>
            <a:ext cx="1496174" cy="830997"/>
          </a:xfrm>
          <a:prstGeom prst="rect">
            <a:avLst/>
          </a:prstGeom>
          <a:noFill/>
        </p:spPr>
        <p:txBody>
          <a:bodyPr wrap="square" rtlCol="0">
            <a:spAutoFit/>
          </a:bodyPr>
          <a:lstStyle/>
          <a:p>
            <a:r>
              <a:rPr lang="en-US" sz="1600" dirty="0">
                <a:solidFill>
                  <a:schemeClr val="tx1">
                    <a:lumMod val="75000"/>
                    <a:lumOff val="25000"/>
                  </a:schemeClr>
                </a:solidFill>
              </a:rPr>
              <a:t>Coagulation / Flocculation / Sedimentation</a:t>
            </a:r>
          </a:p>
        </p:txBody>
      </p:sp>
      <p:sp>
        <p:nvSpPr>
          <p:cNvPr id="32" name="TextBox 31">
            <a:extLst>
              <a:ext uri="{FF2B5EF4-FFF2-40B4-BE49-F238E27FC236}">
                <a16:creationId xmlns:a16="http://schemas.microsoft.com/office/drawing/2014/main" id="{3443C836-1A88-4A9D-9C3E-C705A558C792}"/>
              </a:ext>
            </a:extLst>
          </p:cNvPr>
          <p:cNvSpPr txBox="1"/>
          <p:nvPr/>
        </p:nvSpPr>
        <p:spPr>
          <a:xfrm>
            <a:off x="3780299" y="3044239"/>
            <a:ext cx="1496174" cy="584775"/>
          </a:xfrm>
          <a:prstGeom prst="rect">
            <a:avLst/>
          </a:prstGeom>
          <a:noFill/>
        </p:spPr>
        <p:txBody>
          <a:bodyPr wrap="square" rtlCol="0">
            <a:spAutoFit/>
          </a:bodyPr>
          <a:lstStyle/>
          <a:p>
            <a:pPr algn="ctr"/>
            <a:r>
              <a:rPr lang="en-US" sz="1600" dirty="0">
                <a:solidFill>
                  <a:schemeClr val="tx1">
                    <a:lumMod val="75000"/>
                    <a:lumOff val="25000"/>
                  </a:schemeClr>
                </a:solidFill>
              </a:rPr>
              <a:t>Conventional Filtration</a:t>
            </a:r>
          </a:p>
        </p:txBody>
      </p:sp>
      <p:sp>
        <p:nvSpPr>
          <p:cNvPr id="33" name="TextBox 32">
            <a:extLst>
              <a:ext uri="{FF2B5EF4-FFF2-40B4-BE49-F238E27FC236}">
                <a16:creationId xmlns:a16="http://schemas.microsoft.com/office/drawing/2014/main" id="{9016D7BA-E701-4252-87A9-983C16531D0A}"/>
              </a:ext>
            </a:extLst>
          </p:cNvPr>
          <p:cNvSpPr txBox="1"/>
          <p:nvPr/>
        </p:nvSpPr>
        <p:spPr>
          <a:xfrm>
            <a:off x="4995395" y="1705121"/>
            <a:ext cx="1496174" cy="584775"/>
          </a:xfrm>
          <a:prstGeom prst="rect">
            <a:avLst/>
          </a:prstGeom>
          <a:noFill/>
        </p:spPr>
        <p:txBody>
          <a:bodyPr wrap="square" rtlCol="0">
            <a:spAutoFit/>
          </a:bodyPr>
          <a:lstStyle/>
          <a:p>
            <a:pPr algn="ctr"/>
            <a:r>
              <a:rPr lang="en-US" sz="1600" dirty="0">
                <a:solidFill>
                  <a:schemeClr val="tx1">
                    <a:lumMod val="75000"/>
                    <a:lumOff val="25000"/>
                  </a:schemeClr>
                </a:solidFill>
              </a:rPr>
              <a:t>Free Chlorine Disinfection</a:t>
            </a:r>
          </a:p>
        </p:txBody>
      </p:sp>
      <p:sp>
        <p:nvSpPr>
          <p:cNvPr id="34" name="TextBox 33">
            <a:extLst>
              <a:ext uri="{FF2B5EF4-FFF2-40B4-BE49-F238E27FC236}">
                <a16:creationId xmlns:a16="http://schemas.microsoft.com/office/drawing/2014/main" id="{0C2568F3-A62D-4FE7-9613-C09403E18E89}"/>
              </a:ext>
            </a:extLst>
          </p:cNvPr>
          <p:cNvSpPr txBox="1"/>
          <p:nvPr/>
        </p:nvSpPr>
        <p:spPr>
          <a:xfrm>
            <a:off x="6212923" y="3025404"/>
            <a:ext cx="1496174" cy="338554"/>
          </a:xfrm>
          <a:prstGeom prst="rect">
            <a:avLst/>
          </a:prstGeom>
          <a:noFill/>
        </p:spPr>
        <p:txBody>
          <a:bodyPr wrap="square" rtlCol="0">
            <a:spAutoFit/>
          </a:bodyPr>
          <a:lstStyle/>
          <a:p>
            <a:pPr algn="ctr"/>
            <a:r>
              <a:rPr lang="en-US" sz="1600" dirty="0">
                <a:solidFill>
                  <a:schemeClr val="tx1">
                    <a:lumMod val="75000"/>
                    <a:lumOff val="25000"/>
                  </a:schemeClr>
                </a:solidFill>
              </a:rPr>
              <a:t>Distribution</a:t>
            </a:r>
          </a:p>
        </p:txBody>
      </p:sp>
      <p:sp>
        <p:nvSpPr>
          <p:cNvPr id="35" name="Text Placeholder 1">
            <a:extLst>
              <a:ext uri="{FF2B5EF4-FFF2-40B4-BE49-F238E27FC236}">
                <a16:creationId xmlns:a16="http://schemas.microsoft.com/office/drawing/2014/main" id="{B1119AF5-C9B7-4DB7-84C8-92D5FC78A835}"/>
              </a:ext>
            </a:extLst>
          </p:cNvPr>
          <p:cNvSpPr txBox="1">
            <a:spLocks/>
          </p:cNvSpPr>
          <p:nvPr/>
        </p:nvSpPr>
        <p:spPr>
          <a:xfrm>
            <a:off x="1264621" y="4204581"/>
            <a:ext cx="5375833" cy="667457"/>
          </a:xfrm>
          <a:prstGeom prst="rect">
            <a:avLst/>
          </a:prstGeom>
          <a:solidFill>
            <a:schemeClr val="accent2"/>
          </a:solidFill>
        </p:spPr>
        <p:txBody>
          <a:bodyPr/>
          <a:lstStyle>
            <a:lvl1pPr marL="257172" indent="-257172" algn="l" defTabSz="342896"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1pPr>
            <a:lvl2pPr marL="557207" indent="-214311" algn="l" defTabSz="342896"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2pPr>
            <a:lvl3pPr marL="857241" indent="-171448" algn="l" defTabSz="342896"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38" indent="-171448" algn="l" defTabSz="342896"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35" indent="-171448" algn="l" defTabSz="342896"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31" indent="-171448" algn="l" defTabSz="342896" rtl="0" eaLnBrk="1" latinLnBrk="0" hangingPunct="1">
              <a:spcBef>
                <a:spcPct val="20000"/>
              </a:spcBef>
              <a:buFont typeface="Arial"/>
              <a:buChar char="•"/>
              <a:defRPr sz="1500" kern="1200">
                <a:solidFill>
                  <a:schemeClr val="tx1"/>
                </a:solidFill>
                <a:latin typeface="+mn-lt"/>
                <a:ea typeface="+mn-ea"/>
                <a:cs typeface="+mn-cs"/>
              </a:defRPr>
            </a:lvl6pPr>
            <a:lvl7pPr marL="2228828" indent="-171448" algn="l" defTabSz="342896" rtl="0" eaLnBrk="1" latinLnBrk="0" hangingPunct="1">
              <a:spcBef>
                <a:spcPct val="20000"/>
              </a:spcBef>
              <a:buFont typeface="Arial"/>
              <a:buChar char="•"/>
              <a:defRPr sz="1500" kern="1200">
                <a:solidFill>
                  <a:schemeClr val="tx1"/>
                </a:solidFill>
                <a:latin typeface="+mn-lt"/>
                <a:ea typeface="+mn-ea"/>
                <a:cs typeface="+mn-cs"/>
              </a:defRPr>
            </a:lvl7pPr>
            <a:lvl8pPr marL="2571724" indent="-171448" algn="l" defTabSz="342896" rtl="0" eaLnBrk="1" latinLnBrk="0" hangingPunct="1">
              <a:spcBef>
                <a:spcPct val="20000"/>
              </a:spcBef>
              <a:buFont typeface="Arial"/>
              <a:buChar char="•"/>
              <a:defRPr sz="1500" kern="1200">
                <a:solidFill>
                  <a:schemeClr val="tx1"/>
                </a:solidFill>
                <a:latin typeface="+mn-lt"/>
                <a:ea typeface="+mn-ea"/>
                <a:cs typeface="+mn-cs"/>
              </a:defRPr>
            </a:lvl8pPr>
            <a:lvl9pPr marL="2914621" indent="-171448" algn="l" defTabSz="342896"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bg1"/>
                </a:solidFill>
              </a:rPr>
              <a:t>Recently installed IX is not effective for PFOA/PFOS – another treatment process is needed</a:t>
            </a:r>
          </a:p>
          <a:p>
            <a:pPr marL="0" indent="0">
              <a:buFont typeface="Arial" panose="020B0604020202020204" pitchFamily="34" charset="0"/>
              <a:buNone/>
            </a:pPr>
            <a:endParaRPr lang="en-US" sz="1400" dirty="0">
              <a:solidFill>
                <a:schemeClr val="bg1"/>
              </a:solidFill>
            </a:endParaRPr>
          </a:p>
        </p:txBody>
      </p:sp>
      <p:sp>
        <p:nvSpPr>
          <p:cNvPr id="5" name="Arrow: Up 4">
            <a:extLst>
              <a:ext uri="{FF2B5EF4-FFF2-40B4-BE49-F238E27FC236}">
                <a16:creationId xmlns:a16="http://schemas.microsoft.com/office/drawing/2014/main" id="{01F61A4E-90E6-44F7-966F-F592A172ADFF}"/>
              </a:ext>
            </a:extLst>
          </p:cNvPr>
          <p:cNvSpPr/>
          <p:nvPr/>
        </p:nvSpPr>
        <p:spPr>
          <a:xfrm>
            <a:off x="1390630" y="3792358"/>
            <a:ext cx="541561" cy="412223"/>
          </a:xfrm>
          <a:prstGeom prst="up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479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6758C-051C-49E2-8B09-E9843D26982B}"/>
              </a:ext>
            </a:extLst>
          </p:cNvPr>
          <p:cNvSpPr>
            <a:spLocks noGrp="1"/>
          </p:cNvSpPr>
          <p:nvPr>
            <p:ph type="title"/>
          </p:nvPr>
        </p:nvSpPr>
        <p:spPr/>
        <p:txBody>
          <a:bodyPr/>
          <a:lstStyle/>
          <a:p>
            <a:r>
              <a:rPr lang="en-US" b="1" dirty="0"/>
              <a:t>GAC Post-Filter </a:t>
            </a:r>
            <a:r>
              <a:rPr lang="en-US" b="1" dirty="0" err="1"/>
              <a:t>Adsorbers</a:t>
            </a:r>
            <a:r>
              <a:rPr lang="en-US" b="1" dirty="0"/>
              <a:t> Installed</a:t>
            </a:r>
          </a:p>
        </p:txBody>
      </p:sp>
      <p:sp>
        <p:nvSpPr>
          <p:cNvPr id="3" name="Text Placeholder 2">
            <a:extLst>
              <a:ext uri="{FF2B5EF4-FFF2-40B4-BE49-F238E27FC236}">
                <a16:creationId xmlns:a16="http://schemas.microsoft.com/office/drawing/2014/main" id="{DF117A3E-0A6A-4DDF-9BC5-1B9F6456AD24}"/>
              </a:ext>
            </a:extLst>
          </p:cNvPr>
          <p:cNvSpPr>
            <a:spLocks noGrp="1"/>
          </p:cNvSpPr>
          <p:nvPr>
            <p:ph type="body" sz="quarter" idx="11"/>
          </p:nvPr>
        </p:nvSpPr>
        <p:spPr>
          <a:xfrm>
            <a:off x="491165" y="902408"/>
            <a:ext cx="5049210" cy="288722"/>
          </a:xfrm>
        </p:spPr>
        <p:txBody>
          <a:bodyPr/>
          <a:lstStyle/>
          <a:p>
            <a:r>
              <a:rPr lang="en-US" dirty="0"/>
              <a:t>Gadsden, Alabama</a:t>
            </a:r>
          </a:p>
        </p:txBody>
      </p:sp>
      <p:sp>
        <p:nvSpPr>
          <p:cNvPr id="5" name="Text Placeholder 2">
            <a:extLst>
              <a:ext uri="{FF2B5EF4-FFF2-40B4-BE49-F238E27FC236}">
                <a16:creationId xmlns:a16="http://schemas.microsoft.com/office/drawing/2014/main" id="{3FFAE205-05A5-4DD1-AD70-6FCA686699DB}"/>
              </a:ext>
            </a:extLst>
          </p:cNvPr>
          <p:cNvSpPr txBox="1">
            <a:spLocks/>
          </p:cNvSpPr>
          <p:nvPr/>
        </p:nvSpPr>
        <p:spPr>
          <a:xfrm>
            <a:off x="775368" y="1333500"/>
            <a:ext cx="6235032" cy="1638300"/>
          </a:xfrm>
          <a:prstGeom prst="rect">
            <a:avLst/>
          </a:prstGeom>
        </p:spPr>
        <p:txBody>
          <a:bodyPr lIns="0" rIns="0">
            <a:noAutofit/>
          </a:bodyPr>
          <a:lstStyle>
            <a:lvl1pPr marL="0" indent="0" algn="l" defTabSz="342896" rtl="0" eaLnBrk="1" fontAlgn="base" hangingPunct="1">
              <a:lnSpc>
                <a:spcPts val="1500"/>
              </a:lnSpc>
              <a:spcBef>
                <a:spcPts val="0"/>
              </a:spcBef>
              <a:spcAft>
                <a:spcPct val="0"/>
              </a:spcAft>
              <a:buFont typeface="Arial" panose="020B0604020202020204" pitchFamily="34" charset="0"/>
              <a:buNone/>
              <a:defRPr sz="1200" b="1" i="0" kern="1200">
                <a:solidFill>
                  <a:schemeClr val="accent1"/>
                </a:solidFill>
                <a:latin typeface="+mj-lt"/>
                <a:ea typeface="MS PGothic" panose="020B0600070205080204" pitchFamily="34" charset="-128"/>
                <a:cs typeface="Times New Roman" panose="02020603050405020304" pitchFamily="18" charset="0"/>
              </a:defRPr>
            </a:lvl1pPr>
            <a:lvl2pPr marL="557207" indent="-214311" algn="l" defTabSz="342896"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2pPr>
            <a:lvl3pPr marL="857241" indent="-171448" algn="l" defTabSz="342896"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38" indent="-171448" algn="l" defTabSz="342896"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35" indent="-171448" algn="l" defTabSz="342896"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31" indent="-171448" algn="l" defTabSz="342896" rtl="0" eaLnBrk="1" latinLnBrk="0" hangingPunct="1">
              <a:spcBef>
                <a:spcPct val="20000"/>
              </a:spcBef>
              <a:buFont typeface="Arial"/>
              <a:buChar char="•"/>
              <a:defRPr sz="1500" kern="1200">
                <a:solidFill>
                  <a:schemeClr val="tx1"/>
                </a:solidFill>
                <a:latin typeface="+mn-lt"/>
                <a:ea typeface="+mn-ea"/>
                <a:cs typeface="+mn-cs"/>
              </a:defRPr>
            </a:lvl6pPr>
            <a:lvl7pPr marL="2228828" indent="-171448" algn="l" defTabSz="342896" rtl="0" eaLnBrk="1" latinLnBrk="0" hangingPunct="1">
              <a:spcBef>
                <a:spcPct val="20000"/>
              </a:spcBef>
              <a:buFont typeface="Arial"/>
              <a:buChar char="•"/>
              <a:defRPr sz="1500" kern="1200">
                <a:solidFill>
                  <a:schemeClr val="tx1"/>
                </a:solidFill>
                <a:latin typeface="+mn-lt"/>
                <a:ea typeface="+mn-ea"/>
                <a:cs typeface="+mn-cs"/>
              </a:defRPr>
            </a:lvl7pPr>
            <a:lvl8pPr marL="2571724" indent="-171448" algn="l" defTabSz="342896" rtl="0" eaLnBrk="1" latinLnBrk="0" hangingPunct="1">
              <a:spcBef>
                <a:spcPct val="20000"/>
              </a:spcBef>
              <a:buFont typeface="Arial"/>
              <a:buChar char="•"/>
              <a:defRPr sz="1500" kern="1200">
                <a:solidFill>
                  <a:schemeClr val="tx1"/>
                </a:solidFill>
                <a:latin typeface="+mn-lt"/>
                <a:ea typeface="+mn-ea"/>
                <a:cs typeface="+mn-cs"/>
              </a:defRPr>
            </a:lvl8pPr>
            <a:lvl9pPr marL="2914621" indent="-171448" algn="l" defTabSz="342896" rtl="0" eaLnBrk="1" latinLnBrk="0" hangingPunct="1">
              <a:spcBef>
                <a:spcPct val="20000"/>
              </a:spcBef>
              <a:buFont typeface="Arial"/>
              <a:buChar char="•"/>
              <a:defRPr sz="1500" kern="1200">
                <a:solidFill>
                  <a:schemeClr val="tx1"/>
                </a:solidFill>
                <a:latin typeface="+mn-lt"/>
                <a:ea typeface="+mn-ea"/>
                <a:cs typeface="+mn-cs"/>
              </a:defRPr>
            </a:lvl9pPr>
          </a:lstStyle>
          <a:p>
            <a:pPr marL="380966" indent="-380966">
              <a:lnSpc>
                <a:spcPct val="100000"/>
              </a:lnSpc>
              <a:spcAft>
                <a:spcPts val="1200"/>
              </a:spcAft>
              <a:buFont typeface="Arial" panose="020B0604020202020204" pitchFamily="34" charset="0"/>
              <a:buChar char="•"/>
            </a:pPr>
            <a:r>
              <a:rPr lang="en-US" sz="1500" b="0" dirty="0"/>
              <a:t>Fast track implementation of 6 MGD of treatment</a:t>
            </a:r>
          </a:p>
          <a:p>
            <a:pPr marL="380966" indent="-380966">
              <a:lnSpc>
                <a:spcPct val="100000"/>
              </a:lnSpc>
              <a:spcAft>
                <a:spcPts val="1200"/>
              </a:spcAft>
              <a:buFont typeface="Arial" panose="020B0604020202020204" pitchFamily="34" charset="0"/>
              <a:buChar char="•"/>
            </a:pPr>
            <a:r>
              <a:rPr lang="en-US" sz="1500" b="0" dirty="0"/>
              <a:t>Insufficient time to assess technologies through pilot testing </a:t>
            </a:r>
          </a:p>
          <a:p>
            <a:pPr marL="380966" indent="-380966">
              <a:lnSpc>
                <a:spcPct val="100000"/>
              </a:lnSpc>
              <a:spcAft>
                <a:spcPts val="1200"/>
              </a:spcAft>
              <a:buFont typeface="Arial" panose="020B0604020202020204" pitchFamily="34" charset="0"/>
              <a:buChar char="•"/>
            </a:pPr>
            <a:r>
              <a:rPr lang="en-US" sz="1500" b="0" dirty="0"/>
              <a:t>Initially, regulators urging RO but does not remove PFAS from environment (concentrate stream)</a:t>
            </a:r>
          </a:p>
          <a:p>
            <a:pPr marL="380966" indent="-380966">
              <a:lnSpc>
                <a:spcPct val="100000"/>
              </a:lnSpc>
              <a:spcAft>
                <a:spcPts val="1200"/>
              </a:spcAft>
              <a:buFont typeface="Arial" panose="020B0604020202020204" pitchFamily="34" charset="0"/>
              <a:buChar char="•"/>
            </a:pPr>
            <a:r>
              <a:rPr lang="en-US" sz="1500" b="0" dirty="0"/>
              <a:t>Selected GAC adsorption for PFAS removal in the near-term</a:t>
            </a:r>
          </a:p>
          <a:p>
            <a:pPr marL="380966" indent="-380966">
              <a:lnSpc>
                <a:spcPct val="100000"/>
              </a:lnSpc>
              <a:spcAft>
                <a:spcPts val="1200"/>
              </a:spcAft>
              <a:buFont typeface="Arial" panose="020B0604020202020204" pitchFamily="34" charset="0"/>
              <a:buChar char="•"/>
            </a:pPr>
            <a:r>
              <a:rPr lang="en-US" sz="1500" b="0" dirty="0"/>
              <a:t>Thermal regeneration of GAC shown to be effective for removing adsorbed PFASs</a:t>
            </a:r>
          </a:p>
        </p:txBody>
      </p:sp>
      <p:pic>
        <p:nvPicPr>
          <p:cNvPr id="6" name="Picture 5" descr="A picture containing sky, ground, outdoor&#10;&#10;Description automatically generated">
            <a:extLst>
              <a:ext uri="{FF2B5EF4-FFF2-40B4-BE49-F238E27FC236}">
                <a16:creationId xmlns:a16="http://schemas.microsoft.com/office/drawing/2014/main" id="{216655A3-4DCC-42DA-9CFE-ED25FE0BE283}"/>
              </a:ext>
            </a:extLst>
          </p:cNvPr>
          <p:cNvPicPr>
            <a:picLocks noChangeAspect="1"/>
          </p:cNvPicPr>
          <p:nvPr/>
        </p:nvPicPr>
        <p:blipFill rotWithShape="1">
          <a:blip r:embed="rId3"/>
          <a:srcRect r="1606" b="18720"/>
          <a:stretch/>
        </p:blipFill>
        <p:spPr>
          <a:xfrm>
            <a:off x="5702008" y="4352703"/>
            <a:ext cx="1917992" cy="11882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id="{69E1C421-4129-4C7A-BACF-07AB2F227535}"/>
              </a:ext>
            </a:extLst>
          </p:cNvPr>
          <p:cNvPicPr>
            <a:picLocks noChangeAspect="1"/>
          </p:cNvPicPr>
          <p:nvPr/>
        </p:nvPicPr>
        <p:blipFill>
          <a:blip r:embed="rId4"/>
          <a:stretch>
            <a:fillRect/>
          </a:stretch>
        </p:blipFill>
        <p:spPr>
          <a:xfrm>
            <a:off x="198719" y="3853317"/>
            <a:ext cx="5773893" cy="1377709"/>
          </a:xfrm>
          <a:prstGeom prst="rect">
            <a:avLst/>
          </a:prstGeom>
        </p:spPr>
      </p:pic>
    </p:spTree>
    <p:extLst>
      <p:ext uri="{BB962C8B-B14F-4D97-AF65-F5344CB8AC3E}">
        <p14:creationId xmlns:p14="http://schemas.microsoft.com/office/powerpoint/2010/main" val="1379362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3E8CA-8995-4080-9B95-BC6B2178628B}"/>
              </a:ext>
            </a:extLst>
          </p:cNvPr>
          <p:cNvSpPr>
            <a:spLocks noGrp="1"/>
          </p:cNvSpPr>
          <p:nvPr>
            <p:ph type="title"/>
          </p:nvPr>
        </p:nvSpPr>
        <p:spPr>
          <a:xfrm>
            <a:off x="389566" y="92753"/>
            <a:ext cx="6849434" cy="525380"/>
          </a:xfrm>
        </p:spPr>
        <p:txBody>
          <a:bodyPr/>
          <a:lstStyle/>
          <a:p>
            <a:pPr marL="0" indent="0">
              <a:buNone/>
            </a:pPr>
            <a:r>
              <a:rPr lang="en-US" dirty="0"/>
              <a:t>GAC Accelerated Column Testing</a:t>
            </a:r>
          </a:p>
        </p:txBody>
      </p:sp>
      <p:sp>
        <p:nvSpPr>
          <p:cNvPr id="3" name="Text Placeholder 2">
            <a:extLst>
              <a:ext uri="{FF2B5EF4-FFF2-40B4-BE49-F238E27FC236}">
                <a16:creationId xmlns:a16="http://schemas.microsoft.com/office/drawing/2014/main" id="{01A0B452-8CC1-49FC-B3DA-9D55785BE596}"/>
              </a:ext>
            </a:extLst>
          </p:cNvPr>
          <p:cNvSpPr>
            <a:spLocks noGrp="1"/>
          </p:cNvSpPr>
          <p:nvPr>
            <p:ph type="body" sz="quarter" idx="11"/>
          </p:nvPr>
        </p:nvSpPr>
        <p:spPr>
          <a:xfrm>
            <a:off x="389565" y="643794"/>
            <a:ext cx="7073756" cy="247614"/>
          </a:xfrm>
        </p:spPr>
        <p:txBody>
          <a:bodyPr/>
          <a:lstStyle/>
          <a:p>
            <a:r>
              <a:rPr lang="en-US" dirty="0"/>
              <a:t>Evaluation of GAC effectiveness for other PFAS compounds</a:t>
            </a:r>
          </a:p>
        </p:txBody>
      </p:sp>
      <p:sp>
        <p:nvSpPr>
          <p:cNvPr id="8" name="Text Placeholder 3">
            <a:extLst>
              <a:ext uri="{FF2B5EF4-FFF2-40B4-BE49-F238E27FC236}">
                <a16:creationId xmlns:a16="http://schemas.microsoft.com/office/drawing/2014/main" id="{D163FD99-8FE6-49BF-B953-7AE18E43DD4C}"/>
              </a:ext>
            </a:extLst>
          </p:cNvPr>
          <p:cNvSpPr txBox="1">
            <a:spLocks/>
          </p:cNvSpPr>
          <p:nvPr/>
        </p:nvSpPr>
        <p:spPr>
          <a:xfrm>
            <a:off x="389566" y="1009680"/>
            <a:ext cx="3905774" cy="533400"/>
          </a:xfrm>
          <a:prstGeom prst="rect">
            <a:avLst/>
          </a:prstGeom>
        </p:spPr>
        <p:txBody>
          <a:bodyPr/>
          <a:lstStyle>
            <a:lvl1pPr marL="173736" marR="0" indent="-173736" algn="l" defTabSz="685793" rtl="0" eaLnBrk="1" fontAlgn="auto" latinLnBrk="0" hangingPunct="1">
              <a:lnSpc>
                <a:spcPct val="100000"/>
              </a:lnSpc>
              <a:spcBef>
                <a:spcPts val="600"/>
              </a:spcBef>
              <a:spcAft>
                <a:spcPts val="600"/>
              </a:spcAft>
              <a:buClr>
                <a:srgbClr val="000000">
                  <a:lumMod val="75000"/>
                  <a:lumOff val="25000"/>
                </a:srgbClr>
              </a:buClr>
              <a:buSzPct val="105000"/>
              <a:buFont typeface="Arial" panose="020B0604020202020204" pitchFamily="34" charset="0"/>
              <a:buChar char="•"/>
              <a:tabLst/>
              <a:defRPr sz="1600" b="0" kern="1200">
                <a:solidFill>
                  <a:schemeClr val="tx1">
                    <a:lumMod val="75000"/>
                    <a:lumOff val="25000"/>
                  </a:schemeClr>
                </a:solidFill>
                <a:latin typeface="+mn-lt"/>
                <a:ea typeface="MS PGothic" panose="020B0600070205080204" pitchFamily="34" charset="-128"/>
                <a:cs typeface="+mn-cs"/>
              </a:defRPr>
            </a:lvl1pPr>
            <a:lvl2pPr marL="354330" marR="0"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sz="1200" b="1" kern="1200">
                <a:solidFill>
                  <a:schemeClr val="accent6"/>
                </a:solidFill>
                <a:latin typeface="+mn-lt"/>
                <a:ea typeface="MS PGothic" panose="020B0600070205080204" pitchFamily="34" charset="-128"/>
                <a:cs typeface="+mn-cs"/>
              </a:defRPr>
            </a:lvl2pPr>
            <a:lvl3pPr marL="537210" marR="0"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sz="1100" b="0" i="1" kern="1200">
                <a:solidFill>
                  <a:schemeClr val="accent6"/>
                </a:solidFill>
                <a:latin typeface="+mn-lt"/>
                <a:ea typeface="MS PGothic" panose="020B0600070205080204" pitchFamily="34" charset="-128"/>
                <a:cs typeface="+mn-cs"/>
              </a:defRPr>
            </a:lvl3pPr>
            <a:lvl4pPr marL="1200138" indent="-171448" algn="l" defTabSz="342896"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35" indent="-171448" algn="l" defTabSz="342896"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31" indent="-171448" algn="l" defTabSz="342896" rtl="0" eaLnBrk="1" latinLnBrk="0" hangingPunct="1">
              <a:spcBef>
                <a:spcPct val="20000"/>
              </a:spcBef>
              <a:buFont typeface="Arial"/>
              <a:buChar char="•"/>
              <a:defRPr sz="1500" kern="1200">
                <a:solidFill>
                  <a:schemeClr val="tx1"/>
                </a:solidFill>
                <a:latin typeface="+mn-lt"/>
                <a:ea typeface="+mn-ea"/>
                <a:cs typeface="+mn-cs"/>
              </a:defRPr>
            </a:lvl6pPr>
            <a:lvl7pPr marL="2228828" indent="-171448" algn="l" defTabSz="342896" rtl="0" eaLnBrk="1" latinLnBrk="0" hangingPunct="1">
              <a:spcBef>
                <a:spcPct val="20000"/>
              </a:spcBef>
              <a:buFont typeface="Arial"/>
              <a:buChar char="•"/>
              <a:defRPr sz="1500" kern="1200">
                <a:solidFill>
                  <a:schemeClr val="tx1"/>
                </a:solidFill>
                <a:latin typeface="+mn-lt"/>
                <a:ea typeface="+mn-ea"/>
                <a:cs typeface="+mn-cs"/>
              </a:defRPr>
            </a:lvl7pPr>
            <a:lvl8pPr marL="2571724" indent="-171448" algn="l" defTabSz="342896" rtl="0" eaLnBrk="1" latinLnBrk="0" hangingPunct="1">
              <a:spcBef>
                <a:spcPct val="20000"/>
              </a:spcBef>
              <a:buFont typeface="Arial"/>
              <a:buChar char="•"/>
              <a:defRPr sz="1500" kern="1200">
                <a:solidFill>
                  <a:schemeClr val="tx1"/>
                </a:solidFill>
                <a:latin typeface="+mn-lt"/>
                <a:ea typeface="+mn-ea"/>
                <a:cs typeface="+mn-cs"/>
              </a:defRPr>
            </a:lvl8pPr>
            <a:lvl9pPr marL="2914621" indent="-171448" algn="l" defTabSz="342896"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dirty="0"/>
              <a:t>12.5 min EBCT – PFOA + PFOS</a:t>
            </a:r>
          </a:p>
        </p:txBody>
      </p:sp>
      <p:pic>
        <p:nvPicPr>
          <p:cNvPr id="9" name="Picture 8">
            <a:extLst>
              <a:ext uri="{FF2B5EF4-FFF2-40B4-BE49-F238E27FC236}">
                <a16:creationId xmlns:a16="http://schemas.microsoft.com/office/drawing/2014/main" id="{8B04E653-C587-4028-BE99-29C88BF390C0}"/>
              </a:ext>
            </a:extLst>
          </p:cNvPr>
          <p:cNvPicPr/>
          <p:nvPr/>
        </p:nvPicPr>
        <p:blipFill>
          <a:blip r:embed="rId3"/>
          <a:stretch>
            <a:fillRect/>
          </a:stretch>
        </p:blipFill>
        <p:spPr>
          <a:xfrm>
            <a:off x="170631" y="1285118"/>
            <a:ext cx="3293006" cy="2320553"/>
          </a:xfrm>
          <a:prstGeom prst="rect">
            <a:avLst/>
          </a:prstGeom>
        </p:spPr>
      </p:pic>
      <p:graphicFrame>
        <p:nvGraphicFramePr>
          <p:cNvPr id="10" name="Table 9">
            <a:extLst>
              <a:ext uri="{FF2B5EF4-FFF2-40B4-BE49-F238E27FC236}">
                <a16:creationId xmlns:a16="http://schemas.microsoft.com/office/drawing/2014/main" id="{F721C5ED-10C6-4A88-A574-3C8A61C89E29}"/>
              </a:ext>
            </a:extLst>
          </p:cNvPr>
          <p:cNvGraphicFramePr>
            <a:graphicFrameLocks noGrp="1"/>
          </p:cNvGraphicFramePr>
          <p:nvPr>
            <p:extLst>
              <p:ext uri="{D42A27DB-BD31-4B8C-83A1-F6EECF244321}">
                <p14:modId xmlns:p14="http://schemas.microsoft.com/office/powerpoint/2010/main" val="3350309026"/>
              </p:ext>
            </p:extLst>
          </p:nvPr>
        </p:nvGraphicFramePr>
        <p:xfrm>
          <a:off x="434829" y="3801115"/>
          <a:ext cx="7028492" cy="1612108"/>
        </p:xfrm>
        <a:graphic>
          <a:graphicData uri="http://schemas.openxmlformats.org/drawingml/2006/table">
            <a:tbl>
              <a:tblPr firstRow="1" bandRow="1">
                <a:tableStyleId>{5C22544A-7EE6-4342-B048-85BDC9FD1C3A}</a:tableStyleId>
              </a:tblPr>
              <a:tblGrid>
                <a:gridCol w="1833130">
                  <a:extLst>
                    <a:ext uri="{9D8B030D-6E8A-4147-A177-3AD203B41FA5}">
                      <a16:colId xmlns:a16="http://schemas.microsoft.com/office/drawing/2014/main" val="20000"/>
                    </a:ext>
                  </a:extLst>
                </a:gridCol>
                <a:gridCol w="2303156">
                  <a:extLst>
                    <a:ext uri="{9D8B030D-6E8A-4147-A177-3AD203B41FA5}">
                      <a16:colId xmlns:a16="http://schemas.microsoft.com/office/drawing/2014/main" val="20001"/>
                    </a:ext>
                  </a:extLst>
                </a:gridCol>
                <a:gridCol w="2892206">
                  <a:extLst>
                    <a:ext uri="{9D8B030D-6E8A-4147-A177-3AD203B41FA5}">
                      <a16:colId xmlns:a16="http://schemas.microsoft.com/office/drawing/2014/main" val="20002"/>
                    </a:ext>
                  </a:extLst>
                </a:gridCol>
              </a:tblGrid>
              <a:tr h="278464">
                <a:tc>
                  <a:txBody>
                    <a:bodyPr/>
                    <a:lstStyle/>
                    <a:p>
                      <a:pPr algn="ctr"/>
                      <a:r>
                        <a:rPr lang="en-US" sz="1400" dirty="0"/>
                        <a:t>PFAS</a:t>
                      </a:r>
                    </a:p>
                  </a:txBody>
                  <a:tcPr marL="68580" marR="68580" marT="34290" marB="34290" anchor="ctr"/>
                </a:tc>
                <a:tc>
                  <a:txBody>
                    <a:bodyPr/>
                    <a:lstStyle/>
                    <a:p>
                      <a:pPr algn="ctr"/>
                      <a:r>
                        <a:rPr lang="en-US" sz="1400" dirty="0"/>
                        <a:t>Carbon Chain Length</a:t>
                      </a:r>
                    </a:p>
                  </a:txBody>
                  <a:tcPr marL="68580" marR="68580" marT="34290" marB="34290" anchor="ctr"/>
                </a:tc>
                <a:tc>
                  <a:txBody>
                    <a:bodyPr/>
                    <a:lstStyle/>
                    <a:p>
                      <a:pPr algn="ctr"/>
                      <a:r>
                        <a:rPr lang="en-US" sz="1400" dirty="0"/>
                        <a:t>Days to Initial Breakthrough</a:t>
                      </a:r>
                    </a:p>
                  </a:txBody>
                  <a:tcPr marL="68580" marR="68580" marT="34290" marB="34290" anchor="ctr"/>
                </a:tc>
                <a:extLst>
                  <a:ext uri="{0D108BD9-81ED-4DB2-BD59-A6C34878D82A}">
                    <a16:rowId xmlns:a16="http://schemas.microsoft.com/office/drawing/2014/main" val="10000"/>
                  </a:ext>
                </a:extLst>
              </a:tr>
              <a:tr h="151810">
                <a:tc>
                  <a:txBody>
                    <a:bodyPr/>
                    <a:lstStyle/>
                    <a:p>
                      <a:pPr algn="ctr" rtl="0" fontAlgn="ctr"/>
                      <a:r>
                        <a:rPr lang="en-US" sz="1200" b="0" i="0" u="none" strike="noStrike" dirty="0">
                          <a:solidFill>
                            <a:schemeClr val="tx1"/>
                          </a:solidFill>
                          <a:effectLst/>
                          <a:latin typeface="Arial" panose="020B0604020202020204" pitchFamily="34" charset="0"/>
                        </a:rPr>
                        <a:t>PFOS</a:t>
                      </a:r>
                    </a:p>
                  </a:txBody>
                  <a:tcPr marL="7144" marR="7144" marT="7144" marB="0" anchor="ctr"/>
                </a:tc>
                <a:tc>
                  <a:txBody>
                    <a:bodyPr/>
                    <a:lstStyle/>
                    <a:p>
                      <a:pPr algn="ctr" rtl="0" fontAlgn="ctr"/>
                      <a:r>
                        <a:rPr lang="en-US" sz="1200" b="0" i="0" u="none" strike="noStrike" dirty="0">
                          <a:solidFill>
                            <a:schemeClr val="tx1"/>
                          </a:solidFill>
                          <a:effectLst/>
                          <a:latin typeface="Arial" panose="020B0604020202020204" pitchFamily="34" charset="0"/>
                        </a:rPr>
                        <a:t>8</a:t>
                      </a:r>
                    </a:p>
                  </a:txBody>
                  <a:tcPr marL="7144" marR="7144" marT="7144" marB="0" anchor="ctr"/>
                </a:tc>
                <a:tc>
                  <a:txBody>
                    <a:bodyPr/>
                    <a:lstStyle/>
                    <a:p>
                      <a:pPr algn="ctr" rtl="0" fontAlgn="ctr"/>
                      <a:r>
                        <a:rPr lang="en-US" sz="1200" b="0" i="0" u="none" strike="noStrike" dirty="0">
                          <a:solidFill>
                            <a:schemeClr val="tx1"/>
                          </a:solidFill>
                          <a:effectLst/>
                          <a:latin typeface="Arial" panose="020B0604020202020204" pitchFamily="34" charset="0"/>
                        </a:rPr>
                        <a:t>554</a:t>
                      </a:r>
                    </a:p>
                  </a:txBody>
                  <a:tcPr marL="7144" marR="7144" marT="7144" marB="0" anchor="ctr"/>
                </a:tc>
                <a:extLst>
                  <a:ext uri="{0D108BD9-81ED-4DB2-BD59-A6C34878D82A}">
                    <a16:rowId xmlns:a16="http://schemas.microsoft.com/office/drawing/2014/main" val="10001"/>
                  </a:ext>
                </a:extLst>
              </a:tr>
              <a:tr h="151810">
                <a:tc>
                  <a:txBody>
                    <a:bodyPr/>
                    <a:lstStyle/>
                    <a:p>
                      <a:pPr algn="ctr" rtl="0" fontAlgn="ctr"/>
                      <a:r>
                        <a:rPr lang="en-US" sz="1200" b="0" i="0" u="none" strike="noStrike" dirty="0">
                          <a:solidFill>
                            <a:srgbClr val="000000"/>
                          </a:solidFill>
                          <a:effectLst/>
                          <a:latin typeface="Arial" panose="020B0604020202020204" pitchFamily="34" charset="0"/>
                        </a:rPr>
                        <a:t>PFOA</a:t>
                      </a:r>
                    </a:p>
                  </a:txBody>
                  <a:tcPr marL="7144" marR="7144" marT="7144" marB="0" anchor="ctr"/>
                </a:tc>
                <a:tc>
                  <a:txBody>
                    <a:bodyPr/>
                    <a:lstStyle/>
                    <a:p>
                      <a:pPr algn="ctr" rtl="0" fontAlgn="ctr"/>
                      <a:r>
                        <a:rPr lang="en-US" sz="1200" b="0" i="0" u="none" strike="noStrike" dirty="0">
                          <a:solidFill>
                            <a:srgbClr val="000000"/>
                          </a:solidFill>
                          <a:effectLst/>
                          <a:latin typeface="Arial" panose="020B0604020202020204" pitchFamily="34" charset="0"/>
                        </a:rPr>
                        <a:t>8</a:t>
                      </a:r>
                    </a:p>
                  </a:txBody>
                  <a:tcPr marL="7144" marR="7144" marT="7144" marB="0" anchor="ctr"/>
                </a:tc>
                <a:tc>
                  <a:txBody>
                    <a:bodyPr/>
                    <a:lstStyle/>
                    <a:p>
                      <a:pPr algn="ctr" rtl="0" fontAlgn="ctr"/>
                      <a:r>
                        <a:rPr lang="en-US" sz="1200" b="0" i="0" u="none" strike="noStrike" dirty="0">
                          <a:solidFill>
                            <a:srgbClr val="000000"/>
                          </a:solidFill>
                          <a:effectLst/>
                          <a:latin typeface="Arial" panose="020B0604020202020204" pitchFamily="34" charset="0"/>
                        </a:rPr>
                        <a:t>367</a:t>
                      </a:r>
                    </a:p>
                  </a:txBody>
                  <a:tcPr marL="7144" marR="7144" marT="7144" marB="0" anchor="ctr"/>
                </a:tc>
                <a:extLst>
                  <a:ext uri="{0D108BD9-81ED-4DB2-BD59-A6C34878D82A}">
                    <a16:rowId xmlns:a16="http://schemas.microsoft.com/office/drawing/2014/main" val="10002"/>
                  </a:ext>
                </a:extLst>
              </a:tr>
              <a:tr h="151810">
                <a:tc>
                  <a:txBody>
                    <a:bodyPr/>
                    <a:lstStyle/>
                    <a:p>
                      <a:pPr algn="ctr" rtl="0" fontAlgn="ctr"/>
                      <a:r>
                        <a:rPr lang="en-US" sz="1200" b="0" i="0" u="none" strike="noStrike" dirty="0" err="1">
                          <a:solidFill>
                            <a:srgbClr val="000000"/>
                          </a:solidFill>
                          <a:effectLst/>
                          <a:latin typeface="Arial" panose="020B0604020202020204" pitchFamily="34" charset="0"/>
                        </a:rPr>
                        <a:t>PFHpA</a:t>
                      </a:r>
                      <a:endParaRPr lang="en-US" sz="1200" b="0" i="0" u="none" strike="noStrike" dirty="0">
                        <a:solidFill>
                          <a:srgbClr val="000000"/>
                        </a:solidFill>
                        <a:effectLst/>
                        <a:latin typeface="Arial" panose="020B0604020202020204" pitchFamily="34" charset="0"/>
                      </a:endParaRPr>
                    </a:p>
                  </a:txBody>
                  <a:tcPr marL="7144" marR="7144" marT="7144" marB="0" anchor="ctr"/>
                </a:tc>
                <a:tc>
                  <a:txBody>
                    <a:bodyPr/>
                    <a:lstStyle/>
                    <a:p>
                      <a:pPr algn="ctr" rtl="0" fontAlgn="ctr"/>
                      <a:r>
                        <a:rPr lang="en-US" sz="1200" b="0" i="0" u="none" strike="noStrike" dirty="0">
                          <a:solidFill>
                            <a:srgbClr val="000000"/>
                          </a:solidFill>
                          <a:effectLst/>
                          <a:latin typeface="Arial" panose="020B0604020202020204" pitchFamily="34" charset="0"/>
                        </a:rPr>
                        <a:t>7</a:t>
                      </a:r>
                    </a:p>
                  </a:txBody>
                  <a:tcPr marL="7144" marR="7144" marT="7144" marB="0" anchor="ctr"/>
                </a:tc>
                <a:tc>
                  <a:txBody>
                    <a:bodyPr/>
                    <a:lstStyle/>
                    <a:p>
                      <a:pPr algn="ctr" rtl="0" fontAlgn="ctr"/>
                      <a:r>
                        <a:rPr lang="en-US" sz="1200" b="0" i="0" u="none" strike="noStrike" dirty="0">
                          <a:solidFill>
                            <a:srgbClr val="000000"/>
                          </a:solidFill>
                          <a:effectLst/>
                          <a:latin typeface="Arial" panose="020B0604020202020204" pitchFamily="34" charset="0"/>
                        </a:rPr>
                        <a:t>430</a:t>
                      </a:r>
                    </a:p>
                  </a:txBody>
                  <a:tcPr marL="7144" marR="7144" marT="7144" marB="0" anchor="ctr"/>
                </a:tc>
                <a:extLst>
                  <a:ext uri="{0D108BD9-81ED-4DB2-BD59-A6C34878D82A}">
                    <a16:rowId xmlns:a16="http://schemas.microsoft.com/office/drawing/2014/main" val="10003"/>
                  </a:ext>
                </a:extLst>
              </a:tr>
              <a:tr h="151810">
                <a:tc>
                  <a:txBody>
                    <a:bodyPr/>
                    <a:lstStyle/>
                    <a:p>
                      <a:pPr algn="ctr" rtl="0" fontAlgn="ctr"/>
                      <a:r>
                        <a:rPr lang="en-US" sz="1200" b="0" i="0" u="none" strike="noStrike" dirty="0" err="1">
                          <a:solidFill>
                            <a:srgbClr val="000000"/>
                          </a:solidFill>
                          <a:effectLst/>
                          <a:latin typeface="Arial" panose="020B0604020202020204" pitchFamily="34" charset="0"/>
                        </a:rPr>
                        <a:t>PFHxA</a:t>
                      </a:r>
                      <a:endParaRPr lang="en-US" sz="1200" b="0" i="0" u="none" strike="noStrike" dirty="0">
                        <a:solidFill>
                          <a:srgbClr val="000000"/>
                        </a:solidFill>
                        <a:effectLst/>
                        <a:latin typeface="Arial" panose="020B0604020202020204" pitchFamily="34" charset="0"/>
                      </a:endParaRPr>
                    </a:p>
                  </a:txBody>
                  <a:tcPr marL="7144" marR="7144" marT="7144" marB="0" anchor="ctr"/>
                </a:tc>
                <a:tc>
                  <a:txBody>
                    <a:bodyPr/>
                    <a:lstStyle/>
                    <a:p>
                      <a:pPr algn="ctr" rtl="0" fontAlgn="ctr"/>
                      <a:r>
                        <a:rPr lang="en-US" sz="1200" b="0" i="0" u="none" strike="noStrike" dirty="0">
                          <a:solidFill>
                            <a:srgbClr val="000000"/>
                          </a:solidFill>
                          <a:effectLst/>
                          <a:latin typeface="Arial" panose="020B0604020202020204" pitchFamily="34" charset="0"/>
                        </a:rPr>
                        <a:t>6</a:t>
                      </a:r>
                    </a:p>
                  </a:txBody>
                  <a:tcPr marL="7144" marR="7144" marT="7144" marB="0" anchor="ctr"/>
                </a:tc>
                <a:tc>
                  <a:txBody>
                    <a:bodyPr/>
                    <a:lstStyle/>
                    <a:p>
                      <a:pPr algn="ctr" rtl="0" fontAlgn="ctr"/>
                      <a:r>
                        <a:rPr lang="en-US" sz="1200" b="0" i="0" u="none" strike="noStrike" dirty="0">
                          <a:solidFill>
                            <a:srgbClr val="000000"/>
                          </a:solidFill>
                          <a:effectLst/>
                          <a:latin typeface="Arial" panose="020B0604020202020204" pitchFamily="34" charset="0"/>
                        </a:rPr>
                        <a:t>365</a:t>
                      </a:r>
                    </a:p>
                  </a:txBody>
                  <a:tcPr marL="7144" marR="7144" marT="7144" marB="0" anchor="ctr"/>
                </a:tc>
                <a:extLst>
                  <a:ext uri="{0D108BD9-81ED-4DB2-BD59-A6C34878D82A}">
                    <a16:rowId xmlns:a16="http://schemas.microsoft.com/office/drawing/2014/main" val="10004"/>
                  </a:ext>
                </a:extLst>
              </a:tr>
              <a:tr h="151810">
                <a:tc>
                  <a:txBody>
                    <a:bodyPr/>
                    <a:lstStyle/>
                    <a:p>
                      <a:pPr algn="ctr" rtl="0" fontAlgn="ctr"/>
                      <a:r>
                        <a:rPr lang="en-US" sz="1200" b="0" i="0" u="none" strike="noStrike" dirty="0" err="1">
                          <a:solidFill>
                            <a:srgbClr val="000000"/>
                          </a:solidFill>
                          <a:effectLst/>
                          <a:latin typeface="Arial" panose="020B0604020202020204" pitchFamily="34" charset="0"/>
                        </a:rPr>
                        <a:t>PFPeA</a:t>
                      </a:r>
                      <a:endParaRPr lang="en-US" sz="1200" b="0" i="0" u="none" strike="noStrike" dirty="0">
                        <a:solidFill>
                          <a:srgbClr val="000000"/>
                        </a:solidFill>
                        <a:effectLst/>
                        <a:latin typeface="Arial" panose="020B0604020202020204" pitchFamily="34" charset="0"/>
                      </a:endParaRPr>
                    </a:p>
                  </a:txBody>
                  <a:tcPr marL="7144" marR="7144" marT="7144" marB="0" anchor="ctr"/>
                </a:tc>
                <a:tc>
                  <a:txBody>
                    <a:bodyPr/>
                    <a:lstStyle/>
                    <a:p>
                      <a:pPr algn="ctr" rtl="0" fontAlgn="ctr"/>
                      <a:r>
                        <a:rPr lang="en-US" sz="1200" b="0" i="0" u="none" strike="noStrike">
                          <a:solidFill>
                            <a:srgbClr val="000000"/>
                          </a:solidFill>
                          <a:effectLst/>
                          <a:latin typeface="Arial" panose="020B0604020202020204" pitchFamily="34" charset="0"/>
                        </a:rPr>
                        <a:t>5</a:t>
                      </a:r>
                    </a:p>
                  </a:txBody>
                  <a:tcPr marL="7144" marR="7144" marT="7144" marB="0" anchor="ctr"/>
                </a:tc>
                <a:tc>
                  <a:txBody>
                    <a:bodyPr/>
                    <a:lstStyle/>
                    <a:p>
                      <a:pPr algn="ctr" rtl="0" fontAlgn="ctr"/>
                      <a:r>
                        <a:rPr lang="en-US" sz="1200" b="0" i="0" u="none" strike="noStrike" dirty="0">
                          <a:solidFill>
                            <a:srgbClr val="000000"/>
                          </a:solidFill>
                          <a:effectLst/>
                          <a:latin typeface="Arial" panose="020B0604020202020204" pitchFamily="34" charset="0"/>
                        </a:rPr>
                        <a:t>270</a:t>
                      </a:r>
                    </a:p>
                  </a:txBody>
                  <a:tcPr marL="7144" marR="7144" marT="7144" marB="0" anchor="ctr"/>
                </a:tc>
                <a:extLst>
                  <a:ext uri="{0D108BD9-81ED-4DB2-BD59-A6C34878D82A}">
                    <a16:rowId xmlns:a16="http://schemas.microsoft.com/office/drawing/2014/main" val="10005"/>
                  </a:ext>
                </a:extLst>
              </a:tr>
              <a:tr h="151810">
                <a:tc>
                  <a:txBody>
                    <a:bodyPr/>
                    <a:lstStyle/>
                    <a:p>
                      <a:pPr algn="ctr" rtl="0" fontAlgn="ctr"/>
                      <a:r>
                        <a:rPr lang="en-US" sz="1200" b="0" i="0" u="none" strike="noStrike" dirty="0">
                          <a:solidFill>
                            <a:srgbClr val="000000"/>
                          </a:solidFill>
                          <a:effectLst/>
                          <a:latin typeface="Arial" panose="020B0604020202020204" pitchFamily="34" charset="0"/>
                        </a:rPr>
                        <a:t>PFBS</a:t>
                      </a:r>
                    </a:p>
                  </a:txBody>
                  <a:tcPr marL="7144" marR="7144" marT="7144" marB="0" anchor="ctr"/>
                </a:tc>
                <a:tc>
                  <a:txBody>
                    <a:bodyPr/>
                    <a:lstStyle/>
                    <a:p>
                      <a:pPr algn="ctr" rtl="0" fontAlgn="ctr"/>
                      <a:r>
                        <a:rPr lang="en-US" sz="1200" b="0" i="0" u="none" strike="noStrike">
                          <a:solidFill>
                            <a:srgbClr val="000000"/>
                          </a:solidFill>
                          <a:effectLst/>
                          <a:latin typeface="Arial" panose="020B0604020202020204" pitchFamily="34" charset="0"/>
                        </a:rPr>
                        <a:t>4</a:t>
                      </a:r>
                    </a:p>
                  </a:txBody>
                  <a:tcPr marL="7144" marR="7144" marT="7144" marB="0" anchor="ctr"/>
                </a:tc>
                <a:tc>
                  <a:txBody>
                    <a:bodyPr/>
                    <a:lstStyle/>
                    <a:p>
                      <a:pPr algn="ctr" rtl="0" fontAlgn="ctr"/>
                      <a:r>
                        <a:rPr lang="en-US" sz="1200" b="0" i="0" u="none" strike="noStrike" dirty="0">
                          <a:solidFill>
                            <a:srgbClr val="000000"/>
                          </a:solidFill>
                          <a:effectLst/>
                          <a:latin typeface="Arial" panose="020B0604020202020204" pitchFamily="34" charset="0"/>
                        </a:rPr>
                        <a:t>365</a:t>
                      </a:r>
                    </a:p>
                  </a:txBody>
                  <a:tcPr marL="7144" marR="7144" marT="7144" marB="0" anchor="ctr"/>
                </a:tc>
                <a:extLst>
                  <a:ext uri="{0D108BD9-81ED-4DB2-BD59-A6C34878D82A}">
                    <a16:rowId xmlns:a16="http://schemas.microsoft.com/office/drawing/2014/main" val="10006"/>
                  </a:ext>
                </a:extLst>
              </a:tr>
              <a:tr h="151810">
                <a:tc>
                  <a:txBody>
                    <a:bodyPr/>
                    <a:lstStyle/>
                    <a:p>
                      <a:pPr algn="ctr" rtl="0" fontAlgn="ctr"/>
                      <a:r>
                        <a:rPr lang="en-US" sz="1200" b="0" i="0" u="none" strike="noStrike">
                          <a:solidFill>
                            <a:srgbClr val="000000"/>
                          </a:solidFill>
                          <a:effectLst/>
                          <a:latin typeface="Arial" panose="020B0604020202020204" pitchFamily="34" charset="0"/>
                        </a:rPr>
                        <a:t>PFBA</a:t>
                      </a:r>
                    </a:p>
                  </a:txBody>
                  <a:tcPr marL="7144" marR="7144" marT="7144" marB="0" anchor="ctr"/>
                </a:tc>
                <a:tc>
                  <a:txBody>
                    <a:bodyPr/>
                    <a:lstStyle/>
                    <a:p>
                      <a:pPr algn="ctr" rtl="0" fontAlgn="ctr"/>
                      <a:r>
                        <a:rPr lang="en-US" sz="1200" b="0" i="0" u="none" strike="noStrike" dirty="0">
                          <a:solidFill>
                            <a:srgbClr val="000000"/>
                          </a:solidFill>
                          <a:effectLst/>
                          <a:latin typeface="Arial" panose="020B0604020202020204" pitchFamily="34" charset="0"/>
                        </a:rPr>
                        <a:t>3</a:t>
                      </a:r>
                    </a:p>
                  </a:txBody>
                  <a:tcPr marL="7144" marR="7144" marT="7144" marB="0" anchor="ctr"/>
                </a:tc>
                <a:tc>
                  <a:txBody>
                    <a:bodyPr/>
                    <a:lstStyle/>
                    <a:p>
                      <a:pPr algn="ctr" rtl="0" fontAlgn="ctr"/>
                      <a:r>
                        <a:rPr lang="en-US" sz="1200" b="0" i="0" u="none" strike="noStrike" dirty="0">
                          <a:solidFill>
                            <a:srgbClr val="000000"/>
                          </a:solidFill>
                          <a:effectLst/>
                          <a:latin typeface="Arial" panose="020B0604020202020204" pitchFamily="34" charset="0"/>
                        </a:rPr>
                        <a:t>90</a:t>
                      </a:r>
                    </a:p>
                  </a:txBody>
                  <a:tcPr marL="7144" marR="7144" marT="7144" marB="0" anchor="ctr"/>
                </a:tc>
                <a:extLst>
                  <a:ext uri="{0D108BD9-81ED-4DB2-BD59-A6C34878D82A}">
                    <a16:rowId xmlns:a16="http://schemas.microsoft.com/office/drawing/2014/main" val="10007"/>
                  </a:ext>
                </a:extLst>
              </a:tr>
            </a:tbl>
          </a:graphicData>
        </a:graphic>
      </p:graphicFrame>
      <p:sp>
        <p:nvSpPr>
          <p:cNvPr id="11" name="Text Placeholder 3">
            <a:extLst>
              <a:ext uri="{FF2B5EF4-FFF2-40B4-BE49-F238E27FC236}">
                <a16:creationId xmlns:a16="http://schemas.microsoft.com/office/drawing/2014/main" id="{FD670086-B4CE-48D9-9817-E2424B985589}"/>
              </a:ext>
            </a:extLst>
          </p:cNvPr>
          <p:cNvSpPr txBox="1">
            <a:spLocks/>
          </p:cNvSpPr>
          <p:nvPr/>
        </p:nvSpPr>
        <p:spPr>
          <a:xfrm>
            <a:off x="3651917" y="1009680"/>
            <a:ext cx="3587083" cy="516202"/>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950"/>
              </a:spcAft>
              <a:buClr>
                <a:schemeClr val="tx1">
                  <a:lumMod val="75000"/>
                  <a:lumOff val="25000"/>
                </a:schemeClr>
              </a:buClr>
              <a:buSzPct val="105000"/>
              <a:buFont typeface="Arial" panose="020B0604020202020204" pitchFamily="34" charset="0"/>
              <a:buNone/>
              <a:tabLst/>
              <a:defRPr sz="2600" kern="1200">
                <a:solidFill>
                  <a:schemeClr val="tx1">
                    <a:lumMod val="75000"/>
                    <a:lumOff val="25000"/>
                  </a:schemeClr>
                </a:solidFill>
                <a:latin typeface="+mn-lt"/>
                <a:ea typeface="MS PGothic" panose="020B0600070205080204" pitchFamily="34" charset="-128"/>
                <a:cs typeface="+mn-cs"/>
              </a:defRPr>
            </a:lvl1pPr>
            <a:lvl2pPr marL="457200" marR="0" indent="0" algn="l" defTabSz="914400" rtl="0" eaLnBrk="1" fontAlgn="auto" latinLnBrk="0" hangingPunct="1">
              <a:lnSpc>
                <a:spcPct val="100000"/>
              </a:lnSpc>
              <a:spcBef>
                <a:spcPts val="0"/>
              </a:spcBef>
              <a:spcAft>
                <a:spcPts val="950"/>
              </a:spcAft>
              <a:buClr>
                <a:schemeClr val="tx1">
                  <a:lumMod val="75000"/>
                  <a:lumOff val="25000"/>
                </a:schemeClr>
              </a:buClr>
              <a:buSzPct val="105000"/>
              <a:buFont typeface="Arial" panose="020B0604020202020204" pitchFamily="34" charset="0"/>
              <a:buNone/>
              <a:tabLst/>
              <a:defRPr sz="2000" kern="1200">
                <a:solidFill>
                  <a:schemeClr val="tx1">
                    <a:lumMod val="75000"/>
                    <a:lumOff val="25000"/>
                  </a:schemeClr>
                </a:solidFill>
                <a:latin typeface="+mn-lt"/>
                <a:ea typeface="MS PGothic" panose="020B0600070205080204" pitchFamily="34" charset="-128"/>
                <a:cs typeface="+mn-cs"/>
              </a:defRPr>
            </a:lvl2pPr>
            <a:lvl3pPr marL="914400" marR="0" indent="0" algn="l" defTabSz="914400" rtl="0" eaLnBrk="1" fontAlgn="auto" latinLnBrk="0" hangingPunct="1">
              <a:lnSpc>
                <a:spcPct val="100000"/>
              </a:lnSpc>
              <a:spcBef>
                <a:spcPts val="0"/>
              </a:spcBef>
              <a:spcAft>
                <a:spcPts val="950"/>
              </a:spcAft>
              <a:buClr>
                <a:schemeClr val="tx1">
                  <a:lumMod val="75000"/>
                  <a:lumOff val="25000"/>
                </a:schemeClr>
              </a:buClr>
              <a:buSzPct val="105000"/>
              <a:buFont typeface="Arial" panose="020B0604020202020204" pitchFamily="34" charset="0"/>
              <a:buNone/>
              <a:tabLst/>
              <a:defRPr sz="1500" b="0" kern="1200">
                <a:solidFill>
                  <a:schemeClr val="tx1">
                    <a:lumMod val="50000"/>
                    <a:lumOff val="50000"/>
                  </a:schemeClr>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12.5 min EBCT – Short Chain PFAS</a:t>
            </a:r>
          </a:p>
        </p:txBody>
      </p:sp>
      <p:grpSp>
        <p:nvGrpSpPr>
          <p:cNvPr id="12" name="Group 11">
            <a:extLst>
              <a:ext uri="{FF2B5EF4-FFF2-40B4-BE49-F238E27FC236}">
                <a16:creationId xmlns:a16="http://schemas.microsoft.com/office/drawing/2014/main" id="{49D9E563-3AA4-439F-A682-1F2534E0D5EB}"/>
              </a:ext>
            </a:extLst>
          </p:cNvPr>
          <p:cNvGrpSpPr/>
          <p:nvPr/>
        </p:nvGrpSpPr>
        <p:grpSpPr>
          <a:xfrm>
            <a:off x="3463637" y="1324063"/>
            <a:ext cx="3985732" cy="2358780"/>
            <a:chOff x="2057400" y="2057400"/>
            <a:chExt cx="7924800" cy="4525962"/>
          </a:xfrm>
        </p:grpSpPr>
        <p:sp>
          <p:nvSpPr>
            <p:cNvPr id="13" name="Rectangle 12">
              <a:extLst>
                <a:ext uri="{FF2B5EF4-FFF2-40B4-BE49-F238E27FC236}">
                  <a16:creationId xmlns:a16="http://schemas.microsoft.com/office/drawing/2014/main" id="{F13A64D7-F7EB-481C-A4DE-B44D0A50603D}"/>
                </a:ext>
              </a:extLst>
            </p:cNvPr>
            <p:cNvSpPr/>
            <p:nvPr/>
          </p:nvSpPr>
          <p:spPr>
            <a:xfrm>
              <a:off x="2057400" y="2057400"/>
              <a:ext cx="7924800" cy="4525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18FEFAF-23B3-4B85-A85C-A134E0B39638}"/>
                </a:ext>
              </a:extLst>
            </p:cNvPr>
            <p:cNvGrpSpPr/>
            <p:nvPr/>
          </p:nvGrpSpPr>
          <p:grpSpPr>
            <a:xfrm>
              <a:off x="2179229" y="2119640"/>
              <a:ext cx="7726771" cy="4357360"/>
              <a:chOff x="696074" y="1831975"/>
              <a:chExt cx="7726771" cy="4357360"/>
            </a:xfrm>
            <a:solidFill>
              <a:schemeClr val="bg1"/>
            </a:solidFill>
          </p:grpSpPr>
          <p:pic>
            <p:nvPicPr>
              <p:cNvPr id="15" name="Picture 14">
                <a:extLst>
                  <a:ext uri="{FF2B5EF4-FFF2-40B4-BE49-F238E27FC236}">
                    <a16:creationId xmlns:a16="http://schemas.microsoft.com/office/drawing/2014/main" id="{D362972E-FF0B-40CC-86FE-96D12000F193}"/>
                  </a:ext>
                </a:extLst>
              </p:cNvPr>
              <p:cNvPicPr/>
              <p:nvPr/>
            </p:nvPicPr>
            <p:blipFill rotWithShape="1">
              <a:blip r:embed="rId4"/>
              <a:srcRect t="964"/>
              <a:stretch/>
            </p:blipFill>
            <p:spPr bwMode="auto">
              <a:xfrm>
                <a:off x="696074" y="1831975"/>
                <a:ext cx="7584326" cy="4340225"/>
              </a:xfrm>
              <a:prstGeom prst="rect">
                <a:avLst/>
              </a:prstGeom>
              <a:grpFill/>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CA069D49-EF79-4CF8-926D-23F927BC6582}"/>
                  </a:ext>
                </a:extLst>
              </p:cNvPr>
              <p:cNvSpPr/>
              <p:nvPr/>
            </p:nvSpPr>
            <p:spPr>
              <a:xfrm>
                <a:off x="7083972" y="5915015"/>
                <a:ext cx="1338873" cy="2743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A2CACEB2-19B1-4E81-90DE-5EF3FEA8F20C}"/>
                  </a:ext>
                </a:extLst>
              </p:cNvPr>
              <p:cNvSpPr/>
              <p:nvPr/>
            </p:nvSpPr>
            <p:spPr>
              <a:xfrm>
                <a:off x="8209690" y="1831975"/>
                <a:ext cx="213155" cy="434022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1322022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2E344-C057-4EFA-9B37-E22021EB6F95}"/>
              </a:ext>
            </a:extLst>
          </p:cNvPr>
          <p:cNvSpPr>
            <a:spLocks noGrp="1"/>
          </p:cNvSpPr>
          <p:nvPr>
            <p:ph type="title"/>
          </p:nvPr>
        </p:nvSpPr>
        <p:spPr>
          <a:xfrm>
            <a:off x="389564" y="347618"/>
            <a:ext cx="6907443" cy="528188"/>
          </a:xfrm>
        </p:spPr>
        <p:txBody>
          <a:bodyPr/>
          <a:lstStyle/>
          <a:p>
            <a:r>
              <a:rPr lang="en-US" dirty="0"/>
              <a:t>Example of Municipal Ion Exchange for PFAS</a:t>
            </a:r>
          </a:p>
        </p:txBody>
      </p:sp>
      <p:sp>
        <p:nvSpPr>
          <p:cNvPr id="4" name="Text Placeholder 3">
            <a:extLst>
              <a:ext uri="{FF2B5EF4-FFF2-40B4-BE49-F238E27FC236}">
                <a16:creationId xmlns:a16="http://schemas.microsoft.com/office/drawing/2014/main" id="{1EA4FEB6-8879-45C2-B1B8-0286FA7807AC}"/>
              </a:ext>
            </a:extLst>
          </p:cNvPr>
          <p:cNvSpPr>
            <a:spLocks noGrp="1"/>
          </p:cNvSpPr>
          <p:nvPr>
            <p:ph type="body" sz="quarter" idx="12"/>
          </p:nvPr>
        </p:nvSpPr>
        <p:spPr/>
        <p:txBody>
          <a:bodyPr/>
          <a:lstStyle/>
          <a:p>
            <a:r>
              <a:rPr lang="en-US" dirty="0"/>
              <a:t>Widefield, Colorado</a:t>
            </a:r>
          </a:p>
        </p:txBody>
      </p:sp>
      <p:pic>
        <p:nvPicPr>
          <p:cNvPr id="6" name="Picture 5">
            <a:extLst>
              <a:ext uri="{FF2B5EF4-FFF2-40B4-BE49-F238E27FC236}">
                <a16:creationId xmlns:a16="http://schemas.microsoft.com/office/drawing/2014/main" id="{80CCD080-36E8-40D5-91CC-D820D708B48E}"/>
              </a:ext>
            </a:extLst>
          </p:cNvPr>
          <p:cNvPicPr>
            <a:picLocks noChangeAspect="1"/>
          </p:cNvPicPr>
          <p:nvPr/>
        </p:nvPicPr>
        <p:blipFill rotWithShape="1">
          <a:blip r:embed="rId3"/>
          <a:srcRect l="11552" r="2" b="2"/>
          <a:stretch/>
        </p:blipFill>
        <p:spPr>
          <a:xfrm>
            <a:off x="3810000" y="1582378"/>
            <a:ext cx="3487007" cy="2503470"/>
          </a:xfrm>
          <a:prstGeom prst="rect">
            <a:avLst/>
          </a:prstGeom>
          <a:noFill/>
        </p:spPr>
      </p:pic>
      <p:sp>
        <p:nvSpPr>
          <p:cNvPr id="7" name="TextBox 6">
            <a:extLst>
              <a:ext uri="{FF2B5EF4-FFF2-40B4-BE49-F238E27FC236}">
                <a16:creationId xmlns:a16="http://schemas.microsoft.com/office/drawing/2014/main" id="{DA56C47E-9537-4DF0-AA77-84738BBBFB2B}"/>
              </a:ext>
            </a:extLst>
          </p:cNvPr>
          <p:cNvSpPr txBox="1"/>
          <p:nvPr/>
        </p:nvSpPr>
        <p:spPr>
          <a:xfrm>
            <a:off x="3774983" y="4085848"/>
            <a:ext cx="4436763" cy="447453"/>
          </a:xfrm>
          <a:prstGeom prst="rect">
            <a:avLst/>
          </a:prstGeom>
        </p:spPr>
        <p:txBody>
          <a:bodyPr rtlCol="0" anchor="t">
            <a:normAutofit/>
          </a:bodyPr>
          <a:lstStyle/>
          <a:p>
            <a:pPr>
              <a:spcAft>
                <a:spcPts val="600"/>
              </a:spcAft>
            </a:pPr>
            <a:r>
              <a:rPr lang="en-US" sz="1100" dirty="0">
                <a:solidFill>
                  <a:schemeClr val="accent6"/>
                </a:solidFill>
              </a:rPr>
              <a:t>Courtesy of Brandon Bernard, Water Department Manager, </a:t>
            </a:r>
            <a:r>
              <a:rPr lang="en-US" sz="1100" dirty="0">
                <a:solidFill>
                  <a:schemeClr val="accent6"/>
                </a:solidFill>
                <a:hlinkClick r:id="rId4"/>
              </a:rPr>
              <a:t>brandon@wwsdonline.com</a:t>
            </a:r>
            <a:r>
              <a:rPr lang="en-US" sz="1100" dirty="0">
                <a:solidFill>
                  <a:schemeClr val="accent6"/>
                </a:solidFill>
              </a:rPr>
              <a:t> </a:t>
            </a:r>
          </a:p>
        </p:txBody>
      </p:sp>
      <p:sp>
        <p:nvSpPr>
          <p:cNvPr id="9" name="Content Placeholder 3">
            <a:extLst>
              <a:ext uri="{FF2B5EF4-FFF2-40B4-BE49-F238E27FC236}">
                <a16:creationId xmlns:a16="http://schemas.microsoft.com/office/drawing/2014/main" id="{BE33F18D-5CCB-4BFA-B2A8-4591AD61D3EF}"/>
              </a:ext>
            </a:extLst>
          </p:cNvPr>
          <p:cNvSpPr txBox="1">
            <a:spLocks/>
          </p:cNvSpPr>
          <p:nvPr/>
        </p:nvSpPr>
        <p:spPr>
          <a:xfrm>
            <a:off x="389564" y="1416908"/>
            <a:ext cx="3385419" cy="3968166"/>
          </a:xfrm>
          <a:prstGeom prst="rect">
            <a:avLst/>
          </a:prstGeom>
        </p:spPr>
        <p:txBody>
          <a:bodyPr vert="horz" lIns="0" tIns="45720" rIns="0" bIns="45720" rtlCol="0">
            <a:normAutofit fontScale="92500" lnSpcReduction="10000"/>
          </a:bodyPr>
          <a:lstStyle>
            <a:lvl1pPr marL="0" marR="0" indent="0" algn="l" defTabSz="685793" rtl="0" eaLnBrk="1" fontAlgn="auto" latinLnBrk="0" hangingPunct="1">
              <a:lnSpc>
                <a:spcPts val="1500"/>
              </a:lnSpc>
              <a:spcBef>
                <a:spcPts val="0"/>
              </a:spcBef>
              <a:spcAft>
                <a:spcPts val="600"/>
              </a:spcAft>
              <a:buClr>
                <a:srgbClr val="000000">
                  <a:lumMod val="75000"/>
                  <a:lumOff val="25000"/>
                </a:srgbClr>
              </a:buClr>
              <a:buSzPct val="105000"/>
              <a:buFont typeface="Arial" panose="020B0604020202020204" pitchFamily="34" charset="0"/>
              <a:buNone/>
              <a:tabLst/>
              <a:defRPr sz="1200" b="1" i="0" kern="1200">
                <a:solidFill>
                  <a:schemeClr val="accent1"/>
                </a:solidFill>
                <a:latin typeface="+mj-lt"/>
                <a:ea typeface="MS PGothic" panose="020B0600070205080204" pitchFamily="34" charset="-128"/>
                <a:cs typeface="Times New Roman" panose="02020603050405020304" pitchFamily="18" charset="0"/>
              </a:defRPr>
            </a:lvl1pPr>
            <a:lvl2pPr marL="354330" marR="0"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sz="1200" b="1" kern="1200">
                <a:solidFill>
                  <a:schemeClr val="accent6"/>
                </a:solidFill>
                <a:latin typeface="+mn-lt"/>
                <a:ea typeface="MS PGothic" panose="020B0600070205080204" pitchFamily="34" charset="-128"/>
                <a:cs typeface="+mn-cs"/>
              </a:defRPr>
            </a:lvl2pPr>
            <a:lvl3pPr marL="537210" marR="0" indent="-171450" algn="l" defTabSz="685793" rtl="0" eaLnBrk="1" fontAlgn="auto" latinLnBrk="0" hangingPunct="1">
              <a:lnSpc>
                <a:spcPct val="100000"/>
              </a:lnSpc>
              <a:spcBef>
                <a:spcPts val="0"/>
              </a:spcBef>
              <a:spcAft>
                <a:spcPts val="600"/>
              </a:spcAft>
              <a:buClr>
                <a:srgbClr val="000000">
                  <a:lumMod val="75000"/>
                  <a:lumOff val="25000"/>
                </a:srgbClr>
              </a:buClr>
              <a:buSzPct val="105000"/>
              <a:buFont typeface="Arial" panose="020B0604020202020204" pitchFamily="34" charset="0"/>
              <a:buChar char="•"/>
              <a:tabLst/>
              <a:defRPr sz="1100" b="0" i="1" kern="1200">
                <a:solidFill>
                  <a:schemeClr val="accent6"/>
                </a:solidFill>
                <a:latin typeface="+mn-lt"/>
                <a:ea typeface="MS PGothic" panose="020B0600070205080204" pitchFamily="34" charset="-128"/>
                <a:cs typeface="+mn-cs"/>
              </a:defRPr>
            </a:lvl3pPr>
            <a:lvl4pPr marL="1200138" indent="-171448" algn="l" defTabSz="342896"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4pPr>
            <a:lvl5pPr marL="1543035" indent="-171448" algn="l" defTabSz="342896"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5pPr>
            <a:lvl6pPr marL="1885931" indent="-171448" algn="l" defTabSz="342896" rtl="0" eaLnBrk="1" latinLnBrk="0" hangingPunct="1">
              <a:spcBef>
                <a:spcPct val="20000"/>
              </a:spcBef>
              <a:buFont typeface="Arial"/>
              <a:buChar char="•"/>
              <a:defRPr sz="1500" kern="1200">
                <a:solidFill>
                  <a:schemeClr val="tx1"/>
                </a:solidFill>
                <a:latin typeface="+mn-lt"/>
                <a:ea typeface="+mn-ea"/>
                <a:cs typeface="+mn-cs"/>
              </a:defRPr>
            </a:lvl6pPr>
            <a:lvl7pPr marL="2228828" indent="-171448" algn="l" defTabSz="342896" rtl="0" eaLnBrk="1" latinLnBrk="0" hangingPunct="1">
              <a:spcBef>
                <a:spcPct val="20000"/>
              </a:spcBef>
              <a:buFont typeface="Arial"/>
              <a:buChar char="•"/>
              <a:defRPr sz="1500" kern="1200">
                <a:solidFill>
                  <a:schemeClr val="tx1"/>
                </a:solidFill>
                <a:latin typeface="+mn-lt"/>
                <a:ea typeface="+mn-ea"/>
                <a:cs typeface="+mn-cs"/>
              </a:defRPr>
            </a:lvl7pPr>
            <a:lvl8pPr marL="2571724" indent="-171448" algn="l" defTabSz="342896" rtl="0" eaLnBrk="1" latinLnBrk="0" hangingPunct="1">
              <a:spcBef>
                <a:spcPct val="20000"/>
              </a:spcBef>
              <a:buFont typeface="Arial"/>
              <a:buChar char="•"/>
              <a:defRPr sz="1500" kern="1200">
                <a:solidFill>
                  <a:schemeClr val="tx1"/>
                </a:solidFill>
                <a:latin typeface="+mn-lt"/>
                <a:ea typeface="+mn-ea"/>
                <a:cs typeface="+mn-cs"/>
              </a:defRPr>
            </a:lvl8pPr>
            <a:lvl9pPr marL="2914621" indent="-171448" algn="l" defTabSz="342896"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110000"/>
              </a:lnSpc>
            </a:pPr>
            <a:r>
              <a:rPr lang="en-US" sz="1400" dirty="0"/>
              <a:t>First IX facility in US for PFAS (2017)</a:t>
            </a:r>
          </a:p>
          <a:p>
            <a:pPr>
              <a:lnSpc>
                <a:spcPct val="110000"/>
              </a:lnSpc>
            </a:pPr>
            <a:r>
              <a:rPr lang="en-US" sz="1400" dirty="0"/>
              <a:t>Two resins chosen</a:t>
            </a:r>
          </a:p>
          <a:p>
            <a:pPr marL="180586" lvl="1" indent="0">
              <a:lnSpc>
                <a:spcPct val="110000"/>
              </a:lnSpc>
              <a:buFont typeface="Arial" panose="020B0604020202020204" pitchFamily="34" charset="0"/>
              <a:buNone/>
            </a:pPr>
            <a:r>
              <a:rPr lang="en-US" sz="1400" b="0" dirty="0">
                <a:solidFill>
                  <a:schemeClr val="tx1">
                    <a:lumMod val="50000"/>
                    <a:lumOff val="50000"/>
                  </a:schemeClr>
                </a:solidFill>
              </a:rPr>
              <a:t>Dow CAL-RES 2109</a:t>
            </a:r>
          </a:p>
          <a:p>
            <a:pPr marL="180586" lvl="1" indent="0">
              <a:lnSpc>
                <a:spcPct val="110000"/>
              </a:lnSpc>
              <a:buFont typeface="Arial" panose="020B0604020202020204" pitchFamily="34" charset="0"/>
              <a:buNone/>
            </a:pPr>
            <a:r>
              <a:rPr lang="en-US" sz="1400" b="0" dirty="0">
                <a:solidFill>
                  <a:schemeClr val="tx1">
                    <a:lumMod val="50000"/>
                    <a:lumOff val="50000"/>
                  </a:schemeClr>
                </a:solidFill>
              </a:rPr>
              <a:t>Dow PSR2+</a:t>
            </a:r>
          </a:p>
          <a:p>
            <a:pPr>
              <a:lnSpc>
                <a:spcPct val="110000"/>
              </a:lnSpc>
            </a:pPr>
            <a:r>
              <a:rPr lang="en-US" sz="1400" dirty="0"/>
              <a:t>Selected </a:t>
            </a:r>
            <a:r>
              <a:rPr lang="en-US" sz="1400" dirty="0" err="1"/>
              <a:t>macroporous</a:t>
            </a:r>
            <a:r>
              <a:rPr lang="en-US" sz="1400" dirty="0"/>
              <a:t> resin due to cross-linked backbone</a:t>
            </a:r>
          </a:p>
          <a:p>
            <a:pPr marL="180586" lvl="1" indent="0">
              <a:lnSpc>
                <a:spcPct val="110000"/>
              </a:lnSpc>
              <a:buFont typeface="Arial" panose="020B0604020202020204" pitchFamily="34" charset="0"/>
              <a:buNone/>
            </a:pPr>
            <a:r>
              <a:rPr lang="en-US" sz="1400" b="0" dirty="0">
                <a:solidFill>
                  <a:schemeClr val="tx1">
                    <a:lumMod val="50000"/>
                    <a:lumOff val="50000"/>
                  </a:schemeClr>
                </a:solidFill>
              </a:rPr>
              <a:t>More chlorine tolerant</a:t>
            </a:r>
          </a:p>
          <a:p>
            <a:pPr marL="180586" lvl="1" indent="0">
              <a:lnSpc>
                <a:spcPct val="110000"/>
              </a:lnSpc>
              <a:buFont typeface="Arial" panose="020B0604020202020204" pitchFamily="34" charset="0"/>
              <a:buNone/>
            </a:pPr>
            <a:r>
              <a:rPr lang="en-US" sz="1400" b="0" dirty="0">
                <a:solidFill>
                  <a:schemeClr val="tx1">
                    <a:lumMod val="50000"/>
                    <a:lumOff val="50000"/>
                  </a:schemeClr>
                </a:solidFill>
              </a:rPr>
              <a:t>Easier to return to service after shutdown</a:t>
            </a:r>
          </a:p>
          <a:p>
            <a:pPr>
              <a:lnSpc>
                <a:spcPct val="110000"/>
              </a:lnSpc>
            </a:pPr>
            <a:r>
              <a:rPr lang="en-US" sz="1400" dirty="0"/>
              <a:t>Had coliform hit after a new transmission main was constructed</a:t>
            </a:r>
          </a:p>
          <a:p>
            <a:pPr marL="180586" lvl="1" indent="0">
              <a:lnSpc>
                <a:spcPct val="110000"/>
              </a:lnSpc>
              <a:buFont typeface="Arial" panose="020B0604020202020204" pitchFamily="34" charset="0"/>
              <a:buNone/>
            </a:pPr>
            <a:r>
              <a:rPr lang="en-US" sz="1400" b="0" dirty="0">
                <a:solidFill>
                  <a:schemeClr val="tx1">
                    <a:lumMod val="50000"/>
                    <a:lumOff val="50000"/>
                  </a:schemeClr>
                </a:solidFill>
              </a:rPr>
              <a:t>Due to IX selection, chlorine was successfully used to eliminate coliform hit</a:t>
            </a:r>
          </a:p>
          <a:p>
            <a:pPr marL="180586" lvl="1" indent="0">
              <a:lnSpc>
                <a:spcPct val="110000"/>
              </a:lnSpc>
              <a:buFont typeface="Arial" panose="020B0604020202020204" pitchFamily="34" charset="0"/>
              <a:buNone/>
            </a:pPr>
            <a:r>
              <a:rPr lang="en-US" sz="1400" b="0" dirty="0">
                <a:solidFill>
                  <a:schemeClr val="tx1">
                    <a:lumMod val="50000"/>
                    <a:lumOff val="50000"/>
                  </a:schemeClr>
                </a:solidFill>
              </a:rPr>
              <a:t>Gel type resins less resistant to chlorine, resulting in more difficulty returning to service</a:t>
            </a:r>
          </a:p>
        </p:txBody>
      </p:sp>
    </p:spTree>
    <p:extLst>
      <p:ext uri="{BB962C8B-B14F-4D97-AF65-F5344CB8AC3E}">
        <p14:creationId xmlns:p14="http://schemas.microsoft.com/office/powerpoint/2010/main" val="1629492422"/>
      </p:ext>
    </p:extLst>
  </p:cSld>
  <p:clrMapOvr>
    <a:masterClrMapping/>
  </p:clrMapOvr>
</p:sld>
</file>

<file path=ppt/theme/theme1.xml><?xml version="1.0" encoding="utf-8"?>
<a:theme xmlns:a="http://schemas.openxmlformats.org/drawingml/2006/main" name="Title Slides">
  <a:themeElements>
    <a:clrScheme name="Hazen 2017">
      <a:dk1>
        <a:srgbClr val="000000"/>
      </a:dk1>
      <a:lt1>
        <a:srgbClr val="FFFFFF"/>
      </a:lt1>
      <a:dk2>
        <a:srgbClr val="F26531"/>
      </a:dk2>
      <a:lt2>
        <a:srgbClr val="CBC49D"/>
      </a:lt2>
      <a:accent1>
        <a:srgbClr val="395173"/>
      </a:accent1>
      <a:accent2>
        <a:srgbClr val="75AAAF"/>
      </a:accent2>
      <a:accent3>
        <a:srgbClr val="698651"/>
      </a:accent3>
      <a:accent4>
        <a:srgbClr val="D99A4B"/>
      </a:accent4>
      <a:accent5>
        <a:srgbClr val="8D3824"/>
      </a:accent5>
      <a:accent6>
        <a:srgbClr val="808285"/>
      </a:accent6>
      <a:hlink>
        <a:srgbClr val="0563C1"/>
      </a:hlink>
      <a:folHlink>
        <a:srgbClr val="993366"/>
      </a:folHlink>
    </a:clrScheme>
    <a:fontScheme name="Hazen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9 PPT Template" id="{326B24B7-EA60-420C-8E23-01AC9CFD3D11}" vid="{30EE7724-28C7-46F4-8958-97EAC385B74C}"/>
    </a:ext>
  </a:extLst>
</a:theme>
</file>

<file path=ppt/theme/theme2.xml><?xml version="1.0" encoding="utf-8"?>
<a:theme xmlns:a="http://schemas.openxmlformats.org/drawingml/2006/main" name="Transition Slides">
  <a:themeElements>
    <a:clrScheme name="Hazen 2017">
      <a:dk1>
        <a:srgbClr val="000000"/>
      </a:dk1>
      <a:lt1>
        <a:srgbClr val="FFFFFF"/>
      </a:lt1>
      <a:dk2>
        <a:srgbClr val="F26531"/>
      </a:dk2>
      <a:lt2>
        <a:srgbClr val="CBC49D"/>
      </a:lt2>
      <a:accent1>
        <a:srgbClr val="395173"/>
      </a:accent1>
      <a:accent2>
        <a:srgbClr val="75AAAF"/>
      </a:accent2>
      <a:accent3>
        <a:srgbClr val="698651"/>
      </a:accent3>
      <a:accent4>
        <a:srgbClr val="D99A4B"/>
      </a:accent4>
      <a:accent5>
        <a:srgbClr val="8D3824"/>
      </a:accent5>
      <a:accent6>
        <a:srgbClr val="808285"/>
      </a:accent6>
      <a:hlink>
        <a:srgbClr val="0563C1"/>
      </a:hlink>
      <a:folHlink>
        <a:srgbClr val="993366"/>
      </a:folHlink>
    </a:clrScheme>
    <a:fontScheme name="Brand with Serif">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9 PPT Template" id="{326B24B7-EA60-420C-8E23-01AC9CFD3D11}" vid="{A920EF93-0A51-42F7-B863-089B801EE830}"/>
    </a:ext>
  </a:extLst>
</a:theme>
</file>

<file path=ppt/theme/theme3.xml><?xml version="1.0" encoding="utf-8"?>
<a:theme xmlns:a="http://schemas.openxmlformats.org/drawingml/2006/main" name="Content Slides">
  <a:themeElements>
    <a:clrScheme name="Hazen 2017">
      <a:dk1>
        <a:srgbClr val="000000"/>
      </a:dk1>
      <a:lt1>
        <a:srgbClr val="FFFFFF"/>
      </a:lt1>
      <a:dk2>
        <a:srgbClr val="F26531"/>
      </a:dk2>
      <a:lt2>
        <a:srgbClr val="CBC49D"/>
      </a:lt2>
      <a:accent1>
        <a:srgbClr val="395173"/>
      </a:accent1>
      <a:accent2>
        <a:srgbClr val="75AAAF"/>
      </a:accent2>
      <a:accent3>
        <a:srgbClr val="698651"/>
      </a:accent3>
      <a:accent4>
        <a:srgbClr val="D99A4B"/>
      </a:accent4>
      <a:accent5>
        <a:srgbClr val="8D3824"/>
      </a:accent5>
      <a:accent6>
        <a:srgbClr val="808285"/>
      </a:accent6>
      <a:hlink>
        <a:srgbClr val="0563C1"/>
      </a:hlink>
      <a:folHlink>
        <a:srgbClr val="993366"/>
      </a:folHlink>
    </a:clrScheme>
    <a:fontScheme name="Hazen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6">
              <a:lumMod val="60000"/>
              <a:lumOff val="4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600" dirty="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2019 PPT Template" id="{326B24B7-EA60-420C-8E23-01AC9CFD3D11}" vid="{A3FC2DF7-8289-4216-8C48-827F2F12FA7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ddres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6D40240D36E143AC1731B4F9235CEF" ma:contentTypeVersion="22" ma:contentTypeDescription="Create a new document." ma:contentTypeScope="" ma:versionID="fb545fb9847473e9a64b2f514ea8da08">
  <xsd:schema xmlns:xsd="http://www.w3.org/2001/XMLSchema" xmlns:xs="http://www.w3.org/2001/XMLSchema" xmlns:p="http://schemas.microsoft.com/office/2006/metadata/properties" xmlns:ns1="http://schemas.microsoft.com/sharepoint/v3" xmlns:ns3="9d8b796f-9982-4e81-900d-d3be60de3cf6" xmlns:ns4="0421e856-7d93-4f70-82f8-b7126603eedd" targetNamespace="http://schemas.microsoft.com/office/2006/metadata/properties" ma:root="true" ma:fieldsID="8138f9c3155d227df98db1087799b39b" ns1:_="" ns3:_="" ns4:_="">
    <xsd:import namespace="http://schemas.microsoft.com/sharepoint/v3"/>
    <xsd:import namespace="9d8b796f-9982-4e81-900d-d3be60de3cf6"/>
    <xsd:import namespace="0421e856-7d93-4f70-82f8-b7126603eedd"/>
    <xsd:element name="properties">
      <xsd:complexType>
        <xsd:sequence>
          <xsd:element name="documentManagement">
            <xsd:complexType>
              <xsd:all>
                <xsd:element ref="ns3:SharedWithUsers" minOccurs="0"/>
                <xsd:element ref="ns1:IMAddres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8b796f-9982-4e81-900d-d3be60de3cf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21e856-7d93-4f70-82f8-b7126603eedd"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fa60db12-2b6a-4eb8-baad-584f0c7a05b3" ContentTypeId="0x0101" PreviousValue="false"/>
</file>

<file path=customXml/itemProps1.xml><?xml version="1.0" encoding="utf-8"?>
<ds:datastoreItem xmlns:ds="http://schemas.openxmlformats.org/officeDocument/2006/customXml" ds:itemID="{4BE26CB9-D53E-4165-B50A-B5A1A09A7391}">
  <ds:schemaRefs>
    <ds:schemaRef ds:uri="http://schemas.microsoft.com/sharepoint/v3/contenttype/forms"/>
  </ds:schemaRefs>
</ds:datastoreItem>
</file>

<file path=customXml/itemProps2.xml><?xml version="1.0" encoding="utf-8"?>
<ds:datastoreItem xmlns:ds="http://schemas.openxmlformats.org/officeDocument/2006/customXml" ds:itemID="{9F5FDED1-4400-4049-9D54-6E3EC3EFFFB1}">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99E8ACAF-C48C-4244-B5E0-BF484A1D91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d8b796f-9982-4e81-900d-d3be60de3cf6"/>
    <ds:schemaRef ds:uri="0421e856-7d93-4f70-82f8-b7126603ee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8A59724-8B71-4E37-868A-A202E603C77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Hazen PPT Template</Template>
  <TotalTime>1282</TotalTime>
  <Words>1624</Words>
  <Application>Microsoft Office PowerPoint</Application>
  <PresentationFormat>Custom</PresentationFormat>
  <Paragraphs>244</Paragraphs>
  <Slides>15</Slides>
  <Notes>14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Calibri</vt:lpstr>
      <vt:lpstr>Times New Roman</vt:lpstr>
      <vt:lpstr>Title Slides</vt:lpstr>
      <vt:lpstr>Transition Slides</vt:lpstr>
      <vt:lpstr>Content Slides</vt:lpstr>
      <vt:lpstr>Nicole Blute, PhD, PE Urban Water Institute February 19, 2020</vt:lpstr>
      <vt:lpstr>Treatment Options</vt:lpstr>
      <vt:lpstr>Treatment Options</vt:lpstr>
      <vt:lpstr>Chemical Structure Determines Treatment Duration of Media</vt:lpstr>
      <vt:lpstr>Example of Municipal PFAS Treatment  GAC in Surface Water</vt:lpstr>
      <vt:lpstr>Advanced Treatment Already Implemented</vt:lpstr>
      <vt:lpstr>GAC Post-Filter Adsorbers Installed</vt:lpstr>
      <vt:lpstr>GAC Accelerated Column Testing</vt:lpstr>
      <vt:lpstr>Example of Municipal Ion Exchange for PFAS</vt:lpstr>
      <vt:lpstr>Reverse Osmosis – Surface Water</vt:lpstr>
      <vt:lpstr>Development of Treatment Strategies with Consideration for Other Needs</vt:lpstr>
      <vt:lpstr>Treatment Comparison Summary</vt:lpstr>
      <vt:lpstr>What Can Be Done Now?</vt:lpstr>
      <vt:lpstr>Ongoing Research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Blute, Nicole</dc:creator>
  <cp:lastModifiedBy>User</cp:lastModifiedBy>
  <cp:revision>18</cp:revision>
  <cp:lastPrinted>2015-08-05T16:25:30Z</cp:lastPrinted>
  <dcterms:created xsi:type="dcterms:W3CDTF">2019-08-17T16:30:09Z</dcterms:created>
  <dcterms:modified xsi:type="dcterms:W3CDTF">2020-02-11T23:23:25Z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0x010100A36D40240D36E143AC1731B4F9235CEF</vt:lpwstr>
  </property>
</Properties>
</file>