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19"/>
  </p:notesMasterIdLst>
  <p:handoutMasterIdLst>
    <p:handoutMasterId r:id="rId20"/>
  </p:handoutMasterIdLst>
  <p:sldIdLst>
    <p:sldId id="260" r:id="rId6"/>
    <p:sldId id="384" r:id="rId7"/>
    <p:sldId id="449" r:id="rId8"/>
    <p:sldId id="455" r:id="rId9"/>
    <p:sldId id="458" r:id="rId10"/>
    <p:sldId id="456" r:id="rId11"/>
    <p:sldId id="457" r:id="rId12"/>
    <p:sldId id="459" r:id="rId13"/>
    <p:sldId id="452" r:id="rId14"/>
    <p:sldId id="450" r:id="rId15"/>
    <p:sldId id="453" r:id="rId16"/>
    <p:sldId id="454" r:id="rId17"/>
    <p:sldId id="308" r:id="rId18"/>
  </p:sldIdLst>
  <p:sldSz cx="10058400" cy="7772400"/>
  <p:notesSz cx="7010400" cy="92964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>
          <p15:clr>
            <a:srgbClr val="A4A3A4"/>
          </p15:clr>
        </p15:guide>
        <p15:guide id="2" pos="31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ather Dion" initials="HD" lastIdx="12" clrIdx="0">
    <p:extLst>
      <p:ext uri="{19B8F6BF-5375-455C-9EA6-DF929625EA0E}">
        <p15:presenceInfo xmlns:p15="http://schemas.microsoft.com/office/powerpoint/2012/main" userId="S-1-5-21-771450295-442006701-923749875-1667" providerId="AD"/>
      </p:ext>
    </p:extLst>
  </p:cmAuthor>
  <p:cmAuthor id="2" name="Cori Williams" initials="CW" lastIdx="0" clrIdx="1">
    <p:extLst>
      <p:ext uri="{19B8F6BF-5375-455C-9EA6-DF929625EA0E}">
        <p15:presenceInfo xmlns:p15="http://schemas.microsoft.com/office/powerpoint/2012/main" userId="c4201bb77a89fc8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8CAB"/>
    <a:srgbClr val="4F81BD"/>
    <a:srgbClr val="C0504D"/>
    <a:srgbClr val="8064A2"/>
    <a:srgbClr val="5CB37C"/>
    <a:srgbClr val="114F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501" autoAdjust="0"/>
  </p:normalViewPr>
  <p:slideViewPr>
    <p:cSldViewPr>
      <p:cViewPr varScale="1">
        <p:scale>
          <a:sx n="65" d="100"/>
          <a:sy n="65" d="100"/>
        </p:scale>
        <p:origin x="1530" y="60"/>
      </p:cViewPr>
      <p:guideLst>
        <p:guide orient="horz" pos="2448"/>
        <p:guide pos="31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9" d="100"/>
        <a:sy n="159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252" y="-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31ECAB-F328-4294-9442-079203871D5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CEEB9B5-F04A-4C53-8082-2B0365ADD5B5}">
      <dgm:prSet custT="1"/>
      <dgm:spPr/>
      <dgm:t>
        <a:bodyPr/>
        <a:lstStyle/>
        <a:p>
          <a:r>
            <a:rPr lang="en-US" sz="2800">
              <a:latin typeface="Arial" panose="020B0604020202020204" pitchFamily="34" charset="0"/>
              <a:cs typeface="Arial" panose="020B0604020202020204" pitchFamily="34" charset="0"/>
            </a:rPr>
            <a:t>Total Budget expenditures set at </a:t>
          </a:r>
          <a:r>
            <a:rPr lang="en-US" sz="2800" b="1">
              <a:latin typeface="Arial" panose="020B0604020202020204" pitchFamily="34" charset="0"/>
              <a:cs typeface="Arial" panose="020B0604020202020204" pitchFamily="34" charset="0"/>
            </a:rPr>
            <a:t>$262.6 billion</a:t>
          </a:r>
          <a:endParaRPr lang="en-US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AB84BA5-8440-4640-82B4-52C588F7FB73}" type="parTrans" cxnId="{5BD097B7-A307-44B5-9734-671B7F74D383}">
      <dgm:prSet/>
      <dgm:spPr/>
      <dgm:t>
        <a:bodyPr/>
        <a:lstStyle/>
        <a:p>
          <a:endParaRPr lang="en-US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9225AD7-C1DD-4FAA-8F32-5C77A64126AE}" type="sibTrans" cxnId="{5BD097B7-A307-44B5-9734-671B7F74D383}">
      <dgm:prSet/>
      <dgm:spPr/>
      <dgm:t>
        <a:bodyPr/>
        <a:lstStyle/>
        <a:p>
          <a:endParaRPr lang="en-US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39F2DE3-D493-4670-8887-DD868D9E52C5}">
      <dgm:prSet custT="1"/>
      <dgm:spPr/>
      <dgm:t>
        <a:bodyPr anchor="ctr" anchorCtr="0"/>
        <a:lstStyle/>
        <a:p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Includes </a:t>
          </a:r>
          <a:r>
            <a:rPr lang="en-US" sz="2400" b="1" dirty="0">
              <a:latin typeface="Arial" panose="020B0604020202020204" pitchFamily="34" charset="0"/>
              <a:cs typeface="Arial" panose="020B0604020202020204" pitchFamily="34" charset="0"/>
            </a:rPr>
            <a:t>$76 billion 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of surplus + </a:t>
          </a:r>
          <a:r>
            <a:rPr lang="en-US" sz="2400" b="1" dirty="0">
              <a:latin typeface="Arial" panose="020B0604020202020204" pitchFamily="34" charset="0"/>
              <a:cs typeface="Arial" panose="020B0604020202020204" pitchFamily="34" charset="0"/>
            </a:rPr>
            <a:t>$27 billion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in federal aid</a:t>
          </a:r>
        </a:p>
      </dgm:t>
    </dgm:pt>
    <dgm:pt modelId="{6C7D0110-AF9F-46A9-9DB4-B32C4C7ADE3E}" type="parTrans" cxnId="{07C31816-5D86-4B62-B7F6-FBE422E6DDA7}">
      <dgm:prSet/>
      <dgm:spPr/>
      <dgm:t>
        <a:bodyPr/>
        <a:lstStyle/>
        <a:p>
          <a:endParaRPr lang="en-US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8A8931E-7F83-44AD-A5DB-33CCCD603467}" type="sibTrans" cxnId="{07C31816-5D86-4B62-B7F6-FBE422E6DDA7}">
      <dgm:prSet/>
      <dgm:spPr/>
      <dgm:t>
        <a:bodyPr/>
        <a:lstStyle/>
        <a:p>
          <a:endParaRPr lang="en-US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E1FF04-FBE9-4974-AAF3-D018DBD0E415}">
      <dgm:prSet custT="1"/>
      <dgm:spPr/>
      <dgm:t>
        <a:bodyPr/>
        <a:lstStyle/>
        <a:p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Additional State Budget Details</a:t>
          </a:r>
        </a:p>
      </dgm:t>
    </dgm:pt>
    <dgm:pt modelId="{A259D7CF-7ED9-478F-A9B3-6B01798E6E61}" type="parTrans" cxnId="{A3494AC9-D24A-4E4B-8C7E-33E4E5014B0E}">
      <dgm:prSet/>
      <dgm:spPr/>
      <dgm:t>
        <a:bodyPr/>
        <a:lstStyle/>
        <a:p>
          <a:endParaRPr lang="en-US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142B672-2BF2-404C-824E-1DC92782D8D2}" type="sibTrans" cxnId="{A3494AC9-D24A-4E4B-8C7E-33E4E5014B0E}">
      <dgm:prSet/>
      <dgm:spPr/>
      <dgm:t>
        <a:bodyPr/>
        <a:lstStyle/>
        <a:p>
          <a:endParaRPr lang="en-US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D99981F-677C-42CB-AC1E-8354560AE3D4}">
      <dgm:prSet custT="1"/>
      <dgm:spPr/>
      <dgm:t>
        <a:bodyPr anchor="ctr" anchorCtr="0"/>
        <a:lstStyle/>
        <a:p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Over $25 billion in reserve accounts, higher than any level in history</a:t>
          </a:r>
        </a:p>
      </dgm:t>
    </dgm:pt>
    <dgm:pt modelId="{B0BC4C9E-60AD-4085-A601-B5108123747E}" type="parTrans" cxnId="{66E87073-3245-4DB6-934D-F7B0C66DA470}">
      <dgm:prSet/>
      <dgm:spPr/>
      <dgm:t>
        <a:bodyPr/>
        <a:lstStyle/>
        <a:p>
          <a:endParaRPr lang="en-US" sz="2800"/>
        </a:p>
      </dgm:t>
    </dgm:pt>
    <dgm:pt modelId="{24C3A491-7ECF-4CB2-AC52-0EFC9211DCE3}" type="sibTrans" cxnId="{66E87073-3245-4DB6-934D-F7B0C66DA470}">
      <dgm:prSet/>
      <dgm:spPr/>
      <dgm:t>
        <a:bodyPr/>
        <a:lstStyle/>
        <a:p>
          <a:endParaRPr lang="en-US" sz="2800"/>
        </a:p>
      </dgm:t>
    </dgm:pt>
    <dgm:pt modelId="{249DC8AA-30BC-43D0-BFA8-031F7BA61E85}">
      <dgm:prSet custT="1"/>
      <dgm:spPr/>
      <dgm:t>
        <a:bodyPr anchor="ctr" anchorCtr="0"/>
        <a:lstStyle/>
        <a:p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Over $8 billion in economic stimulus payments for low-income individuals</a:t>
          </a:r>
        </a:p>
      </dgm:t>
    </dgm:pt>
    <dgm:pt modelId="{A5BD3E54-E5AF-4447-93BE-2EA0AF5FC836}" type="parTrans" cxnId="{DFBA67D0-D5FC-4664-B150-E391DDF0FFD1}">
      <dgm:prSet/>
      <dgm:spPr/>
      <dgm:t>
        <a:bodyPr/>
        <a:lstStyle/>
        <a:p>
          <a:endParaRPr lang="en-US"/>
        </a:p>
      </dgm:t>
    </dgm:pt>
    <dgm:pt modelId="{2706C970-F678-474F-AC3E-2C7BDC513953}" type="sibTrans" cxnId="{DFBA67D0-D5FC-4664-B150-E391DDF0FFD1}">
      <dgm:prSet/>
      <dgm:spPr/>
      <dgm:t>
        <a:bodyPr/>
        <a:lstStyle/>
        <a:p>
          <a:endParaRPr lang="en-US"/>
        </a:p>
      </dgm:t>
    </dgm:pt>
    <dgm:pt modelId="{001E39DF-CB3C-430C-A18B-FBA5E94822DA}">
      <dgm:prSet custT="1"/>
      <dgm:spPr/>
      <dgm:t>
        <a:bodyPr anchor="ctr" anchorCtr="0"/>
        <a:lstStyle/>
        <a:p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Additional $1.5 billion in small-business assistance grants</a:t>
          </a:r>
        </a:p>
      </dgm:t>
    </dgm:pt>
    <dgm:pt modelId="{96D7C0C2-49B2-472C-A3D0-53EEB5ECCD24}" type="parTrans" cxnId="{83D52D67-A0A6-4710-8AAF-F2FB68019327}">
      <dgm:prSet/>
      <dgm:spPr/>
      <dgm:t>
        <a:bodyPr/>
        <a:lstStyle/>
        <a:p>
          <a:endParaRPr lang="en-US"/>
        </a:p>
      </dgm:t>
    </dgm:pt>
    <dgm:pt modelId="{8EEEA3B7-6400-4458-820C-84E0E2F0A41E}" type="sibTrans" cxnId="{83D52D67-A0A6-4710-8AAF-F2FB68019327}">
      <dgm:prSet/>
      <dgm:spPr/>
      <dgm:t>
        <a:bodyPr/>
        <a:lstStyle/>
        <a:p>
          <a:endParaRPr lang="en-US"/>
        </a:p>
      </dgm:t>
    </dgm:pt>
    <dgm:pt modelId="{5662DF81-68A8-41A4-AD85-5E706EDB1FA3}">
      <dgm:prSet custT="1"/>
      <dgm:spPr/>
      <dgm:t>
        <a:bodyPr anchor="ctr" anchorCtr="0"/>
        <a:lstStyle/>
        <a:p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$12 billion in new funding for homelessness programs over two-years</a:t>
          </a:r>
        </a:p>
      </dgm:t>
    </dgm:pt>
    <dgm:pt modelId="{4DFA77E5-0AE3-4246-A29B-4417535F96D8}" type="parTrans" cxnId="{D960E0D8-BEC2-4DE4-B701-C191F06342F9}">
      <dgm:prSet/>
      <dgm:spPr/>
      <dgm:t>
        <a:bodyPr/>
        <a:lstStyle/>
        <a:p>
          <a:endParaRPr lang="en-US"/>
        </a:p>
      </dgm:t>
    </dgm:pt>
    <dgm:pt modelId="{6E543A1C-C397-44CD-BCDA-A8C3063A2569}" type="sibTrans" cxnId="{D960E0D8-BEC2-4DE4-B701-C191F06342F9}">
      <dgm:prSet/>
      <dgm:spPr/>
      <dgm:t>
        <a:bodyPr/>
        <a:lstStyle/>
        <a:p>
          <a:endParaRPr lang="en-US"/>
        </a:p>
      </dgm:t>
    </dgm:pt>
    <dgm:pt modelId="{CFA0FA80-BAA6-451F-895D-C4B0C5D64E03}" type="pres">
      <dgm:prSet presAssocID="{8631ECAB-F328-4294-9442-079203871D5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582C210-4E75-41C0-89C2-DA438CD396B6}" type="pres">
      <dgm:prSet presAssocID="{5CEEB9B5-F04A-4C53-8082-2B0365ADD5B5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20CF2C-B85D-4407-9D3C-DBD7426A9F3D}" type="pres">
      <dgm:prSet presAssocID="{5CEEB9B5-F04A-4C53-8082-2B0365ADD5B5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6AD69C-0A94-42A6-A148-8EA0C55A230B}" type="pres">
      <dgm:prSet presAssocID="{0DE1FF04-FBE9-4974-AAF3-D018DBD0E415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656B60-6C91-418E-AD86-C52CCF814237}" type="pres">
      <dgm:prSet presAssocID="{0DE1FF04-FBE9-4974-AAF3-D018DBD0E415}" presName="childText" presStyleLbl="revTx" presStyleIdx="1" presStyleCnt="2" custScaleY="1277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FC19860-D0F0-4B10-94C5-2AD3843A64B2}" type="presOf" srcId="{5CEEB9B5-F04A-4C53-8082-2B0365ADD5B5}" destId="{C582C210-4E75-41C0-89C2-DA438CD396B6}" srcOrd="0" destOrd="0" presId="urn:microsoft.com/office/officeart/2005/8/layout/vList2"/>
    <dgm:cxn modelId="{66E87073-3245-4DB6-934D-F7B0C66DA470}" srcId="{0DE1FF04-FBE9-4974-AAF3-D018DBD0E415}" destId="{ED99981F-677C-42CB-AC1E-8354560AE3D4}" srcOrd="0" destOrd="0" parTransId="{B0BC4C9E-60AD-4085-A601-B5108123747E}" sibTransId="{24C3A491-7ECF-4CB2-AC52-0EFC9211DCE3}"/>
    <dgm:cxn modelId="{F6E725A4-D281-4055-ABBF-4BAD2B702142}" type="presOf" srcId="{0DE1FF04-FBE9-4974-AAF3-D018DBD0E415}" destId="{F66AD69C-0A94-42A6-A148-8EA0C55A230B}" srcOrd="0" destOrd="0" presId="urn:microsoft.com/office/officeart/2005/8/layout/vList2"/>
    <dgm:cxn modelId="{FD00D395-B170-47AF-983C-713043524F03}" type="presOf" srcId="{5662DF81-68A8-41A4-AD85-5E706EDB1FA3}" destId="{6B656B60-6C91-418E-AD86-C52CCF814237}" srcOrd="0" destOrd="3" presId="urn:microsoft.com/office/officeart/2005/8/layout/vList2"/>
    <dgm:cxn modelId="{380A64EF-EE7A-49E9-B03B-B7DCAB715D80}" type="presOf" srcId="{249DC8AA-30BC-43D0-BFA8-031F7BA61E85}" destId="{6B656B60-6C91-418E-AD86-C52CCF814237}" srcOrd="0" destOrd="1" presId="urn:microsoft.com/office/officeart/2005/8/layout/vList2"/>
    <dgm:cxn modelId="{D960E0D8-BEC2-4DE4-B701-C191F06342F9}" srcId="{0DE1FF04-FBE9-4974-AAF3-D018DBD0E415}" destId="{5662DF81-68A8-41A4-AD85-5E706EDB1FA3}" srcOrd="3" destOrd="0" parTransId="{4DFA77E5-0AE3-4246-A29B-4417535F96D8}" sibTransId="{6E543A1C-C397-44CD-BCDA-A8C3063A2569}"/>
    <dgm:cxn modelId="{F9A60BB7-AEC3-4477-BE49-E3BA24512065}" type="presOf" srcId="{8631ECAB-F328-4294-9442-079203871D5F}" destId="{CFA0FA80-BAA6-451F-895D-C4B0C5D64E03}" srcOrd="0" destOrd="0" presId="urn:microsoft.com/office/officeart/2005/8/layout/vList2"/>
    <dgm:cxn modelId="{5BD097B7-A307-44B5-9734-671B7F74D383}" srcId="{8631ECAB-F328-4294-9442-079203871D5F}" destId="{5CEEB9B5-F04A-4C53-8082-2B0365ADD5B5}" srcOrd="0" destOrd="0" parTransId="{3AB84BA5-8440-4640-82B4-52C588F7FB73}" sibTransId="{F9225AD7-C1DD-4FAA-8F32-5C77A64126AE}"/>
    <dgm:cxn modelId="{735D7BD0-769C-4AD5-A322-E30619001E79}" type="presOf" srcId="{F39F2DE3-D493-4670-8887-DD868D9E52C5}" destId="{B920CF2C-B85D-4407-9D3C-DBD7426A9F3D}" srcOrd="0" destOrd="0" presId="urn:microsoft.com/office/officeart/2005/8/layout/vList2"/>
    <dgm:cxn modelId="{A7A3D753-13BB-475D-95FC-368AC485B579}" type="presOf" srcId="{ED99981F-677C-42CB-AC1E-8354560AE3D4}" destId="{6B656B60-6C91-418E-AD86-C52CCF814237}" srcOrd="0" destOrd="0" presId="urn:microsoft.com/office/officeart/2005/8/layout/vList2"/>
    <dgm:cxn modelId="{A3494AC9-D24A-4E4B-8C7E-33E4E5014B0E}" srcId="{8631ECAB-F328-4294-9442-079203871D5F}" destId="{0DE1FF04-FBE9-4974-AAF3-D018DBD0E415}" srcOrd="1" destOrd="0" parTransId="{A259D7CF-7ED9-478F-A9B3-6B01798E6E61}" sibTransId="{5142B672-2BF2-404C-824E-1DC92782D8D2}"/>
    <dgm:cxn modelId="{07C31816-5D86-4B62-B7F6-FBE422E6DDA7}" srcId="{5CEEB9B5-F04A-4C53-8082-2B0365ADD5B5}" destId="{F39F2DE3-D493-4670-8887-DD868D9E52C5}" srcOrd="0" destOrd="0" parTransId="{6C7D0110-AF9F-46A9-9DB4-B32C4C7ADE3E}" sibTransId="{B8A8931E-7F83-44AD-A5DB-33CCCD603467}"/>
    <dgm:cxn modelId="{DFBA67D0-D5FC-4664-B150-E391DDF0FFD1}" srcId="{0DE1FF04-FBE9-4974-AAF3-D018DBD0E415}" destId="{249DC8AA-30BC-43D0-BFA8-031F7BA61E85}" srcOrd="1" destOrd="0" parTransId="{A5BD3E54-E5AF-4447-93BE-2EA0AF5FC836}" sibTransId="{2706C970-F678-474F-AC3E-2C7BDC513953}"/>
    <dgm:cxn modelId="{83D52D67-A0A6-4710-8AAF-F2FB68019327}" srcId="{0DE1FF04-FBE9-4974-AAF3-D018DBD0E415}" destId="{001E39DF-CB3C-430C-A18B-FBA5E94822DA}" srcOrd="2" destOrd="0" parTransId="{96D7C0C2-49B2-472C-A3D0-53EEB5ECCD24}" sibTransId="{8EEEA3B7-6400-4458-820C-84E0E2F0A41E}"/>
    <dgm:cxn modelId="{937E1893-D667-4E01-9FD1-7932EAD08D20}" type="presOf" srcId="{001E39DF-CB3C-430C-A18B-FBA5E94822DA}" destId="{6B656B60-6C91-418E-AD86-C52CCF814237}" srcOrd="0" destOrd="2" presId="urn:microsoft.com/office/officeart/2005/8/layout/vList2"/>
    <dgm:cxn modelId="{E85ECED6-5152-4613-B981-AC4E514DD4E6}" type="presParOf" srcId="{CFA0FA80-BAA6-451F-895D-C4B0C5D64E03}" destId="{C582C210-4E75-41C0-89C2-DA438CD396B6}" srcOrd="0" destOrd="0" presId="urn:microsoft.com/office/officeart/2005/8/layout/vList2"/>
    <dgm:cxn modelId="{3B4AB06E-C521-4D45-8705-DE60D02897BA}" type="presParOf" srcId="{CFA0FA80-BAA6-451F-895D-C4B0C5D64E03}" destId="{B920CF2C-B85D-4407-9D3C-DBD7426A9F3D}" srcOrd="1" destOrd="0" presId="urn:microsoft.com/office/officeart/2005/8/layout/vList2"/>
    <dgm:cxn modelId="{9C0E8341-C832-4072-8F6B-FE9243E913AE}" type="presParOf" srcId="{CFA0FA80-BAA6-451F-895D-C4B0C5D64E03}" destId="{F66AD69C-0A94-42A6-A148-8EA0C55A230B}" srcOrd="2" destOrd="0" presId="urn:microsoft.com/office/officeart/2005/8/layout/vList2"/>
    <dgm:cxn modelId="{9F384553-9BCF-42FB-8C36-2E49C2720E73}" type="presParOf" srcId="{CFA0FA80-BAA6-451F-895D-C4B0C5D64E03}" destId="{6B656B60-6C91-418E-AD86-C52CCF814237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631ECAB-F328-4294-9442-079203871D5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CEEB9B5-F04A-4C53-8082-2B0365ADD5B5}">
      <dgm:prSet custT="1"/>
      <dgm:spPr/>
      <dgm:t>
        <a:bodyPr/>
        <a:lstStyle/>
        <a:p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One-Time Investments: Resources</a:t>
          </a:r>
        </a:p>
      </dgm:t>
    </dgm:pt>
    <dgm:pt modelId="{3AB84BA5-8440-4640-82B4-52C588F7FB73}" type="parTrans" cxnId="{5BD097B7-A307-44B5-9734-671B7F74D383}">
      <dgm:prSet/>
      <dgm:spPr/>
      <dgm:t>
        <a:bodyPr/>
        <a:lstStyle/>
        <a:p>
          <a:endParaRPr lang="en-US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9225AD7-C1DD-4FAA-8F32-5C77A64126AE}" type="sibTrans" cxnId="{5BD097B7-A307-44B5-9734-671B7F74D383}">
      <dgm:prSet/>
      <dgm:spPr/>
      <dgm:t>
        <a:bodyPr/>
        <a:lstStyle/>
        <a:p>
          <a:endParaRPr lang="en-US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39F2DE3-D493-4670-8887-DD868D9E52C5}">
      <dgm:prSet custT="1"/>
      <dgm:spPr/>
      <dgm:t>
        <a:bodyPr anchor="ctr" anchorCtr="0"/>
        <a:lstStyle/>
        <a:p>
          <a:r>
            <a:rPr lang="en-US" sz="2400" b="1" i="1" dirty="0">
              <a:latin typeface="Arial" panose="020B0604020202020204" pitchFamily="34" charset="0"/>
              <a:cs typeface="Arial" panose="020B0604020202020204" pitchFamily="34" charset="0"/>
            </a:rPr>
            <a:t>Drought Package: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Provides approximately </a:t>
          </a:r>
          <a:r>
            <a:rPr lang="en-US" sz="2400" b="1" dirty="0">
              <a:latin typeface="Arial" panose="020B0604020202020204" pitchFamily="34" charset="0"/>
              <a:cs typeface="Arial" panose="020B0604020202020204" pitchFamily="34" charset="0"/>
            </a:rPr>
            <a:t>$3 billion 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to address and get ahead of the emerging drought</a:t>
          </a:r>
        </a:p>
      </dgm:t>
    </dgm:pt>
    <dgm:pt modelId="{6C7D0110-AF9F-46A9-9DB4-B32C4C7ADE3E}" type="parTrans" cxnId="{07C31816-5D86-4B62-B7F6-FBE422E6DDA7}">
      <dgm:prSet/>
      <dgm:spPr/>
      <dgm:t>
        <a:bodyPr/>
        <a:lstStyle/>
        <a:p>
          <a:endParaRPr lang="en-US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8A8931E-7F83-44AD-A5DB-33CCCD603467}" type="sibTrans" cxnId="{07C31816-5D86-4B62-B7F6-FBE422E6DDA7}">
      <dgm:prSet/>
      <dgm:spPr/>
      <dgm:t>
        <a:bodyPr/>
        <a:lstStyle/>
        <a:p>
          <a:endParaRPr lang="en-US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393776B-F851-4192-89CD-1514741990C8}">
      <dgm:prSet custT="1"/>
      <dgm:spPr/>
      <dgm:t>
        <a:bodyPr anchor="ctr" anchorCtr="0"/>
        <a:lstStyle/>
        <a:p>
          <a:r>
            <a:rPr lang="en-US" sz="2400" b="1" i="1" dirty="0">
              <a:latin typeface="Arial" panose="020B0604020202020204" pitchFamily="34" charset="0"/>
              <a:cs typeface="Arial" panose="020B0604020202020204" pitchFamily="34" charset="0"/>
            </a:rPr>
            <a:t>Wildfire Package: 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Provides approximately $</a:t>
          </a:r>
          <a:r>
            <a:rPr lang="en-US" sz="2400" b="1" dirty="0">
              <a:latin typeface="Arial" panose="020B0604020202020204" pitchFamily="34" charset="0"/>
              <a:cs typeface="Arial" panose="020B0604020202020204" pitchFamily="34" charset="0"/>
            </a:rPr>
            <a:t>1 billion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over multiple years for various wildfire prevention and response efforts to wildfires</a:t>
          </a:r>
        </a:p>
      </dgm:t>
    </dgm:pt>
    <dgm:pt modelId="{AC988576-C241-4AF8-BC7C-1DFF50ACB1E4}" type="parTrans" cxnId="{F85D9C24-B779-4D4C-9CA2-5F4ECB6FA5D3}">
      <dgm:prSet/>
      <dgm:spPr/>
      <dgm:t>
        <a:bodyPr/>
        <a:lstStyle/>
        <a:p>
          <a:endParaRPr lang="en-US"/>
        </a:p>
      </dgm:t>
    </dgm:pt>
    <dgm:pt modelId="{3305C47D-B1F9-4EE3-94D2-8D74398EAADE}" type="sibTrans" cxnId="{F85D9C24-B779-4D4C-9CA2-5F4ECB6FA5D3}">
      <dgm:prSet/>
      <dgm:spPr/>
      <dgm:t>
        <a:bodyPr/>
        <a:lstStyle/>
        <a:p>
          <a:endParaRPr lang="en-US"/>
        </a:p>
      </dgm:t>
    </dgm:pt>
    <dgm:pt modelId="{783A8743-88E7-4E68-97BF-24F2EE55C042}">
      <dgm:prSet custT="1"/>
      <dgm:spPr/>
      <dgm:t>
        <a:bodyPr anchor="ctr" anchorCtr="0"/>
        <a:lstStyle/>
        <a:p>
          <a:r>
            <a:rPr lang="en-US" sz="2400" b="1" i="1" dirty="0">
              <a:latin typeface="Arial" panose="020B0604020202020204" pitchFamily="34" charset="0"/>
              <a:cs typeface="Arial" panose="020B0604020202020204" pitchFamily="34" charset="0"/>
            </a:rPr>
            <a:t>Climate Resiliency Package: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Provides approximately </a:t>
          </a:r>
          <a:r>
            <a:rPr lang="en-US" sz="2400" b="1" dirty="0">
              <a:latin typeface="Arial" panose="020B0604020202020204" pitchFamily="34" charset="0"/>
              <a:cs typeface="Arial" panose="020B0604020202020204" pitchFamily="34" charset="0"/>
            </a:rPr>
            <a:t>$3.7 billion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over three years to make needed climate resiliency investments. This is $2.4 billion more than what was proposed in the Governor’s May Revision</a:t>
          </a:r>
        </a:p>
      </dgm:t>
    </dgm:pt>
    <dgm:pt modelId="{E29512AF-EC00-492B-9DC0-187F828CE02C}" type="parTrans" cxnId="{41C25E8E-9E94-4660-90CF-6A9840A58695}">
      <dgm:prSet/>
      <dgm:spPr/>
      <dgm:t>
        <a:bodyPr/>
        <a:lstStyle/>
        <a:p>
          <a:endParaRPr lang="en-US"/>
        </a:p>
      </dgm:t>
    </dgm:pt>
    <dgm:pt modelId="{E12EB076-2AFB-4463-957A-F33185D97EBD}" type="sibTrans" cxnId="{41C25E8E-9E94-4660-90CF-6A9840A58695}">
      <dgm:prSet/>
      <dgm:spPr/>
      <dgm:t>
        <a:bodyPr/>
        <a:lstStyle/>
        <a:p>
          <a:endParaRPr lang="en-US"/>
        </a:p>
      </dgm:t>
    </dgm:pt>
    <dgm:pt modelId="{B8D14E7D-4FA5-4A39-A103-D00B2FEB527A}">
      <dgm:prSet custT="1"/>
      <dgm:spPr/>
      <dgm:t>
        <a:bodyPr anchor="ctr" anchorCtr="0"/>
        <a:lstStyle/>
        <a:p>
          <a:endParaRPr lang="en-US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E52ABA1-4432-4713-B0EB-BDE3D1D45F6D}" type="parTrans" cxnId="{5D1A7B0B-91C4-4399-872D-710930C5D778}">
      <dgm:prSet/>
      <dgm:spPr/>
      <dgm:t>
        <a:bodyPr/>
        <a:lstStyle/>
        <a:p>
          <a:endParaRPr lang="en-US"/>
        </a:p>
      </dgm:t>
    </dgm:pt>
    <dgm:pt modelId="{45FE0251-C7EC-4C81-8019-1B0A922D4A2F}" type="sibTrans" cxnId="{5D1A7B0B-91C4-4399-872D-710930C5D778}">
      <dgm:prSet/>
      <dgm:spPr/>
      <dgm:t>
        <a:bodyPr/>
        <a:lstStyle/>
        <a:p>
          <a:endParaRPr lang="en-US"/>
        </a:p>
      </dgm:t>
    </dgm:pt>
    <dgm:pt modelId="{1FB0B0A6-9980-4338-9801-81F1D5FA8F2E}">
      <dgm:prSet custT="1"/>
      <dgm:spPr/>
      <dgm:t>
        <a:bodyPr anchor="ctr" anchorCtr="0"/>
        <a:lstStyle/>
        <a:p>
          <a:endParaRPr lang="en-US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7C8FA53-9D35-48D3-9B19-F8B7A44F4C97}" type="parTrans" cxnId="{04AFA059-C987-420D-8710-DAB43263BA1E}">
      <dgm:prSet/>
      <dgm:spPr/>
      <dgm:t>
        <a:bodyPr/>
        <a:lstStyle/>
        <a:p>
          <a:endParaRPr lang="en-US"/>
        </a:p>
      </dgm:t>
    </dgm:pt>
    <dgm:pt modelId="{AE9ABEA6-F0FB-47C3-B306-5B0D39FBB2CB}" type="sibTrans" cxnId="{04AFA059-C987-420D-8710-DAB43263BA1E}">
      <dgm:prSet/>
      <dgm:spPr/>
      <dgm:t>
        <a:bodyPr/>
        <a:lstStyle/>
        <a:p>
          <a:endParaRPr lang="en-US"/>
        </a:p>
      </dgm:t>
    </dgm:pt>
    <dgm:pt modelId="{09AA0F42-AB96-48D2-9232-3E47EFC924E3}">
      <dgm:prSet custT="1"/>
      <dgm:spPr/>
      <dgm:t>
        <a:bodyPr anchor="ctr" anchorCtr="0"/>
        <a:lstStyle/>
        <a:p>
          <a:endParaRPr lang="en-US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033D15C-BE25-497D-B14E-161943110BAA}" type="parTrans" cxnId="{9D4DA17B-2DF2-4FE6-90C2-E9B7D5BBFA42}">
      <dgm:prSet/>
      <dgm:spPr/>
      <dgm:t>
        <a:bodyPr/>
        <a:lstStyle/>
        <a:p>
          <a:endParaRPr lang="en-US"/>
        </a:p>
      </dgm:t>
    </dgm:pt>
    <dgm:pt modelId="{84E97D56-20D3-4CF8-8F6B-5A205B1633C8}" type="sibTrans" cxnId="{9D4DA17B-2DF2-4FE6-90C2-E9B7D5BBFA42}">
      <dgm:prSet/>
      <dgm:spPr/>
      <dgm:t>
        <a:bodyPr/>
        <a:lstStyle/>
        <a:p>
          <a:endParaRPr lang="en-US"/>
        </a:p>
      </dgm:t>
    </dgm:pt>
    <dgm:pt modelId="{CFA0FA80-BAA6-451F-895D-C4B0C5D64E03}" type="pres">
      <dgm:prSet presAssocID="{8631ECAB-F328-4294-9442-079203871D5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582C210-4E75-41C0-89C2-DA438CD396B6}" type="pres">
      <dgm:prSet presAssocID="{5CEEB9B5-F04A-4C53-8082-2B0365ADD5B5}" presName="parentText" presStyleLbl="node1" presStyleIdx="0" presStyleCnt="1" custLinFactNeighborX="-91" custLinFactNeighborY="682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20CF2C-B85D-4407-9D3C-DBD7426A9F3D}" type="pres">
      <dgm:prSet presAssocID="{5CEEB9B5-F04A-4C53-8082-2B0365ADD5B5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FC19860-D0F0-4B10-94C5-2AD3843A64B2}" type="presOf" srcId="{5CEEB9B5-F04A-4C53-8082-2B0365ADD5B5}" destId="{C582C210-4E75-41C0-89C2-DA438CD396B6}" srcOrd="0" destOrd="0" presId="urn:microsoft.com/office/officeart/2005/8/layout/vList2"/>
    <dgm:cxn modelId="{04AFA059-C987-420D-8710-DAB43263BA1E}" srcId="{5CEEB9B5-F04A-4C53-8082-2B0365ADD5B5}" destId="{1FB0B0A6-9980-4338-9801-81F1D5FA8F2E}" srcOrd="4" destOrd="0" parTransId="{97C8FA53-9D35-48D3-9B19-F8B7A44F4C97}" sibTransId="{AE9ABEA6-F0FB-47C3-B306-5B0D39FBB2CB}"/>
    <dgm:cxn modelId="{9D4DA17B-2DF2-4FE6-90C2-E9B7D5BBFA42}" srcId="{5CEEB9B5-F04A-4C53-8082-2B0365ADD5B5}" destId="{09AA0F42-AB96-48D2-9232-3E47EFC924E3}" srcOrd="0" destOrd="0" parTransId="{0033D15C-BE25-497D-B14E-161943110BAA}" sibTransId="{84E97D56-20D3-4CF8-8F6B-5A205B1633C8}"/>
    <dgm:cxn modelId="{576B6FCD-32D9-4BE8-9B86-2ED203EC5827}" type="presOf" srcId="{1FB0B0A6-9980-4338-9801-81F1D5FA8F2E}" destId="{B920CF2C-B85D-4407-9D3C-DBD7426A9F3D}" srcOrd="0" destOrd="4" presId="urn:microsoft.com/office/officeart/2005/8/layout/vList2"/>
    <dgm:cxn modelId="{F9A60BB7-AEC3-4477-BE49-E3BA24512065}" type="presOf" srcId="{8631ECAB-F328-4294-9442-079203871D5F}" destId="{CFA0FA80-BAA6-451F-895D-C4B0C5D64E03}" srcOrd="0" destOrd="0" presId="urn:microsoft.com/office/officeart/2005/8/layout/vList2"/>
    <dgm:cxn modelId="{2B464644-0BA0-4D2F-A136-01AB9C185398}" type="presOf" srcId="{5393776B-F851-4192-89CD-1514741990C8}" destId="{B920CF2C-B85D-4407-9D3C-DBD7426A9F3D}" srcOrd="0" destOrd="5" presId="urn:microsoft.com/office/officeart/2005/8/layout/vList2"/>
    <dgm:cxn modelId="{5BD097B7-A307-44B5-9734-671B7F74D383}" srcId="{8631ECAB-F328-4294-9442-079203871D5F}" destId="{5CEEB9B5-F04A-4C53-8082-2B0365ADD5B5}" srcOrd="0" destOrd="0" parTransId="{3AB84BA5-8440-4640-82B4-52C588F7FB73}" sibTransId="{F9225AD7-C1DD-4FAA-8F32-5C77A64126AE}"/>
    <dgm:cxn modelId="{6F8BCD9D-3478-44A8-8CAA-31691D284475}" type="presOf" srcId="{09AA0F42-AB96-48D2-9232-3E47EFC924E3}" destId="{B920CF2C-B85D-4407-9D3C-DBD7426A9F3D}" srcOrd="0" destOrd="0" presId="urn:microsoft.com/office/officeart/2005/8/layout/vList2"/>
    <dgm:cxn modelId="{735D7BD0-769C-4AD5-A322-E30619001E79}" type="presOf" srcId="{F39F2DE3-D493-4670-8887-DD868D9E52C5}" destId="{B920CF2C-B85D-4407-9D3C-DBD7426A9F3D}" srcOrd="0" destOrd="1" presId="urn:microsoft.com/office/officeart/2005/8/layout/vList2"/>
    <dgm:cxn modelId="{F85D9C24-B779-4D4C-9CA2-5F4ECB6FA5D3}" srcId="{5CEEB9B5-F04A-4C53-8082-2B0365ADD5B5}" destId="{5393776B-F851-4192-89CD-1514741990C8}" srcOrd="5" destOrd="0" parTransId="{AC988576-C241-4AF8-BC7C-1DFF50ACB1E4}" sibTransId="{3305C47D-B1F9-4EE3-94D2-8D74398EAADE}"/>
    <dgm:cxn modelId="{07C31816-5D86-4B62-B7F6-FBE422E6DDA7}" srcId="{5CEEB9B5-F04A-4C53-8082-2B0365ADD5B5}" destId="{F39F2DE3-D493-4670-8887-DD868D9E52C5}" srcOrd="1" destOrd="0" parTransId="{6C7D0110-AF9F-46A9-9DB4-B32C4C7ADE3E}" sibTransId="{B8A8931E-7F83-44AD-A5DB-33CCCD603467}"/>
    <dgm:cxn modelId="{3AD256F4-B90D-456D-9BA9-0FCF87D71240}" type="presOf" srcId="{B8D14E7D-4FA5-4A39-A103-D00B2FEB527A}" destId="{B920CF2C-B85D-4407-9D3C-DBD7426A9F3D}" srcOrd="0" destOrd="2" presId="urn:microsoft.com/office/officeart/2005/8/layout/vList2"/>
    <dgm:cxn modelId="{0B1BE3C9-58B9-45C3-B829-7D0E5BC4371A}" type="presOf" srcId="{783A8743-88E7-4E68-97BF-24F2EE55C042}" destId="{B920CF2C-B85D-4407-9D3C-DBD7426A9F3D}" srcOrd="0" destOrd="3" presId="urn:microsoft.com/office/officeart/2005/8/layout/vList2"/>
    <dgm:cxn modelId="{5D1A7B0B-91C4-4399-872D-710930C5D778}" srcId="{5CEEB9B5-F04A-4C53-8082-2B0365ADD5B5}" destId="{B8D14E7D-4FA5-4A39-A103-D00B2FEB527A}" srcOrd="2" destOrd="0" parTransId="{4E52ABA1-4432-4713-B0EB-BDE3D1D45F6D}" sibTransId="{45FE0251-C7EC-4C81-8019-1B0A922D4A2F}"/>
    <dgm:cxn modelId="{41C25E8E-9E94-4660-90CF-6A9840A58695}" srcId="{5CEEB9B5-F04A-4C53-8082-2B0365ADD5B5}" destId="{783A8743-88E7-4E68-97BF-24F2EE55C042}" srcOrd="3" destOrd="0" parTransId="{E29512AF-EC00-492B-9DC0-187F828CE02C}" sibTransId="{E12EB076-2AFB-4463-957A-F33185D97EBD}"/>
    <dgm:cxn modelId="{E85ECED6-5152-4613-B981-AC4E514DD4E6}" type="presParOf" srcId="{CFA0FA80-BAA6-451F-895D-C4B0C5D64E03}" destId="{C582C210-4E75-41C0-89C2-DA438CD396B6}" srcOrd="0" destOrd="0" presId="urn:microsoft.com/office/officeart/2005/8/layout/vList2"/>
    <dgm:cxn modelId="{3B4AB06E-C521-4D45-8705-DE60D02897BA}" type="presParOf" srcId="{CFA0FA80-BAA6-451F-895D-C4B0C5D64E03}" destId="{B920CF2C-B85D-4407-9D3C-DBD7426A9F3D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631ECAB-F328-4294-9442-079203871D5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CEEB9B5-F04A-4C53-8082-2B0365ADD5B5}">
      <dgm:prSet custT="1"/>
      <dgm:spPr/>
      <dgm:t>
        <a:bodyPr/>
        <a:lstStyle/>
        <a:p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Drought Package: AB/SB 170</a:t>
          </a:r>
        </a:p>
      </dgm:t>
    </dgm:pt>
    <dgm:pt modelId="{3AB84BA5-8440-4640-82B4-52C588F7FB73}" type="parTrans" cxnId="{5BD097B7-A307-44B5-9734-671B7F74D383}">
      <dgm:prSet/>
      <dgm:spPr/>
      <dgm:t>
        <a:bodyPr/>
        <a:lstStyle/>
        <a:p>
          <a:endParaRPr lang="en-US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9225AD7-C1DD-4FAA-8F32-5C77A64126AE}" type="sibTrans" cxnId="{5BD097B7-A307-44B5-9734-671B7F74D383}">
      <dgm:prSet/>
      <dgm:spPr/>
      <dgm:t>
        <a:bodyPr/>
        <a:lstStyle/>
        <a:p>
          <a:endParaRPr lang="en-US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8D14E7D-4FA5-4A39-A103-D00B2FEB527A}">
      <dgm:prSet custT="1"/>
      <dgm:spPr/>
      <dgm:t>
        <a:bodyPr anchor="ctr" anchorCtr="0"/>
        <a:lstStyle/>
        <a:p>
          <a:endParaRPr lang="en-US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E52ABA1-4432-4713-B0EB-BDE3D1D45F6D}" type="parTrans" cxnId="{5D1A7B0B-91C4-4399-872D-710930C5D778}">
      <dgm:prSet/>
      <dgm:spPr/>
      <dgm:t>
        <a:bodyPr/>
        <a:lstStyle/>
        <a:p>
          <a:endParaRPr lang="en-US"/>
        </a:p>
      </dgm:t>
    </dgm:pt>
    <dgm:pt modelId="{45FE0251-C7EC-4C81-8019-1B0A922D4A2F}" type="sibTrans" cxnId="{5D1A7B0B-91C4-4399-872D-710930C5D778}">
      <dgm:prSet/>
      <dgm:spPr/>
      <dgm:t>
        <a:bodyPr/>
        <a:lstStyle/>
        <a:p>
          <a:endParaRPr lang="en-US"/>
        </a:p>
      </dgm:t>
    </dgm:pt>
    <dgm:pt modelId="{1FB0B0A6-9980-4338-9801-81F1D5FA8F2E}">
      <dgm:prSet custT="1"/>
      <dgm:spPr/>
      <dgm:t>
        <a:bodyPr anchor="ctr" anchorCtr="0"/>
        <a:lstStyle/>
        <a:p>
          <a:endParaRPr lang="en-US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7C8FA53-9D35-48D3-9B19-F8B7A44F4C97}" type="parTrans" cxnId="{04AFA059-C987-420D-8710-DAB43263BA1E}">
      <dgm:prSet/>
      <dgm:spPr/>
      <dgm:t>
        <a:bodyPr/>
        <a:lstStyle/>
        <a:p>
          <a:endParaRPr lang="en-US"/>
        </a:p>
      </dgm:t>
    </dgm:pt>
    <dgm:pt modelId="{AE9ABEA6-F0FB-47C3-B306-5B0D39FBB2CB}" type="sibTrans" cxnId="{04AFA059-C987-420D-8710-DAB43263BA1E}">
      <dgm:prSet/>
      <dgm:spPr/>
      <dgm:t>
        <a:bodyPr/>
        <a:lstStyle/>
        <a:p>
          <a:endParaRPr lang="en-US"/>
        </a:p>
      </dgm:t>
    </dgm:pt>
    <dgm:pt modelId="{09AA0F42-AB96-48D2-9232-3E47EFC924E3}">
      <dgm:prSet custT="1"/>
      <dgm:spPr/>
      <dgm:t>
        <a:bodyPr anchor="ctr" anchorCtr="0"/>
        <a:lstStyle/>
        <a:p>
          <a:endParaRPr lang="en-US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033D15C-BE25-497D-B14E-161943110BAA}" type="parTrans" cxnId="{9D4DA17B-2DF2-4FE6-90C2-E9B7D5BBFA42}">
      <dgm:prSet/>
      <dgm:spPr/>
      <dgm:t>
        <a:bodyPr/>
        <a:lstStyle/>
        <a:p>
          <a:endParaRPr lang="en-US"/>
        </a:p>
      </dgm:t>
    </dgm:pt>
    <dgm:pt modelId="{84E97D56-20D3-4CF8-8F6B-5A205B1633C8}" type="sibTrans" cxnId="{9D4DA17B-2DF2-4FE6-90C2-E9B7D5BBFA42}">
      <dgm:prSet/>
      <dgm:spPr/>
      <dgm:t>
        <a:bodyPr/>
        <a:lstStyle/>
        <a:p>
          <a:endParaRPr lang="en-US"/>
        </a:p>
      </dgm:t>
    </dgm:pt>
    <dgm:pt modelId="{5393776B-F851-4192-89CD-1514741990C8}">
      <dgm:prSet custT="1"/>
      <dgm:spPr/>
      <dgm:t>
        <a:bodyPr anchor="ctr" anchorCtr="0"/>
        <a:lstStyle/>
        <a:p>
          <a:r>
            <a:rPr lang="en-US" sz="2400" b="0" i="0" dirty="0">
              <a:latin typeface="Arial" panose="020B0604020202020204" pitchFamily="34" charset="0"/>
              <a:cs typeface="Arial" panose="020B0604020202020204" pitchFamily="34" charset="0"/>
            </a:rPr>
            <a:t>Total of $855 million appropriated in 2021-2022 (Total Water Resilience Package estimated at $4.6 billion)</a:t>
          </a:r>
          <a:endParaRPr lang="en-US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305C47D-B1F9-4EE3-94D2-8D74398EAADE}" type="sibTrans" cxnId="{F85D9C24-B779-4D4C-9CA2-5F4ECB6FA5D3}">
      <dgm:prSet/>
      <dgm:spPr/>
      <dgm:t>
        <a:bodyPr/>
        <a:lstStyle/>
        <a:p>
          <a:endParaRPr lang="en-US"/>
        </a:p>
      </dgm:t>
    </dgm:pt>
    <dgm:pt modelId="{AC988576-C241-4AF8-BC7C-1DFF50ACB1E4}" type="parTrans" cxnId="{F85D9C24-B779-4D4C-9CA2-5F4ECB6FA5D3}">
      <dgm:prSet/>
      <dgm:spPr/>
      <dgm:t>
        <a:bodyPr/>
        <a:lstStyle/>
        <a:p>
          <a:endParaRPr lang="en-US"/>
        </a:p>
      </dgm:t>
    </dgm:pt>
    <dgm:pt modelId="{161F4397-F5CF-4C02-AA45-CE9FD7EC743B}">
      <dgm:prSet custT="1"/>
      <dgm:spPr/>
      <dgm:t>
        <a:bodyPr/>
        <a:lstStyle/>
        <a:p>
          <a:r>
            <a:rPr lang="en-US" sz="2400" b="0" i="0" dirty="0">
              <a:latin typeface="Arial" panose="020B0604020202020204" pitchFamily="34" charset="0"/>
              <a:cs typeface="Arial" panose="020B0604020202020204" pitchFamily="34" charset="0"/>
            </a:rPr>
            <a:t>$120 million for continued SGMA implementation</a:t>
          </a:r>
          <a:endParaRPr lang="en-US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4A6348F-29FA-4B42-9025-FEF207B6B8E1}" type="parTrans" cxnId="{4570AC35-4D9C-47AE-97AB-070116EEF5B6}">
      <dgm:prSet/>
      <dgm:spPr/>
      <dgm:t>
        <a:bodyPr/>
        <a:lstStyle/>
        <a:p>
          <a:endParaRPr lang="en-US"/>
        </a:p>
      </dgm:t>
    </dgm:pt>
    <dgm:pt modelId="{7B2ED80A-E93C-436B-9D97-F844828404EE}" type="sibTrans" cxnId="{4570AC35-4D9C-47AE-97AB-070116EEF5B6}">
      <dgm:prSet/>
      <dgm:spPr/>
      <dgm:t>
        <a:bodyPr/>
        <a:lstStyle/>
        <a:p>
          <a:endParaRPr lang="en-US"/>
        </a:p>
      </dgm:t>
    </dgm:pt>
    <dgm:pt modelId="{489EC183-E9D4-4008-A67A-E7785DD118A0}">
      <dgm:prSet/>
      <dgm:spPr/>
      <dgm:t>
        <a:bodyPr/>
        <a:lstStyle/>
        <a:p>
          <a:endParaRPr lang="en-US" b="0" i="0" dirty="0"/>
        </a:p>
      </dgm:t>
    </dgm:pt>
    <dgm:pt modelId="{DF19978C-CA0E-43B3-B694-552D24E30E03}" type="parTrans" cxnId="{51838BD2-CF4E-48E1-8F74-5CCFBA622734}">
      <dgm:prSet/>
      <dgm:spPr/>
      <dgm:t>
        <a:bodyPr/>
        <a:lstStyle/>
        <a:p>
          <a:endParaRPr lang="en-US"/>
        </a:p>
      </dgm:t>
    </dgm:pt>
    <dgm:pt modelId="{29DF3C87-6EA2-4ABB-A8B2-46774532856B}" type="sibTrans" cxnId="{51838BD2-CF4E-48E1-8F74-5CCFBA622734}">
      <dgm:prSet/>
      <dgm:spPr/>
      <dgm:t>
        <a:bodyPr/>
        <a:lstStyle/>
        <a:p>
          <a:endParaRPr lang="en-US"/>
        </a:p>
      </dgm:t>
    </dgm:pt>
    <dgm:pt modelId="{DAF0D1AF-9B83-4341-AA35-E72C602F010D}">
      <dgm:prSet custT="1"/>
      <dgm:spPr/>
      <dgm:t>
        <a:bodyPr anchor="ctr" anchorCtr="0"/>
        <a:lstStyle/>
        <a:p>
          <a:endParaRPr lang="en-US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A0A4B9D-56AD-4187-B122-1351ED65BEA3}" type="parTrans" cxnId="{EF8C5121-AEAB-4EA2-B77D-D79748CB532C}">
      <dgm:prSet/>
      <dgm:spPr/>
      <dgm:t>
        <a:bodyPr/>
        <a:lstStyle/>
        <a:p>
          <a:endParaRPr lang="en-US"/>
        </a:p>
      </dgm:t>
    </dgm:pt>
    <dgm:pt modelId="{C43F5FFB-BAA8-4CD4-81AF-92C3C3E8A078}" type="sibTrans" cxnId="{EF8C5121-AEAB-4EA2-B77D-D79748CB532C}">
      <dgm:prSet/>
      <dgm:spPr/>
      <dgm:t>
        <a:bodyPr/>
        <a:lstStyle/>
        <a:p>
          <a:endParaRPr lang="en-US"/>
        </a:p>
      </dgm:t>
    </dgm:pt>
    <dgm:pt modelId="{C0DFA4B7-DDAF-49E4-986F-DAB8B0675706}">
      <dgm:prSet custT="1"/>
      <dgm:spPr/>
      <dgm:t>
        <a:bodyPr/>
        <a:lstStyle/>
        <a:p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Increases to overall funding amounts from the adopted Budget</a:t>
          </a:r>
        </a:p>
      </dgm:t>
    </dgm:pt>
    <dgm:pt modelId="{19ABF9B2-73B3-49E5-9F02-C24EC3ADAA6A}" type="parTrans" cxnId="{CCE559C5-3EAB-4D34-9EFF-9FC7187F8A62}">
      <dgm:prSet/>
      <dgm:spPr/>
      <dgm:t>
        <a:bodyPr/>
        <a:lstStyle/>
        <a:p>
          <a:endParaRPr lang="en-US"/>
        </a:p>
      </dgm:t>
    </dgm:pt>
    <dgm:pt modelId="{0CA9CCFC-7C54-4E41-BBFD-57369A65EBFF}" type="sibTrans" cxnId="{CCE559C5-3EAB-4D34-9EFF-9FC7187F8A62}">
      <dgm:prSet/>
      <dgm:spPr/>
      <dgm:t>
        <a:bodyPr/>
        <a:lstStyle/>
        <a:p>
          <a:endParaRPr lang="en-US"/>
        </a:p>
      </dgm:t>
    </dgm:pt>
    <dgm:pt modelId="{8966BB4D-F52A-4DA8-8B7E-F15AB54C8810}">
      <dgm:prSet custT="1"/>
      <dgm:spPr/>
      <dgm:t>
        <a:bodyPr/>
        <a:lstStyle/>
        <a:p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$30 million to the State Board for PFAS support</a:t>
          </a:r>
        </a:p>
      </dgm:t>
    </dgm:pt>
    <dgm:pt modelId="{D8663971-679E-43FA-8732-39DC21268AA7}" type="parTrans" cxnId="{68406597-4FEE-46B1-A76A-3481CD75489D}">
      <dgm:prSet/>
      <dgm:spPr/>
      <dgm:t>
        <a:bodyPr/>
        <a:lstStyle/>
        <a:p>
          <a:endParaRPr lang="en-US"/>
        </a:p>
      </dgm:t>
    </dgm:pt>
    <dgm:pt modelId="{4F09ED36-F499-4E80-8FB0-366A3A8AFB44}" type="sibTrans" cxnId="{68406597-4FEE-46B1-A76A-3481CD75489D}">
      <dgm:prSet/>
      <dgm:spPr/>
      <dgm:t>
        <a:bodyPr/>
        <a:lstStyle/>
        <a:p>
          <a:endParaRPr lang="en-US"/>
        </a:p>
      </dgm:t>
    </dgm:pt>
    <dgm:pt modelId="{9EA59FF5-3712-491F-94A4-1F8F6CD67D7B}">
      <dgm:prSet custT="1"/>
      <dgm:spPr/>
      <dgm:t>
        <a:bodyPr/>
        <a:lstStyle/>
        <a:p>
          <a:endParaRPr lang="en-US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B0F4C01-3F6A-4ACE-9EA4-5D60DF9A289D}" type="parTrans" cxnId="{D2E35505-5B51-4829-B82F-3116A41912D0}">
      <dgm:prSet/>
      <dgm:spPr/>
      <dgm:t>
        <a:bodyPr/>
        <a:lstStyle/>
        <a:p>
          <a:endParaRPr lang="en-US"/>
        </a:p>
      </dgm:t>
    </dgm:pt>
    <dgm:pt modelId="{0AC7A765-517D-4C82-872E-BBCAEBB496BB}" type="sibTrans" cxnId="{D2E35505-5B51-4829-B82F-3116A41912D0}">
      <dgm:prSet/>
      <dgm:spPr/>
      <dgm:t>
        <a:bodyPr/>
        <a:lstStyle/>
        <a:p>
          <a:endParaRPr lang="en-US"/>
        </a:p>
      </dgm:t>
    </dgm:pt>
    <dgm:pt modelId="{7A44CCFA-265A-402D-9171-D5A63585791E}">
      <dgm:prSet custT="1"/>
      <dgm:spPr/>
      <dgm:t>
        <a:bodyPr/>
        <a:lstStyle/>
        <a:p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$115 million for groundwater cleanup and recycling</a:t>
          </a:r>
        </a:p>
      </dgm:t>
    </dgm:pt>
    <dgm:pt modelId="{C2750D7C-2C96-4640-9448-6A1F0F0F1EC1}" type="parTrans" cxnId="{FA93FA7A-0085-400E-82CC-67A47FCE98E7}">
      <dgm:prSet/>
      <dgm:spPr/>
      <dgm:t>
        <a:bodyPr/>
        <a:lstStyle/>
        <a:p>
          <a:endParaRPr lang="en-US"/>
        </a:p>
      </dgm:t>
    </dgm:pt>
    <dgm:pt modelId="{AB7B99A6-06AC-4B32-93ED-9F32F659875F}" type="sibTrans" cxnId="{FA93FA7A-0085-400E-82CC-67A47FCE98E7}">
      <dgm:prSet/>
      <dgm:spPr/>
      <dgm:t>
        <a:bodyPr/>
        <a:lstStyle/>
        <a:p>
          <a:endParaRPr lang="en-US"/>
        </a:p>
      </dgm:t>
    </dgm:pt>
    <dgm:pt modelId="{0994C0F0-92D4-46E5-94B7-0E2C81C08BF5}">
      <dgm:prSet custT="1"/>
      <dgm:spPr/>
      <dgm:t>
        <a:bodyPr/>
        <a:lstStyle/>
        <a:p>
          <a:endParaRPr lang="en-US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2D1CDFA-34D0-47A1-90FD-FC622F9D3BDF}" type="parTrans" cxnId="{2618BEE7-84B5-434F-ADB1-78175E548763}">
      <dgm:prSet/>
      <dgm:spPr/>
      <dgm:t>
        <a:bodyPr/>
        <a:lstStyle/>
        <a:p>
          <a:endParaRPr lang="en-US"/>
        </a:p>
      </dgm:t>
    </dgm:pt>
    <dgm:pt modelId="{EB96F8E7-214F-4065-BB84-C12BB748B534}" type="sibTrans" cxnId="{2618BEE7-84B5-434F-ADB1-78175E548763}">
      <dgm:prSet/>
      <dgm:spPr/>
      <dgm:t>
        <a:bodyPr/>
        <a:lstStyle/>
        <a:p>
          <a:endParaRPr lang="en-US"/>
        </a:p>
      </dgm:t>
    </dgm:pt>
    <dgm:pt modelId="{1C3C5440-6C26-40BF-AAEB-103B6452273D}">
      <dgm:prSet custT="1"/>
      <dgm:spPr/>
      <dgm:t>
        <a:bodyPr/>
        <a:lstStyle/>
        <a:p>
          <a:endParaRPr lang="en-US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D595429-A211-4427-B6C2-0BA0E9F195B1}" type="parTrans" cxnId="{F8C324AF-6C75-41F2-A124-B2CDE1D14D52}">
      <dgm:prSet/>
      <dgm:spPr/>
      <dgm:t>
        <a:bodyPr/>
        <a:lstStyle/>
        <a:p>
          <a:endParaRPr lang="en-US"/>
        </a:p>
      </dgm:t>
    </dgm:pt>
    <dgm:pt modelId="{4CDA5BDC-1AC4-4C6C-A345-1433311E9C12}" type="sibTrans" cxnId="{F8C324AF-6C75-41F2-A124-B2CDE1D14D52}">
      <dgm:prSet/>
      <dgm:spPr/>
      <dgm:t>
        <a:bodyPr/>
        <a:lstStyle/>
        <a:p>
          <a:endParaRPr lang="en-US"/>
        </a:p>
      </dgm:t>
    </dgm:pt>
    <dgm:pt modelId="{CFA0FA80-BAA6-451F-895D-C4B0C5D64E03}" type="pres">
      <dgm:prSet presAssocID="{8631ECAB-F328-4294-9442-079203871D5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582C210-4E75-41C0-89C2-DA438CD396B6}" type="pres">
      <dgm:prSet presAssocID="{5CEEB9B5-F04A-4C53-8082-2B0365ADD5B5}" presName="parentText" presStyleLbl="node1" presStyleIdx="0" presStyleCnt="1" custScaleY="249286" custLinFactNeighborX="-91" custLinFactNeighborY="682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20CF2C-B85D-4407-9D3C-DBD7426A9F3D}" type="pres">
      <dgm:prSet presAssocID="{5CEEB9B5-F04A-4C53-8082-2B0365ADD5B5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FD7AE76-D5A8-4FAA-8E7E-8EBC2B06B5B7}" type="presOf" srcId="{1C3C5440-6C26-40BF-AAEB-103B6452273D}" destId="{B920CF2C-B85D-4407-9D3C-DBD7426A9F3D}" srcOrd="0" destOrd="10" presId="urn:microsoft.com/office/officeart/2005/8/layout/vList2"/>
    <dgm:cxn modelId="{AC7743AF-E5DE-47FB-929E-7C097F48876D}" type="presOf" srcId="{8966BB4D-F52A-4DA8-8B7E-F15AB54C8810}" destId="{B920CF2C-B85D-4407-9D3C-DBD7426A9F3D}" srcOrd="0" destOrd="9" presId="urn:microsoft.com/office/officeart/2005/8/layout/vList2"/>
    <dgm:cxn modelId="{F85D9C24-B779-4D4C-9CA2-5F4ECB6FA5D3}" srcId="{5CEEB9B5-F04A-4C53-8082-2B0365ADD5B5}" destId="{5393776B-F851-4192-89CD-1514741990C8}" srcOrd="3" destOrd="0" parTransId="{AC988576-C241-4AF8-BC7C-1DFF50ACB1E4}" sibTransId="{3305C47D-B1F9-4EE3-94D2-8D74398EAADE}"/>
    <dgm:cxn modelId="{04AFA059-C987-420D-8710-DAB43263BA1E}" srcId="{5CEEB9B5-F04A-4C53-8082-2B0365ADD5B5}" destId="{1FB0B0A6-9980-4338-9801-81F1D5FA8F2E}" srcOrd="2" destOrd="0" parTransId="{97C8FA53-9D35-48D3-9B19-F8B7A44F4C97}" sibTransId="{AE9ABEA6-F0FB-47C3-B306-5B0D39FBB2CB}"/>
    <dgm:cxn modelId="{D2E35505-5B51-4829-B82F-3116A41912D0}" srcId="{5CEEB9B5-F04A-4C53-8082-2B0365ADD5B5}" destId="{9EA59FF5-3712-491F-94A4-1F8F6CD67D7B}" srcOrd="8" destOrd="0" parTransId="{6B0F4C01-3F6A-4ACE-9EA4-5D60DF9A289D}" sibTransId="{0AC7A765-517D-4C82-872E-BBCAEBB496BB}"/>
    <dgm:cxn modelId="{9D4DA17B-2DF2-4FE6-90C2-E9B7D5BBFA42}" srcId="{5CEEB9B5-F04A-4C53-8082-2B0365ADD5B5}" destId="{09AA0F42-AB96-48D2-9232-3E47EFC924E3}" srcOrd="0" destOrd="0" parTransId="{0033D15C-BE25-497D-B14E-161943110BAA}" sibTransId="{84E97D56-20D3-4CF8-8F6B-5A205B1633C8}"/>
    <dgm:cxn modelId="{6D2622C9-18DD-49D0-AFC6-F3DF72F03F8C}" type="presOf" srcId="{7A44CCFA-265A-402D-9171-D5A63585791E}" destId="{B920CF2C-B85D-4407-9D3C-DBD7426A9F3D}" srcOrd="0" destOrd="7" presId="urn:microsoft.com/office/officeart/2005/8/layout/vList2"/>
    <dgm:cxn modelId="{FA93FA7A-0085-400E-82CC-67A47FCE98E7}" srcId="{5CEEB9B5-F04A-4C53-8082-2B0365ADD5B5}" destId="{7A44CCFA-265A-402D-9171-D5A63585791E}" srcOrd="7" destOrd="0" parTransId="{C2750D7C-2C96-4640-9448-6A1F0F0F1EC1}" sibTransId="{AB7B99A6-06AC-4B32-93ED-9F32F659875F}"/>
    <dgm:cxn modelId="{576B6FCD-32D9-4BE8-9B86-2ED203EC5827}" type="presOf" srcId="{1FB0B0A6-9980-4338-9801-81F1D5FA8F2E}" destId="{B920CF2C-B85D-4407-9D3C-DBD7426A9F3D}" srcOrd="0" destOrd="2" presId="urn:microsoft.com/office/officeart/2005/8/layout/vList2"/>
    <dgm:cxn modelId="{6F8BCD9D-3478-44A8-8CAA-31691D284475}" type="presOf" srcId="{09AA0F42-AB96-48D2-9232-3E47EFC924E3}" destId="{B920CF2C-B85D-4407-9D3C-DBD7426A9F3D}" srcOrd="0" destOrd="0" presId="urn:microsoft.com/office/officeart/2005/8/layout/vList2"/>
    <dgm:cxn modelId="{F8C324AF-6C75-41F2-A124-B2CDE1D14D52}" srcId="{5CEEB9B5-F04A-4C53-8082-2B0365ADD5B5}" destId="{1C3C5440-6C26-40BF-AAEB-103B6452273D}" srcOrd="10" destOrd="0" parTransId="{9D595429-A211-4427-B6C2-0BA0E9F195B1}" sibTransId="{4CDA5BDC-1AC4-4C6C-A345-1433311E9C12}"/>
    <dgm:cxn modelId="{82C8C990-43C2-4D0C-92C8-10186C7CF621}" type="presOf" srcId="{C0DFA4B7-DDAF-49E4-986F-DAB8B0675706}" destId="{B920CF2C-B85D-4407-9D3C-DBD7426A9F3D}" srcOrd="0" destOrd="11" presId="urn:microsoft.com/office/officeart/2005/8/layout/vList2"/>
    <dgm:cxn modelId="{3AD256F4-B90D-456D-9BA9-0FCF87D71240}" type="presOf" srcId="{B8D14E7D-4FA5-4A39-A103-D00B2FEB527A}" destId="{B920CF2C-B85D-4407-9D3C-DBD7426A9F3D}" srcOrd="0" destOrd="1" presId="urn:microsoft.com/office/officeart/2005/8/layout/vList2"/>
    <dgm:cxn modelId="{68406597-4FEE-46B1-A76A-3481CD75489D}" srcId="{5CEEB9B5-F04A-4C53-8082-2B0365ADD5B5}" destId="{8966BB4D-F52A-4DA8-8B7E-F15AB54C8810}" srcOrd="9" destOrd="0" parTransId="{D8663971-679E-43FA-8732-39DC21268AA7}" sibTransId="{4F09ED36-F499-4E80-8FB0-366A3A8AFB44}"/>
    <dgm:cxn modelId="{5FC19860-D0F0-4B10-94C5-2AD3843A64B2}" type="presOf" srcId="{5CEEB9B5-F04A-4C53-8082-2B0365ADD5B5}" destId="{C582C210-4E75-41C0-89C2-DA438CD396B6}" srcOrd="0" destOrd="0" presId="urn:microsoft.com/office/officeart/2005/8/layout/vList2"/>
    <dgm:cxn modelId="{2C2CE9BF-CA95-45B6-AAA2-86568CDD5CFA}" type="presOf" srcId="{0994C0F0-92D4-46E5-94B7-0E2C81C08BF5}" destId="{B920CF2C-B85D-4407-9D3C-DBD7426A9F3D}" srcOrd="0" destOrd="6" presId="urn:microsoft.com/office/officeart/2005/8/layout/vList2"/>
    <dgm:cxn modelId="{51838BD2-CF4E-48E1-8F74-5CCFBA622734}" srcId="{5CEEB9B5-F04A-4C53-8082-2B0365ADD5B5}" destId="{489EC183-E9D4-4008-A67A-E7785DD118A0}" srcOrd="12" destOrd="0" parTransId="{DF19978C-CA0E-43B3-B694-552D24E30E03}" sibTransId="{29DF3C87-6EA2-4ABB-A8B2-46774532856B}"/>
    <dgm:cxn modelId="{EF8C5121-AEAB-4EA2-B77D-D79748CB532C}" srcId="{5CEEB9B5-F04A-4C53-8082-2B0365ADD5B5}" destId="{DAF0D1AF-9B83-4341-AA35-E72C602F010D}" srcOrd="4" destOrd="0" parTransId="{1A0A4B9D-56AD-4187-B122-1351ED65BEA3}" sibTransId="{C43F5FFB-BAA8-4CD4-81AF-92C3C3E8A078}"/>
    <dgm:cxn modelId="{BFA3A3EE-AC7E-4069-8DE5-347CDDDD505D}" type="presOf" srcId="{489EC183-E9D4-4008-A67A-E7785DD118A0}" destId="{B920CF2C-B85D-4407-9D3C-DBD7426A9F3D}" srcOrd="0" destOrd="12" presId="urn:microsoft.com/office/officeart/2005/8/layout/vList2"/>
    <dgm:cxn modelId="{CD64CAA7-5E0B-4A92-BC8E-37B3F9CBBCEA}" type="presOf" srcId="{161F4397-F5CF-4C02-AA45-CE9FD7EC743B}" destId="{B920CF2C-B85D-4407-9D3C-DBD7426A9F3D}" srcOrd="0" destOrd="5" presId="urn:microsoft.com/office/officeart/2005/8/layout/vList2"/>
    <dgm:cxn modelId="{5BD097B7-A307-44B5-9734-671B7F74D383}" srcId="{8631ECAB-F328-4294-9442-079203871D5F}" destId="{5CEEB9B5-F04A-4C53-8082-2B0365ADD5B5}" srcOrd="0" destOrd="0" parTransId="{3AB84BA5-8440-4640-82B4-52C588F7FB73}" sibTransId="{F9225AD7-C1DD-4FAA-8F32-5C77A64126AE}"/>
    <dgm:cxn modelId="{5D1A7B0B-91C4-4399-872D-710930C5D778}" srcId="{5CEEB9B5-F04A-4C53-8082-2B0365ADD5B5}" destId="{B8D14E7D-4FA5-4A39-A103-D00B2FEB527A}" srcOrd="1" destOrd="0" parTransId="{4E52ABA1-4432-4713-B0EB-BDE3D1D45F6D}" sibTransId="{45FE0251-C7EC-4C81-8019-1B0A922D4A2F}"/>
    <dgm:cxn modelId="{2618BEE7-84B5-434F-ADB1-78175E548763}" srcId="{5CEEB9B5-F04A-4C53-8082-2B0365ADD5B5}" destId="{0994C0F0-92D4-46E5-94B7-0E2C81C08BF5}" srcOrd="6" destOrd="0" parTransId="{22D1CDFA-34D0-47A1-90FD-FC622F9D3BDF}" sibTransId="{EB96F8E7-214F-4065-BB84-C12BB748B534}"/>
    <dgm:cxn modelId="{444370BD-99CD-4C1A-A13C-F2FEF2353E7D}" type="presOf" srcId="{9EA59FF5-3712-491F-94A4-1F8F6CD67D7B}" destId="{B920CF2C-B85D-4407-9D3C-DBD7426A9F3D}" srcOrd="0" destOrd="8" presId="urn:microsoft.com/office/officeart/2005/8/layout/vList2"/>
    <dgm:cxn modelId="{CCE559C5-3EAB-4D34-9EFF-9FC7187F8A62}" srcId="{5CEEB9B5-F04A-4C53-8082-2B0365ADD5B5}" destId="{C0DFA4B7-DDAF-49E4-986F-DAB8B0675706}" srcOrd="11" destOrd="0" parTransId="{19ABF9B2-73B3-49E5-9F02-C24EC3ADAA6A}" sibTransId="{0CA9CCFC-7C54-4E41-BBFD-57369A65EBFF}"/>
    <dgm:cxn modelId="{4570AC35-4D9C-47AE-97AB-070116EEF5B6}" srcId="{5CEEB9B5-F04A-4C53-8082-2B0365ADD5B5}" destId="{161F4397-F5CF-4C02-AA45-CE9FD7EC743B}" srcOrd="5" destOrd="0" parTransId="{A4A6348F-29FA-4B42-9025-FEF207B6B8E1}" sibTransId="{7B2ED80A-E93C-436B-9D97-F844828404EE}"/>
    <dgm:cxn modelId="{5BBEB4BF-27AF-440F-82DF-7BA8A5002EB3}" type="presOf" srcId="{DAF0D1AF-9B83-4341-AA35-E72C602F010D}" destId="{B920CF2C-B85D-4407-9D3C-DBD7426A9F3D}" srcOrd="0" destOrd="4" presId="urn:microsoft.com/office/officeart/2005/8/layout/vList2"/>
    <dgm:cxn modelId="{2B464644-0BA0-4D2F-A136-01AB9C185398}" type="presOf" srcId="{5393776B-F851-4192-89CD-1514741990C8}" destId="{B920CF2C-B85D-4407-9D3C-DBD7426A9F3D}" srcOrd="0" destOrd="3" presId="urn:microsoft.com/office/officeart/2005/8/layout/vList2"/>
    <dgm:cxn modelId="{F9A60BB7-AEC3-4477-BE49-E3BA24512065}" type="presOf" srcId="{8631ECAB-F328-4294-9442-079203871D5F}" destId="{CFA0FA80-BAA6-451F-895D-C4B0C5D64E03}" srcOrd="0" destOrd="0" presId="urn:microsoft.com/office/officeart/2005/8/layout/vList2"/>
    <dgm:cxn modelId="{E85ECED6-5152-4613-B981-AC4E514DD4E6}" type="presParOf" srcId="{CFA0FA80-BAA6-451F-895D-C4B0C5D64E03}" destId="{C582C210-4E75-41C0-89C2-DA438CD396B6}" srcOrd="0" destOrd="0" presId="urn:microsoft.com/office/officeart/2005/8/layout/vList2"/>
    <dgm:cxn modelId="{3B4AB06E-C521-4D45-8705-DE60D02897BA}" type="presParOf" srcId="{CFA0FA80-BAA6-451F-895D-C4B0C5D64E03}" destId="{B920CF2C-B85D-4407-9D3C-DBD7426A9F3D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631ECAB-F328-4294-9442-079203871D5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CEEB9B5-F04A-4C53-8082-2B0365ADD5B5}">
      <dgm:prSet custT="1"/>
      <dgm:spPr/>
      <dgm:t>
        <a:bodyPr/>
        <a:lstStyle/>
        <a:p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Natural Resources: AB/SB 155</a:t>
          </a:r>
        </a:p>
      </dgm:t>
    </dgm:pt>
    <dgm:pt modelId="{3AB84BA5-8440-4640-82B4-52C588F7FB73}" type="parTrans" cxnId="{5BD097B7-A307-44B5-9734-671B7F74D383}">
      <dgm:prSet/>
      <dgm:spPr/>
      <dgm:t>
        <a:bodyPr/>
        <a:lstStyle/>
        <a:p>
          <a:endParaRPr lang="en-US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9225AD7-C1DD-4FAA-8F32-5C77A64126AE}" type="sibTrans" cxnId="{5BD097B7-A307-44B5-9734-671B7F74D383}">
      <dgm:prSet/>
      <dgm:spPr/>
      <dgm:t>
        <a:bodyPr/>
        <a:lstStyle/>
        <a:p>
          <a:endParaRPr lang="en-US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8D14E7D-4FA5-4A39-A103-D00B2FEB527A}">
      <dgm:prSet custT="1"/>
      <dgm:spPr/>
      <dgm:t>
        <a:bodyPr anchor="ctr" anchorCtr="0"/>
        <a:lstStyle/>
        <a:p>
          <a:endParaRPr lang="en-US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E52ABA1-4432-4713-B0EB-BDE3D1D45F6D}" type="parTrans" cxnId="{5D1A7B0B-91C4-4399-872D-710930C5D778}">
      <dgm:prSet/>
      <dgm:spPr/>
      <dgm:t>
        <a:bodyPr/>
        <a:lstStyle/>
        <a:p>
          <a:endParaRPr lang="en-US"/>
        </a:p>
      </dgm:t>
    </dgm:pt>
    <dgm:pt modelId="{45FE0251-C7EC-4C81-8019-1B0A922D4A2F}" type="sibTrans" cxnId="{5D1A7B0B-91C4-4399-872D-710930C5D778}">
      <dgm:prSet/>
      <dgm:spPr/>
      <dgm:t>
        <a:bodyPr/>
        <a:lstStyle/>
        <a:p>
          <a:endParaRPr lang="en-US"/>
        </a:p>
      </dgm:t>
    </dgm:pt>
    <dgm:pt modelId="{1FB0B0A6-9980-4338-9801-81F1D5FA8F2E}">
      <dgm:prSet custT="1"/>
      <dgm:spPr/>
      <dgm:t>
        <a:bodyPr anchor="ctr" anchorCtr="0"/>
        <a:lstStyle/>
        <a:p>
          <a:endParaRPr lang="en-US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7C8FA53-9D35-48D3-9B19-F8B7A44F4C97}" type="parTrans" cxnId="{04AFA059-C987-420D-8710-DAB43263BA1E}">
      <dgm:prSet/>
      <dgm:spPr/>
      <dgm:t>
        <a:bodyPr/>
        <a:lstStyle/>
        <a:p>
          <a:endParaRPr lang="en-US"/>
        </a:p>
      </dgm:t>
    </dgm:pt>
    <dgm:pt modelId="{AE9ABEA6-F0FB-47C3-B306-5B0D39FBB2CB}" type="sibTrans" cxnId="{04AFA059-C987-420D-8710-DAB43263BA1E}">
      <dgm:prSet/>
      <dgm:spPr/>
      <dgm:t>
        <a:bodyPr/>
        <a:lstStyle/>
        <a:p>
          <a:endParaRPr lang="en-US"/>
        </a:p>
      </dgm:t>
    </dgm:pt>
    <dgm:pt modelId="{09AA0F42-AB96-48D2-9232-3E47EFC924E3}">
      <dgm:prSet custT="1"/>
      <dgm:spPr/>
      <dgm:t>
        <a:bodyPr anchor="ctr" anchorCtr="0"/>
        <a:lstStyle/>
        <a:p>
          <a:endParaRPr lang="en-US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033D15C-BE25-497D-B14E-161943110BAA}" type="parTrans" cxnId="{9D4DA17B-2DF2-4FE6-90C2-E9B7D5BBFA42}">
      <dgm:prSet/>
      <dgm:spPr/>
      <dgm:t>
        <a:bodyPr/>
        <a:lstStyle/>
        <a:p>
          <a:endParaRPr lang="en-US"/>
        </a:p>
      </dgm:t>
    </dgm:pt>
    <dgm:pt modelId="{84E97D56-20D3-4CF8-8F6B-5A205B1633C8}" type="sibTrans" cxnId="{9D4DA17B-2DF2-4FE6-90C2-E9B7D5BBFA42}">
      <dgm:prSet/>
      <dgm:spPr/>
      <dgm:t>
        <a:bodyPr/>
        <a:lstStyle/>
        <a:p>
          <a:endParaRPr lang="en-US"/>
        </a:p>
      </dgm:t>
    </dgm:pt>
    <dgm:pt modelId="{5393776B-F851-4192-89CD-1514741990C8}">
      <dgm:prSet custT="1"/>
      <dgm:spPr/>
      <dgm:t>
        <a:bodyPr anchor="ctr" anchorCtr="0"/>
        <a:lstStyle/>
        <a:p>
          <a:r>
            <a:rPr lang="en-US" sz="2400" b="0" i="0" dirty="0">
              <a:latin typeface="Arial" panose="020B0604020202020204" pitchFamily="34" charset="0"/>
              <a:cs typeface="Arial" panose="020B0604020202020204" pitchFamily="34" charset="0"/>
            </a:rPr>
            <a:t>CEQA exemptions for native fish and wildlife habitat protection projects</a:t>
          </a:r>
          <a:endParaRPr lang="en-US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305C47D-B1F9-4EE3-94D2-8D74398EAADE}" type="sibTrans" cxnId="{F85D9C24-B779-4D4C-9CA2-5F4ECB6FA5D3}">
      <dgm:prSet/>
      <dgm:spPr/>
      <dgm:t>
        <a:bodyPr/>
        <a:lstStyle/>
        <a:p>
          <a:endParaRPr lang="en-US"/>
        </a:p>
      </dgm:t>
    </dgm:pt>
    <dgm:pt modelId="{AC988576-C241-4AF8-BC7C-1DFF50ACB1E4}" type="parTrans" cxnId="{F85D9C24-B779-4D4C-9CA2-5F4ECB6FA5D3}">
      <dgm:prSet/>
      <dgm:spPr/>
      <dgm:t>
        <a:bodyPr/>
        <a:lstStyle/>
        <a:p>
          <a:endParaRPr lang="en-US"/>
        </a:p>
      </dgm:t>
    </dgm:pt>
    <dgm:pt modelId="{161F4397-F5CF-4C02-AA45-CE9FD7EC743B}">
      <dgm:prSet custT="1"/>
      <dgm:spPr/>
      <dgm:t>
        <a:bodyPr/>
        <a:lstStyle/>
        <a:p>
          <a:r>
            <a:rPr lang="en-US" sz="2400" b="0" i="0" dirty="0">
              <a:latin typeface="Arial" panose="020B0604020202020204" pitchFamily="34" charset="0"/>
              <a:cs typeface="Arial" panose="020B0604020202020204" pitchFamily="34" charset="0"/>
            </a:rPr>
            <a:t>Extends the provisions preventing the discontinuing of water service to customers due to nonpayment to December 31, 2021</a:t>
          </a:r>
          <a:endParaRPr lang="en-US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4A6348F-29FA-4B42-9025-FEF207B6B8E1}" type="parTrans" cxnId="{4570AC35-4D9C-47AE-97AB-070116EEF5B6}">
      <dgm:prSet/>
      <dgm:spPr/>
      <dgm:t>
        <a:bodyPr/>
        <a:lstStyle/>
        <a:p>
          <a:endParaRPr lang="en-US"/>
        </a:p>
      </dgm:t>
    </dgm:pt>
    <dgm:pt modelId="{7B2ED80A-E93C-436B-9D97-F844828404EE}" type="sibTrans" cxnId="{4570AC35-4D9C-47AE-97AB-070116EEF5B6}">
      <dgm:prSet/>
      <dgm:spPr/>
      <dgm:t>
        <a:bodyPr/>
        <a:lstStyle/>
        <a:p>
          <a:endParaRPr lang="en-US"/>
        </a:p>
      </dgm:t>
    </dgm:pt>
    <dgm:pt modelId="{3398ACF5-B867-4C22-8F06-450CB42A79B7}">
      <dgm:prSet custT="1"/>
      <dgm:spPr/>
      <dgm:t>
        <a:bodyPr/>
        <a:lstStyle/>
        <a:p>
          <a:r>
            <a:rPr lang="en-US" sz="2400" b="0" i="0" dirty="0">
              <a:latin typeface="Arial" panose="020B0604020202020204" pitchFamily="34" charset="0"/>
              <a:cs typeface="Arial" panose="020B0604020202020204" pitchFamily="34" charset="0"/>
            </a:rPr>
            <a:t>Establishes specific reporting requirements for water extractions and diversions</a:t>
          </a:r>
          <a:endParaRPr lang="en-US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CF7C75C-D0C9-409F-B634-D27BCA43D704}" type="parTrans" cxnId="{41B740DF-8603-42BF-BDF8-4E61968E9ADB}">
      <dgm:prSet/>
      <dgm:spPr/>
      <dgm:t>
        <a:bodyPr/>
        <a:lstStyle/>
        <a:p>
          <a:endParaRPr lang="en-US"/>
        </a:p>
      </dgm:t>
    </dgm:pt>
    <dgm:pt modelId="{6836167B-B8E6-4400-8CDE-CF954D918A60}" type="sibTrans" cxnId="{41B740DF-8603-42BF-BDF8-4E61968E9ADB}">
      <dgm:prSet/>
      <dgm:spPr/>
      <dgm:t>
        <a:bodyPr/>
        <a:lstStyle/>
        <a:p>
          <a:endParaRPr lang="en-US"/>
        </a:p>
      </dgm:t>
    </dgm:pt>
    <dgm:pt modelId="{489EC183-E9D4-4008-A67A-E7785DD118A0}">
      <dgm:prSet/>
      <dgm:spPr/>
      <dgm:t>
        <a:bodyPr/>
        <a:lstStyle/>
        <a:p>
          <a:endParaRPr lang="en-US" b="0" i="0" dirty="0"/>
        </a:p>
      </dgm:t>
    </dgm:pt>
    <dgm:pt modelId="{DF19978C-CA0E-43B3-B694-552D24E30E03}" type="parTrans" cxnId="{51838BD2-CF4E-48E1-8F74-5CCFBA622734}">
      <dgm:prSet/>
      <dgm:spPr/>
      <dgm:t>
        <a:bodyPr/>
        <a:lstStyle/>
        <a:p>
          <a:endParaRPr lang="en-US"/>
        </a:p>
      </dgm:t>
    </dgm:pt>
    <dgm:pt modelId="{29DF3C87-6EA2-4ABB-A8B2-46774532856B}" type="sibTrans" cxnId="{51838BD2-CF4E-48E1-8F74-5CCFBA622734}">
      <dgm:prSet/>
      <dgm:spPr/>
      <dgm:t>
        <a:bodyPr/>
        <a:lstStyle/>
        <a:p>
          <a:endParaRPr lang="en-US"/>
        </a:p>
      </dgm:t>
    </dgm:pt>
    <dgm:pt modelId="{DAF0D1AF-9B83-4341-AA35-E72C602F010D}">
      <dgm:prSet custT="1"/>
      <dgm:spPr/>
      <dgm:t>
        <a:bodyPr anchor="ctr" anchorCtr="0"/>
        <a:lstStyle/>
        <a:p>
          <a:endParaRPr lang="en-US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A0A4B9D-56AD-4187-B122-1351ED65BEA3}" type="parTrans" cxnId="{EF8C5121-AEAB-4EA2-B77D-D79748CB532C}">
      <dgm:prSet/>
      <dgm:spPr/>
      <dgm:t>
        <a:bodyPr/>
        <a:lstStyle/>
        <a:p>
          <a:endParaRPr lang="en-US"/>
        </a:p>
      </dgm:t>
    </dgm:pt>
    <dgm:pt modelId="{C43F5FFB-BAA8-4CD4-81AF-92C3C3E8A078}" type="sibTrans" cxnId="{EF8C5121-AEAB-4EA2-B77D-D79748CB532C}">
      <dgm:prSet/>
      <dgm:spPr/>
      <dgm:t>
        <a:bodyPr/>
        <a:lstStyle/>
        <a:p>
          <a:endParaRPr lang="en-US"/>
        </a:p>
      </dgm:t>
    </dgm:pt>
    <dgm:pt modelId="{C0DFA4B7-DDAF-49E4-986F-DAB8B0675706}">
      <dgm:prSet custT="1"/>
      <dgm:spPr/>
      <dgm:t>
        <a:bodyPr/>
        <a:lstStyle/>
        <a:p>
          <a:endParaRPr lang="en-US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9ABF9B2-73B3-49E5-9F02-C24EC3ADAA6A}" type="parTrans" cxnId="{CCE559C5-3EAB-4D34-9EFF-9FC7187F8A62}">
      <dgm:prSet/>
      <dgm:spPr/>
      <dgm:t>
        <a:bodyPr/>
        <a:lstStyle/>
        <a:p>
          <a:endParaRPr lang="en-US"/>
        </a:p>
      </dgm:t>
    </dgm:pt>
    <dgm:pt modelId="{0CA9CCFC-7C54-4E41-BBFD-57369A65EBFF}" type="sibTrans" cxnId="{CCE559C5-3EAB-4D34-9EFF-9FC7187F8A62}">
      <dgm:prSet/>
      <dgm:spPr/>
      <dgm:t>
        <a:bodyPr/>
        <a:lstStyle/>
        <a:p>
          <a:endParaRPr lang="en-US"/>
        </a:p>
      </dgm:t>
    </dgm:pt>
    <dgm:pt modelId="{CFA0FA80-BAA6-451F-895D-C4B0C5D64E03}" type="pres">
      <dgm:prSet presAssocID="{8631ECAB-F328-4294-9442-079203871D5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582C210-4E75-41C0-89C2-DA438CD396B6}" type="pres">
      <dgm:prSet presAssocID="{5CEEB9B5-F04A-4C53-8082-2B0365ADD5B5}" presName="parentText" presStyleLbl="node1" presStyleIdx="0" presStyleCnt="1" custScaleY="249286" custLinFactNeighborX="-91" custLinFactNeighborY="682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20CF2C-B85D-4407-9D3C-DBD7426A9F3D}" type="pres">
      <dgm:prSet presAssocID="{5CEEB9B5-F04A-4C53-8082-2B0365ADD5B5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85D9C24-B779-4D4C-9CA2-5F4ECB6FA5D3}" srcId="{5CEEB9B5-F04A-4C53-8082-2B0365ADD5B5}" destId="{5393776B-F851-4192-89CD-1514741990C8}" srcOrd="3" destOrd="0" parTransId="{AC988576-C241-4AF8-BC7C-1DFF50ACB1E4}" sibTransId="{3305C47D-B1F9-4EE3-94D2-8D74398EAADE}"/>
    <dgm:cxn modelId="{41B740DF-8603-42BF-BDF8-4E61968E9ADB}" srcId="{5CEEB9B5-F04A-4C53-8082-2B0365ADD5B5}" destId="{3398ACF5-B867-4C22-8F06-450CB42A79B7}" srcOrd="7" destOrd="0" parTransId="{4CF7C75C-D0C9-409F-B634-D27BCA43D704}" sibTransId="{6836167B-B8E6-4400-8CDE-CF954D918A60}"/>
    <dgm:cxn modelId="{04AFA059-C987-420D-8710-DAB43263BA1E}" srcId="{5CEEB9B5-F04A-4C53-8082-2B0365ADD5B5}" destId="{1FB0B0A6-9980-4338-9801-81F1D5FA8F2E}" srcOrd="2" destOrd="0" parTransId="{97C8FA53-9D35-48D3-9B19-F8B7A44F4C97}" sibTransId="{AE9ABEA6-F0FB-47C3-B306-5B0D39FBB2CB}"/>
    <dgm:cxn modelId="{9D4DA17B-2DF2-4FE6-90C2-E9B7D5BBFA42}" srcId="{5CEEB9B5-F04A-4C53-8082-2B0365ADD5B5}" destId="{09AA0F42-AB96-48D2-9232-3E47EFC924E3}" srcOrd="0" destOrd="0" parTransId="{0033D15C-BE25-497D-B14E-161943110BAA}" sibTransId="{84E97D56-20D3-4CF8-8F6B-5A205B1633C8}"/>
    <dgm:cxn modelId="{576B6FCD-32D9-4BE8-9B86-2ED203EC5827}" type="presOf" srcId="{1FB0B0A6-9980-4338-9801-81F1D5FA8F2E}" destId="{B920CF2C-B85D-4407-9D3C-DBD7426A9F3D}" srcOrd="0" destOrd="2" presId="urn:microsoft.com/office/officeart/2005/8/layout/vList2"/>
    <dgm:cxn modelId="{6F8BCD9D-3478-44A8-8CAA-31691D284475}" type="presOf" srcId="{09AA0F42-AB96-48D2-9232-3E47EFC924E3}" destId="{B920CF2C-B85D-4407-9D3C-DBD7426A9F3D}" srcOrd="0" destOrd="0" presId="urn:microsoft.com/office/officeart/2005/8/layout/vList2"/>
    <dgm:cxn modelId="{82C8C990-43C2-4D0C-92C8-10186C7CF621}" type="presOf" srcId="{C0DFA4B7-DDAF-49E4-986F-DAB8B0675706}" destId="{B920CF2C-B85D-4407-9D3C-DBD7426A9F3D}" srcOrd="0" destOrd="6" presId="urn:microsoft.com/office/officeart/2005/8/layout/vList2"/>
    <dgm:cxn modelId="{3AD256F4-B90D-456D-9BA9-0FCF87D71240}" type="presOf" srcId="{B8D14E7D-4FA5-4A39-A103-D00B2FEB527A}" destId="{B920CF2C-B85D-4407-9D3C-DBD7426A9F3D}" srcOrd="0" destOrd="1" presId="urn:microsoft.com/office/officeart/2005/8/layout/vList2"/>
    <dgm:cxn modelId="{5FC19860-D0F0-4B10-94C5-2AD3843A64B2}" type="presOf" srcId="{5CEEB9B5-F04A-4C53-8082-2B0365ADD5B5}" destId="{C582C210-4E75-41C0-89C2-DA438CD396B6}" srcOrd="0" destOrd="0" presId="urn:microsoft.com/office/officeart/2005/8/layout/vList2"/>
    <dgm:cxn modelId="{51838BD2-CF4E-48E1-8F74-5CCFBA622734}" srcId="{5CEEB9B5-F04A-4C53-8082-2B0365ADD5B5}" destId="{489EC183-E9D4-4008-A67A-E7785DD118A0}" srcOrd="8" destOrd="0" parTransId="{DF19978C-CA0E-43B3-B694-552D24E30E03}" sibTransId="{29DF3C87-6EA2-4ABB-A8B2-46774532856B}"/>
    <dgm:cxn modelId="{EF8C5121-AEAB-4EA2-B77D-D79748CB532C}" srcId="{5CEEB9B5-F04A-4C53-8082-2B0365ADD5B5}" destId="{DAF0D1AF-9B83-4341-AA35-E72C602F010D}" srcOrd="4" destOrd="0" parTransId="{1A0A4B9D-56AD-4187-B122-1351ED65BEA3}" sibTransId="{C43F5FFB-BAA8-4CD4-81AF-92C3C3E8A078}"/>
    <dgm:cxn modelId="{BFA3A3EE-AC7E-4069-8DE5-347CDDDD505D}" type="presOf" srcId="{489EC183-E9D4-4008-A67A-E7785DD118A0}" destId="{B920CF2C-B85D-4407-9D3C-DBD7426A9F3D}" srcOrd="0" destOrd="8" presId="urn:microsoft.com/office/officeart/2005/8/layout/vList2"/>
    <dgm:cxn modelId="{5BD097B7-A307-44B5-9734-671B7F74D383}" srcId="{8631ECAB-F328-4294-9442-079203871D5F}" destId="{5CEEB9B5-F04A-4C53-8082-2B0365ADD5B5}" srcOrd="0" destOrd="0" parTransId="{3AB84BA5-8440-4640-82B4-52C588F7FB73}" sibTransId="{F9225AD7-C1DD-4FAA-8F32-5C77A64126AE}"/>
    <dgm:cxn modelId="{5D1A7B0B-91C4-4399-872D-710930C5D778}" srcId="{5CEEB9B5-F04A-4C53-8082-2B0365ADD5B5}" destId="{B8D14E7D-4FA5-4A39-A103-D00B2FEB527A}" srcOrd="1" destOrd="0" parTransId="{4E52ABA1-4432-4713-B0EB-BDE3D1D45F6D}" sibTransId="{45FE0251-C7EC-4C81-8019-1B0A922D4A2F}"/>
    <dgm:cxn modelId="{CD64CAA7-5E0B-4A92-BC8E-37B3F9CBBCEA}" type="presOf" srcId="{161F4397-F5CF-4C02-AA45-CE9FD7EC743B}" destId="{B920CF2C-B85D-4407-9D3C-DBD7426A9F3D}" srcOrd="0" destOrd="5" presId="urn:microsoft.com/office/officeart/2005/8/layout/vList2"/>
    <dgm:cxn modelId="{CCE559C5-3EAB-4D34-9EFF-9FC7187F8A62}" srcId="{5CEEB9B5-F04A-4C53-8082-2B0365ADD5B5}" destId="{C0DFA4B7-DDAF-49E4-986F-DAB8B0675706}" srcOrd="6" destOrd="0" parTransId="{19ABF9B2-73B3-49E5-9F02-C24EC3ADAA6A}" sibTransId="{0CA9CCFC-7C54-4E41-BBFD-57369A65EBFF}"/>
    <dgm:cxn modelId="{5BBEB4BF-27AF-440F-82DF-7BA8A5002EB3}" type="presOf" srcId="{DAF0D1AF-9B83-4341-AA35-E72C602F010D}" destId="{B920CF2C-B85D-4407-9D3C-DBD7426A9F3D}" srcOrd="0" destOrd="4" presId="urn:microsoft.com/office/officeart/2005/8/layout/vList2"/>
    <dgm:cxn modelId="{4570AC35-4D9C-47AE-97AB-070116EEF5B6}" srcId="{5CEEB9B5-F04A-4C53-8082-2B0365ADD5B5}" destId="{161F4397-F5CF-4C02-AA45-CE9FD7EC743B}" srcOrd="5" destOrd="0" parTransId="{A4A6348F-29FA-4B42-9025-FEF207B6B8E1}" sibTransId="{7B2ED80A-E93C-436B-9D97-F844828404EE}"/>
    <dgm:cxn modelId="{2B464644-0BA0-4D2F-A136-01AB9C185398}" type="presOf" srcId="{5393776B-F851-4192-89CD-1514741990C8}" destId="{B920CF2C-B85D-4407-9D3C-DBD7426A9F3D}" srcOrd="0" destOrd="3" presId="urn:microsoft.com/office/officeart/2005/8/layout/vList2"/>
    <dgm:cxn modelId="{F9A60BB7-AEC3-4477-BE49-E3BA24512065}" type="presOf" srcId="{8631ECAB-F328-4294-9442-079203871D5F}" destId="{CFA0FA80-BAA6-451F-895D-C4B0C5D64E03}" srcOrd="0" destOrd="0" presId="urn:microsoft.com/office/officeart/2005/8/layout/vList2"/>
    <dgm:cxn modelId="{B1B6E9CA-6A7D-4B2F-8A48-24107C4F8E41}" type="presOf" srcId="{3398ACF5-B867-4C22-8F06-450CB42A79B7}" destId="{B920CF2C-B85D-4407-9D3C-DBD7426A9F3D}" srcOrd="0" destOrd="7" presId="urn:microsoft.com/office/officeart/2005/8/layout/vList2"/>
    <dgm:cxn modelId="{E85ECED6-5152-4613-B981-AC4E514DD4E6}" type="presParOf" srcId="{CFA0FA80-BAA6-451F-895D-C4B0C5D64E03}" destId="{C582C210-4E75-41C0-89C2-DA438CD396B6}" srcOrd="0" destOrd="0" presId="urn:microsoft.com/office/officeart/2005/8/layout/vList2"/>
    <dgm:cxn modelId="{3B4AB06E-C521-4D45-8705-DE60D02897BA}" type="presParOf" srcId="{CFA0FA80-BAA6-451F-895D-C4B0C5D64E03}" destId="{B920CF2C-B85D-4407-9D3C-DBD7426A9F3D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631ECAB-F328-4294-9442-079203871D5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CEEB9B5-F04A-4C53-8082-2B0365ADD5B5}">
      <dgm:prSet custT="1"/>
      <dgm:spPr/>
      <dgm:t>
        <a:bodyPr/>
        <a:lstStyle/>
        <a:p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Climate Resiliency: AB/SB 155 &amp; AB/SB 170</a:t>
          </a:r>
        </a:p>
      </dgm:t>
    </dgm:pt>
    <dgm:pt modelId="{3AB84BA5-8440-4640-82B4-52C588F7FB73}" type="parTrans" cxnId="{5BD097B7-A307-44B5-9734-671B7F74D383}">
      <dgm:prSet/>
      <dgm:spPr/>
      <dgm:t>
        <a:bodyPr/>
        <a:lstStyle/>
        <a:p>
          <a:endParaRPr lang="en-US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9225AD7-C1DD-4FAA-8F32-5C77A64126AE}" type="sibTrans" cxnId="{5BD097B7-A307-44B5-9734-671B7F74D383}">
      <dgm:prSet/>
      <dgm:spPr/>
      <dgm:t>
        <a:bodyPr/>
        <a:lstStyle/>
        <a:p>
          <a:endParaRPr lang="en-US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8D14E7D-4FA5-4A39-A103-D00B2FEB527A}">
      <dgm:prSet custT="1"/>
      <dgm:spPr/>
      <dgm:t>
        <a:bodyPr anchor="ctr" anchorCtr="0"/>
        <a:lstStyle/>
        <a:p>
          <a:endParaRPr lang="en-US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E52ABA1-4432-4713-B0EB-BDE3D1D45F6D}" type="parTrans" cxnId="{5D1A7B0B-91C4-4399-872D-710930C5D778}">
      <dgm:prSet/>
      <dgm:spPr/>
      <dgm:t>
        <a:bodyPr/>
        <a:lstStyle/>
        <a:p>
          <a:endParaRPr lang="en-US"/>
        </a:p>
      </dgm:t>
    </dgm:pt>
    <dgm:pt modelId="{45FE0251-C7EC-4C81-8019-1B0A922D4A2F}" type="sibTrans" cxnId="{5D1A7B0B-91C4-4399-872D-710930C5D778}">
      <dgm:prSet/>
      <dgm:spPr/>
      <dgm:t>
        <a:bodyPr/>
        <a:lstStyle/>
        <a:p>
          <a:endParaRPr lang="en-US"/>
        </a:p>
      </dgm:t>
    </dgm:pt>
    <dgm:pt modelId="{1FB0B0A6-9980-4338-9801-81F1D5FA8F2E}">
      <dgm:prSet custT="1"/>
      <dgm:spPr/>
      <dgm:t>
        <a:bodyPr anchor="ctr" anchorCtr="0"/>
        <a:lstStyle/>
        <a:p>
          <a:endParaRPr lang="en-US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7C8FA53-9D35-48D3-9B19-F8B7A44F4C97}" type="parTrans" cxnId="{04AFA059-C987-420D-8710-DAB43263BA1E}">
      <dgm:prSet/>
      <dgm:spPr/>
      <dgm:t>
        <a:bodyPr/>
        <a:lstStyle/>
        <a:p>
          <a:endParaRPr lang="en-US"/>
        </a:p>
      </dgm:t>
    </dgm:pt>
    <dgm:pt modelId="{AE9ABEA6-F0FB-47C3-B306-5B0D39FBB2CB}" type="sibTrans" cxnId="{04AFA059-C987-420D-8710-DAB43263BA1E}">
      <dgm:prSet/>
      <dgm:spPr/>
      <dgm:t>
        <a:bodyPr/>
        <a:lstStyle/>
        <a:p>
          <a:endParaRPr lang="en-US"/>
        </a:p>
      </dgm:t>
    </dgm:pt>
    <dgm:pt modelId="{09AA0F42-AB96-48D2-9232-3E47EFC924E3}">
      <dgm:prSet custT="1"/>
      <dgm:spPr/>
      <dgm:t>
        <a:bodyPr anchor="ctr" anchorCtr="0"/>
        <a:lstStyle/>
        <a:p>
          <a:endParaRPr lang="en-US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033D15C-BE25-497D-B14E-161943110BAA}" type="parTrans" cxnId="{9D4DA17B-2DF2-4FE6-90C2-E9B7D5BBFA42}">
      <dgm:prSet/>
      <dgm:spPr/>
      <dgm:t>
        <a:bodyPr/>
        <a:lstStyle/>
        <a:p>
          <a:endParaRPr lang="en-US"/>
        </a:p>
      </dgm:t>
    </dgm:pt>
    <dgm:pt modelId="{84E97D56-20D3-4CF8-8F6B-5A205B1633C8}" type="sibTrans" cxnId="{9D4DA17B-2DF2-4FE6-90C2-E9B7D5BBFA42}">
      <dgm:prSet/>
      <dgm:spPr/>
      <dgm:t>
        <a:bodyPr/>
        <a:lstStyle/>
        <a:p>
          <a:endParaRPr lang="en-US"/>
        </a:p>
      </dgm:t>
    </dgm:pt>
    <dgm:pt modelId="{5393776B-F851-4192-89CD-1514741990C8}">
      <dgm:prSet custT="1"/>
      <dgm:spPr/>
      <dgm:t>
        <a:bodyPr anchor="ctr" anchorCtr="0"/>
        <a:lstStyle/>
        <a:p>
          <a:r>
            <a:rPr lang="en-US" sz="2400" b="0" i="0" dirty="0">
              <a:latin typeface="Arial" panose="020B0604020202020204" pitchFamily="34" charset="0"/>
              <a:cs typeface="Arial" panose="020B0604020202020204" pitchFamily="34" charset="0"/>
            </a:rPr>
            <a:t>Makes $500 million available for the protection and restoration of coastal and ocean resources – Sea level rise/climate change</a:t>
          </a:r>
          <a:endParaRPr lang="en-US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305C47D-B1F9-4EE3-94D2-8D74398EAADE}" type="sibTrans" cxnId="{F85D9C24-B779-4D4C-9CA2-5F4ECB6FA5D3}">
      <dgm:prSet/>
      <dgm:spPr/>
      <dgm:t>
        <a:bodyPr/>
        <a:lstStyle/>
        <a:p>
          <a:endParaRPr lang="en-US"/>
        </a:p>
      </dgm:t>
    </dgm:pt>
    <dgm:pt modelId="{AC988576-C241-4AF8-BC7C-1DFF50ACB1E4}" type="parTrans" cxnId="{F85D9C24-B779-4D4C-9CA2-5F4ECB6FA5D3}">
      <dgm:prSet/>
      <dgm:spPr/>
      <dgm:t>
        <a:bodyPr/>
        <a:lstStyle/>
        <a:p>
          <a:endParaRPr lang="en-US"/>
        </a:p>
      </dgm:t>
    </dgm:pt>
    <dgm:pt modelId="{161F4397-F5CF-4C02-AA45-CE9FD7EC743B}">
      <dgm:prSet custT="1"/>
      <dgm:spPr/>
      <dgm:t>
        <a:bodyPr/>
        <a:lstStyle/>
        <a:p>
          <a:r>
            <a:rPr lang="en-US" sz="2400" b="0" i="0" dirty="0">
              <a:latin typeface="Arial" panose="020B0604020202020204" pitchFamily="34" charset="0"/>
              <a:cs typeface="Arial" panose="020B0604020202020204" pitchFamily="34" charset="0"/>
            </a:rPr>
            <a:t>Extreme heat and community resilience center funding</a:t>
          </a:r>
          <a:endParaRPr lang="en-US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4A6348F-29FA-4B42-9025-FEF207B6B8E1}" type="parTrans" cxnId="{4570AC35-4D9C-47AE-97AB-070116EEF5B6}">
      <dgm:prSet/>
      <dgm:spPr/>
      <dgm:t>
        <a:bodyPr/>
        <a:lstStyle/>
        <a:p>
          <a:endParaRPr lang="en-US"/>
        </a:p>
      </dgm:t>
    </dgm:pt>
    <dgm:pt modelId="{7B2ED80A-E93C-436B-9D97-F844828404EE}" type="sibTrans" cxnId="{4570AC35-4D9C-47AE-97AB-070116EEF5B6}">
      <dgm:prSet/>
      <dgm:spPr/>
      <dgm:t>
        <a:bodyPr/>
        <a:lstStyle/>
        <a:p>
          <a:endParaRPr lang="en-US"/>
        </a:p>
      </dgm:t>
    </dgm:pt>
    <dgm:pt modelId="{3398ACF5-B867-4C22-8F06-450CB42A79B7}">
      <dgm:prSet custT="1"/>
      <dgm:spPr/>
      <dgm:t>
        <a:bodyPr/>
        <a:lstStyle/>
        <a:p>
          <a:r>
            <a:rPr lang="en-US" sz="2400" b="0" i="0" dirty="0">
              <a:latin typeface="Arial" panose="020B0604020202020204" pitchFamily="34" charset="0"/>
              <a:cs typeface="Arial" panose="020B0604020202020204" pitchFamily="34" charset="0"/>
            </a:rPr>
            <a:t>Multi-benefit nature-based solutions funding</a:t>
          </a:r>
          <a:endParaRPr lang="en-US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CF7C75C-D0C9-409F-B634-D27BCA43D704}" type="parTrans" cxnId="{41B740DF-8603-42BF-BDF8-4E61968E9ADB}">
      <dgm:prSet/>
      <dgm:spPr/>
      <dgm:t>
        <a:bodyPr/>
        <a:lstStyle/>
        <a:p>
          <a:endParaRPr lang="en-US"/>
        </a:p>
      </dgm:t>
    </dgm:pt>
    <dgm:pt modelId="{6836167B-B8E6-4400-8CDE-CF954D918A60}" type="sibTrans" cxnId="{41B740DF-8603-42BF-BDF8-4E61968E9ADB}">
      <dgm:prSet/>
      <dgm:spPr/>
      <dgm:t>
        <a:bodyPr/>
        <a:lstStyle/>
        <a:p>
          <a:endParaRPr lang="en-US"/>
        </a:p>
      </dgm:t>
    </dgm:pt>
    <dgm:pt modelId="{489EC183-E9D4-4008-A67A-E7785DD118A0}">
      <dgm:prSet/>
      <dgm:spPr/>
      <dgm:t>
        <a:bodyPr/>
        <a:lstStyle/>
        <a:p>
          <a:endParaRPr lang="en-US" b="0" i="0" dirty="0"/>
        </a:p>
      </dgm:t>
    </dgm:pt>
    <dgm:pt modelId="{DF19978C-CA0E-43B3-B694-552D24E30E03}" type="parTrans" cxnId="{51838BD2-CF4E-48E1-8F74-5CCFBA622734}">
      <dgm:prSet/>
      <dgm:spPr/>
      <dgm:t>
        <a:bodyPr/>
        <a:lstStyle/>
        <a:p>
          <a:endParaRPr lang="en-US"/>
        </a:p>
      </dgm:t>
    </dgm:pt>
    <dgm:pt modelId="{29DF3C87-6EA2-4ABB-A8B2-46774532856B}" type="sibTrans" cxnId="{51838BD2-CF4E-48E1-8F74-5CCFBA622734}">
      <dgm:prSet/>
      <dgm:spPr/>
      <dgm:t>
        <a:bodyPr/>
        <a:lstStyle/>
        <a:p>
          <a:endParaRPr lang="en-US"/>
        </a:p>
      </dgm:t>
    </dgm:pt>
    <dgm:pt modelId="{DAF0D1AF-9B83-4341-AA35-E72C602F010D}">
      <dgm:prSet custT="1"/>
      <dgm:spPr/>
      <dgm:t>
        <a:bodyPr anchor="ctr" anchorCtr="0"/>
        <a:lstStyle/>
        <a:p>
          <a:endParaRPr lang="en-US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A0A4B9D-56AD-4187-B122-1351ED65BEA3}" type="parTrans" cxnId="{EF8C5121-AEAB-4EA2-B77D-D79748CB532C}">
      <dgm:prSet/>
      <dgm:spPr/>
      <dgm:t>
        <a:bodyPr/>
        <a:lstStyle/>
        <a:p>
          <a:endParaRPr lang="en-US"/>
        </a:p>
      </dgm:t>
    </dgm:pt>
    <dgm:pt modelId="{C43F5FFB-BAA8-4CD4-81AF-92C3C3E8A078}" type="sibTrans" cxnId="{EF8C5121-AEAB-4EA2-B77D-D79748CB532C}">
      <dgm:prSet/>
      <dgm:spPr/>
      <dgm:t>
        <a:bodyPr/>
        <a:lstStyle/>
        <a:p>
          <a:endParaRPr lang="en-US"/>
        </a:p>
      </dgm:t>
    </dgm:pt>
    <dgm:pt modelId="{C0DFA4B7-DDAF-49E4-986F-DAB8B0675706}">
      <dgm:prSet custT="1"/>
      <dgm:spPr/>
      <dgm:t>
        <a:bodyPr/>
        <a:lstStyle/>
        <a:p>
          <a:endParaRPr lang="en-US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9ABF9B2-73B3-49E5-9F02-C24EC3ADAA6A}" type="parTrans" cxnId="{CCE559C5-3EAB-4D34-9EFF-9FC7187F8A62}">
      <dgm:prSet/>
      <dgm:spPr/>
      <dgm:t>
        <a:bodyPr/>
        <a:lstStyle/>
        <a:p>
          <a:endParaRPr lang="en-US"/>
        </a:p>
      </dgm:t>
    </dgm:pt>
    <dgm:pt modelId="{0CA9CCFC-7C54-4E41-BBFD-57369A65EBFF}" type="sibTrans" cxnId="{CCE559C5-3EAB-4D34-9EFF-9FC7187F8A62}">
      <dgm:prSet/>
      <dgm:spPr/>
      <dgm:t>
        <a:bodyPr/>
        <a:lstStyle/>
        <a:p>
          <a:endParaRPr lang="en-US"/>
        </a:p>
      </dgm:t>
    </dgm:pt>
    <dgm:pt modelId="{CFA0FA80-BAA6-451F-895D-C4B0C5D64E03}" type="pres">
      <dgm:prSet presAssocID="{8631ECAB-F328-4294-9442-079203871D5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582C210-4E75-41C0-89C2-DA438CD396B6}" type="pres">
      <dgm:prSet presAssocID="{5CEEB9B5-F04A-4C53-8082-2B0365ADD5B5}" presName="parentText" presStyleLbl="node1" presStyleIdx="0" presStyleCnt="1" custScaleY="249286" custLinFactNeighborX="-91" custLinFactNeighborY="682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20CF2C-B85D-4407-9D3C-DBD7426A9F3D}" type="pres">
      <dgm:prSet presAssocID="{5CEEB9B5-F04A-4C53-8082-2B0365ADD5B5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85D9C24-B779-4D4C-9CA2-5F4ECB6FA5D3}" srcId="{5CEEB9B5-F04A-4C53-8082-2B0365ADD5B5}" destId="{5393776B-F851-4192-89CD-1514741990C8}" srcOrd="3" destOrd="0" parTransId="{AC988576-C241-4AF8-BC7C-1DFF50ACB1E4}" sibTransId="{3305C47D-B1F9-4EE3-94D2-8D74398EAADE}"/>
    <dgm:cxn modelId="{41B740DF-8603-42BF-BDF8-4E61968E9ADB}" srcId="{5CEEB9B5-F04A-4C53-8082-2B0365ADD5B5}" destId="{3398ACF5-B867-4C22-8F06-450CB42A79B7}" srcOrd="7" destOrd="0" parTransId="{4CF7C75C-D0C9-409F-B634-D27BCA43D704}" sibTransId="{6836167B-B8E6-4400-8CDE-CF954D918A60}"/>
    <dgm:cxn modelId="{04AFA059-C987-420D-8710-DAB43263BA1E}" srcId="{5CEEB9B5-F04A-4C53-8082-2B0365ADD5B5}" destId="{1FB0B0A6-9980-4338-9801-81F1D5FA8F2E}" srcOrd="2" destOrd="0" parTransId="{97C8FA53-9D35-48D3-9B19-F8B7A44F4C97}" sibTransId="{AE9ABEA6-F0FB-47C3-B306-5B0D39FBB2CB}"/>
    <dgm:cxn modelId="{9D4DA17B-2DF2-4FE6-90C2-E9B7D5BBFA42}" srcId="{5CEEB9B5-F04A-4C53-8082-2B0365ADD5B5}" destId="{09AA0F42-AB96-48D2-9232-3E47EFC924E3}" srcOrd="0" destOrd="0" parTransId="{0033D15C-BE25-497D-B14E-161943110BAA}" sibTransId="{84E97D56-20D3-4CF8-8F6B-5A205B1633C8}"/>
    <dgm:cxn modelId="{576B6FCD-32D9-4BE8-9B86-2ED203EC5827}" type="presOf" srcId="{1FB0B0A6-9980-4338-9801-81F1D5FA8F2E}" destId="{B920CF2C-B85D-4407-9D3C-DBD7426A9F3D}" srcOrd="0" destOrd="2" presId="urn:microsoft.com/office/officeart/2005/8/layout/vList2"/>
    <dgm:cxn modelId="{6F8BCD9D-3478-44A8-8CAA-31691D284475}" type="presOf" srcId="{09AA0F42-AB96-48D2-9232-3E47EFC924E3}" destId="{B920CF2C-B85D-4407-9D3C-DBD7426A9F3D}" srcOrd="0" destOrd="0" presId="urn:microsoft.com/office/officeart/2005/8/layout/vList2"/>
    <dgm:cxn modelId="{82C8C990-43C2-4D0C-92C8-10186C7CF621}" type="presOf" srcId="{C0DFA4B7-DDAF-49E4-986F-DAB8B0675706}" destId="{B920CF2C-B85D-4407-9D3C-DBD7426A9F3D}" srcOrd="0" destOrd="6" presId="urn:microsoft.com/office/officeart/2005/8/layout/vList2"/>
    <dgm:cxn modelId="{3AD256F4-B90D-456D-9BA9-0FCF87D71240}" type="presOf" srcId="{B8D14E7D-4FA5-4A39-A103-D00B2FEB527A}" destId="{B920CF2C-B85D-4407-9D3C-DBD7426A9F3D}" srcOrd="0" destOrd="1" presId="urn:microsoft.com/office/officeart/2005/8/layout/vList2"/>
    <dgm:cxn modelId="{5FC19860-D0F0-4B10-94C5-2AD3843A64B2}" type="presOf" srcId="{5CEEB9B5-F04A-4C53-8082-2B0365ADD5B5}" destId="{C582C210-4E75-41C0-89C2-DA438CD396B6}" srcOrd="0" destOrd="0" presId="urn:microsoft.com/office/officeart/2005/8/layout/vList2"/>
    <dgm:cxn modelId="{51838BD2-CF4E-48E1-8F74-5CCFBA622734}" srcId="{5CEEB9B5-F04A-4C53-8082-2B0365ADD5B5}" destId="{489EC183-E9D4-4008-A67A-E7785DD118A0}" srcOrd="8" destOrd="0" parTransId="{DF19978C-CA0E-43B3-B694-552D24E30E03}" sibTransId="{29DF3C87-6EA2-4ABB-A8B2-46774532856B}"/>
    <dgm:cxn modelId="{EF8C5121-AEAB-4EA2-B77D-D79748CB532C}" srcId="{5CEEB9B5-F04A-4C53-8082-2B0365ADD5B5}" destId="{DAF0D1AF-9B83-4341-AA35-E72C602F010D}" srcOrd="4" destOrd="0" parTransId="{1A0A4B9D-56AD-4187-B122-1351ED65BEA3}" sibTransId="{C43F5FFB-BAA8-4CD4-81AF-92C3C3E8A078}"/>
    <dgm:cxn modelId="{BFA3A3EE-AC7E-4069-8DE5-347CDDDD505D}" type="presOf" srcId="{489EC183-E9D4-4008-A67A-E7785DD118A0}" destId="{B920CF2C-B85D-4407-9D3C-DBD7426A9F3D}" srcOrd="0" destOrd="8" presId="urn:microsoft.com/office/officeart/2005/8/layout/vList2"/>
    <dgm:cxn modelId="{5BD097B7-A307-44B5-9734-671B7F74D383}" srcId="{8631ECAB-F328-4294-9442-079203871D5F}" destId="{5CEEB9B5-F04A-4C53-8082-2B0365ADD5B5}" srcOrd="0" destOrd="0" parTransId="{3AB84BA5-8440-4640-82B4-52C588F7FB73}" sibTransId="{F9225AD7-C1DD-4FAA-8F32-5C77A64126AE}"/>
    <dgm:cxn modelId="{5D1A7B0B-91C4-4399-872D-710930C5D778}" srcId="{5CEEB9B5-F04A-4C53-8082-2B0365ADD5B5}" destId="{B8D14E7D-4FA5-4A39-A103-D00B2FEB527A}" srcOrd="1" destOrd="0" parTransId="{4E52ABA1-4432-4713-B0EB-BDE3D1D45F6D}" sibTransId="{45FE0251-C7EC-4C81-8019-1B0A922D4A2F}"/>
    <dgm:cxn modelId="{CD64CAA7-5E0B-4A92-BC8E-37B3F9CBBCEA}" type="presOf" srcId="{161F4397-F5CF-4C02-AA45-CE9FD7EC743B}" destId="{B920CF2C-B85D-4407-9D3C-DBD7426A9F3D}" srcOrd="0" destOrd="5" presId="urn:microsoft.com/office/officeart/2005/8/layout/vList2"/>
    <dgm:cxn modelId="{CCE559C5-3EAB-4D34-9EFF-9FC7187F8A62}" srcId="{5CEEB9B5-F04A-4C53-8082-2B0365ADD5B5}" destId="{C0DFA4B7-DDAF-49E4-986F-DAB8B0675706}" srcOrd="6" destOrd="0" parTransId="{19ABF9B2-73B3-49E5-9F02-C24EC3ADAA6A}" sibTransId="{0CA9CCFC-7C54-4E41-BBFD-57369A65EBFF}"/>
    <dgm:cxn modelId="{5BBEB4BF-27AF-440F-82DF-7BA8A5002EB3}" type="presOf" srcId="{DAF0D1AF-9B83-4341-AA35-E72C602F010D}" destId="{B920CF2C-B85D-4407-9D3C-DBD7426A9F3D}" srcOrd="0" destOrd="4" presId="urn:microsoft.com/office/officeart/2005/8/layout/vList2"/>
    <dgm:cxn modelId="{4570AC35-4D9C-47AE-97AB-070116EEF5B6}" srcId="{5CEEB9B5-F04A-4C53-8082-2B0365ADD5B5}" destId="{161F4397-F5CF-4C02-AA45-CE9FD7EC743B}" srcOrd="5" destOrd="0" parTransId="{A4A6348F-29FA-4B42-9025-FEF207B6B8E1}" sibTransId="{7B2ED80A-E93C-436B-9D97-F844828404EE}"/>
    <dgm:cxn modelId="{2B464644-0BA0-4D2F-A136-01AB9C185398}" type="presOf" srcId="{5393776B-F851-4192-89CD-1514741990C8}" destId="{B920CF2C-B85D-4407-9D3C-DBD7426A9F3D}" srcOrd="0" destOrd="3" presId="urn:microsoft.com/office/officeart/2005/8/layout/vList2"/>
    <dgm:cxn modelId="{F9A60BB7-AEC3-4477-BE49-E3BA24512065}" type="presOf" srcId="{8631ECAB-F328-4294-9442-079203871D5F}" destId="{CFA0FA80-BAA6-451F-895D-C4B0C5D64E03}" srcOrd="0" destOrd="0" presId="urn:microsoft.com/office/officeart/2005/8/layout/vList2"/>
    <dgm:cxn modelId="{B1B6E9CA-6A7D-4B2F-8A48-24107C4F8E41}" type="presOf" srcId="{3398ACF5-B867-4C22-8F06-450CB42A79B7}" destId="{B920CF2C-B85D-4407-9D3C-DBD7426A9F3D}" srcOrd="0" destOrd="7" presId="urn:microsoft.com/office/officeart/2005/8/layout/vList2"/>
    <dgm:cxn modelId="{E85ECED6-5152-4613-B981-AC4E514DD4E6}" type="presParOf" srcId="{CFA0FA80-BAA6-451F-895D-C4B0C5D64E03}" destId="{C582C210-4E75-41C0-89C2-DA438CD396B6}" srcOrd="0" destOrd="0" presId="urn:microsoft.com/office/officeart/2005/8/layout/vList2"/>
    <dgm:cxn modelId="{3B4AB06E-C521-4D45-8705-DE60D02897BA}" type="presParOf" srcId="{CFA0FA80-BAA6-451F-895D-C4B0C5D64E03}" destId="{B920CF2C-B85D-4407-9D3C-DBD7426A9F3D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631ECAB-F328-4294-9442-079203871D5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CEEB9B5-F04A-4C53-8082-2B0365ADD5B5}">
      <dgm:prSet custT="1"/>
      <dgm:spPr/>
      <dgm:t>
        <a:bodyPr/>
        <a:lstStyle/>
        <a:p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Wildfire: AB/SB 155 &amp; AB/SB 170</a:t>
          </a:r>
        </a:p>
      </dgm:t>
    </dgm:pt>
    <dgm:pt modelId="{3AB84BA5-8440-4640-82B4-52C588F7FB73}" type="parTrans" cxnId="{5BD097B7-A307-44B5-9734-671B7F74D383}">
      <dgm:prSet/>
      <dgm:spPr/>
      <dgm:t>
        <a:bodyPr/>
        <a:lstStyle/>
        <a:p>
          <a:endParaRPr lang="en-US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9225AD7-C1DD-4FAA-8F32-5C77A64126AE}" type="sibTrans" cxnId="{5BD097B7-A307-44B5-9734-671B7F74D383}">
      <dgm:prSet/>
      <dgm:spPr/>
      <dgm:t>
        <a:bodyPr/>
        <a:lstStyle/>
        <a:p>
          <a:endParaRPr lang="en-US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8D14E7D-4FA5-4A39-A103-D00B2FEB527A}">
      <dgm:prSet custT="1"/>
      <dgm:spPr/>
      <dgm:t>
        <a:bodyPr anchor="ctr" anchorCtr="0"/>
        <a:lstStyle/>
        <a:p>
          <a:endParaRPr lang="en-US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E52ABA1-4432-4713-B0EB-BDE3D1D45F6D}" type="parTrans" cxnId="{5D1A7B0B-91C4-4399-872D-710930C5D778}">
      <dgm:prSet/>
      <dgm:spPr/>
      <dgm:t>
        <a:bodyPr/>
        <a:lstStyle/>
        <a:p>
          <a:endParaRPr lang="en-US"/>
        </a:p>
      </dgm:t>
    </dgm:pt>
    <dgm:pt modelId="{45FE0251-C7EC-4C81-8019-1B0A922D4A2F}" type="sibTrans" cxnId="{5D1A7B0B-91C4-4399-872D-710930C5D778}">
      <dgm:prSet/>
      <dgm:spPr/>
      <dgm:t>
        <a:bodyPr/>
        <a:lstStyle/>
        <a:p>
          <a:endParaRPr lang="en-US"/>
        </a:p>
      </dgm:t>
    </dgm:pt>
    <dgm:pt modelId="{1FB0B0A6-9980-4338-9801-81F1D5FA8F2E}">
      <dgm:prSet custT="1"/>
      <dgm:spPr/>
      <dgm:t>
        <a:bodyPr anchor="ctr" anchorCtr="0"/>
        <a:lstStyle/>
        <a:p>
          <a:endParaRPr lang="en-US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7C8FA53-9D35-48D3-9B19-F8B7A44F4C97}" type="parTrans" cxnId="{04AFA059-C987-420D-8710-DAB43263BA1E}">
      <dgm:prSet/>
      <dgm:spPr/>
      <dgm:t>
        <a:bodyPr/>
        <a:lstStyle/>
        <a:p>
          <a:endParaRPr lang="en-US"/>
        </a:p>
      </dgm:t>
    </dgm:pt>
    <dgm:pt modelId="{AE9ABEA6-F0FB-47C3-B306-5B0D39FBB2CB}" type="sibTrans" cxnId="{04AFA059-C987-420D-8710-DAB43263BA1E}">
      <dgm:prSet/>
      <dgm:spPr/>
      <dgm:t>
        <a:bodyPr/>
        <a:lstStyle/>
        <a:p>
          <a:endParaRPr lang="en-US"/>
        </a:p>
      </dgm:t>
    </dgm:pt>
    <dgm:pt modelId="{09AA0F42-AB96-48D2-9232-3E47EFC924E3}">
      <dgm:prSet custT="1"/>
      <dgm:spPr/>
      <dgm:t>
        <a:bodyPr anchor="ctr" anchorCtr="0"/>
        <a:lstStyle/>
        <a:p>
          <a:endParaRPr lang="en-US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033D15C-BE25-497D-B14E-161943110BAA}" type="parTrans" cxnId="{9D4DA17B-2DF2-4FE6-90C2-E9B7D5BBFA42}">
      <dgm:prSet/>
      <dgm:spPr/>
      <dgm:t>
        <a:bodyPr/>
        <a:lstStyle/>
        <a:p>
          <a:endParaRPr lang="en-US"/>
        </a:p>
      </dgm:t>
    </dgm:pt>
    <dgm:pt modelId="{84E97D56-20D3-4CF8-8F6B-5A205B1633C8}" type="sibTrans" cxnId="{9D4DA17B-2DF2-4FE6-90C2-E9B7D5BBFA42}">
      <dgm:prSet/>
      <dgm:spPr/>
      <dgm:t>
        <a:bodyPr/>
        <a:lstStyle/>
        <a:p>
          <a:endParaRPr lang="en-US"/>
        </a:p>
      </dgm:t>
    </dgm:pt>
    <dgm:pt modelId="{5393776B-F851-4192-89CD-1514741990C8}">
      <dgm:prSet custT="1"/>
      <dgm:spPr/>
      <dgm:t>
        <a:bodyPr anchor="ctr" anchorCtr="0"/>
        <a:lstStyle/>
        <a:p>
          <a:r>
            <a:rPr lang="en-US" sz="2400" b="0" i="0" dirty="0">
              <a:latin typeface="Arial" panose="020B0604020202020204" pitchFamily="34" charset="0"/>
              <a:cs typeface="Arial" panose="020B0604020202020204" pitchFamily="34" charset="0"/>
            </a:rPr>
            <a:t>Appropriates roughly $1 billion in total for 2021-2022</a:t>
          </a:r>
          <a:endParaRPr lang="en-US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305C47D-B1F9-4EE3-94D2-8D74398EAADE}" type="sibTrans" cxnId="{F85D9C24-B779-4D4C-9CA2-5F4ECB6FA5D3}">
      <dgm:prSet/>
      <dgm:spPr/>
      <dgm:t>
        <a:bodyPr/>
        <a:lstStyle/>
        <a:p>
          <a:endParaRPr lang="en-US"/>
        </a:p>
      </dgm:t>
    </dgm:pt>
    <dgm:pt modelId="{AC988576-C241-4AF8-BC7C-1DFF50ACB1E4}" type="parTrans" cxnId="{F85D9C24-B779-4D4C-9CA2-5F4ECB6FA5D3}">
      <dgm:prSet/>
      <dgm:spPr/>
      <dgm:t>
        <a:bodyPr/>
        <a:lstStyle/>
        <a:p>
          <a:endParaRPr lang="en-US"/>
        </a:p>
      </dgm:t>
    </dgm:pt>
    <dgm:pt modelId="{3398ACF5-B867-4C22-8F06-450CB42A79B7}">
      <dgm:prSet custT="1"/>
      <dgm:spPr/>
      <dgm:t>
        <a:bodyPr/>
        <a:lstStyle/>
        <a:p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$282 million for wildfire fuel breaks</a:t>
          </a:r>
        </a:p>
      </dgm:t>
    </dgm:pt>
    <dgm:pt modelId="{4CF7C75C-D0C9-409F-B634-D27BCA43D704}" type="parTrans" cxnId="{41B740DF-8603-42BF-BDF8-4E61968E9ADB}">
      <dgm:prSet/>
      <dgm:spPr/>
      <dgm:t>
        <a:bodyPr/>
        <a:lstStyle/>
        <a:p>
          <a:endParaRPr lang="en-US"/>
        </a:p>
      </dgm:t>
    </dgm:pt>
    <dgm:pt modelId="{6836167B-B8E6-4400-8CDE-CF954D918A60}" type="sibTrans" cxnId="{41B740DF-8603-42BF-BDF8-4E61968E9ADB}">
      <dgm:prSet/>
      <dgm:spPr/>
      <dgm:t>
        <a:bodyPr/>
        <a:lstStyle/>
        <a:p>
          <a:endParaRPr lang="en-US"/>
        </a:p>
      </dgm:t>
    </dgm:pt>
    <dgm:pt modelId="{489EC183-E9D4-4008-A67A-E7785DD118A0}">
      <dgm:prSet/>
      <dgm:spPr/>
      <dgm:t>
        <a:bodyPr/>
        <a:lstStyle/>
        <a:p>
          <a:endParaRPr lang="en-US" sz="3600" b="0" i="0" dirty="0"/>
        </a:p>
      </dgm:t>
    </dgm:pt>
    <dgm:pt modelId="{DF19978C-CA0E-43B3-B694-552D24E30E03}" type="parTrans" cxnId="{51838BD2-CF4E-48E1-8F74-5CCFBA622734}">
      <dgm:prSet/>
      <dgm:spPr/>
      <dgm:t>
        <a:bodyPr/>
        <a:lstStyle/>
        <a:p>
          <a:endParaRPr lang="en-US"/>
        </a:p>
      </dgm:t>
    </dgm:pt>
    <dgm:pt modelId="{29DF3C87-6EA2-4ABB-A8B2-46774532856B}" type="sibTrans" cxnId="{51838BD2-CF4E-48E1-8F74-5CCFBA622734}">
      <dgm:prSet/>
      <dgm:spPr/>
      <dgm:t>
        <a:bodyPr/>
        <a:lstStyle/>
        <a:p>
          <a:endParaRPr lang="en-US"/>
        </a:p>
      </dgm:t>
    </dgm:pt>
    <dgm:pt modelId="{DAF0D1AF-9B83-4341-AA35-E72C602F010D}">
      <dgm:prSet custT="1"/>
      <dgm:spPr/>
      <dgm:t>
        <a:bodyPr anchor="ctr" anchorCtr="0"/>
        <a:lstStyle/>
        <a:p>
          <a:endParaRPr lang="en-US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A0A4B9D-56AD-4187-B122-1351ED65BEA3}" type="parTrans" cxnId="{EF8C5121-AEAB-4EA2-B77D-D79748CB532C}">
      <dgm:prSet/>
      <dgm:spPr/>
      <dgm:t>
        <a:bodyPr/>
        <a:lstStyle/>
        <a:p>
          <a:endParaRPr lang="en-US"/>
        </a:p>
      </dgm:t>
    </dgm:pt>
    <dgm:pt modelId="{C43F5FFB-BAA8-4CD4-81AF-92C3C3E8A078}" type="sibTrans" cxnId="{EF8C5121-AEAB-4EA2-B77D-D79748CB532C}">
      <dgm:prSet/>
      <dgm:spPr/>
      <dgm:t>
        <a:bodyPr/>
        <a:lstStyle/>
        <a:p>
          <a:endParaRPr lang="en-US"/>
        </a:p>
      </dgm:t>
    </dgm:pt>
    <dgm:pt modelId="{C0DFA4B7-DDAF-49E4-986F-DAB8B0675706}">
      <dgm:prSet custT="1"/>
      <dgm:spPr/>
      <dgm:t>
        <a:bodyPr/>
        <a:lstStyle/>
        <a:p>
          <a:endParaRPr lang="en-US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9ABF9B2-73B3-49E5-9F02-C24EC3ADAA6A}" type="parTrans" cxnId="{CCE559C5-3EAB-4D34-9EFF-9FC7187F8A62}">
      <dgm:prSet/>
      <dgm:spPr/>
      <dgm:t>
        <a:bodyPr/>
        <a:lstStyle/>
        <a:p>
          <a:endParaRPr lang="en-US"/>
        </a:p>
      </dgm:t>
    </dgm:pt>
    <dgm:pt modelId="{0CA9CCFC-7C54-4E41-BBFD-57369A65EBFF}" type="sibTrans" cxnId="{CCE559C5-3EAB-4D34-9EFF-9FC7187F8A62}">
      <dgm:prSet/>
      <dgm:spPr/>
      <dgm:t>
        <a:bodyPr/>
        <a:lstStyle/>
        <a:p>
          <a:endParaRPr lang="en-US"/>
        </a:p>
      </dgm:t>
    </dgm:pt>
    <dgm:pt modelId="{161F4397-F5CF-4C02-AA45-CE9FD7EC743B}">
      <dgm:prSet custT="1"/>
      <dgm:spPr/>
      <dgm:t>
        <a:bodyPr/>
        <a:lstStyle/>
        <a:p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$541 million for Healthy and Resilient Forests and Landscapes</a:t>
          </a:r>
        </a:p>
      </dgm:t>
    </dgm:pt>
    <dgm:pt modelId="{7B2ED80A-E93C-436B-9D97-F844828404EE}" type="sibTrans" cxnId="{4570AC35-4D9C-47AE-97AB-070116EEF5B6}">
      <dgm:prSet/>
      <dgm:spPr/>
      <dgm:t>
        <a:bodyPr/>
        <a:lstStyle/>
        <a:p>
          <a:endParaRPr lang="en-US"/>
        </a:p>
      </dgm:t>
    </dgm:pt>
    <dgm:pt modelId="{A4A6348F-29FA-4B42-9025-FEF207B6B8E1}" type="parTrans" cxnId="{4570AC35-4D9C-47AE-97AB-070116EEF5B6}">
      <dgm:prSet/>
      <dgm:spPr/>
      <dgm:t>
        <a:bodyPr/>
        <a:lstStyle/>
        <a:p>
          <a:endParaRPr lang="en-US"/>
        </a:p>
      </dgm:t>
    </dgm:pt>
    <dgm:pt modelId="{6DB5F3DB-8721-44A1-B24D-B87927E87D7C}">
      <dgm:prSet custT="1"/>
      <dgm:spPr/>
      <dgm:t>
        <a:bodyPr/>
        <a:lstStyle/>
        <a:p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$120 million to CalFire for fire prevention grants.</a:t>
          </a:r>
        </a:p>
      </dgm:t>
    </dgm:pt>
    <dgm:pt modelId="{BAAC48E9-4350-4D92-9DD3-780E3A07E190}" type="parTrans" cxnId="{76D9E8F5-49BF-4113-B075-9C2E1AC47552}">
      <dgm:prSet/>
      <dgm:spPr/>
      <dgm:t>
        <a:bodyPr/>
        <a:lstStyle/>
        <a:p>
          <a:endParaRPr lang="en-US"/>
        </a:p>
      </dgm:t>
    </dgm:pt>
    <dgm:pt modelId="{AEDF3A4B-F9F2-49AB-867F-236D3F093C21}" type="sibTrans" cxnId="{76D9E8F5-49BF-4113-B075-9C2E1AC47552}">
      <dgm:prSet/>
      <dgm:spPr/>
      <dgm:t>
        <a:bodyPr/>
        <a:lstStyle/>
        <a:p>
          <a:endParaRPr lang="en-US"/>
        </a:p>
      </dgm:t>
    </dgm:pt>
    <dgm:pt modelId="{E382B37F-B4D5-40E0-BCEB-112FC061725C}">
      <dgm:prSet custT="1"/>
      <dgm:spPr/>
      <dgm:t>
        <a:bodyPr/>
        <a:lstStyle/>
        <a:p>
          <a:endParaRPr lang="en-US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D33465A-CADB-47D1-A4F1-05FB16172558}" type="parTrans" cxnId="{7D7D854D-16EC-4D99-841F-BA954CCE9FB4}">
      <dgm:prSet/>
      <dgm:spPr/>
      <dgm:t>
        <a:bodyPr/>
        <a:lstStyle/>
        <a:p>
          <a:endParaRPr lang="en-US"/>
        </a:p>
      </dgm:t>
    </dgm:pt>
    <dgm:pt modelId="{DE967BDA-EB79-4BF7-B4D8-9BAEEC95CC3D}" type="sibTrans" cxnId="{7D7D854D-16EC-4D99-841F-BA954CCE9FB4}">
      <dgm:prSet/>
      <dgm:spPr/>
      <dgm:t>
        <a:bodyPr/>
        <a:lstStyle/>
        <a:p>
          <a:endParaRPr lang="en-US"/>
        </a:p>
      </dgm:t>
    </dgm:pt>
    <dgm:pt modelId="{CFA0FA80-BAA6-451F-895D-C4B0C5D64E03}" type="pres">
      <dgm:prSet presAssocID="{8631ECAB-F328-4294-9442-079203871D5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582C210-4E75-41C0-89C2-DA438CD396B6}" type="pres">
      <dgm:prSet presAssocID="{5CEEB9B5-F04A-4C53-8082-2B0365ADD5B5}" presName="parentText" presStyleLbl="node1" presStyleIdx="0" presStyleCnt="1" custScaleY="249286" custLinFactNeighborX="-91" custLinFactNeighborY="682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20CF2C-B85D-4407-9D3C-DBD7426A9F3D}" type="pres">
      <dgm:prSet presAssocID="{5CEEB9B5-F04A-4C53-8082-2B0365ADD5B5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85D9C24-B779-4D4C-9CA2-5F4ECB6FA5D3}" srcId="{5CEEB9B5-F04A-4C53-8082-2B0365ADD5B5}" destId="{5393776B-F851-4192-89CD-1514741990C8}" srcOrd="3" destOrd="0" parTransId="{AC988576-C241-4AF8-BC7C-1DFF50ACB1E4}" sibTransId="{3305C47D-B1F9-4EE3-94D2-8D74398EAADE}"/>
    <dgm:cxn modelId="{06E59DB7-1477-4B84-BE71-9D2B1E40A352}" type="presOf" srcId="{E382B37F-B4D5-40E0-BCEB-112FC061725C}" destId="{B920CF2C-B85D-4407-9D3C-DBD7426A9F3D}" srcOrd="0" destOrd="8" presId="urn:microsoft.com/office/officeart/2005/8/layout/vList2"/>
    <dgm:cxn modelId="{76D9E8F5-49BF-4113-B075-9C2E1AC47552}" srcId="{5CEEB9B5-F04A-4C53-8082-2B0365ADD5B5}" destId="{6DB5F3DB-8721-44A1-B24D-B87927E87D7C}" srcOrd="9" destOrd="0" parTransId="{BAAC48E9-4350-4D92-9DD3-780E3A07E190}" sibTransId="{AEDF3A4B-F9F2-49AB-867F-236D3F093C21}"/>
    <dgm:cxn modelId="{41B740DF-8603-42BF-BDF8-4E61968E9ADB}" srcId="{5CEEB9B5-F04A-4C53-8082-2B0365ADD5B5}" destId="{3398ACF5-B867-4C22-8F06-450CB42A79B7}" srcOrd="7" destOrd="0" parTransId="{4CF7C75C-D0C9-409F-B634-D27BCA43D704}" sibTransId="{6836167B-B8E6-4400-8CDE-CF954D918A60}"/>
    <dgm:cxn modelId="{04AFA059-C987-420D-8710-DAB43263BA1E}" srcId="{5CEEB9B5-F04A-4C53-8082-2B0365ADD5B5}" destId="{1FB0B0A6-9980-4338-9801-81F1D5FA8F2E}" srcOrd="2" destOrd="0" parTransId="{97C8FA53-9D35-48D3-9B19-F8B7A44F4C97}" sibTransId="{AE9ABEA6-F0FB-47C3-B306-5B0D39FBB2CB}"/>
    <dgm:cxn modelId="{9D4DA17B-2DF2-4FE6-90C2-E9B7D5BBFA42}" srcId="{5CEEB9B5-F04A-4C53-8082-2B0365ADD5B5}" destId="{09AA0F42-AB96-48D2-9232-3E47EFC924E3}" srcOrd="0" destOrd="0" parTransId="{0033D15C-BE25-497D-B14E-161943110BAA}" sibTransId="{84E97D56-20D3-4CF8-8F6B-5A205B1633C8}"/>
    <dgm:cxn modelId="{576B6FCD-32D9-4BE8-9B86-2ED203EC5827}" type="presOf" srcId="{1FB0B0A6-9980-4338-9801-81F1D5FA8F2E}" destId="{B920CF2C-B85D-4407-9D3C-DBD7426A9F3D}" srcOrd="0" destOrd="2" presId="urn:microsoft.com/office/officeart/2005/8/layout/vList2"/>
    <dgm:cxn modelId="{6F8BCD9D-3478-44A8-8CAA-31691D284475}" type="presOf" srcId="{09AA0F42-AB96-48D2-9232-3E47EFC924E3}" destId="{B920CF2C-B85D-4407-9D3C-DBD7426A9F3D}" srcOrd="0" destOrd="0" presId="urn:microsoft.com/office/officeart/2005/8/layout/vList2"/>
    <dgm:cxn modelId="{82C8C990-43C2-4D0C-92C8-10186C7CF621}" type="presOf" srcId="{C0DFA4B7-DDAF-49E4-986F-DAB8B0675706}" destId="{B920CF2C-B85D-4407-9D3C-DBD7426A9F3D}" srcOrd="0" destOrd="6" presId="urn:microsoft.com/office/officeart/2005/8/layout/vList2"/>
    <dgm:cxn modelId="{3AD256F4-B90D-456D-9BA9-0FCF87D71240}" type="presOf" srcId="{B8D14E7D-4FA5-4A39-A103-D00B2FEB527A}" destId="{B920CF2C-B85D-4407-9D3C-DBD7426A9F3D}" srcOrd="0" destOrd="1" presId="urn:microsoft.com/office/officeart/2005/8/layout/vList2"/>
    <dgm:cxn modelId="{5FC19860-D0F0-4B10-94C5-2AD3843A64B2}" type="presOf" srcId="{5CEEB9B5-F04A-4C53-8082-2B0365ADD5B5}" destId="{C582C210-4E75-41C0-89C2-DA438CD396B6}" srcOrd="0" destOrd="0" presId="urn:microsoft.com/office/officeart/2005/8/layout/vList2"/>
    <dgm:cxn modelId="{51838BD2-CF4E-48E1-8F74-5CCFBA622734}" srcId="{5CEEB9B5-F04A-4C53-8082-2B0365ADD5B5}" destId="{489EC183-E9D4-4008-A67A-E7785DD118A0}" srcOrd="10" destOrd="0" parTransId="{DF19978C-CA0E-43B3-B694-552D24E30E03}" sibTransId="{29DF3C87-6EA2-4ABB-A8B2-46774532856B}"/>
    <dgm:cxn modelId="{EF8C5121-AEAB-4EA2-B77D-D79748CB532C}" srcId="{5CEEB9B5-F04A-4C53-8082-2B0365ADD5B5}" destId="{DAF0D1AF-9B83-4341-AA35-E72C602F010D}" srcOrd="4" destOrd="0" parTransId="{1A0A4B9D-56AD-4187-B122-1351ED65BEA3}" sibTransId="{C43F5FFB-BAA8-4CD4-81AF-92C3C3E8A078}"/>
    <dgm:cxn modelId="{BFA3A3EE-AC7E-4069-8DE5-347CDDDD505D}" type="presOf" srcId="{489EC183-E9D4-4008-A67A-E7785DD118A0}" destId="{B920CF2C-B85D-4407-9D3C-DBD7426A9F3D}" srcOrd="0" destOrd="10" presId="urn:microsoft.com/office/officeart/2005/8/layout/vList2"/>
    <dgm:cxn modelId="{5BD097B7-A307-44B5-9734-671B7F74D383}" srcId="{8631ECAB-F328-4294-9442-079203871D5F}" destId="{5CEEB9B5-F04A-4C53-8082-2B0365ADD5B5}" srcOrd="0" destOrd="0" parTransId="{3AB84BA5-8440-4640-82B4-52C588F7FB73}" sibTransId="{F9225AD7-C1DD-4FAA-8F32-5C77A64126AE}"/>
    <dgm:cxn modelId="{5D1A7B0B-91C4-4399-872D-710930C5D778}" srcId="{5CEEB9B5-F04A-4C53-8082-2B0365ADD5B5}" destId="{B8D14E7D-4FA5-4A39-A103-D00B2FEB527A}" srcOrd="1" destOrd="0" parTransId="{4E52ABA1-4432-4713-B0EB-BDE3D1D45F6D}" sibTransId="{45FE0251-C7EC-4C81-8019-1B0A922D4A2F}"/>
    <dgm:cxn modelId="{CD64CAA7-5E0B-4A92-BC8E-37B3F9CBBCEA}" type="presOf" srcId="{161F4397-F5CF-4C02-AA45-CE9FD7EC743B}" destId="{B920CF2C-B85D-4407-9D3C-DBD7426A9F3D}" srcOrd="0" destOrd="5" presId="urn:microsoft.com/office/officeart/2005/8/layout/vList2"/>
    <dgm:cxn modelId="{CCE559C5-3EAB-4D34-9EFF-9FC7187F8A62}" srcId="{5CEEB9B5-F04A-4C53-8082-2B0365ADD5B5}" destId="{C0DFA4B7-DDAF-49E4-986F-DAB8B0675706}" srcOrd="6" destOrd="0" parTransId="{19ABF9B2-73B3-49E5-9F02-C24EC3ADAA6A}" sibTransId="{0CA9CCFC-7C54-4E41-BBFD-57369A65EBFF}"/>
    <dgm:cxn modelId="{5BBEB4BF-27AF-440F-82DF-7BA8A5002EB3}" type="presOf" srcId="{DAF0D1AF-9B83-4341-AA35-E72C602F010D}" destId="{B920CF2C-B85D-4407-9D3C-DBD7426A9F3D}" srcOrd="0" destOrd="4" presId="urn:microsoft.com/office/officeart/2005/8/layout/vList2"/>
    <dgm:cxn modelId="{BB40EC46-CB87-4342-AA77-744C92DEF2A7}" type="presOf" srcId="{6DB5F3DB-8721-44A1-B24D-B87927E87D7C}" destId="{B920CF2C-B85D-4407-9D3C-DBD7426A9F3D}" srcOrd="0" destOrd="9" presId="urn:microsoft.com/office/officeart/2005/8/layout/vList2"/>
    <dgm:cxn modelId="{4570AC35-4D9C-47AE-97AB-070116EEF5B6}" srcId="{5CEEB9B5-F04A-4C53-8082-2B0365ADD5B5}" destId="{161F4397-F5CF-4C02-AA45-CE9FD7EC743B}" srcOrd="5" destOrd="0" parTransId="{A4A6348F-29FA-4B42-9025-FEF207B6B8E1}" sibTransId="{7B2ED80A-E93C-436B-9D97-F844828404EE}"/>
    <dgm:cxn modelId="{2B464644-0BA0-4D2F-A136-01AB9C185398}" type="presOf" srcId="{5393776B-F851-4192-89CD-1514741990C8}" destId="{B920CF2C-B85D-4407-9D3C-DBD7426A9F3D}" srcOrd="0" destOrd="3" presId="urn:microsoft.com/office/officeart/2005/8/layout/vList2"/>
    <dgm:cxn modelId="{F9A60BB7-AEC3-4477-BE49-E3BA24512065}" type="presOf" srcId="{8631ECAB-F328-4294-9442-079203871D5F}" destId="{CFA0FA80-BAA6-451F-895D-C4B0C5D64E03}" srcOrd="0" destOrd="0" presId="urn:microsoft.com/office/officeart/2005/8/layout/vList2"/>
    <dgm:cxn modelId="{B1B6E9CA-6A7D-4B2F-8A48-24107C4F8E41}" type="presOf" srcId="{3398ACF5-B867-4C22-8F06-450CB42A79B7}" destId="{B920CF2C-B85D-4407-9D3C-DBD7426A9F3D}" srcOrd="0" destOrd="7" presId="urn:microsoft.com/office/officeart/2005/8/layout/vList2"/>
    <dgm:cxn modelId="{7D7D854D-16EC-4D99-841F-BA954CCE9FB4}" srcId="{5CEEB9B5-F04A-4C53-8082-2B0365ADD5B5}" destId="{E382B37F-B4D5-40E0-BCEB-112FC061725C}" srcOrd="8" destOrd="0" parTransId="{FD33465A-CADB-47D1-A4F1-05FB16172558}" sibTransId="{DE967BDA-EB79-4BF7-B4D8-9BAEEC95CC3D}"/>
    <dgm:cxn modelId="{E85ECED6-5152-4613-B981-AC4E514DD4E6}" type="presParOf" srcId="{CFA0FA80-BAA6-451F-895D-C4B0C5D64E03}" destId="{C582C210-4E75-41C0-89C2-DA438CD396B6}" srcOrd="0" destOrd="0" presId="urn:microsoft.com/office/officeart/2005/8/layout/vList2"/>
    <dgm:cxn modelId="{3B4AB06E-C521-4D45-8705-DE60D02897BA}" type="presParOf" srcId="{CFA0FA80-BAA6-451F-895D-C4B0C5D64E03}" destId="{B920CF2C-B85D-4407-9D3C-DBD7426A9F3D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631ECAB-F328-4294-9442-079203871D5F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CEEB9B5-F04A-4C53-8082-2B0365ADD5B5}">
      <dgm:prSet custT="1"/>
      <dgm:spPr/>
      <dgm:t>
        <a:bodyPr/>
        <a:lstStyle/>
        <a:p>
          <a:r>
            <a:rPr lang="en-US" sz="2400" b="1" dirty="0">
              <a:latin typeface="Arial" panose="020B0604020202020204" pitchFamily="34" charset="0"/>
              <a:cs typeface="Arial" panose="020B0604020202020204" pitchFamily="34" charset="0"/>
            </a:rPr>
            <a:t>Water and Wastewater Arrearage Payment Program (CWWAPP)</a:t>
          </a:r>
        </a:p>
      </dgm:t>
    </dgm:pt>
    <dgm:pt modelId="{3AB84BA5-8440-4640-82B4-52C588F7FB73}" type="parTrans" cxnId="{5BD097B7-A307-44B5-9734-671B7F74D383}">
      <dgm:prSet/>
      <dgm:spPr/>
      <dgm:t>
        <a:bodyPr/>
        <a:lstStyle/>
        <a:p>
          <a:endParaRPr lang="en-US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9225AD7-C1DD-4FAA-8F32-5C77A64126AE}" type="sibTrans" cxnId="{5BD097B7-A307-44B5-9734-671B7F74D383}">
      <dgm:prSet/>
      <dgm:spPr/>
      <dgm:t>
        <a:bodyPr/>
        <a:lstStyle/>
        <a:p>
          <a:endParaRPr lang="en-US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39F2DE3-D493-4670-8887-DD868D9E52C5}">
      <dgm:prSet custT="1"/>
      <dgm:spPr/>
      <dgm:t>
        <a:bodyPr anchor="ctr" anchorCtr="0"/>
        <a:lstStyle/>
        <a:p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Includes </a:t>
          </a:r>
          <a:r>
            <a:rPr lang="en-US" sz="2000" b="1" dirty="0">
              <a:latin typeface="Arial" panose="020B0604020202020204" pitchFamily="34" charset="0"/>
              <a:cs typeface="Arial" panose="020B0604020202020204" pitchFamily="34" charset="0"/>
            </a:rPr>
            <a:t>$985 million </a:t>
          </a:r>
          <a:r>
            <a:rPr lang="en-US" sz="2000" b="0" dirty="0">
              <a:latin typeface="Arial" panose="020B0604020202020204" pitchFamily="34" charset="0"/>
              <a:cs typeface="Arial" panose="020B0604020202020204" pitchFamily="34" charset="0"/>
            </a:rPr>
            <a:t>in funding for a drinking water and wastewater arrearage program</a:t>
          </a:r>
        </a:p>
      </dgm:t>
    </dgm:pt>
    <dgm:pt modelId="{6C7D0110-AF9F-46A9-9DB4-B32C4C7ADE3E}" type="parTrans" cxnId="{07C31816-5D86-4B62-B7F6-FBE422E6DDA7}">
      <dgm:prSet/>
      <dgm:spPr/>
      <dgm:t>
        <a:bodyPr/>
        <a:lstStyle/>
        <a:p>
          <a:endParaRPr lang="en-US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8A8931E-7F83-44AD-A5DB-33CCCD603467}" type="sibTrans" cxnId="{07C31816-5D86-4B62-B7F6-FBE422E6DDA7}">
      <dgm:prSet/>
      <dgm:spPr/>
      <dgm:t>
        <a:bodyPr/>
        <a:lstStyle/>
        <a:p>
          <a:endParaRPr lang="en-US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219A409-4143-4F61-9D00-2933C25CF21F}">
      <dgm:prSet custT="1"/>
      <dgm:spPr/>
      <dgm:t>
        <a:bodyPr anchor="ctr" anchorCtr="0"/>
        <a:lstStyle/>
        <a:p>
          <a:r>
            <a:rPr lang="en-US" sz="2000" b="0" dirty="0">
              <a:latin typeface="Arial" panose="020B0604020202020204" pitchFamily="34" charset="0"/>
              <a:cs typeface="Arial" panose="020B0604020202020204" pitchFamily="34" charset="0"/>
            </a:rPr>
            <a:t>State Water Board is currently conducting a review of the statewide need and establishing guidelines for applications</a:t>
          </a:r>
        </a:p>
      </dgm:t>
    </dgm:pt>
    <dgm:pt modelId="{FF8862C0-F183-4E8B-9618-1E2EEA54CA4D}" type="parTrans" cxnId="{3739F8F0-F55D-49A8-B07E-4996A1E87B70}">
      <dgm:prSet/>
      <dgm:spPr/>
      <dgm:t>
        <a:bodyPr/>
        <a:lstStyle/>
        <a:p>
          <a:endParaRPr lang="en-US"/>
        </a:p>
      </dgm:t>
    </dgm:pt>
    <dgm:pt modelId="{21769269-A2AE-411B-95FD-F14B2FAFCA05}" type="sibTrans" cxnId="{3739F8F0-F55D-49A8-B07E-4996A1E87B70}">
      <dgm:prSet/>
      <dgm:spPr/>
      <dgm:t>
        <a:bodyPr/>
        <a:lstStyle/>
        <a:p>
          <a:endParaRPr lang="en-US"/>
        </a:p>
      </dgm:t>
    </dgm:pt>
    <dgm:pt modelId="{8C0E3640-9FAD-4470-A43A-8EE788D45F1B}">
      <dgm:prSet custT="1"/>
      <dgm:spPr/>
      <dgm:t>
        <a:bodyPr anchor="ctr" anchorCtr="0"/>
        <a:lstStyle/>
        <a:p>
          <a:r>
            <a:rPr lang="en-US" sz="2000" b="0" dirty="0">
              <a:latin typeface="Arial" panose="020B0604020202020204" pitchFamily="34" charset="0"/>
              <a:cs typeface="Arial" panose="020B0604020202020204" pitchFamily="34" charset="0"/>
            </a:rPr>
            <a:t>Water agencies will have </a:t>
          </a:r>
          <a:r>
            <a:rPr lang="en-US" sz="2000" b="1" dirty="0">
              <a:latin typeface="Arial" panose="020B0604020202020204" pitchFamily="34" charset="0"/>
              <a:cs typeface="Arial" panose="020B0604020202020204" pitchFamily="34" charset="0"/>
            </a:rPr>
            <a:t>60 days to apply </a:t>
          </a:r>
          <a:r>
            <a:rPr lang="en-US" sz="2000" b="0" dirty="0">
              <a:latin typeface="Arial" panose="020B0604020202020204" pitchFamily="34" charset="0"/>
              <a:cs typeface="Arial" panose="020B0604020202020204" pitchFamily="34" charset="0"/>
            </a:rPr>
            <a:t>for the funding</a:t>
          </a:r>
        </a:p>
      </dgm:t>
    </dgm:pt>
    <dgm:pt modelId="{CEAB884D-42DF-4057-8549-7D0181224591}" type="parTrans" cxnId="{A5F0BCAE-E305-462F-B15F-B168ED971EB1}">
      <dgm:prSet/>
      <dgm:spPr/>
      <dgm:t>
        <a:bodyPr/>
        <a:lstStyle/>
        <a:p>
          <a:endParaRPr lang="en-US"/>
        </a:p>
      </dgm:t>
    </dgm:pt>
    <dgm:pt modelId="{BB72EB73-6BE8-42DA-851D-6D4A04A8D6D6}" type="sibTrans" cxnId="{A5F0BCAE-E305-462F-B15F-B168ED971EB1}">
      <dgm:prSet/>
      <dgm:spPr/>
      <dgm:t>
        <a:bodyPr/>
        <a:lstStyle/>
        <a:p>
          <a:endParaRPr lang="en-US"/>
        </a:p>
      </dgm:t>
    </dgm:pt>
    <dgm:pt modelId="{ABF19804-27F4-4ED3-80DD-FC45D18EF7A9}">
      <dgm:prSet custT="1"/>
      <dgm:spPr/>
      <dgm:t>
        <a:bodyPr anchor="ctr" anchorCtr="0"/>
        <a:lstStyle/>
        <a:p>
          <a:r>
            <a:rPr lang="en-US" sz="2000" b="0" dirty="0">
              <a:latin typeface="Arial" panose="020B0604020202020204" pitchFamily="34" charset="0"/>
              <a:cs typeface="Arial" panose="020B0604020202020204" pitchFamily="34" charset="0"/>
            </a:rPr>
            <a:t>Funding to be distributed on a proportional basis: </a:t>
          </a:r>
          <a:r>
            <a:rPr lang="en-US" sz="2000" b="1" dirty="0">
              <a:latin typeface="Arial" panose="020B0604020202020204" pitchFamily="34" charset="0"/>
              <a:cs typeface="Arial" panose="020B0604020202020204" pitchFamily="34" charset="0"/>
            </a:rPr>
            <a:t>Water &gt; Wastewater</a:t>
          </a:r>
        </a:p>
      </dgm:t>
    </dgm:pt>
    <dgm:pt modelId="{DF6467B8-D966-4CB9-97F3-4671EF09A84F}" type="parTrans" cxnId="{99A03143-077D-46AD-9311-89D8249E490D}">
      <dgm:prSet/>
      <dgm:spPr/>
      <dgm:t>
        <a:bodyPr/>
        <a:lstStyle/>
        <a:p>
          <a:endParaRPr lang="en-US"/>
        </a:p>
      </dgm:t>
    </dgm:pt>
    <dgm:pt modelId="{CF57024A-0A18-4750-A68D-1AE70B73BD16}" type="sibTrans" cxnId="{99A03143-077D-46AD-9311-89D8249E490D}">
      <dgm:prSet/>
      <dgm:spPr/>
      <dgm:t>
        <a:bodyPr/>
        <a:lstStyle/>
        <a:p>
          <a:endParaRPr lang="en-US"/>
        </a:p>
      </dgm:t>
    </dgm:pt>
    <dgm:pt modelId="{5EFDFFAD-6DA4-4564-94A0-9F0022D611AB}">
      <dgm:prSet custT="1"/>
      <dgm:spPr/>
      <dgm:t>
        <a:bodyPr anchor="ctr" anchorCtr="0"/>
        <a:lstStyle/>
        <a:p>
          <a:r>
            <a:rPr lang="en-US" sz="2000" b="0" dirty="0">
              <a:latin typeface="Arial" panose="020B0604020202020204" pitchFamily="34" charset="0"/>
              <a:cs typeface="Arial" panose="020B0604020202020204" pitchFamily="34" charset="0"/>
            </a:rPr>
            <a:t>Water agencies are required to allocate payments directly to customer accounts </a:t>
          </a:r>
          <a:r>
            <a:rPr lang="en-US" sz="2000" b="1" dirty="0">
              <a:latin typeface="Arial" panose="020B0604020202020204" pitchFamily="34" charset="0"/>
              <a:cs typeface="Arial" panose="020B0604020202020204" pitchFamily="34" charset="0"/>
            </a:rPr>
            <a:t>within 60 days of receiving funds </a:t>
          </a:r>
        </a:p>
      </dgm:t>
    </dgm:pt>
    <dgm:pt modelId="{8298F6BF-32C4-496F-9359-85B05CB6FB1B}" type="parTrans" cxnId="{986F4257-98B8-4A22-A835-06AF52B5DFE1}">
      <dgm:prSet/>
      <dgm:spPr/>
      <dgm:t>
        <a:bodyPr/>
        <a:lstStyle/>
        <a:p>
          <a:endParaRPr lang="en-US"/>
        </a:p>
      </dgm:t>
    </dgm:pt>
    <dgm:pt modelId="{76101312-A08C-4812-8FC5-2C718A12823A}" type="sibTrans" cxnId="{986F4257-98B8-4A22-A835-06AF52B5DFE1}">
      <dgm:prSet/>
      <dgm:spPr/>
      <dgm:t>
        <a:bodyPr/>
        <a:lstStyle/>
        <a:p>
          <a:endParaRPr lang="en-US"/>
        </a:p>
      </dgm:t>
    </dgm:pt>
    <dgm:pt modelId="{946297F9-8EAC-465F-B32E-B23139CE5213}">
      <dgm:prSet custT="1"/>
      <dgm:spPr/>
      <dgm:t>
        <a:bodyPr anchor="ctr" anchorCtr="0"/>
        <a:lstStyle/>
        <a:p>
          <a:r>
            <a:rPr lang="en-US" sz="2000" b="0" dirty="0">
              <a:latin typeface="Arial" panose="020B0604020202020204" pitchFamily="34" charset="0"/>
              <a:cs typeface="Arial" panose="020B0604020202020204" pitchFamily="34" charset="0"/>
            </a:rPr>
            <a:t>Timeline for disbursement of funds is from    </a:t>
          </a:r>
          <a:r>
            <a:rPr lang="en-US" sz="2000" b="1" dirty="0">
              <a:latin typeface="Arial" panose="020B0604020202020204" pitchFamily="34" charset="0"/>
              <a:cs typeface="Arial" panose="020B0604020202020204" pitchFamily="34" charset="0"/>
            </a:rPr>
            <a:t>November 1, 2021 to January 31, 2022</a:t>
          </a:r>
        </a:p>
      </dgm:t>
    </dgm:pt>
    <dgm:pt modelId="{41CDF7E6-CCA5-4611-818B-3242B28F1D52}" type="parTrans" cxnId="{5609317B-8E71-45F6-BAF1-6FC0E9136D12}">
      <dgm:prSet/>
      <dgm:spPr/>
      <dgm:t>
        <a:bodyPr/>
        <a:lstStyle/>
        <a:p>
          <a:endParaRPr lang="en-US"/>
        </a:p>
      </dgm:t>
    </dgm:pt>
    <dgm:pt modelId="{830EF689-9407-4D5B-8AEE-77FCC6D1C72D}" type="sibTrans" cxnId="{5609317B-8E71-45F6-BAF1-6FC0E9136D12}">
      <dgm:prSet/>
      <dgm:spPr/>
      <dgm:t>
        <a:bodyPr/>
        <a:lstStyle/>
        <a:p>
          <a:endParaRPr lang="en-US"/>
        </a:p>
      </dgm:t>
    </dgm:pt>
    <dgm:pt modelId="{AE1D9DBC-E2DB-4281-A7EE-A40AEF466084}" type="pres">
      <dgm:prSet presAssocID="{8631ECAB-F328-4294-9442-079203871D5F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1F8F7B28-FA7D-4C83-84C3-FA12C61ADFDC}" type="pres">
      <dgm:prSet presAssocID="{5CEEB9B5-F04A-4C53-8082-2B0365ADD5B5}" presName="thickLine" presStyleLbl="alignNode1" presStyleIdx="0" presStyleCnt="1"/>
      <dgm:spPr/>
    </dgm:pt>
    <dgm:pt modelId="{C87A7C68-8C7E-4572-A782-C5F99E10A11D}" type="pres">
      <dgm:prSet presAssocID="{5CEEB9B5-F04A-4C53-8082-2B0365ADD5B5}" presName="horz1" presStyleCnt="0"/>
      <dgm:spPr/>
    </dgm:pt>
    <dgm:pt modelId="{467E5EC5-13BA-4A9D-BD17-EC122FB7B27C}" type="pres">
      <dgm:prSet presAssocID="{5CEEB9B5-F04A-4C53-8082-2B0365ADD5B5}" presName="tx1" presStyleLbl="revTx" presStyleIdx="0" presStyleCnt="7" custScaleX="207213"/>
      <dgm:spPr/>
      <dgm:t>
        <a:bodyPr/>
        <a:lstStyle/>
        <a:p>
          <a:endParaRPr lang="en-US"/>
        </a:p>
      </dgm:t>
    </dgm:pt>
    <dgm:pt modelId="{4B60FFF9-7F3A-4E9B-9FFF-B07A55BBC720}" type="pres">
      <dgm:prSet presAssocID="{5CEEB9B5-F04A-4C53-8082-2B0365ADD5B5}" presName="vert1" presStyleCnt="0"/>
      <dgm:spPr/>
    </dgm:pt>
    <dgm:pt modelId="{33FE388D-EBCE-4D30-BAB5-2592F4B80D03}" type="pres">
      <dgm:prSet presAssocID="{F39F2DE3-D493-4670-8887-DD868D9E52C5}" presName="vertSpace2a" presStyleCnt="0"/>
      <dgm:spPr/>
    </dgm:pt>
    <dgm:pt modelId="{F3F29880-D6CA-4034-B8CC-950FFA1C80BF}" type="pres">
      <dgm:prSet presAssocID="{F39F2DE3-D493-4670-8887-DD868D9E52C5}" presName="horz2" presStyleCnt="0"/>
      <dgm:spPr/>
    </dgm:pt>
    <dgm:pt modelId="{86F17C7C-E80C-4E11-887A-B727C35BEBFB}" type="pres">
      <dgm:prSet presAssocID="{F39F2DE3-D493-4670-8887-DD868D9E52C5}" presName="horzSpace2" presStyleCnt="0"/>
      <dgm:spPr/>
    </dgm:pt>
    <dgm:pt modelId="{19F41616-F174-45E3-A4AA-150FAE2C6E3C}" type="pres">
      <dgm:prSet presAssocID="{F39F2DE3-D493-4670-8887-DD868D9E52C5}" presName="tx2" presStyleLbl="revTx" presStyleIdx="1" presStyleCnt="7"/>
      <dgm:spPr/>
      <dgm:t>
        <a:bodyPr/>
        <a:lstStyle/>
        <a:p>
          <a:endParaRPr lang="en-US"/>
        </a:p>
      </dgm:t>
    </dgm:pt>
    <dgm:pt modelId="{F0FE9989-44C9-4F82-A254-3A33EFFF7EA7}" type="pres">
      <dgm:prSet presAssocID="{F39F2DE3-D493-4670-8887-DD868D9E52C5}" presName="vert2" presStyleCnt="0"/>
      <dgm:spPr/>
    </dgm:pt>
    <dgm:pt modelId="{183E12F3-4D7B-4FA0-AFCA-F542E96174A4}" type="pres">
      <dgm:prSet presAssocID="{F39F2DE3-D493-4670-8887-DD868D9E52C5}" presName="thinLine2b" presStyleLbl="callout" presStyleIdx="0" presStyleCnt="6"/>
      <dgm:spPr/>
    </dgm:pt>
    <dgm:pt modelId="{A6E73AA9-C4A7-4B0E-BA06-E9B8287493EB}" type="pres">
      <dgm:prSet presAssocID="{F39F2DE3-D493-4670-8887-DD868D9E52C5}" presName="vertSpace2b" presStyleCnt="0"/>
      <dgm:spPr/>
    </dgm:pt>
    <dgm:pt modelId="{A9D76435-624C-4DE6-968A-4E4618519AD0}" type="pres">
      <dgm:prSet presAssocID="{3219A409-4143-4F61-9D00-2933C25CF21F}" presName="horz2" presStyleCnt="0"/>
      <dgm:spPr/>
    </dgm:pt>
    <dgm:pt modelId="{87406EB5-0156-4F4F-8961-9A84D2794674}" type="pres">
      <dgm:prSet presAssocID="{3219A409-4143-4F61-9D00-2933C25CF21F}" presName="horzSpace2" presStyleCnt="0"/>
      <dgm:spPr/>
    </dgm:pt>
    <dgm:pt modelId="{C2736CFA-E5B5-45E6-9E02-0A8D064E76FB}" type="pres">
      <dgm:prSet presAssocID="{3219A409-4143-4F61-9D00-2933C25CF21F}" presName="tx2" presStyleLbl="revTx" presStyleIdx="2" presStyleCnt="7"/>
      <dgm:spPr/>
      <dgm:t>
        <a:bodyPr/>
        <a:lstStyle/>
        <a:p>
          <a:endParaRPr lang="en-US"/>
        </a:p>
      </dgm:t>
    </dgm:pt>
    <dgm:pt modelId="{3C8DF57C-68DB-4F80-85FB-E22E4065D670}" type="pres">
      <dgm:prSet presAssocID="{3219A409-4143-4F61-9D00-2933C25CF21F}" presName="vert2" presStyleCnt="0"/>
      <dgm:spPr/>
    </dgm:pt>
    <dgm:pt modelId="{8932DC6E-569D-4775-A88B-DD163EA32373}" type="pres">
      <dgm:prSet presAssocID="{3219A409-4143-4F61-9D00-2933C25CF21F}" presName="thinLine2b" presStyleLbl="callout" presStyleIdx="1" presStyleCnt="6"/>
      <dgm:spPr/>
    </dgm:pt>
    <dgm:pt modelId="{D07580F9-8CC2-4086-B13C-B8499FEF827C}" type="pres">
      <dgm:prSet presAssocID="{3219A409-4143-4F61-9D00-2933C25CF21F}" presName="vertSpace2b" presStyleCnt="0"/>
      <dgm:spPr/>
    </dgm:pt>
    <dgm:pt modelId="{B2A5BA2F-D1F6-4FE9-A677-FC7B92365297}" type="pres">
      <dgm:prSet presAssocID="{8C0E3640-9FAD-4470-A43A-8EE788D45F1B}" presName="horz2" presStyleCnt="0"/>
      <dgm:spPr/>
    </dgm:pt>
    <dgm:pt modelId="{7C50C0DA-725A-4D8A-9EE8-6C7CBC5B8298}" type="pres">
      <dgm:prSet presAssocID="{8C0E3640-9FAD-4470-A43A-8EE788D45F1B}" presName="horzSpace2" presStyleCnt="0"/>
      <dgm:spPr/>
    </dgm:pt>
    <dgm:pt modelId="{3904672A-9BE9-4EB0-B318-11B26D8FD82F}" type="pres">
      <dgm:prSet presAssocID="{8C0E3640-9FAD-4470-A43A-8EE788D45F1B}" presName="tx2" presStyleLbl="revTx" presStyleIdx="3" presStyleCnt="7"/>
      <dgm:spPr/>
      <dgm:t>
        <a:bodyPr/>
        <a:lstStyle/>
        <a:p>
          <a:endParaRPr lang="en-US"/>
        </a:p>
      </dgm:t>
    </dgm:pt>
    <dgm:pt modelId="{1B393B76-693C-402B-9E43-8902475A448E}" type="pres">
      <dgm:prSet presAssocID="{8C0E3640-9FAD-4470-A43A-8EE788D45F1B}" presName="vert2" presStyleCnt="0"/>
      <dgm:spPr/>
    </dgm:pt>
    <dgm:pt modelId="{7720B905-949A-4534-85AD-F8380727B222}" type="pres">
      <dgm:prSet presAssocID="{8C0E3640-9FAD-4470-A43A-8EE788D45F1B}" presName="thinLine2b" presStyleLbl="callout" presStyleIdx="2" presStyleCnt="6"/>
      <dgm:spPr/>
    </dgm:pt>
    <dgm:pt modelId="{1B7B44AC-636A-4B2D-87EE-5D3A4BF76DA3}" type="pres">
      <dgm:prSet presAssocID="{8C0E3640-9FAD-4470-A43A-8EE788D45F1B}" presName="vertSpace2b" presStyleCnt="0"/>
      <dgm:spPr/>
    </dgm:pt>
    <dgm:pt modelId="{E8421976-8ED0-4A35-85EB-2D165B1064AD}" type="pres">
      <dgm:prSet presAssocID="{ABF19804-27F4-4ED3-80DD-FC45D18EF7A9}" presName="horz2" presStyleCnt="0"/>
      <dgm:spPr/>
    </dgm:pt>
    <dgm:pt modelId="{A750C210-FDD3-40EB-8153-5C7CC71E5CCC}" type="pres">
      <dgm:prSet presAssocID="{ABF19804-27F4-4ED3-80DD-FC45D18EF7A9}" presName="horzSpace2" presStyleCnt="0"/>
      <dgm:spPr/>
    </dgm:pt>
    <dgm:pt modelId="{BE246089-CA53-4B12-8492-B8D0707CE0A2}" type="pres">
      <dgm:prSet presAssocID="{ABF19804-27F4-4ED3-80DD-FC45D18EF7A9}" presName="tx2" presStyleLbl="revTx" presStyleIdx="4" presStyleCnt="7"/>
      <dgm:spPr/>
      <dgm:t>
        <a:bodyPr/>
        <a:lstStyle/>
        <a:p>
          <a:endParaRPr lang="en-US"/>
        </a:p>
      </dgm:t>
    </dgm:pt>
    <dgm:pt modelId="{92E3B7C1-CF31-4B5B-A89F-32117B2E07D2}" type="pres">
      <dgm:prSet presAssocID="{ABF19804-27F4-4ED3-80DD-FC45D18EF7A9}" presName="vert2" presStyleCnt="0"/>
      <dgm:spPr/>
    </dgm:pt>
    <dgm:pt modelId="{1C6CFBB4-1647-4E5F-BBFC-E12EE2DD1001}" type="pres">
      <dgm:prSet presAssocID="{ABF19804-27F4-4ED3-80DD-FC45D18EF7A9}" presName="thinLine2b" presStyleLbl="callout" presStyleIdx="3" presStyleCnt="6"/>
      <dgm:spPr/>
    </dgm:pt>
    <dgm:pt modelId="{39FFACEE-CA98-4229-A311-FBFF0FD64004}" type="pres">
      <dgm:prSet presAssocID="{ABF19804-27F4-4ED3-80DD-FC45D18EF7A9}" presName="vertSpace2b" presStyleCnt="0"/>
      <dgm:spPr/>
    </dgm:pt>
    <dgm:pt modelId="{9720BABB-A442-4ABC-8DF5-6759B995DF25}" type="pres">
      <dgm:prSet presAssocID="{5EFDFFAD-6DA4-4564-94A0-9F0022D611AB}" presName="horz2" presStyleCnt="0"/>
      <dgm:spPr/>
    </dgm:pt>
    <dgm:pt modelId="{A6332D0E-8B89-4457-828E-DE6A009C270B}" type="pres">
      <dgm:prSet presAssocID="{5EFDFFAD-6DA4-4564-94A0-9F0022D611AB}" presName="horzSpace2" presStyleCnt="0"/>
      <dgm:spPr/>
    </dgm:pt>
    <dgm:pt modelId="{F5119ABB-15E1-4B2A-8D4C-657B3D0EEA2F}" type="pres">
      <dgm:prSet presAssocID="{5EFDFFAD-6DA4-4564-94A0-9F0022D611AB}" presName="tx2" presStyleLbl="revTx" presStyleIdx="5" presStyleCnt="7"/>
      <dgm:spPr/>
      <dgm:t>
        <a:bodyPr/>
        <a:lstStyle/>
        <a:p>
          <a:endParaRPr lang="en-US"/>
        </a:p>
      </dgm:t>
    </dgm:pt>
    <dgm:pt modelId="{5F6A0477-11AE-4824-AB66-710EDA386143}" type="pres">
      <dgm:prSet presAssocID="{5EFDFFAD-6DA4-4564-94A0-9F0022D611AB}" presName="vert2" presStyleCnt="0"/>
      <dgm:spPr/>
    </dgm:pt>
    <dgm:pt modelId="{6C961675-6D8B-4C47-A6A4-8E114C27CA7A}" type="pres">
      <dgm:prSet presAssocID="{5EFDFFAD-6DA4-4564-94A0-9F0022D611AB}" presName="thinLine2b" presStyleLbl="callout" presStyleIdx="4" presStyleCnt="6"/>
      <dgm:spPr/>
    </dgm:pt>
    <dgm:pt modelId="{7780823A-5D36-4064-A303-9DA03E0BCA6A}" type="pres">
      <dgm:prSet presAssocID="{5EFDFFAD-6DA4-4564-94A0-9F0022D611AB}" presName="vertSpace2b" presStyleCnt="0"/>
      <dgm:spPr/>
    </dgm:pt>
    <dgm:pt modelId="{B6ACAD02-C4FC-4A71-AB38-469FDA7F6024}" type="pres">
      <dgm:prSet presAssocID="{946297F9-8EAC-465F-B32E-B23139CE5213}" presName="horz2" presStyleCnt="0"/>
      <dgm:spPr/>
    </dgm:pt>
    <dgm:pt modelId="{793C15DD-28BB-491F-A1DB-C989C375935F}" type="pres">
      <dgm:prSet presAssocID="{946297F9-8EAC-465F-B32E-B23139CE5213}" presName="horzSpace2" presStyleCnt="0"/>
      <dgm:spPr/>
    </dgm:pt>
    <dgm:pt modelId="{01CE8E5A-A0F1-4D56-AB26-C2B27B54FE3E}" type="pres">
      <dgm:prSet presAssocID="{946297F9-8EAC-465F-B32E-B23139CE5213}" presName="tx2" presStyleLbl="revTx" presStyleIdx="6" presStyleCnt="7"/>
      <dgm:spPr/>
      <dgm:t>
        <a:bodyPr/>
        <a:lstStyle/>
        <a:p>
          <a:endParaRPr lang="en-US"/>
        </a:p>
      </dgm:t>
    </dgm:pt>
    <dgm:pt modelId="{47496872-38CA-4BB7-99CA-C5F3D3D32A65}" type="pres">
      <dgm:prSet presAssocID="{946297F9-8EAC-465F-B32E-B23139CE5213}" presName="vert2" presStyleCnt="0"/>
      <dgm:spPr/>
    </dgm:pt>
    <dgm:pt modelId="{CFBD3023-41B6-4862-BCFA-47C9B375453B}" type="pres">
      <dgm:prSet presAssocID="{946297F9-8EAC-465F-B32E-B23139CE5213}" presName="thinLine2b" presStyleLbl="callout" presStyleIdx="5" presStyleCnt="6"/>
      <dgm:spPr/>
    </dgm:pt>
    <dgm:pt modelId="{E90F140B-4888-427B-8AE2-00596B8E9E97}" type="pres">
      <dgm:prSet presAssocID="{946297F9-8EAC-465F-B32E-B23139CE5213}" presName="vertSpace2b" presStyleCnt="0"/>
      <dgm:spPr/>
    </dgm:pt>
  </dgm:ptLst>
  <dgm:cxnLst>
    <dgm:cxn modelId="{C2B3A668-EB47-46E2-8E63-5A7E72211A19}" type="presOf" srcId="{5CEEB9B5-F04A-4C53-8082-2B0365ADD5B5}" destId="{467E5EC5-13BA-4A9D-BD17-EC122FB7B27C}" srcOrd="0" destOrd="0" presId="urn:microsoft.com/office/officeart/2008/layout/LinedList"/>
    <dgm:cxn modelId="{5609317B-8E71-45F6-BAF1-6FC0E9136D12}" srcId="{5CEEB9B5-F04A-4C53-8082-2B0365ADD5B5}" destId="{946297F9-8EAC-465F-B32E-B23139CE5213}" srcOrd="5" destOrd="0" parTransId="{41CDF7E6-CCA5-4611-818B-3242B28F1D52}" sibTransId="{830EF689-9407-4D5B-8AEE-77FCC6D1C72D}"/>
    <dgm:cxn modelId="{986F4257-98B8-4A22-A835-06AF52B5DFE1}" srcId="{5CEEB9B5-F04A-4C53-8082-2B0365ADD5B5}" destId="{5EFDFFAD-6DA4-4564-94A0-9F0022D611AB}" srcOrd="4" destOrd="0" parTransId="{8298F6BF-32C4-496F-9359-85B05CB6FB1B}" sibTransId="{76101312-A08C-4812-8FC5-2C718A12823A}"/>
    <dgm:cxn modelId="{E8949CCB-19FD-411E-82A7-6EDC8D926EF0}" type="presOf" srcId="{8631ECAB-F328-4294-9442-079203871D5F}" destId="{AE1D9DBC-E2DB-4281-A7EE-A40AEF466084}" srcOrd="0" destOrd="0" presId="urn:microsoft.com/office/officeart/2008/layout/LinedList"/>
    <dgm:cxn modelId="{5BD097B7-A307-44B5-9734-671B7F74D383}" srcId="{8631ECAB-F328-4294-9442-079203871D5F}" destId="{5CEEB9B5-F04A-4C53-8082-2B0365ADD5B5}" srcOrd="0" destOrd="0" parTransId="{3AB84BA5-8440-4640-82B4-52C588F7FB73}" sibTransId="{F9225AD7-C1DD-4FAA-8F32-5C77A64126AE}"/>
    <dgm:cxn modelId="{40BBC6DA-6EE4-480B-A343-CF9A24808555}" type="presOf" srcId="{5EFDFFAD-6DA4-4564-94A0-9F0022D611AB}" destId="{F5119ABB-15E1-4B2A-8D4C-657B3D0EEA2F}" srcOrd="0" destOrd="0" presId="urn:microsoft.com/office/officeart/2008/layout/LinedList"/>
    <dgm:cxn modelId="{A5F0BCAE-E305-462F-B15F-B168ED971EB1}" srcId="{5CEEB9B5-F04A-4C53-8082-2B0365ADD5B5}" destId="{8C0E3640-9FAD-4470-A43A-8EE788D45F1B}" srcOrd="2" destOrd="0" parTransId="{CEAB884D-42DF-4057-8549-7D0181224591}" sibTransId="{BB72EB73-6BE8-42DA-851D-6D4A04A8D6D6}"/>
    <dgm:cxn modelId="{99A03143-077D-46AD-9311-89D8249E490D}" srcId="{5CEEB9B5-F04A-4C53-8082-2B0365ADD5B5}" destId="{ABF19804-27F4-4ED3-80DD-FC45D18EF7A9}" srcOrd="3" destOrd="0" parTransId="{DF6467B8-D966-4CB9-97F3-4671EF09A84F}" sibTransId="{CF57024A-0A18-4750-A68D-1AE70B73BD16}"/>
    <dgm:cxn modelId="{D0742EC4-58A1-4CE3-A281-09C480AF98B1}" type="presOf" srcId="{ABF19804-27F4-4ED3-80DD-FC45D18EF7A9}" destId="{BE246089-CA53-4B12-8492-B8D0707CE0A2}" srcOrd="0" destOrd="0" presId="urn:microsoft.com/office/officeart/2008/layout/LinedList"/>
    <dgm:cxn modelId="{4D336A11-422B-4809-9205-9B88FC802D9F}" type="presOf" srcId="{946297F9-8EAC-465F-B32E-B23139CE5213}" destId="{01CE8E5A-A0F1-4D56-AB26-C2B27B54FE3E}" srcOrd="0" destOrd="0" presId="urn:microsoft.com/office/officeart/2008/layout/LinedList"/>
    <dgm:cxn modelId="{433B2046-8928-4034-B31F-56D26A5BAB15}" type="presOf" srcId="{F39F2DE3-D493-4670-8887-DD868D9E52C5}" destId="{19F41616-F174-45E3-A4AA-150FAE2C6E3C}" srcOrd="0" destOrd="0" presId="urn:microsoft.com/office/officeart/2008/layout/LinedList"/>
    <dgm:cxn modelId="{DA1AE729-94CE-40D2-8524-1F66EECDF660}" type="presOf" srcId="{3219A409-4143-4F61-9D00-2933C25CF21F}" destId="{C2736CFA-E5B5-45E6-9E02-0A8D064E76FB}" srcOrd="0" destOrd="0" presId="urn:microsoft.com/office/officeart/2008/layout/LinedList"/>
    <dgm:cxn modelId="{07C31816-5D86-4B62-B7F6-FBE422E6DDA7}" srcId="{5CEEB9B5-F04A-4C53-8082-2B0365ADD5B5}" destId="{F39F2DE3-D493-4670-8887-DD868D9E52C5}" srcOrd="0" destOrd="0" parTransId="{6C7D0110-AF9F-46A9-9DB4-B32C4C7ADE3E}" sibTransId="{B8A8931E-7F83-44AD-A5DB-33CCCD603467}"/>
    <dgm:cxn modelId="{32D779BC-D757-4C4A-886D-A94C24D60805}" type="presOf" srcId="{8C0E3640-9FAD-4470-A43A-8EE788D45F1B}" destId="{3904672A-9BE9-4EB0-B318-11B26D8FD82F}" srcOrd="0" destOrd="0" presId="urn:microsoft.com/office/officeart/2008/layout/LinedList"/>
    <dgm:cxn modelId="{3739F8F0-F55D-49A8-B07E-4996A1E87B70}" srcId="{5CEEB9B5-F04A-4C53-8082-2B0365ADD5B5}" destId="{3219A409-4143-4F61-9D00-2933C25CF21F}" srcOrd="1" destOrd="0" parTransId="{FF8862C0-F183-4E8B-9618-1E2EEA54CA4D}" sibTransId="{21769269-A2AE-411B-95FD-F14B2FAFCA05}"/>
    <dgm:cxn modelId="{F8214B98-A4C3-49B6-8E75-32EDA2159C05}" type="presParOf" srcId="{AE1D9DBC-E2DB-4281-A7EE-A40AEF466084}" destId="{1F8F7B28-FA7D-4C83-84C3-FA12C61ADFDC}" srcOrd="0" destOrd="0" presId="urn:microsoft.com/office/officeart/2008/layout/LinedList"/>
    <dgm:cxn modelId="{49993D4A-F34E-4D6F-80BA-48DC9943227C}" type="presParOf" srcId="{AE1D9DBC-E2DB-4281-A7EE-A40AEF466084}" destId="{C87A7C68-8C7E-4572-A782-C5F99E10A11D}" srcOrd="1" destOrd="0" presId="urn:microsoft.com/office/officeart/2008/layout/LinedList"/>
    <dgm:cxn modelId="{D66F9CC5-351A-41A4-BA9C-F7296F56E622}" type="presParOf" srcId="{C87A7C68-8C7E-4572-A782-C5F99E10A11D}" destId="{467E5EC5-13BA-4A9D-BD17-EC122FB7B27C}" srcOrd="0" destOrd="0" presId="urn:microsoft.com/office/officeart/2008/layout/LinedList"/>
    <dgm:cxn modelId="{ECAD9E95-38E0-4522-82E1-1DA69D47129B}" type="presParOf" srcId="{C87A7C68-8C7E-4572-A782-C5F99E10A11D}" destId="{4B60FFF9-7F3A-4E9B-9FFF-B07A55BBC720}" srcOrd="1" destOrd="0" presId="urn:microsoft.com/office/officeart/2008/layout/LinedList"/>
    <dgm:cxn modelId="{57CD20A1-28B7-423D-8748-3F0862FD4135}" type="presParOf" srcId="{4B60FFF9-7F3A-4E9B-9FFF-B07A55BBC720}" destId="{33FE388D-EBCE-4D30-BAB5-2592F4B80D03}" srcOrd="0" destOrd="0" presId="urn:microsoft.com/office/officeart/2008/layout/LinedList"/>
    <dgm:cxn modelId="{5358DA6E-8777-4C8C-BEA4-E749293AC53F}" type="presParOf" srcId="{4B60FFF9-7F3A-4E9B-9FFF-B07A55BBC720}" destId="{F3F29880-D6CA-4034-B8CC-950FFA1C80BF}" srcOrd="1" destOrd="0" presId="urn:microsoft.com/office/officeart/2008/layout/LinedList"/>
    <dgm:cxn modelId="{44456101-1E3C-4D02-A3AB-AA8D4B6DD857}" type="presParOf" srcId="{F3F29880-D6CA-4034-B8CC-950FFA1C80BF}" destId="{86F17C7C-E80C-4E11-887A-B727C35BEBFB}" srcOrd="0" destOrd="0" presId="urn:microsoft.com/office/officeart/2008/layout/LinedList"/>
    <dgm:cxn modelId="{25F5BA5C-0180-4001-86FF-17081084B313}" type="presParOf" srcId="{F3F29880-D6CA-4034-B8CC-950FFA1C80BF}" destId="{19F41616-F174-45E3-A4AA-150FAE2C6E3C}" srcOrd="1" destOrd="0" presId="urn:microsoft.com/office/officeart/2008/layout/LinedList"/>
    <dgm:cxn modelId="{A9C83031-6291-4138-BEF2-D535D7B21F0E}" type="presParOf" srcId="{F3F29880-D6CA-4034-B8CC-950FFA1C80BF}" destId="{F0FE9989-44C9-4F82-A254-3A33EFFF7EA7}" srcOrd="2" destOrd="0" presId="urn:microsoft.com/office/officeart/2008/layout/LinedList"/>
    <dgm:cxn modelId="{EF839A1C-ACE1-44CB-82C8-8D8F3F36763A}" type="presParOf" srcId="{4B60FFF9-7F3A-4E9B-9FFF-B07A55BBC720}" destId="{183E12F3-4D7B-4FA0-AFCA-F542E96174A4}" srcOrd="2" destOrd="0" presId="urn:microsoft.com/office/officeart/2008/layout/LinedList"/>
    <dgm:cxn modelId="{12CDC06D-36ED-44AC-8797-A2D324B6B911}" type="presParOf" srcId="{4B60FFF9-7F3A-4E9B-9FFF-B07A55BBC720}" destId="{A6E73AA9-C4A7-4B0E-BA06-E9B8287493EB}" srcOrd="3" destOrd="0" presId="urn:microsoft.com/office/officeart/2008/layout/LinedList"/>
    <dgm:cxn modelId="{3240F062-E7E0-4B77-A9DD-17C8A6AB7054}" type="presParOf" srcId="{4B60FFF9-7F3A-4E9B-9FFF-B07A55BBC720}" destId="{A9D76435-624C-4DE6-968A-4E4618519AD0}" srcOrd="4" destOrd="0" presId="urn:microsoft.com/office/officeart/2008/layout/LinedList"/>
    <dgm:cxn modelId="{88BEE7C2-79A0-486B-BD75-73294DB8F658}" type="presParOf" srcId="{A9D76435-624C-4DE6-968A-4E4618519AD0}" destId="{87406EB5-0156-4F4F-8961-9A84D2794674}" srcOrd="0" destOrd="0" presId="urn:microsoft.com/office/officeart/2008/layout/LinedList"/>
    <dgm:cxn modelId="{D8A76EE1-A68D-4E59-9CBF-57680CF7562B}" type="presParOf" srcId="{A9D76435-624C-4DE6-968A-4E4618519AD0}" destId="{C2736CFA-E5B5-45E6-9E02-0A8D064E76FB}" srcOrd="1" destOrd="0" presId="urn:microsoft.com/office/officeart/2008/layout/LinedList"/>
    <dgm:cxn modelId="{43CC970E-754A-4254-B37B-2A705AA2E1F4}" type="presParOf" srcId="{A9D76435-624C-4DE6-968A-4E4618519AD0}" destId="{3C8DF57C-68DB-4F80-85FB-E22E4065D670}" srcOrd="2" destOrd="0" presId="urn:microsoft.com/office/officeart/2008/layout/LinedList"/>
    <dgm:cxn modelId="{4B561CAE-C03F-45AC-923B-EF1BA62E1D18}" type="presParOf" srcId="{4B60FFF9-7F3A-4E9B-9FFF-B07A55BBC720}" destId="{8932DC6E-569D-4775-A88B-DD163EA32373}" srcOrd="5" destOrd="0" presId="urn:microsoft.com/office/officeart/2008/layout/LinedList"/>
    <dgm:cxn modelId="{326B39A9-8DA9-437B-86E1-5EABF3DAA7FA}" type="presParOf" srcId="{4B60FFF9-7F3A-4E9B-9FFF-B07A55BBC720}" destId="{D07580F9-8CC2-4086-B13C-B8499FEF827C}" srcOrd="6" destOrd="0" presId="urn:microsoft.com/office/officeart/2008/layout/LinedList"/>
    <dgm:cxn modelId="{B6C5E451-777C-4D65-8573-B837555CC2A1}" type="presParOf" srcId="{4B60FFF9-7F3A-4E9B-9FFF-B07A55BBC720}" destId="{B2A5BA2F-D1F6-4FE9-A677-FC7B92365297}" srcOrd="7" destOrd="0" presId="urn:microsoft.com/office/officeart/2008/layout/LinedList"/>
    <dgm:cxn modelId="{C6908AF5-70C6-4594-96D1-3944C19086EF}" type="presParOf" srcId="{B2A5BA2F-D1F6-4FE9-A677-FC7B92365297}" destId="{7C50C0DA-725A-4D8A-9EE8-6C7CBC5B8298}" srcOrd="0" destOrd="0" presId="urn:microsoft.com/office/officeart/2008/layout/LinedList"/>
    <dgm:cxn modelId="{878CB4F6-86F5-4161-8AC0-2E20EE12777C}" type="presParOf" srcId="{B2A5BA2F-D1F6-4FE9-A677-FC7B92365297}" destId="{3904672A-9BE9-4EB0-B318-11B26D8FD82F}" srcOrd="1" destOrd="0" presId="urn:microsoft.com/office/officeart/2008/layout/LinedList"/>
    <dgm:cxn modelId="{83BBD20F-F98A-4543-81BD-8DB46BA49769}" type="presParOf" srcId="{B2A5BA2F-D1F6-4FE9-A677-FC7B92365297}" destId="{1B393B76-693C-402B-9E43-8902475A448E}" srcOrd="2" destOrd="0" presId="urn:microsoft.com/office/officeart/2008/layout/LinedList"/>
    <dgm:cxn modelId="{EEED5A90-980C-4118-BD8A-25A3C2A200C9}" type="presParOf" srcId="{4B60FFF9-7F3A-4E9B-9FFF-B07A55BBC720}" destId="{7720B905-949A-4534-85AD-F8380727B222}" srcOrd="8" destOrd="0" presId="urn:microsoft.com/office/officeart/2008/layout/LinedList"/>
    <dgm:cxn modelId="{A65EFBE1-26CF-4B83-BDC9-259FBDC305F2}" type="presParOf" srcId="{4B60FFF9-7F3A-4E9B-9FFF-B07A55BBC720}" destId="{1B7B44AC-636A-4B2D-87EE-5D3A4BF76DA3}" srcOrd="9" destOrd="0" presId="urn:microsoft.com/office/officeart/2008/layout/LinedList"/>
    <dgm:cxn modelId="{E00470F0-5492-41F4-9D98-A46D3EAD1C26}" type="presParOf" srcId="{4B60FFF9-7F3A-4E9B-9FFF-B07A55BBC720}" destId="{E8421976-8ED0-4A35-85EB-2D165B1064AD}" srcOrd="10" destOrd="0" presId="urn:microsoft.com/office/officeart/2008/layout/LinedList"/>
    <dgm:cxn modelId="{91A8412A-6AB9-4277-A01C-A276228FE138}" type="presParOf" srcId="{E8421976-8ED0-4A35-85EB-2D165B1064AD}" destId="{A750C210-FDD3-40EB-8153-5C7CC71E5CCC}" srcOrd="0" destOrd="0" presId="urn:microsoft.com/office/officeart/2008/layout/LinedList"/>
    <dgm:cxn modelId="{6672B356-3DFB-48F1-ADD6-7E0E81DB1650}" type="presParOf" srcId="{E8421976-8ED0-4A35-85EB-2D165B1064AD}" destId="{BE246089-CA53-4B12-8492-B8D0707CE0A2}" srcOrd="1" destOrd="0" presId="urn:microsoft.com/office/officeart/2008/layout/LinedList"/>
    <dgm:cxn modelId="{73F9D375-2BC6-4513-906E-1631D8543023}" type="presParOf" srcId="{E8421976-8ED0-4A35-85EB-2D165B1064AD}" destId="{92E3B7C1-CF31-4B5B-A89F-32117B2E07D2}" srcOrd="2" destOrd="0" presId="urn:microsoft.com/office/officeart/2008/layout/LinedList"/>
    <dgm:cxn modelId="{10369341-EBEC-436D-9ECC-B9809F6D74F7}" type="presParOf" srcId="{4B60FFF9-7F3A-4E9B-9FFF-B07A55BBC720}" destId="{1C6CFBB4-1647-4E5F-BBFC-E12EE2DD1001}" srcOrd="11" destOrd="0" presId="urn:microsoft.com/office/officeart/2008/layout/LinedList"/>
    <dgm:cxn modelId="{89835A9D-C4BB-4205-A2BC-68AFEE17845D}" type="presParOf" srcId="{4B60FFF9-7F3A-4E9B-9FFF-B07A55BBC720}" destId="{39FFACEE-CA98-4229-A311-FBFF0FD64004}" srcOrd="12" destOrd="0" presId="urn:microsoft.com/office/officeart/2008/layout/LinedList"/>
    <dgm:cxn modelId="{39A15143-FC70-4824-B165-A8F51AD3C48A}" type="presParOf" srcId="{4B60FFF9-7F3A-4E9B-9FFF-B07A55BBC720}" destId="{9720BABB-A442-4ABC-8DF5-6759B995DF25}" srcOrd="13" destOrd="0" presId="urn:microsoft.com/office/officeart/2008/layout/LinedList"/>
    <dgm:cxn modelId="{B8AC7DC9-CE30-44D7-98AB-C612344A168E}" type="presParOf" srcId="{9720BABB-A442-4ABC-8DF5-6759B995DF25}" destId="{A6332D0E-8B89-4457-828E-DE6A009C270B}" srcOrd="0" destOrd="0" presId="urn:microsoft.com/office/officeart/2008/layout/LinedList"/>
    <dgm:cxn modelId="{FE0EE8D9-873A-4ED8-98F3-9FEB25DD3798}" type="presParOf" srcId="{9720BABB-A442-4ABC-8DF5-6759B995DF25}" destId="{F5119ABB-15E1-4B2A-8D4C-657B3D0EEA2F}" srcOrd="1" destOrd="0" presId="urn:microsoft.com/office/officeart/2008/layout/LinedList"/>
    <dgm:cxn modelId="{DE5E3718-12E7-4890-B1D2-D25993AF5464}" type="presParOf" srcId="{9720BABB-A442-4ABC-8DF5-6759B995DF25}" destId="{5F6A0477-11AE-4824-AB66-710EDA386143}" srcOrd="2" destOrd="0" presId="urn:microsoft.com/office/officeart/2008/layout/LinedList"/>
    <dgm:cxn modelId="{925584F4-9FE4-4ECF-9E1C-CD294141ECEE}" type="presParOf" srcId="{4B60FFF9-7F3A-4E9B-9FFF-B07A55BBC720}" destId="{6C961675-6D8B-4C47-A6A4-8E114C27CA7A}" srcOrd="14" destOrd="0" presId="urn:microsoft.com/office/officeart/2008/layout/LinedList"/>
    <dgm:cxn modelId="{B6FE154D-695B-46F0-B7FB-99AB5AE65BA8}" type="presParOf" srcId="{4B60FFF9-7F3A-4E9B-9FFF-B07A55BBC720}" destId="{7780823A-5D36-4064-A303-9DA03E0BCA6A}" srcOrd="15" destOrd="0" presId="urn:microsoft.com/office/officeart/2008/layout/LinedList"/>
    <dgm:cxn modelId="{D3E20B05-C419-4DF7-9F62-E6BD28769B2A}" type="presParOf" srcId="{4B60FFF9-7F3A-4E9B-9FFF-B07A55BBC720}" destId="{B6ACAD02-C4FC-4A71-AB38-469FDA7F6024}" srcOrd="16" destOrd="0" presId="urn:microsoft.com/office/officeart/2008/layout/LinedList"/>
    <dgm:cxn modelId="{6817A670-2DBB-40E3-94B1-D672515EDA65}" type="presParOf" srcId="{B6ACAD02-C4FC-4A71-AB38-469FDA7F6024}" destId="{793C15DD-28BB-491F-A1DB-C989C375935F}" srcOrd="0" destOrd="0" presId="urn:microsoft.com/office/officeart/2008/layout/LinedList"/>
    <dgm:cxn modelId="{CFBADA5C-1703-4C7B-9B36-AC542A3F31FB}" type="presParOf" srcId="{B6ACAD02-C4FC-4A71-AB38-469FDA7F6024}" destId="{01CE8E5A-A0F1-4D56-AB26-C2B27B54FE3E}" srcOrd="1" destOrd="0" presId="urn:microsoft.com/office/officeart/2008/layout/LinedList"/>
    <dgm:cxn modelId="{9518E75C-B255-4291-BE26-FE0FB9F3A82F}" type="presParOf" srcId="{B6ACAD02-C4FC-4A71-AB38-469FDA7F6024}" destId="{47496872-38CA-4BB7-99CA-C5F3D3D32A65}" srcOrd="2" destOrd="0" presId="urn:microsoft.com/office/officeart/2008/layout/LinedList"/>
    <dgm:cxn modelId="{F1E6FF88-6AF3-4091-BE89-3F93415F7915}" type="presParOf" srcId="{4B60FFF9-7F3A-4E9B-9FFF-B07A55BBC720}" destId="{CFBD3023-41B6-4862-BCFA-47C9B375453B}" srcOrd="17" destOrd="0" presId="urn:microsoft.com/office/officeart/2008/layout/LinedList"/>
    <dgm:cxn modelId="{E4CA5BD8-EF4D-4F44-B872-8474E471779C}" type="presParOf" srcId="{4B60FFF9-7F3A-4E9B-9FFF-B07A55BBC720}" destId="{E90F140B-4888-427B-8AE2-00596B8E9E97}" srcOrd="18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B03539F-5DDA-4DE3-AEAB-CE9237F3DAE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9C63725-FEA8-44B2-A09C-2A81AD07EFBD}">
      <dgm:prSet custT="1"/>
      <dgm:spPr/>
      <dgm:t>
        <a:bodyPr/>
        <a:lstStyle/>
        <a:p>
          <a:r>
            <a:rPr lang="en-US" sz="2800" b="1" dirty="0">
              <a:latin typeface="Arial" panose="020B0604020202020204" pitchFamily="34" charset="0"/>
              <a:cs typeface="Arial" panose="020B0604020202020204" pitchFamily="34" charset="0"/>
            </a:rPr>
            <a:t>Details</a:t>
          </a:r>
          <a:endParaRPr lang="en-US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DDF5B8E-BAC8-4909-988F-EF4CFE6AA7DC}" type="parTrans" cxnId="{A33A04BC-9EA8-4E38-9652-0D9140060EDE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6D73B6D-4E57-46E8-903F-D33FF087BB90}" type="sibTrans" cxnId="{A33A04BC-9EA8-4E38-9652-0D9140060EDE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FC8893F-7839-4048-85D7-E83120FAC8CF}">
      <dgm:prSet custT="1"/>
      <dgm:spPr/>
      <dgm:t>
        <a:bodyPr anchor="ctr" anchorCtr="0"/>
        <a:lstStyle/>
        <a:p>
          <a:pPr>
            <a:spcBef>
              <a:spcPct val="0"/>
            </a:spcBef>
          </a:pPr>
          <a:r>
            <a:rPr lang="en-US" sz="2400" b="0" i="0" dirty="0">
              <a:latin typeface="Arial" panose="020B0604020202020204" pitchFamily="34" charset="0"/>
              <a:cs typeface="Arial" panose="020B0604020202020204" pitchFamily="34" charset="0"/>
            </a:rPr>
            <a:t>Allows local agencies to use teleconferencing for public meetings without complying with specific Brown Act restrictions in certain state and local emergencies</a:t>
          </a:r>
          <a:endParaRPr lang="en-US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AACC18-1EA9-4773-85A0-8AC44287B4A5}" type="parTrans" cxnId="{CB3D20D6-43DE-43E4-B5FD-4611E846B4D1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D4817A7-0EF6-48A4-A8F6-0CED4385FC0F}" type="sibTrans" cxnId="{CB3D20D6-43DE-43E4-B5FD-4611E846B4D1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6B89548-16DF-46BF-A763-253737A62312}">
      <dgm:prSet custT="1"/>
      <dgm:spPr/>
      <dgm:t>
        <a:bodyPr/>
        <a:lstStyle/>
        <a:p>
          <a:r>
            <a:rPr lang="en-US" sz="2800" b="1" dirty="0">
              <a:latin typeface="Arial" panose="020B0604020202020204" pitchFamily="34" charset="0"/>
              <a:cs typeface="Arial" panose="020B0604020202020204" pitchFamily="34" charset="0"/>
            </a:rPr>
            <a:t>Status</a:t>
          </a:r>
          <a:endParaRPr lang="en-US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9D17A57-47FD-4634-9DF3-B10E58CC1B15}" type="parTrans" cxnId="{C5633052-ABA2-4376-BB14-B0CA27446499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DE12DD4-E00A-4C91-8307-988F75050433}" type="sibTrans" cxnId="{C5633052-ABA2-4376-BB14-B0CA27446499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2BEEF61-D721-4466-8B0E-E777D740F1C3}">
      <dgm:prSet custT="1"/>
      <dgm:spPr/>
      <dgm:t>
        <a:bodyPr anchor="ctr" anchorCtr="0"/>
        <a:lstStyle/>
        <a:p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Currently on the Senate Floor</a:t>
          </a:r>
        </a:p>
      </dgm:t>
    </dgm:pt>
    <dgm:pt modelId="{AC63B7A0-8755-465C-A254-AC883D02CDF0}" type="parTrans" cxnId="{EF3C48AF-1D90-42DC-8BFA-83E543F79615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B363527-8EA2-4E6C-B1FD-7B685B6E0B1F}" type="sibTrans" cxnId="{EF3C48AF-1D90-42DC-8BFA-83E543F79615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CE4E32D-360B-48E6-809A-DF385BA9D86C}">
      <dgm:prSet custT="1"/>
      <dgm:spPr/>
      <dgm:t>
        <a:bodyPr anchor="ctr" anchorCtr="0"/>
        <a:lstStyle/>
        <a:p>
          <a:pPr>
            <a:spcBef>
              <a:spcPct val="0"/>
            </a:spcBef>
          </a:pPr>
          <a:endParaRPr lang="en-US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1F2B3B1-DA11-40E7-8CA7-AACF2EFC0A9B}" type="parTrans" cxnId="{4E1D02E4-EC52-4CBD-B359-2DB47D2B2828}">
      <dgm:prSet/>
      <dgm:spPr/>
      <dgm:t>
        <a:bodyPr/>
        <a:lstStyle/>
        <a:p>
          <a:endParaRPr lang="en-US"/>
        </a:p>
      </dgm:t>
    </dgm:pt>
    <dgm:pt modelId="{3247F797-1958-4875-9C1E-847D32E729E8}" type="sibTrans" cxnId="{4E1D02E4-EC52-4CBD-B359-2DB47D2B2828}">
      <dgm:prSet/>
      <dgm:spPr/>
      <dgm:t>
        <a:bodyPr/>
        <a:lstStyle/>
        <a:p>
          <a:endParaRPr lang="en-US"/>
        </a:p>
      </dgm:t>
    </dgm:pt>
    <dgm:pt modelId="{D61E5633-CC39-4871-969A-6F3F620A9BBA}">
      <dgm:prSet custT="1"/>
      <dgm:spPr/>
      <dgm:t>
        <a:bodyPr anchor="ctr" anchorCtr="0"/>
        <a:lstStyle/>
        <a:p>
          <a:pPr>
            <a:spcBef>
              <a:spcPct val="0"/>
            </a:spcBef>
          </a:pP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Local agencies would be required to declare at a public meeting that in-person meetings would present </a:t>
          </a:r>
          <a:r>
            <a:rPr lang="en-US" sz="2400" b="0" i="0" dirty="0">
              <a:latin typeface="Arial" panose="020B0604020202020204" pitchFamily="34" charset="0"/>
              <a:cs typeface="Arial" panose="020B0604020202020204" pitchFamily="34" charset="0"/>
            </a:rPr>
            <a:t>imminent risks to the health or safety of attendees</a:t>
          </a:r>
          <a:endParaRPr lang="en-US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D9855D4-EAC9-49DC-A6EA-9FA9758FA8ED}" type="parTrans" cxnId="{875BE8AC-40CB-4598-B0CC-993CD0711630}">
      <dgm:prSet/>
      <dgm:spPr/>
      <dgm:t>
        <a:bodyPr/>
        <a:lstStyle/>
        <a:p>
          <a:endParaRPr lang="en-US"/>
        </a:p>
      </dgm:t>
    </dgm:pt>
    <dgm:pt modelId="{E3BBDC0C-1E61-4B90-8C20-EB317B72CDF9}" type="sibTrans" cxnId="{875BE8AC-40CB-4598-B0CC-993CD0711630}">
      <dgm:prSet/>
      <dgm:spPr/>
      <dgm:t>
        <a:bodyPr/>
        <a:lstStyle/>
        <a:p>
          <a:endParaRPr lang="en-US"/>
        </a:p>
      </dgm:t>
    </dgm:pt>
    <dgm:pt modelId="{5B6D251B-80E0-4CD8-BCB8-5DD0EFE92AB7}">
      <dgm:prSet custT="1"/>
      <dgm:spPr/>
      <dgm:t>
        <a:bodyPr anchor="ctr" anchorCtr="0"/>
        <a:lstStyle/>
        <a:p>
          <a:pPr>
            <a:spcBef>
              <a:spcPct val="0"/>
            </a:spcBef>
          </a:pPr>
          <a:endParaRPr lang="en-US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E700DF3-1063-46B2-9F03-53AD08BFF9AC}" type="parTrans" cxnId="{046D8601-D850-4966-9D59-13501FFD67A0}">
      <dgm:prSet/>
      <dgm:spPr/>
      <dgm:t>
        <a:bodyPr/>
        <a:lstStyle/>
        <a:p>
          <a:endParaRPr lang="en-US"/>
        </a:p>
      </dgm:t>
    </dgm:pt>
    <dgm:pt modelId="{F2222074-A77C-4C2E-BE99-8A6DF2071CEB}" type="sibTrans" cxnId="{046D8601-D850-4966-9D59-13501FFD67A0}">
      <dgm:prSet/>
      <dgm:spPr/>
      <dgm:t>
        <a:bodyPr/>
        <a:lstStyle/>
        <a:p>
          <a:endParaRPr lang="en-US"/>
        </a:p>
      </dgm:t>
    </dgm:pt>
    <dgm:pt modelId="{A2E38FED-68B3-416F-A741-AABD1324B104}">
      <dgm:prSet custT="1"/>
      <dgm:spPr/>
      <dgm:t>
        <a:bodyPr anchor="ctr" anchorCtr="0"/>
        <a:lstStyle/>
        <a:p>
          <a:pPr>
            <a:spcBef>
              <a:spcPct val="0"/>
            </a:spcBef>
          </a:pP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Includes significant protections for public access and public comment during virtual meetings</a:t>
          </a:r>
        </a:p>
      </dgm:t>
    </dgm:pt>
    <dgm:pt modelId="{62CEBF59-3052-476E-9804-41C5E64568E1}" type="parTrans" cxnId="{6C1437D0-AC1D-4FE5-BAE5-74B9029E3133}">
      <dgm:prSet/>
      <dgm:spPr/>
      <dgm:t>
        <a:bodyPr/>
        <a:lstStyle/>
        <a:p>
          <a:endParaRPr lang="en-US"/>
        </a:p>
      </dgm:t>
    </dgm:pt>
    <dgm:pt modelId="{F0874AB3-935D-4F03-9731-5F6466EB9C7C}" type="sibTrans" cxnId="{6C1437D0-AC1D-4FE5-BAE5-74B9029E3133}">
      <dgm:prSet/>
      <dgm:spPr/>
      <dgm:t>
        <a:bodyPr/>
        <a:lstStyle/>
        <a:p>
          <a:endParaRPr lang="en-US"/>
        </a:p>
      </dgm:t>
    </dgm:pt>
    <dgm:pt modelId="{A609F962-6660-47C0-BB6C-CDAA56D69C02}">
      <dgm:prSet custT="1"/>
      <dgm:spPr/>
      <dgm:t>
        <a:bodyPr anchor="ctr" anchorCtr="0"/>
        <a:lstStyle/>
        <a:p>
          <a:pPr>
            <a:spcBef>
              <a:spcPct val="0"/>
            </a:spcBef>
          </a:pPr>
          <a:endParaRPr lang="en-US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9C7B196-1FCD-4ED0-A872-BC80B5C12B3E}" type="parTrans" cxnId="{99D5DAE7-1F17-498E-B9F7-1D3CD4C9B3CA}">
      <dgm:prSet/>
      <dgm:spPr/>
      <dgm:t>
        <a:bodyPr/>
        <a:lstStyle/>
        <a:p>
          <a:endParaRPr lang="en-US"/>
        </a:p>
      </dgm:t>
    </dgm:pt>
    <dgm:pt modelId="{36F0ABAE-48AC-4C4C-8743-693AFEDC5262}" type="sibTrans" cxnId="{99D5DAE7-1F17-498E-B9F7-1D3CD4C9B3CA}">
      <dgm:prSet/>
      <dgm:spPr/>
      <dgm:t>
        <a:bodyPr/>
        <a:lstStyle/>
        <a:p>
          <a:endParaRPr lang="en-US"/>
        </a:p>
      </dgm:t>
    </dgm:pt>
    <dgm:pt modelId="{72DBF907-EA97-4B04-9B9F-D3501096837C}" type="pres">
      <dgm:prSet presAssocID="{8B03539F-5DDA-4DE3-AEAB-CE9237F3DAE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36B711D-781B-4459-9517-972B74B53A9B}" type="pres">
      <dgm:prSet presAssocID="{E9C63725-FEA8-44B2-A09C-2A81AD07EFBD}" presName="parentText" presStyleLbl="node1" presStyleIdx="0" presStyleCnt="2" custScaleY="6103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4803F3-D342-47B7-BD8F-0B20DE4692BB}" type="pres">
      <dgm:prSet presAssocID="{E9C63725-FEA8-44B2-A09C-2A81AD07EFBD}" presName="childText" presStyleLbl="revTx" presStyleIdx="0" presStyleCnt="2" custScaleY="1092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5DD13D-A0F3-41D8-836E-D01570147AFD}" type="pres">
      <dgm:prSet presAssocID="{66B89548-16DF-46BF-A763-253737A62312}" presName="parentText" presStyleLbl="node1" presStyleIdx="1" presStyleCnt="2" custScaleY="6103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4532E1-4653-42D1-90AC-F65BBE5E3124}" type="pres">
      <dgm:prSet presAssocID="{66B89548-16DF-46BF-A763-253737A62312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C1437D0-AC1D-4FE5-BAE5-74B9029E3133}" srcId="{E9C63725-FEA8-44B2-A09C-2A81AD07EFBD}" destId="{A2E38FED-68B3-416F-A741-AABD1324B104}" srcOrd="4" destOrd="0" parTransId="{62CEBF59-3052-476E-9804-41C5E64568E1}" sibTransId="{F0874AB3-935D-4F03-9731-5F6466EB9C7C}"/>
    <dgm:cxn modelId="{046D8601-D850-4966-9D59-13501FFD67A0}" srcId="{E9C63725-FEA8-44B2-A09C-2A81AD07EFBD}" destId="{5B6D251B-80E0-4CD8-BCB8-5DD0EFE92AB7}" srcOrd="1" destOrd="0" parTransId="{7E700DF3-1063-46B2-9F03-53AD08BFF9AC}" sibTransId="{F2222074-A77C-4C2E-BE99-8A6DF2071CEB}"/>
    <dgm:cxn modelId="{C5633052-ABA2-4376-BB14-B0CA27446499}" srcId="{8B03539F-5DDA-4DE3-AEAB-CE9237F3DAE8}" destId="{66B89548-16DF-46BF-A763-253737A62312}" srcOrd="1" destOrd="0" parTransId="{79D17A57-47FD-4634-9DF3-B10E58CC1B15}" sibTransId="{8DE12DD4-E00A-4C91-8307-988F75050433}"/>
    <dgm:cxn modelId="{A33A04BC-9EA8-4E38-9652-0D9140060EDE}" srcId="{8B03539F-5DDA-4DE3-AEAB-CE9237F3DAE8}" destId="{E9C63725-FEA8-44B2-A09C-2A81AD07EFBD}" srcOrd="0" destOrd="0" parTransId="{CDDF5B8E-BAC8-4909-988F-EF4CFE6AA7DC}" sibTransId="{F6D73B6D-4E57-46E8-903F-D33FF087BB90}"/>
    <dgm:cxn modelId="{B51EFA23-28C5-4F5F-AD1E-B17D16AC8A75}" type="presOf" srcId="{A2E38FED-68B3-416F-A741-AABD1324B104}" destId="{254803F3-D342-47B7-BD8F-0B20DE4692BB}" srcOrd="0" destOrd="4" presId="urn:microsoft.com/office/officeart/2005/8/layout/vList2"/>
    <dgm:cxn modelId="{1AA986CB-7D78-4476-9FA4-36C4695DC7F2}" type="presOf" srcId="{D61E5633-CC39-4871-969A-6F3F620A9BBA}" destId="{254803F3-D342-47B7-BD8F-0B20DE4692BB}" srcOrd="0" destOrd="2" presId="urn:microsoft.com/office/officeart/2005/8/layout/vList2"/>
    <dgm:cxn modelId="{4E1D02E4-EC52-4CBD-B359-2DB47D2B2828}" srcId="{E9C63725-FEA8-44B2-A09C-2A81AD07EFBD}" destId="{ACE4E32D-360B-48E6-809A-DF385BA9D86C}" srcOrd="5" destOrd="0" parTransId="{51F2B3B1-DA11-40E7-8CA7-AACF2EFC0A9B}" sibTransId="{3247F797-1958-4875-9C1E-847D32E729E8}"/>
    <dgm:cxn modelId="{CB3D20D6-43DE-43E4-B5FD-4611E846B4D1}" srcId="{E9C63725-FEA8-44B2-A09C-2A81AD07EFBD}" destId="{4FC8893F-7839-4048-85D7-E83120FAC8CF}" srcOrd="0" destOrd="0" parTransId="{29AACC18-1EA9-4773-85A0-8AC44287B4A5}" sibTransId="{1D4817A7-0EF6-48A4-A8F6-0CED4385FC0F}"/>
    <dgm:cxn modelId="{6CF8B958-3CB8-4A0E-8C28-8C20F90A4E38}" type="presOf" srcId="{8B03539F-5DDA-4DE3-AEAB-CE9237F3DAE8}" destId="{72DBF907-EA97-4B04-9B9F-D3501096837C}" srcOrd="0" destOrd="0" presId="urn:microsoft.com/office/officeart/2005/8/layout/vList2"/>
    <dgm:cxn modelId="{44971A64-F304-4DE5-A753-DCF0FC2C97D5}" type="presOf" srcId="{22BEEF61-D721-4466-8B0E-E777D740F1C3}" destId="{E54532E1-4653-42D1-90AC-F65BBE5E3124}" srcOrd="0" destOrd="0" presId="urn:microsoft.com/office/officeart/2005/8/layout/vList2"/>
    <dgm:cxn modelId="{EFC14536-D5B4-4832-A460-B2EC7FDBA218}" type="presOf" srcId="{66B89548-16DF-46BF-A763-253737A62312}" destId="{D65DD13D-A0F3-41D8-836E-D01570147AFD}" srcOrd="0" destOrd="0" presId="urn:microsoft.com/office/officeart/2005/8/layout/vList2"/>
    <dgm:cxn modelId="{472ABEC9-2202-48CA-B641-731623E705D1}" type="presOf" srcId="{E9C63725-FEA8-44B2-A09C-2A81AD07EFBD}" destId="{436B711D-781B-4459-9517-972B74B53A9B}" srcOrd="0" destOrd="0" presId="urn:microsoft.com/office/officeart/2005/8/layout/vList2"/>
    <dgm:cxn modelId="{875BE8AC-40CB-4598-B0CC-993CD0711630}" srcId="{E9C63725-FEA8-44B2-A09C-2A81AD07EFBD}" destId="{D61E5633-CC39-4871-969A-6F3F620A9BBA}" srcOrd="2" destOrd="0" parTransId="{9D9855D4-EAC9-49DC-A6EA-9FA9758FA8ED}" sibTransId="{E3BBDC0C-1E61-4B90-8C20-EB317B72CDF9}"/>
    <dgm:cxn modelId="{99D5DAE7-1F17-498E-B9F7-1D3CD4C9B3CA}" srcId="{E9C63725-FEA8-44B2-A09C-2A81AD07EFBD}" destId="{A609F962-6660-47C0-BB6C-CDAA56D69C02}" srcOrd="3" destOrd="0" parTransId="{89C7B196-1FCD-4ED0-A872-BC80B5C12B3E}" sibTransId="{36F0ABAE-48AC-4C4C-8743-693AFEDC5262}"/>
    <dgm:cxn modelId="{F25A4CFE-22FA-4EB4-AEF5-280D3C88F294}" type="presOf" srcId="{ACE4E32D-360B-48E6-809A-DF385BA9D86C}" destId="{254803F3-D342-47B7-BD8F-0B20DE4692BB}" srcOrd="0" destOrd="5" presId="urn:microsoft.com/office/officeart/2005/8/layout/vList2"/>
    <dgm:cxn modelId="{1658B55B-FBD6-40A9-AA4A-803275F38F84}" type="presOf" srcId="{A609F962-6660-47C0-BB6C-CDAA56D69C02}" destId="{254803F3-D342-47B7-BD8F-0B20DE4692BB}" srcOrd="0" destOrd="3" presId="urn:microsoft.com/office/officeart/2005/8/layout/vList2"/>
    <dgm:cxn modelId="{EF3C48AF-1D90-42DC-8BFA-83E543F79615}" srcId="{66B89548-16DF-46BF-A763-253737A62312}" destId="{22BEEF61-D721-4466-8B0E-E777D740F1C3}" srcOrd="0" destOrd="0" parTransId="{AC63B7A0-8755-465C-A254-AC883D02CDF0}" sibTransId="{CB363527-8EA2-4E6C-B1FD-7B685B6E0B1F}"/>
    <dgm:cxn modelId="{D3C0D028-749E-4ED2-8429-D87B074E47FD}" type="presOf" srcId="{5B6D251B-80E0-4CD8-BCB8-5DD0EFE92AB7}" destId="{254803F3-D342-47B7-BD8F-0B20DE4692BB}" srcOrd="0" destOrd="1" presId="urn:microsoft.com/office/officeart/2005/8/layout/vList2"/>
    <dgm:cxn modelId="{B90B8949-98F4-42AC-9075-675B8D43C5BA}" type="presOf" srcId="{4FC8893F-7839-4048-85D7-E83120FAC8CF}" destId="{254803F3-D342-47B7-BD8F-0B20DE4692BB}" srcOrd="0" destOrd="0" presId="urn:microsoft.com/office/officeart/2005/8/layout/vList2"/>
    <dgm:cxn modelId="{1EEF8FF0-890C-471B-ABD4-751878D46E96}" type="presParOf" srcId="{72DBF907-EA97-4B04-9B9F-D3501096837C}" destId="{436B711D-781B-4459-9517-972B74B53A9B}" srcOrd="0" destOrd="0" presId="urn:microsoft.com/office/officeart/2005/8/layout/vList2"/>
    <dgm:cxn modelId="{8A21C967-3236-48E8-A3C2-AF715190F0F5}" type="presParOf" srcId="{72DBF907-EA97-4B04-9B9F-D3501096837C}" destId="{254803F3-D342-47B7-BD8F-0B20DE4692BB}" srcOrd="1" destOrd="0" presId="urn:microsoft.com/office/officeart/2005/8/layout/vList2"/>
    <dgm:cxn modelId="{66920108-CC36-4347-AC1B-F2721921219F}" type="presParOf" srcId="{72DBF907-EA97-4B04-9B9F-D3501096837C}" destId="{D65DD13D-A0F3-41D8-836E-D01570147AFD}" srcOrd="2" destOrd="0" presId="urn:microsoft.com/office/officeart/2005/8/layout/vList2"/>
    <dgm:cxn modelId="{463128B6-1D77-4E06-85EC-835434D8A78F}" type="presParOf" srcId="{72DBF907-EA97-4B04-9B9F-D3501096837C}" destId="{E54532E1-4653-42D1-90AC-F65BBE5E3124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B03539F-5DDA-4DE3-AEAB-CE9237F3DAE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9C63725-FEA8-44B2-A09C-2A81AD07EFBD}">
      <dgm:prSet custT="1"/>
      <dgm:spPr/>
      <dgm:t>
        <a:bodyPr/>
        <a:lstStyle/>
        <a:p>
          <a:r>
            <a:rPr lang="en-US" sz="2800" b="1" dirty="0">
              <a:latin typeface="Arial" panose="020B0604020202020204" pitchFamily="34" charset="0"/>
              <a:cs typeface="Arial" panose="020B0604020202020204" pitchFamily="34" charset="0"/>
            </a:rPr>
            <a:t>Details</a:t>
          </a:r>
          <a:endParaRPr lang="en-US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DDF5B8E-BAC8-4909-988F-EF4CFE6AA7DC}" type="parTrans" cxnId="{A33A04BC-9EA8-4E38-9652-0D9140060EDE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6D73B6D-4E57-46E8-903F-D33FF087BB90}" type="sibTrans" cxnId="{A33A04BC-9EA8-4E38-9652-0D9140060EDE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FC8893F-7839-4048-85D7-E83120FAC8CF}">
      <dgm:prSet custT="1"/>
      <dgm:spPr/>
      <dgm:t>
        <a:bodyPr anchor="ctr" anchorCtr="0"/>
        <a:lstStyle/>
        <a:p>
          <a:pPr>
            <a:spcBef>
              <a:spcPct val="0"/>
            </a:spcBef>
          </a:pP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Language released less than two weeks before the legislative session ended</a:t>
          </a:r>
        </a:p>
      </dgm:t>
    </dgm:pt>
    <dgm:pt modelId="{29AACC18-1EA9-4773-85A0-8AC44287B4A5}" type="parTrans" cxnId="{CB3D20D6-43DE-43E4-B5FD-4611E846B4D1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D4817A7-0EF6-48A4-A8F6-0CED4385FC0F}" type="sibTrans" cxnId="{CB3D20D6-43DE-43E4-B5FD-4611E846B4D1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14075F3-CDFE-40D6-B775-8C7C9B149F01}">
      <dgm:prSet custT="1"/>
      <dgm:spPr/>
      <dgm:t>
        <a:bodyPr anchor="ctr" anchorCtr="0"/>
        <a:lstStyle/>
        <a:p>
          <a:pPr>
            <a:spcBef>
              <a:spcPts val="600"/>
            </a:spcBef>
          </a:pP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Requires employees to submit proof of COVID-19 vaccination or weekly COVID-19 tests</a:t>
          </a:r>
        </a:p>
      </dgm:t>
    </dgm:pt>
    <dgm:pt modelId="{F2E9A574-ED94-4FE0-909D-CA5FE975A419}" type="parTrans" cxnId="{01B3C8D4-4457-4AAB-A2BB-2B4EA94F6B16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6451196-9953-4E07-85CE-E05ACC42D12F}" type="sibTrans" cxnId="{01B3C8D4-4457-4AAB-A2BB-2B4EA94F6B16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99FE5F2-A93E-4AA7-8096-049EE80B132C}">
      <dgm:prSet custT="1"/>
      <dgm:spPr/>
      <dgm:t>
        <a:bodyPr anchor="ctr" anchorCtr="0"/>
        <a:lstStyle/>
        <a:p>
          <a:pPr>
            <a:spcBef>
              <a:spcPts val="600"/>
            </a:spcBef>
          </a:pP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Would apply to government employees, including local public agencies</a:t>
          </a:r>
        </a:p>
      </dgm:t>
    </dgm:pt>
    <dgm:pt modelId="{EF816804-7FDF-45DA-9FB2-DD491AF9ECC9}" type="parTrans" cxnId="{AB883C17-E272-4E9E-BF5E-CE00583BBF95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95B1423-E2DA-44D6-A095-C820D7A7AD02}" type="sibTrans" cxnId="{AB883C17-E272-4E9E-BF5E-CE00583BBF95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6B89548-16DF-46BF-A763-253737A62312}">
      <dgm:prSet custT="1"/>
      <dgm:spPr/>
      <dgm:t>
        <a:bodyPr/>
        <a:lstStyle/>
        <a:p>
          <a:r>
            <a:rPr lang="en-US" sz="2800" b="1" dirty="0">
              <a:latin typeface="Arial" panose="020B0604020202020204" pitchFamily="34" charset="0"/>
              <a:cs typeface="Arial" panose="020B0604020202020204" pitchFamily="34" charset="0"/>
            </a:rPr>
            <a:t>Status</a:t>
          </a:r>
          <a:endParaRPr lang="en-US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9D17A57-47FD-4634-9DF3-B10E58CC1B15}" type="parTrans" cxnId="{C5633052-ABA2-4376-BB14-B0CA27446499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DE12DD4-E00A-4C91-8307-988F75050433}" type="sibTrans" cxnId="{C5633052-ABA2-4376-BB14-B0CA27446499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2BEEF61-D721-4466-8B0E-E777D740F1C3}">
      <dgm:prSet custT="1"/>
      <dgm:spPr/>
      <dgm:t>
        <a:bodyPr anchor="ctr" anchorCtr="0"/>
        <a:lstStyle/>
        <a:p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Could be introduced next year</a:t>
          </a:r>
        </a:p>
      </dgm:t>
    </dgm:pt>
    <dgm:pt modelId="{AC63B7A0-8755-465C-A254-AC883D02CDF0}" type="parTrans" cxnId="{EF3C48AF-1D90-42DC-8BFA-83E543F79615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B363527-8EA2-4E6C-B1FD-7B685B6E0B1F}" type="sibTrans" cxnId="{EF3C48AF-1D90-42DC-8BFA-83E543F79615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8C3FCFE-F236-43F5-BB60-0E4958024797}">
      <dgm:prSet custT="1"/>
      <dgm:spPr/>
      <dgm:t>
        <a:bodyPr anchor="ctr" anchorCtr="0"/>
        <a:lstStyle/>
        <a:p>
          <a:pPr>
            <a:spcBef>
              <a:spcPts val="600"/>
            </a:spcBef>
          </a:pP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Includes medical exemptions for those unable or ineligible to receive the vaccine</a:t>
          </a:r>
        </a:p>
      </dgm:t>
    </dgm:pt>
    <dgm:pt modelId="{079467CB-E158-40FB-B3A0-329A06F1FBD9}" type="parTrans" cxnId="{FE9FF8E1-EC20-4137-BCC8-56C34C322582}">
      <dgm:prSet/>
      <dgm:spPr/>
      <dgm:t>
        <a:bodyPr/>
        <a:lstStyle/>
        <a:p>
          <a:endParaRPr lang="en-US"/>
        </a:p>
      </dgm:t>
    </dgm:pt>
    <dgm:pt modelId="{D1FD8BF9-5635-435F-917F-082208F4DABA}" type="sibTrans" cxnId="{FE9FF8E1-EC20-4137-BCC8-56C34C322582}">
      <dgm:prSet/>
      <dgm:spPr/>
      <dgm:t>
        <a:bodyPr/>
        <a:lstStyle/>
        <a:p>
          <a:endParaRPr lang="en-US"/>
        </a:p>
      </dgm:t>
    </dgm:pt>
    <dgm:pt modelId="{72DBF907-EA97-4B04-9B9F-D3501096837C}" type="pres">
      <dgm:prSet presAssocID="{8B03539F-5DDA-4DE3-AEAB-CE9237F3DAE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36B711D-781B-4459-9517-972B74B53A9B}" type="pres">
      <dgm:prSet presAssocID="{E9C63725-FEA8-44B2-A09C-2A81AD07EFBD}" presName="parentText" presStyleLbl="node1" presStyleIdx="0" presStyleCnt="2" custScaleY="6103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4803F3-D342-47B7-BD8F-0B20DE4692BB}" type="pres">
      <dgm:prSet presAssocID="{E9C63725-FEA8-44B2-A09C-2A81AD07EFBD}" presName="childText" presStyleLbl="revTx" presStyleIdx="0" presStyleCnt="2" custScaleY="1092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5DD13D-A0F3-41D8-836E-D01570147AFD}" type="pres">
      <dgm:prSet presAssocID="{66B89548-16DF-46BF-A763-253737A62312}" presName="parentText" presStyleLbl="node1" presStyleIdx="1" presStyleCnt="2" custScaleY="6103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4532E1-4653-42D1-90AC-F65BBE5E3124}" type="pres">
      <dgm:prSet presAssocID="{66B89548-16DF-46BF-A763-253737A62312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4971A64-F304-4DE5-A753-DCF0FC2C97D5}" type="presOf" srcId="{22BEEF61-D721-4466-8B0E-E777D740F1C3}" destId="{E54532E1-4653-42D1-90AC-F65BBE5E3124}" srcOrd="0" destOrd="0" presId="urn:microsoft.com/office/officeart/2005/8/layout/vList2"/>
    <dgm:cxn modelId="{FBF7506F-24C3-4090-895B-5C617389CB4D}" type="presOf" srcId="{88C3FCFE-F236-43F5-BB60-0E4958024797}" destId="{254803F3-D342-47B7-BD8F-0B20DE4692BB}" srcOrd="0" destOrd="3" presId="urn:microsoft.com/office/officeart/2005/8/layout/vList2"/>
    <dgm:cxn modelId="{EFC14536-D5B4-4832-A460-B2EC7FDBA218}" type="presOf" srcId="{66B89548-16DF-46BF-A763-253737A62312}" destId="{D65DD13D-A0F3-41D8-836E-D01570147AFD}" srcOrd="0" destOrd="0" presId="urn:microsoft.com/office/officeart/2005/8/layout/vList2"/>
    <dgm:cxn modelId="{EF3C48AF-1D90-42DC-8BFA-83E543F79615}" srcId="{66B89548-16DF-46BF-A763-253737A62312}" destId="{22BEEF61-D721-4466-8B0E-E777D740F1C3}" srcOrd="0" destOrd="0" parTransId="{AC63B7A0-8755-465C-A254-AC883D02CDF0}" sibTransId="{CB363527-8EA2-4E6C-B1FD-7B685B6E0B1F}"/>
    <dgm:cxn modelId="{A33A04BC-9EA8-4E38-9652-0D9140060EDE}" srcId="{8B03539F-5DDA-4DE3-AEAB-CE9237F3DAE8}" destId="{E9C63725-FEA8-44B2-A09C-2A81AD07EFBD}" srcOrd="0" destOrd="0" parTransId="{CDDF5B8E-BAC8-4909-988F-EF4CFE6AA7DC}" sibTransId="{F6D73B6D-4E57-46E8-903F-D33FF087BB90}"/>
    <dgm:cxn modelId="{FE9FF8E1-EC20-4137-BCC8-56C34C322582}" srcId="{E9C63725-FEA8-44B2-A09C-2A81AD07EFBD}" destId="{88C3FCFE-F236-43F5-BB60-0E4958024797}" srcOrd="3" destOrd="0" parTransId="{079467CB-E158-40FB-B3A0-329A06F1FBD9}" sibTransId="{D1FD8BF9-5635-435F-917F-082208F4DABA}"/>
    <dgm:cxn modelId="{472ABEC9-2202-48CA-B641-731623E705D1}" type="presOf" srcId="{E9C63725-FEA8-44B2-A09C-2A81AD07EFBD}" destId="{436B711D-781B-4459-9517-972B74B53A9B}" srcOrd="0" destOrd="0" presId="urn:microsoft.com/office/officeart/2005/8/layout/vList2"/>
    <dgm:cxn modelId="{6CF8B958-3CB8-4A0E-8C28-8C20F90A4E38}" type="presOf" srcId="{8B03539F-5DDA-4DE3-AEAB-CE9237F3DAE8}" destId="{72DBF907-EA97-4B04-9B9F-D3501096837C}" srcOrd="0" destOrd="0" presId="urn:microsoft.com/office/officeart/2005/8/layout/vList2"/>
    <dgm:cxn modelId="{CB3D20D6-43DE-43E4-B5FD-4611E846B4D1}" srcId="{E9C63725-FEA8-44B2-A09C-2A81AD07EFBD}" destId="{4FC8893F-7839-4048-85D7-E83120FAC8CF}" srcOrd="0" destOrd="0" parTransId="{29AACC18-1EA9-4773-85A0-8AC44287B4A5}" sibTransId="{1D4817A7-0EF6-48A4-A8F6-0CED4385FC0F}"/>
    <dgm:cxn modelId="{AB883C17-E272-4E9E-BF5E-CE00583BBF95}" srcId="{E9C63725-FEA8-44B2-A09C-2A81AD07EFBD}" destId="{199FE5F2-A93E-4AA7-8096-049EE80B132C}" srcOrd="2" destOrd="0" parTransId="{EF816804-7FDF-45DA-9FB2-DD491AF9ECC9}" sibTransId="{795B1423-E2DA-44D6-A095-C820D7A7AD02}"/>
    <dgm:cxn modelId="{D3380B8B-DBF3-4EBA-87B0-ACDBBB8D2215}" type="presOf" srcId="{199FE5F2-A93E-4AA7-8096-049EE80B132C}" destId="{254803F3-D342-47B7-BD8F-0B20DE4692BB}" srcOrd="0" destOrd="2" presId="urn:microsoft.com/office/officeart/2005/8/layout/vList2"/>
    <dgm:cxn modelId="{C5633052-ABA2-4376-BB14-B0CA27446499}" srcId="{8B03539F-5DDA-4DE3-AEAB-CE9237F3DAE8}" destId="{66B89548-16DF-46BF-A763-253737A62312}" srcOrd="1" destOrd="0" parTransId="{79D17A57-47FD-4634-9DF3-B10E58CC1B15}" sibTransId="{8DE12DD4-E00A-4C91-8307-988F75050433}"/>
    <dgm:cxn modelId="{9E1C98E5-3C07-4918-990D-50E398C03A8B}" type="presOf" srcId="{414075F3-CDFE-40D6-B775-8C7C9B149F01}" destId="{254803F3-D342-47B7-BD8F-0B20DE4692BB}" srcOrd="0" destOrd="1" presId="urn:microsoft.com/office/officeart/2005/8/layout/vList2"/>
    <dgm:cxn modelId="{01B3C8D4-4457-4AAB-A2BB-2B4EA94F6B16}" srcId="{E9C63725-FEA8-44B2-A09C-2A81AD07EFBD}" destId="{414075F3-CDFE-40D6-B775-8C7C9B149F01}" srcOrd="1" destOrd="0" parTransId="{F2E9A574-ED94-4FE0-909D-CA5FE975A419}" sibTransId="{36451196-9953-4E07-85CE-E05ACC42D12F}"/>
    <dgm:cxn modelId="{B90B8949-98F4-42AC-9075-675B8D43C5BA}" type="presOf" srcId="{4FC8893F-7839-4048-85D7-E83120FAC8CF}" destId="{254803F3-D342-47B7-BD8F-0B20DE4692BB}" srcOrd="0" destOrd="0" presId="urn:microsoft.com/office/officeart/2005/8/layout/vList2"/>
    <dgm:cxn modelId="{1EEF8FF0-890C-471B-ABD4-751878D46E96}" type="presParOf" srcId="{72DBF907-EA97-4B04-9B9F-D3501096837C}" destId="{436B711D-781B-4459-9517-972B74B53A9B}" srcOrd="0" destOrd="0" presId="urn:microsoft.com/office/officeart/2005/8/layout/vList2"/>
    <dgm:cxn modelId="{8A21C967-3236-48E8-A3C2-AF715190F0F5}" type="presParOf" srcId="{72DBF907-EA97-4B04-9B9F-D3501096837C}" destId="{254803F3-D342-47B7-BD8F-0B20DE4692BB}" srcOrd="1" destOrd="0" presId="urn:microsoft.com/office/officeart/2005/8/layout/vList2"/>
    <dgm:cxn modelId="{66920108-CC36-4347-AC1B-F2721921219F}" type="presParOf" srcId="{72DBF907-EA97-4B04-9B9F-D3501096837C}" destId="{D65DD13D-A0F3-41D8-836E-D01570147AFD}" srcOrd="2" destOrd="0" presId="urn:microsoft.com/office/officeart/2005/8/layout/vList2"/>
    <dgm:cxn modelId="{463128B6-1D77-4E06-85EC-835434D8A78F}" type="presParOf" srcId="{72DBF907-EA97-4B04-9B9F-D3501096837C}" destId="{E54532E1-4653-42D1-90AC-F65BBE5E3124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r">
              <a:defRPr sz="1200"/>
            </a:lvl1pPr>
          </a:lstStyle>
          <a:p>
            <a:fld id="{4B476562-4EF1-4D62-9DF0-F747DB6E465C}" type="datetimeFigureOut">
              <a:rPr lang="en-US" smtClean="0"/>
              <a:pPr/>
              <a:t>9/8/2021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6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r">
              <a:defRPr sz="1200"/>
            </a:lvl1pPr>
          </a:lstStyle>
          <a:p>
            <a:fld id="{70FE72E2-92E6-45AE-9EDD-978D1ABA34E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5374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r">
              <a:defRPr sz="1200"/>
            </a:lvl1pPr>
          </a:lstStyle>
          <a:p>
            <a:fld id="{405CA973-6D53-4F66-8EBD-DB5C1BFBD5F4}" type="datetimeFigureOut">
              <a:rPr lang="en-US" smtClean="0"/>
              <a:pPr/>
              <a:t>9/8/2021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696913"/>
            <a:ext cx="451167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6" tIns="46588" rIns="93176" bIns="4658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1"/>
            <a:ext cx="5608320" cy="4183380"/>
          </a:xfrm>
          <a:prstGeom prst="rect">
            <a:avLst/>
          </a:prstGeom>
        </p:spPr>
        <p:txBody>
          <a:bodyPr vert="horz" lIns="93176" tIns="46588" rIns="93176" bIns="4658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6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r">
              <a:defRPr sz="1200"/>
            </a:lvl1pPr>
          </a:lstStyle>
          <a:p>
            <a:fld id="{4D3E5133-D002-4400-9FF0-60CE2A0E39C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909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grpSp>
        <p:nvGrpSpPr>
          <p:cNvPr id="8" name="Group 7"/>
          <p:cNvGrpSpPr/>
          <p:nvPr userDrawn="1"/>
        </p:nvGrpSpPr>
        <p:grpSpPr>
          <a:xfrm>
            <a:off x="609600" y="6553200"/>
            <a:ext cx="5257800" cy="882373"/>
            <a:chOff x="-457200" y="8793539"/>
            <a:chExt cx="5257800" cy="882373"/>
          </a:xfrm>
        </p:grpSpPr>
        <p:sp>
          <p:nvSpPr>
            <p:cNvPr id="9" name="TextBox 8"/>
            <p:cNvSpPr txBox="1"/>
            <p:nvPr/>
          </p:nvSpPr>
          <p:spPr>
            <a:xfrm>
              <a:off x="-457200" y="8793539"/>
              <a:ext cx="52578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WWW.TOWNSENDPA.COM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-457200" y="9214247"/>
              <a:ext cx="5257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SACRAMENTO • WASHINGTON, DC  </a:t>
              </a:r>
              <a:br>
                <a:rPr lang="en-US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en-US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SOUTHERN CALIFORNIA • NORTHERN CALIFORNIA</a:t>
              </a:r>
            </a:p>
          </p:txBody>
        </p:sp>
      </p:grp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553200" y="4485290"/>
            <a:ext cx="3505200" cy="274320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2"/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5329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14545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0"/>
            <a:ext cx="9052560" cy="9144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600200"/>
            <a:ext cx="9052560" cy="5342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55337" y="2473482"/>
            <a:ext cx="554800" cy="10085832"/>
          </a:xfrm>
          <a:prstGeom prst="rect">
            <a:avLst/>
          </a:prstGeom>
        </p:spPr>
      </p:pic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7309494"/>
            <a:ext cx="2346960" cy="413808"/>
          </a:xfrm>
        </p:spPr>
        <p:txBody>
          <a:bodyPr vert="horz" lIns="101882" tIns="50941" rIns="101882" bIns="50941" rtlCol="0" anchor="ctr"/>
          <a:lstStyle>
            <a:lvl1pPr algn="l">
              <a:defRPr lang="en-US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>
          <a:xfrm>
            <a:off x="7315200" y="7309494"/>
            <a:ext cx="23469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defPPr>
              <a:defRPr lang="en-US"/>
            </a:defPPr>
            <a:lvl1pPr marL="0" algn="l" defTabSz="1018824" rtl="0" eaLnBrk="1" latinLnBrk="0" hangingPunct="1"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09412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8824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8237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7649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7061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6473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65886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5298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Slide </a:t>
            </a:r>
            <a:fld id="{1CFA0374-07B2-4B2E-9F6F-95E1FD74CF4E}" type="slidenum">
              <a:rPr lang="en-US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pPr algn="r"/>
              <a:t>‹#›</a:t>
            </a:fld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547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14545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0"/>
            <a:ext cx="9052560" cy="9144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55337" y="2473482"/>
            <a:ext cx="554800" cy="10085832"/>
          </a:xfrm>
          <a:prstGeom prst="rect">
            <a:avLst/>
          </a:prstGeom>
        </p:spPr>
      </p:pic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7309494"/>
            <a:ext cx="2346960" cy="413808"/>
          </a:xfrm>
        </p:spPr>
        <p:txBody>
          <a:bodyPr vert="horz" lIns="101882" tIns="50941" rIns="101882" bIns="50941" rtlCol="0" anchor="ctr"/>
          <a:lstStyle>
            <a:lvl1pPr algn="l">
              <a:defRPr lang="en-US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>
          <a:xfrm>
            <a:off x="7315200" y="7309494"/>
            <a:ext cx="23469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defPPr>
              <a:defRPr lang="en-US"/>
            </a:defPPr>
            <a:lvl1pPr marL="0" algn="l" defTabSz="1018824" rtl="0" eaLnBrk="1" latinLnBrk="0" hangingPunct="1"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09412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8824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8237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7649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7061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6473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65886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5298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Slide </a:t>
            </a:r>
            <a:fld id="{1CFA0374-07B2-4B2E-9F6F-95E1FD74CF4E}" type="slidenum">
              <a:rPr lang="en-US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pPr algn="r"/>
              <a:t>‹#›</a:t>
            </a:fld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123700" y="1424093"/>
            <a:ext cx="4894738" cy="5814907"/>
          </a:xfrm>
        </p:spPr>
        <p:txBody>
          <a:bodyPr>
            <a:normAutofit/>
          </a:bodyPr>
          <a:lstStyle>
            <a:lvl1pPr>
              <a:defRPr sz="3200">
                <a:latin typeface="Arial" pitchFamily="34" charset="0"/>
                <a:cs typeface="Arial" pitchFamily="34" charset="0"/>
              </a:defRPr>
            </a:lvl1pPr>
            <a:lvl2pPr>
              <a:defRPr sz="2800">
                <a:latin typeface="Arial" pitchFamily="34" charset="0"/>
                <a:cs typeface="Arial" pitchFamily="34" charset="0"/>
              </a:defRPr>
            </a:lvl2pPr>
            <a:lvl3pPr>
              <a:defRPr sz="2400">
                <a:latin typeface="Arial" pitchFamily="34" charset="0"/>
                <a:cs typeface="Arial" pitchFamily="34" charset="0"/>
              </a:defRPr>
            </a:lvl3pPr>
            <a:lvl4pPr>
              <a:defRPr sz="2000">
                <a:latin typeface="Arial" pitchFamily="34" charset="0"/>
                <a:cs typeface="Arial" pitchFamily="34" charset="0"/>
              </a:defRPr>
            </a:lvl4pPr>
            <a:lvl5pPr>
              <a:defRPr sz="2000"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5023136" y="1424093"/>
            <a:ext cx="4894739" cy="5814907"/>
          </a:xfrm>
        </p:spPr>
        <p:txBody>
          <a:bodyPr>
            <a:normAutofit/>
          </a:bodyPr>
          <a:lstStyle>
            <a:lvl1pPr>
              <a:defRPr sz="3200">
                <a:latin typeface="Arial" pitchFamily="34" charset="0"/>
                <a:cs typeface="Arial" pitchFamily="34" charset="0"/>
              </a:defRPr>
            </a:lvl1pPr>
            <a:lvl2pPr>
              <a:defRPr sz="2800">
                <a:latin typeface="Arial" pitchFamily="34" charset="0"/>
                <a:cs typeface="Arial" pitchFamily="34" charset="0"/>
              </a:defRPr>
            </a:lvl2pPr>
            <a:lvl3pPr>
              <a:defRPr sz="2400">
                <a:latin typeface="Arial" pitchFamily="34" charset="0"/>
                <a:cs typeface="Arial" pitchFamily="34" charset="0"/>
              </a:defRPr>
            </a:lvl3pPr>
            <a:lvl4pPr>
              <a:defRPr sz="2000">
                <a:latin typeface="Arial" pitchFamily="34" charset="0"/>
                <a:cs typeface="Arial" pitchFamily="34" charset="0"/>
              </a:defRPr>
            </a:lvl4pPr>
            <a:lvl5pPr>
              <a:defRPr sz="2000"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0824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grpSp>
        <p:nvGrpSpPr>
          <p:cNvPr id="2" name="Group 7"/>
          <p:cNvGrpSpPr/>
          <p:nvPr userDrawn="1"/>
        </p:nvGrpSpPr>
        <p:grpSpPr>
          <a:xfrm>
            <a:off x="381000" y="6553200"/>
            <a:ext cx="5410200" cy="851595"/>
            <a:chOff x="-457200" y="8793539"/>
            <a:chExt cx="5410200" cy="851595"/>
          </a:xfrm>
        </p:grpSpPr>
        <p:sp>
          <p:nvSpPr>
            <p:cNvPr id="9" name="TextBox 8"/>
            <p:cNvSpPr txBox="1"/>
            <p:nvPr/>
          </p:nvSpPr>
          <p:spPr>
            <a:xfrm>
              <a:off x="-457200" y="8793539"/>
              <a:ext cx="52578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WWW.TOWNSENDPA.COM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-457200" y="9214247"/>
              <a:ext cx="54102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SACRAMENTO • WASHINGTON, DC  </a:t>
              </a:r>
              <a:br>
                <a:rPr lang="en-US" sz="11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en-US" sz="11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NORTHERN CALIFORNIA • CENTRAL CALIFORNIA • SOUTHERN CALIFORNIA</a:t>
              </a:r>
            </a:p>
          </p:txBody>
        </p:sp>
      </p:grp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553201" y="4485291"/>
            <a:ext cx="3505200" cy="2743200"/>
          </a:xfrm>
        </p:spPr>
        <p:txBody>
          <a:bodyPr>
            <a:normAutofit/>
          </a:bodyPr>
          <a:lstStyle>
            <a:lvl1pPr>
              <a:defRPr sz="2500">
                <a:solidFill>
                  <a:schemeClr val="tx2"/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53709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813560"/>
            <a:ext cx="9052560" cy="5129425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7203864"/>
            <a:ext cx="23469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7E351-9E0B-4D92-9548-F805660D4303}" type="datetimeFigureOut">
              <a:rPr lang="en-US" smtClean="0"/>
              <a:pPr/>
              <a:t>9/8/2021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0" y="7203864"/>
            <a:ext cx="31851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8520" y="7203864"/>
            <a:ext cx="23469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E8E4E7-27CC-4A79-885E-AFD3AC3D2F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982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ownsendpa.com/" TargetMode="External"/><Relationship Id="rId2" Type="http://schemas.openxmlformats.org/officeDocument/2006/relationships/hyperlink" Target="mailto:EODonnell@townsendpa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CTakkinen@townsendpa.com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4"/>
          <p:cNvSpPr txBox="1">
            <a:spLocks/>
          </p:cNvSpPr>
          <p:nvPr/>
        </p:nvSpPr>
        <p:spPr>
          <a:xfrm>
            <a:off x="6705600" y="4876800"/>
            <a:ext cx="3352800" cy="2698115"/>
          </a:xfrm>
          <a:prstGeom prst="rect">
            <a:avLst/>
          </a:prstGeom>
          <a:noFill/>
        </p:spPr>
        <p:txBody>
          <a:bodyPr wrap="square" lIns="91429" tIns="45715" rIns="91429" bIns="45715" rtlCol="0" anchor="b">
            <a:noAutofit/>
          </a:bodyPr>
          <a:lstStyle/>
          <a:p>
            <a:pPr algn="ctr">
              <a:spcBef>
                <a:spcPts val="1799"/>
              </a:spcBef>
            </a:pPr>
            <a:r>
              <a:rPr lang="en-US" sz="2400" b="1" dirty="0">
                <a:latin typeface="Arial"/>
                <a:ea typeface="Times New Roman"/>
              </a:rPr>
              <a:t>Urban Water Institute</a:t>
            </a:r>
          </a:p>
          <a:p>
            <a:pPr algn="ctr">
              <a:spcBef>
                <a:spcPts val="1799"/>
              </a:spcBef>
            </a:pPr>
            <a:r>
              <a:rPr lang="en-US" sz="2400" b="1" dirty="0">
                <a:latin typeface="Arial"/>
                <a:ea typeface="Times New Roman"/>
              </a:rPr>
              <a:t>State Legislative Update</a:t>
            </a:r>
          </a:p>
          <a:p>
            <a:pPr algn="ctr">
              <a:spcBef>
                <a:spcPts val="1799"/>
              </a:spcBef>
            </a:pPr>
            <a:r>
              <a:rPr lang="en-US" sz="2400" b="1" dirty="0">
                <a:latin typeface="Arial"/>
                <a:ea typeface="Times New Roman"/>
              </a:rPr>
              <a:t>September 9, 2021</a:t>
            </a:r>
            <a:endParaRPr lang="en-US" sz="2400" dirty="0">
              <a:latin typeface="Times New Roman"/>
              <a:ea typeface="Times New Roman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AF1E520-D079-4332-A9FF-0B6049D2D8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0" y="3124200"/>
            <a:ext cx="213360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0421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8BD5E8-ABB7-44D7-9175-F9D6E6FA1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Additional State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25CAF31-4742-4ED7-AA79-2A7E1DFC0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931" y="1676400"/>
            <a:ext cx="9165212" cy="2819400"/>
          </a:xfrm>
        </p:spPr>
        <p:txBody>
          <a:bodyPr>
            <a:normAutofit/>
          </a:bodyPr>
          <a:lstStyle/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Recall election set for 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September 14, 2021</a:t>
            </a:r>
          </a:p>
          <a:p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Eviction moratorium extended until 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September 30, 2021</a:t>
            </a:r>
          </a:p>
          <a:p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Cal/OSHA guidelines for 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workplace regulations relaxed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In July, some counties began to issue stricter guidance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76FF9E3-404C-44DC-848B-D28FDC7CAE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2300" y="4572000"/>
            <a:ext cx="3733800" cy="24892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174315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F9021D-DD73-4785-B3FB-21990E218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/>
              <a:t>AB 361 (Rivas) – Open Meetings/Teleconferences</a:t>
            </a:r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xmlns="" id="{5B9DCB52-3764-4365-9C6C-8F5F50D1F9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7011661"/>
              </p:ext>
            </p:extLst>
          </p:nvPr>
        </p:nvGraphicFramePr>
        <p:xfrm>
          <a:off x="502920" y="1524000"/>
          <a:ext cx="9052560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360189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F9021D-DD73-4785-B3FB-21990E218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Potential for Vaccine Mandate Bill</a:t>
            </a:r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xmlns="" id="{5B9DCB52-3764-4365-9C6C-8F5F50D1F9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2512829"/>
              </p:ext>
            </p:extLst>
          </p:nvPr>
        </p:nvGraphicFramePr>
        <p:xfrm>
          <a:off x="502920" y="1524000"/>
          <a:ext cx="9052560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628038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4881613"/>
            <a:ext cx="4953000" cy="16211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	Eric O’Donnell</a:t>
            </a:r>
          </a:p>
          <a:p>
            <a:pPr marL="0" indent="0">
              <a:buNone/>
            </a:pP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	Senior Associate</a:t>
            </a:r>
          </a:p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EODonnell@townsendpa.com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www.townsendpa.com</a:t>
            </a:r>
            <a:endParaRPr lang="en-US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499" y="2188694"/>
            <a:ext cx="3263200" cy="119062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C49BCB9-662B-418D-B3F6-A7A321DBE1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820" y="1636389"/>
            <a:ext cx="2133600" cy="2143125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0E47326F-0F82-4AA5-A2EB-50E4370C5BEC}"/>
              </a:ext>
            </a:extLst>
          </p:cNvPr>
          <p:cNvSpPr txBox="1">
            <a:spLocks/>
          </p:cNvSpPr>
          <p:nvPr/>
        </p:nvSpPr>
        <p:spPr>
          <a:xfrm>
            <a:off x="160638" y="4881614"/>
            <a:ext cx="4953000" cy="1621161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>
            <a:lvl1pPr marL="382059" indent="-382059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7795" indent="-318383" algn="l" defTabSz="101882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73531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82943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92355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01767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11180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20592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30004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	Cori Takkinen</a:t>
            </a:r>
          </a:p>
          <a:p>
            <a:pPr marL="0" indent="0">
              <a:buFont typeface="Arial" pitchFamily="34" charset="0"/>
              <a:buNone/>
            </a:pP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	Vice President</a:t>
            </a:r>
          </a:p>
          <a:p>
            <a:pPr marL="0" indent="0">
              <a:buFont typeface="Arial" pitchFamily="34" charset="0"/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CTakkinen@townsendpa.com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www.townsendpa.com</a:t>
            </a:r>
            <a:endParaRPr lang="en-US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6E550D0-72BB-472B-9225-8E8A578C5D4A}"/>
              </a:ext>
            </a:extLst>
          </p:cNvPr>
          <p:cNvSpPr txBox="1"/>
          <p:nvPr/>
        </p:nvSpPr>
        <p:spPr>
          <a:xfrm>
            <a:off x="3505200" y="3618475"/>
            <a:ext cx="428289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7DF40E6E-2D69-43B2-8BD1-5221A8357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0"/>
            <a:ext cx="9052560" cy="914400"/>
          </a:xfrm>
        </p:spPr>
        <p:txBody>
          <a:bodyPr>
            <a:normAutofit/>
          </a:bodyPr>
          <a:lstStyle/>
          <a:p>
            <a:r>
              <a:rPr lang="en-US" sz="320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731913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088A205-C90A-405D-8C66-73069D7AB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Legislative Calendar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E70EC42-8CBC-43EF-A567-B8AF5F312A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8658" y="1600200"/>
            <a:ext cx="8641080" cy="4038600"/>
          </a:xfrm>
        </p:spPr>
        <p:txBody>
          <a:bodyPr>
            <a:normAutofit/>
          </a:bodyPr>
          <a:lstStyle/>
          <a:p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Appropriations Committee deadline: August 27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5736" lvl="1" indent="0">
              <a:buNone/>
            </a:pPr>
            <a:endParaRPr lang="en-US" sz="17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Legislative Session ends September 10</a:t>
            </a:r>
          </a:p>
          <a:p>
            <a:pPr marL="445736" marR="0" lvl="1" indent="0" algn="l" defTabSz="101882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45736" marR="0" lvl="1" indent="0" algn="l" defTabSz="101882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Floor Session only: August 30 to September 10</a:t>
            </a:r>
          </a:p>
          <a:p>
            <a:pPr marL="0" indent="0">
              <a:buNone/>
            </a:pP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Governor has until October 10 to sign or veto legislation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5736" lvl="1" indent="0">
              <a:buNone/>
            </a:pPr>
            <a:endParaRPr lang="en-US" sz="17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4" descr="http://images.placesonline.com/photos/22980_california_state_capitol_and_museum_sacramento.jpg">
            <a:extLst>
              <a:ext uri="{FF2B5EF4-FFF2-40B4-BE49-F238E27FC236}">
                <a16:creationId xmlns:a16="http://schemas.microsoft.com/office/drawing/2014/main" xmlns="" id="{4813B847-99CA-42D0-B8A1-27164C42C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9058" y="5184166"/>
            <a:ext cx="3380281" cy="1823668"/>
          </a:xfrm>
          <a:prstGeom prst="rect">
            <a:avLst/>
          </a:prstGeom>
          <a:noFill/>
          <a:effectLst>
            <a:outerShdw blurRad="50800" dist="1016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1943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F9021D-DD73-4785-B3FB-21990E218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2021-2022 State Budget Update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xmlns="" id="{D6332E73-60CF-4684-B43A-3272279F632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7162804"/>
              </p:ext>
            </p:extLst>
          </p:nvPr>
        </p:nvGraphicFramePr>
        <p:xfrm>
          <a:off x="562276" y="1600200"/>
          <a:ext cx="909828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13601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F9021D-DD73-4785-B3FB-21990E218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2021-2022 State Budget Update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xmlns="" id="{D6332E73-60CF-4684-B43A-3272279F632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5483292"/>
              </p:ext>
            </p:extLst>
          </p:nvPr>
        </p:nvGraphicFramePr>
        <p:xfrm>
          <a:off x="517336" y="1295400"/>
          <a:ext cx="909828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926963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F9021D-DD73-4785-B3FB-21990E218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2021-2022 State Budget Update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xmlns="" id="{D6332E73-60CF-4684-B43A-3272279F632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8461085"/>
              </p:ext>
            </p:extLst>
          </p:nvPr>
        </p:nvGraphicFramePr>
        <p:xfrm>
          <a:off x="517336" y="1295400"/>
          <a:ext cx="909828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37785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F9021D-DD73-4785-B3FB-21990E218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2021-2022 State Budget Update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xmlns="" id="{D6332E73-60CF-4684-B43A-3272279F632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7211873"/>
              </p:ext>
            </p:extLst>
          </p:nvPr>
        </p:nvGraphicFramePr>
        <p:xfrm>
          <a:off x="517336" y="1295400"/>
          <a:ext cx="909828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000870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F9021D-DD73-4785-B3FB-21990E218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2021-2022 State Budget Update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xmlns="" id="{D6332E73-60CF-4684-B43A-3272279F632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1178905"/>
              </p:ext>
            </p:extLst>
          </p:nvPr>
        </p:nvGraphicFramePr>
        <p:xfrm>
          <a:off x="517336" y="1295400"/>
          <a:ext cx="909828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922315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F9021D-DD73-4785-B3FB-21990E218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2021-2022 State Budget Update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xmlns="" id="{D6332E73-60CF-4684-B43A-3272279F632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3935442"/>
              </p:ext>
            </p:extLst>
          </p:nvPr>
        </p:nvGraphicFramePr>
        <p:xfrm>
          <a:off x="517336" y="1295400"/>
          <a:ext cx="909828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924023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F9021D-DD73-4785-B3FB-21990E218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Natural Resources Trailer Bill (AB/SB 148)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xmlns="" id="{D6332E73-60CF-4684-B43A-3272279F632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6296538"/>
              </p:ext>
            </p:extLst>
          </p:nvPr>
        </p:nvGraphicFramePr>
        <p:xfrm>
          <a:off x="393833" y="1524000"/>
          <a:ext cx="9270733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25842938"/>
      </p:ext>
    </p:extLst>
  </p:cSld>
  <p:clrMapOvr>
    <a:masterClrMapping/>
  </p:clrMapOvr>
</p:sld>
</file>

<file path=ppt/theme/theme1.xml><?xml version="1.0" encoding="utf-8"?>
<a:theme xmlns:a="http://schemas.openxmlformats.org/drawingml/2006/main" name="TPA Presentation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C412CEA2980AE4C9C23DFF8BF6CDB00" ma:contentTypeVersion="14" ma:contentTypeDescription="Create a new document." ma:contentTypeScope="" ma:versionID="b11b746a4d535d40e40df83acfd24990">
  <xsd:schema xmlns:xsd="http://www.w3.org/2001/XMLSchema" xmlns:xs="http://www.w3.org/2001/XMLSchema" xmlns:p="http://schemas.microsoft.com/office/2006/metadata/properties" xmlns:ns1="http://schemas.microsoft.com/sharepoint/v3" xmlns:ns2="4e042d4d-79ad-4281-a0dc-36f79fc4e004" xmlns:ns3="4b9190d1-8693-418f-8e13-2eb834557c5a" targetNamespace="http://schemas.microsoft.com/office/2006/metadata/properties" ma:root="true" ma:fieldsID="6342d887dd750e38efea777a3534a2f2" ns1:_="" ns2:_="" ns3:_="">
    <xsd:import namespace="http://schemas.microsoft.com/sharepoint/v3"/>
    <xsd:import namespace="4e042d4d-79ad-4281-a0dc-36f79fc4e004"/>
    <xsd:import namespace="4b9190d1-8693-418f-8e13-2eb834557c5a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Description0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042d4d-79ad-4281-a0dc-36f79fc4e004" elementFormDefault="qualified">
    <xsd:import namespace="http://schemas.microsoft.com/office/2006/documentManagement/types"/>
    <xsd:import namespace="http://schemas.microsoft.com/office/infopath/2007/PartnerControls"/>
    <xsd:element name="Description0" ma:index="10" nillable="true" ma:displayName="Description" ma:internalName="Description0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9190d1-8693-418f-8e13-2eb834557c5a" elementFormDefault="qualified">
    <xsd:import namespace="http://schemas.microsoft.com/office/2006/documentManagement/types"/>
    <xsd:import namespace="http://schemas.microsoft.com/office/infopath/2007/PartnerControls"/>
    <xsd:element name="_dlc_DocId" ma:index="11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3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Description0 xmlns="4e042d4d-79ad-4281-a0dc-36f79fc4e004">2021.02.08_ TPA Legislative Update_LaPA_Final</Description0>
    <_dlc_DocId xmlns="4b9190d1-8693-418f-8e13-2eb834557c5a">MYOCSD-1515-655</_dlc_DocId>
    <_dlc_DocIdUrl xmlns="4b9190d1-8693-418f-8e13-2eb834557c5a">
      <Url>http://myocsd/gm/pio/_layouts/15/DocIdRedir.aspx?ID=MYOCSD-1515-655</Url>
      <Description>MYOCSD-1515-655</Description>
    </_dlc_DocIdUrl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CDE572A-2B5D-4A23-B807-B6C56F564360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F733A2F3-94A1-4893-9B74-B7890428B3B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e042d4d-79ad-4281-a0dc-36f79fc4e004"/>
    <ds:schemaRef ds:uri="4b9190d1-8693-418f-8e13-2eb834557c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4435DB6-8C97-4D64-B220-0E61E96DC7FF}">
  <ds:schemaRefs>
    <ds:schemaRef ds:uri="http://schemas.microsoft.com/office/infopath/2007/PartnerControls"/>
    <ds:schemaRef ds:uri="http://purl.org/dc/terms/"/>
    <ds:schemaRef ds:uri="4e042d4d-79ad-4281-a0dc-36f79fc4e004"/>
    <ds:schemaRef ds:uri="http://schemas.microsoft.com/office/2006/documentManagement/types"/>
    <ds:schemaRef ds:uri="http://schemas.openxmlformats.org/package/2006/metadata/core-properties"/>
    <ds:schemaRef ds:uri="4b9190d1-8693-418f-8e13-2eb834557c5a"/>
    <ds:schemaRef ds:uri="http://purl.org/dc/elements/1.1/"/>
    <ds:schemaRef ds:uri="http://schemas.microsoft.com/sharepoint/v3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ADCF1137-73DE-46D8-89C9-D9C9104CE67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TPA Presentation Template</Template>
  <TotalTime>31807</TotalTime>
  <Words>664</Words>
  <Application>Microsoft Office PowerPoint</Application>
  <PresentationFormat>Custom</PresentationFormat>
  <Paragraphs>86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Courier New</vt:lpstr>
      <vt:lpstr>Times New Roman</vt:lpstr>
      <vt:lpstr>TPA Presentation Template</vt:lpstr>
      <vt:lpstr>PowerPoint Presentation</vt:lpstr>
      <vt:lpstr>Legislative Calendar</vt:lpstr>
      <vt:lpstr>2021-2022 State Budget Update</vt:lpstr>
      <vt:lpstr>2021-2022 State Budget Update</vt:lpstr>
      <vt:lpstr>2021-2022 State Budget Update</vt:lpstr>
      <vt:lpstr>2021-2022 State Budget Update</vt:lpstr>
      <vt:lpstr>2021-2022 State Budget Update</vt:lpstr>
      <vt:lpstr>2021-2022 State Budget Update</vt:lpstr>
      <vt:lpstr>Natural Resources Trailer Bill (AB/SB 148)</vt:lpstr>
      <vt:lpstr>Additional State Updates</vt:lpstr>
      <vt:lpstr>AB 361 (Rivas) – Open Meetings/Teleconferences</vt:lpstr>
      <vt:lpstr>Potential for Vaccine Mandate Bill</vt:lpstr>
      <vt:lpstr>Questions?</vt:lpstr>
    </vt:vector>
  </TitlesOfParts>
  <Company>Townsend Public Affairs,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2021.02.08_ TPA Legislative Update_LaPA_Final</dc:title>
  <dc:creator>Ian Delzer</dc:creator>
  <cp:lastModifiedBy>Stacy Davis</cp:lastModifiedBy>
  <cp:revision>494</cp:revision>
  <cp:lastPrinted>2021-09-08T20:21:17Z</cp:lastPrinted>
  <dcterms:created xsi:type="dcterms:W3CDTF">2015-03-23T23:00:23Z</dcterms:created>
  <dcterms:modified xsi:type="dcterms:W3CDTF">2021-09-09T06:57:40Z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0x0101003C412CEA2980AE4C9C23DFF8BF6CDB00</vt:lpwstr>
  </property>
  <property fmtid="{D5CDD505-2E9C-101B-9397-08002B2CF9AE}" pid="3" name="_dlc_DocIdItemGuid">
    <vt:lpwstr>54885869-e53a-458d-b8df-44d36dd88697</vt:lpwstr>
  </property>
</Properties>
</file>