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handoutMasterIdLst>
    <p:handoutMasterId r:id="rId31"/>
  </p:handoutMasterIdLst>
  <p:sldIdLst>
    <p:sldId id="256" r:id="rId2"/>
    <p:sldId id="28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ikki Chamberlain" initials="AC" lastIdx="1" clrIdx="0">
    <p:extLst>
      <p:ext uri="{19B8F6BF-5375-455C-9EA6-DF929625EA0E}">
        <p15:presenceInfo xmlns:p15="http://schemas.microsoft.com/office/powerpoint/2012/main" userId="S::annikki@maddauswater.com::6a154fd0-1c4e-43b6-9470-2ee48c94e92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3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3817" autoAdjust="0"/>
  </p:normalViewPr>
  <p:slideViewPr>
    <p:cSldViewPr snapToGrid="0">
      <p:cViewPr>
        <p:scale>
          <a:sx n="70" d="100"/>
          <a:sy n="70" d="100"/>
        </p:scale>
        <p:origin x="1956" y="1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592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842" y="0"/>
            <a:ext cx="2971592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9C671B-7704-4344-BFB7-B25FF0D172A9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822"/>
            <a:ext cx="2971592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842" y="8829822"/>
            <a:ext cx="2971592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D8A4CA-AFAB-4C4C-815E-3C88EA3AE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210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592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842" y="0"/>
            <a:ext cx="2971592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69DC83-2430-4DFB-B8FC-74326B7A7198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6675" y="1162050"/>
            <a:ext cx="4184650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114" y="4474034"/>
            <a:ext cx="5485773" cy="366071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822"/>
            <a:ext cx="2971592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842" y="8829822"/>
            <a:ext cx="2971592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4DB8C2-E2DB-4FF4-89C8-241C7DA414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530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2071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161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5181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9531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1319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1049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515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0925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489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2781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316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6854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4840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223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2251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3568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71369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34649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69045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44667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954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289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1209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5803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0781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296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9095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DB8C2-E2DB-4FF4-89C8-241C7DA4147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691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614-1FFA-4BC5-B1E0-B24199D16153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447E-0815-449E-96FB-0F86C2277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240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614-1FFA-4BC5-B1E0-B24199D16153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447E-0815-449E-96FB-0F86C2277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881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614-1FFA-4BC5-B1E0-B24199D16153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447E-0815-449E-96FB-0F86C2277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218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614-1FFA-4BC5-B1E0-B24199D16153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447E-0815-449E-96FB-0F86C2277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17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614-1FFA-4BC5-B1E0-B24199D16153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447E-0815-449E-96FB-0F86C2277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000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614-1FFA-4BC5-B1E0-B24199D16153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447E-0815-449E-96FB-0F86C2277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692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614-1FFA-4BC5-B1E0-B24199D16153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447E-0815-449E-96FB-0F86C2277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965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614-1FFA-4BC5-B1E0-B24199D16153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447E-0815-449E-96FB-0F86C2277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395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614-1FFA-4BC5-B1E0-B24199D16153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447E-0815-449E-96FB-0F86C2277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538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614-1FFA-4BC5-B1E0-B24199D16153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447E-0815-449E-96FB-0F86C2277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491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7614-1FFA-4BC5-B1E0-B24199D16153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E447E-0815-449E-96FB-0F86C2277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714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67614-1FFA-4BC5-B1E0-B24199D16153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E447E-0815-449E-96FB-0F86C2277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16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26" Type="http://schemas.openxmlformats.org/officeDocument/2006/relationships/slide" Target="slide27.xml"/><Relationship Id="rId3" Type="http://schemas.openxmlformats.org/officeDocument/2006/relationships/slide" Target="slide4.xml"/><Relationship Id="rId21" Type="http://schemas.openxmlformats.org/officeDocument/2006/relationships/slide" Target="slide22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5" Type="http://schemas.openxmlformats.org/officeDocument/2006/relationships/slide" Target="slide26.xml"/><Relationship Id="rId2" Type="http://schemas.openxmlformats.org/officeDocument/2006/relationships/notesSlide" Target="../notesSlides/notesSlide3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24" Type="http://schemas.openxmlformats.org/officeDocument/2006/relationships/slide" Target="slide25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23" Type="http://schemas.openxmlformats.org/officeDocument/2006/relationships/slide" Target="slide24.xml"/><Relationship Id="rId10" Type="http://schemas.openxmlformats.org/officeDocument/2006/relationships/slide" Target="slide11.xml"/><Relationship Id="rId19" Type="http://schemas.openxmlformats.org/officeDocument/2006/relationships/slide" Target="slide20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Relationship Id="rId22" Type="http://schemas.openxmlformats.org/officeDocument/2006/relationships/slide" Target="slide23.xml"/><Relationship Id="rId27" Type="http://schemas.openxmlformats.org/officeDocument/2006/relationships/slide" Target="slide2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923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1204482"/>
            <a:ext cx="8266176" cy="3884750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This version is the traditional Jeopardy style where answer appears first and contestant must provide question: “What is…?”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Game Board – 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To Play: In Presentation Mode, click on blue circles in the lower left to go to question slide. 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To Edit: In Edit Mode, right click to on blue circles to view/edit link to specific slide.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Slides – 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To Play: In Presentation Mode, click anywhere to advance the answer and click on orange circle in lower right to return to main board. 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en-US" dirty="0">
                <a:solidFill>
                  <a:schemeClr val="bg1"/>
                </a:solidFill>
              </a:rPr>
              <a:t>To Edit: In Edit Mode, adjust animation order to adjust order of appearance and right click on orange circle to edit link.</a:t>
            </a:r>
          </a:p>
        </p:txBody>
      </p:sp>
      <p:sp>
        <p:nvSpPr>
          <p:cNvPr id="6" name="Title 5"/>
          <p:cNvSpPr txBox="1">
            <a:spLocks noGrp="1"/>
          </p:cNvSpPr>
          <p:nvPr>
            <p:ph type="ctrTitle"/>
          </p:nvPr>
        </p:nvSpPr>
        <p:spPr>
          <a:xfrm>
            <a:off x="603250" y="259298"/>
            <a:ext cx="7937500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Instructions: How to run game</a:t>
            </a:r>
          </a:p>
        </p:txBody>
      </p:sp>
    </p:spTree>
    <p:extLst>
      <p:ext uri="{BB962C8B-B14F-4D97-AF65-F5344CB8AC3E}">
        <p14:creationId xmlns:p14="http://schemas.microsoft.com/office/powerpoint/2010/main" val="3185987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2, $ 200)</a:t>
            </a:r>
          </a:p>
        </p:txBody>
      </p:sp>
    </p:spTree>
    <p:extLst>
      <p:ext uri="{BB962C8B-B14F-4D97-AF65-F5344CB8AC3E}">
        <p14:creationId xmlns:p14="http://schemas.microsoft.com/office/powerpoint/2010/main" val="1247491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2, $300)</a:t>
            </a:r>
          </a:p>
        </p:txBody>
      </p:sp>
    </p:spTree>
    <p:extLst>
      <p:ext uri="{BB962C8B-B14F-4D97-AF65-F5344CB8AC3E}">
        <p14:creationId xmlns:p14="http://schemas.microsoft.com/office/powerpoint/2010/main" val="3692011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2, $400)</a:t>
            </a:r>
          </a:p>
        </p:txBody>
      </p:sp>
    </p:spTree>
    <p:extLst>
      <p:ext uri="{BB962C8B-B14F-4D97-AF65-F5344CB8AC3E}">
        <p14:creationId xmlns:p14="http://schemas.microsoft.com/office/powerpoint/2010/main" val="2143278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2, $500)</a:t>
            </a:r>
          </a:p>
        </p:txBody>
      </p:sp>
    </p:spTree>
    <p:extLst>
      <p:ext uri="{BB962C8B-B14F-4D97-AF65-F5344CB8AC3E}">
        <p14:creationId xmlns:p14="http://schemas.microsoft.com/office/powerpoint/2010/main" val="32310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3, $100)</a:t>
            </a:r>
          </a:p>
        </p:txBody>
      </p:sp>
    </p:spTree>
    <p:extLst>
      <p:ext uri="{BB962C8B-B14F-4D97-AF65-F5344CB8AC3E}">
        <p14:creationId xmlns:p14="http://schemas.microsoft.com/office/powerpoint/2010/main" val="824573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3, $ 200)</a:t>
            </a:r>
          </a:p>
        </p:txBody>
      </p:sp>
    </p:spTree>
    <p:extLst>
      <p:ext uri="{BB962C8B-B14F-4D97-AF65-F5344CB8AC3E}">
        <p14:creationId xmlns:p14="http://schemas.microsoft.com/office/powerpoint/2010/main" val="3124211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3, $300)</a:t>
            </a:r>
          </a:p>
        </p:txBody>
      </p:sp>
    </p:spTree>
    <p:extLst>
      <p:ext uri="{BB962C8B-B14F-4D97-AF65-F5344CB8AC3E}">
        <p14:creationId xmlns:p14="http://schemas.microsoft.com/office/powerpoint/2010/main" val="1413480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3, $400)</a:t>
            </a:r>
          </a:p>
        </p:txBody>
      </p:sp>
    </p:spTree>
    <p:extLst>
      <p:ext uri="{BB962C8B-B14F-4D97-AF65-F5344CB8AC3E}">
        <p14:creationId xmlns:p14="http://schemas.microsoft.com/office/powerpoint/2010/main" val="1114630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3, $500)</a:t>
            </a:r>
          </a:p>
        </p:txBody>
      </p:sp>
    </p:spTree>
    <p:extLst>
      <p:ext uri="{BB962C8B-B14F-4D97-AF65-F5344CB8AC3E}">
        <p14:creationId xmlns:p14="http://schemas.microsoft.com/office/powerpoint/2010/main" val="506278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4, $100)</a:t>
            </a:r>
          </a:p>
        </p:txBody>
      </p:sp>
    </p:spTree>
    <p:extLst>
      <p:ext uri="{BB962C8B-B14F-4D97-AF65-F5344CB8AC3E}">
        <p14:creationId xmlns:p14="http://schemas.microsoft.com/office/powerpoint/2010/main" val="2983763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923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 txBox="1">
            <a:spLocks noGrp="1"/>
          </p:cNvSpPr>
          <p:nvPr>
            <p:ph type="ctrTitle"/>
          </p:nvPr>
        </p:nvSpPr>
        <p:spPr>
          <a:xfrm>
            <a:off x="685800" y="1054847"/>
            <a:ext cx="7937500" cy="817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Instructions: How to run game</a:t>
            </a:r>
            <a:br>
              <a:rPr lang="en-US" sz="48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sz="1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(go to presentation view for gif to run)</a:t>
            </a:r>
            <a:endParaRPr lang="en-US" sz="48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1026" name="Picture 2" descr="Animated GIF">
            <a:extLst>
              <a:ext uri="{FF2B5EF4-FFF2-40B4-BE49-F238E27FC236}">
                <a16:creationId xmlns:a16="http://schemas.microsoft.com/office/drawing/2014/main" id="{3FFDA6C0-D7FE-4DCA-B8E2-C2B62DB56A0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5648" y="2258557"/>
            <a:ext cx="5925312" cy="4394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75127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4, $ 200)</a:t>
            </a:r>
          </a:p>
        </p:txBody>
      </p:sp>
    </p:spTree>
    <p:extLst>
      <p:ext uri="{BB962C8B-B14F-4D97-AF65-F5344CB8AC3E}">
        <p14:creationId xmlns:p14="http://schemas.microsoft.com/office/powerpoint/2010/main" val="2840886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4, $300)</a:t>
            </a:r>
          </a:p>
        </p:txBody>
      </p:sp>
    </p:spTree>
    <p:extLst>
      <p:ext uri="{BB962C8B-B14F-4D97-AF65-F5344CB8AC3E}">
        <p14:creationId xmlns:p14="http://schemas.microsoft.com/office/powerpoint/2010/main" val="2302735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4, $400)</a:t>
            </a:r>
          </a:p>
        </p:txBody>
      </p:sp>
    </p:spTree>
    <p:extLst>
      <p:ext uri="{BB962C8B-B14F-4D97-AF65-F5344CB8AC3E}">
        <p14:creationId xmlns:p14="http://schemas.microsoft.com/office/powerpoint/2010/main" val="3591087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4, $500)</a:t>
            </a:r>
          </a:p>
        </p:txBody>
      </p:sp>
    </p:spTree>
    <p:extLst>
      <p:ext uri="{BB962C8B-B14F-4D97-AF65-F5344CB8AC3E}">
        <p14:creationId xmlns:p14="http://schemas.microsoft.com/office/powerpoint/2010/main" val="100297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5, $100)</a:t>
            </a:r>
          </a:p>
        </p:txBody>
      </p:sp>
    </p:spTree>
    <p:extLst>
      <p:ext uri="{BB962C8B-B14F-4D97-AF65-F5344CB8AC3E}">
        <p14:creationId xmlns:p14="http://schemas.microsoft.com/office/powerpoint/2010/main" val="1174306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5, $ 200)</a:t>
            </a:r>
          </a:p>
        </p:txBody>
      </p:sp>
    </p:spTree>
    <p:extLst>
      <p:ext uri="{BB962C8B-B14F-4D97-AF65-F5344CB8AC3E}">
        <p14:creationId xmlns:p14="http://schemas.microsoft.com/office/powerpoint/2010/main" val="3369792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5, $300)</a:t>
            </a:r>
          </a:p>
        </p:txBody>
      </p:sp>
    </p:spTree>
    <p:extLst>
      <p:ext uri="{BB962C8B-B14F-4D97-AF65-F5344CB8AC3E}">
        <p14:creationId xmlns:p14="http://schemas.microsoft.com/office/powerpoint/2010/main" val="3514380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5, $400)</a:t>
            </a:r>
          </a:p>
        </p:txBody>
      </p:sp>
    </p:spTree>
    <p:extLst>
      <p:ext uri="{BB962C8B-B14F-4D97-AF65-F5344CB8AC3E}">
        <p14:creationId xmlns:p14="http://schemas.microsoft.com/office/powerpoint/2010/main" val="2674353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5, $500)</a:t>
            </a:r>
          </a:p>
        </p:txBody>
      </p:sp>
    </p:spTree>
    <p:extLst>
      <p:ext uri="{BB962C8B-B14F-4D97-AF65-F5344CB8AC3E}">
        <p14:creationId xmlns:p14="http://schemas.microsoft.com/office/powerpoint/2010/main" val="2777126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lowchart: Alternate Process 32"/>
          <p:cNvSpPr/>
          <p:nvPr/>
        </p:nvSpPr>
        <p:spPr>
          <a:xfrm>
            <a:off x="211742" y="2088145"/>
            <a:ext cx="1634591" cy="793019"/>
          </a:xfrm>
          <a:prstGeom prst="flowChartAlternateProcess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211742" y="3007945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7359706" y="2096231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5572715" y="2096231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3785724" y="2096231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/>
          <p:cNvSpPr/>
          <p:nvPr/>
        </p:nvSpPr>
        <p:spPr>
          <a:xfrm>
            <a:off x="1998733" y="2088144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211742" y="3923676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196906" y="4869101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ounded Rectangle 40"/>
          <p:cNvSpPr/>
          <p:nvPr/>
        </p:nvSpPr>
        <p:spPr>
          <a:xfrm>
            <a:off x="1998732" y="3923676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ed Rectangle 41"/>
          <p:cNvSpPr/>
          <p:nvPr/>
        </p:nvSpPr>
        <p:spPr>
          <a:xfrm>
            <a:off x="234669" y="5799679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1998733" y="3007944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43"/>
          <p:cNvSpPr/>
          <p:nvPr/>
        </p:nvSpPr>
        <p:spPr>
          <a:xfrm>
            <a:off x="7359706" y="3007942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ounded Rectangle 44"/>
          <p:cNvSpPr/>
          <p:nvPr/>
        </p:nvSpPr>
        <p:spPr>
          <a:xfrm>
            <a:off x="5572715" y="3007942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ounded Rectangle 45"/>
          <p:cNvSpPr/>
          <p:nvPr/>
        </p:nvSpPr>
        <p:spPr>
          <a:xfrm>
            <a:off x="3785724" y="3007943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ounded Rectangle 46"/>
          <p:cNvSpPr/>
          <p:nvPr/>
        </p:nvSpPr>
        <p:spPr>
          <a:xfrm>
            <a:off x="1998731" y="4869101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ounded Rectangle 47"/>
          <p:cNvSpPr/>
          <p:nvPr/>
        </p:nvSpPr>
        <p:spPr>
          <a:xfrm>
            <a:off x="7342172" y="3919653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ounded Rectangle 48"/>
          <p:cNvSpPr/>
          <p:nvPr/>
        </p:nvSpPr>
        <p:spPr>
          <a:xfrm>
            <a:off x="5572715" y="3919655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ounded Rectangle 49"/>
          <p:cNvSpPr/>
          <p:nvPr/>
        </p:nvSpPr>
        <p:spPr>
          <a:xfrm>
            <a:off x="3785724" y="3919655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/>
          <p:cNvSpPr/>
          <p:nvPr/>
        </p:nvSpPr>
        <p:spPr>
          <a:xfrm>
            <a:off x="3803257" y="4831367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5572714" y="4832710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ounded Rectangle 52"/>
          <p:cNvSpPr/>
          <p:nvPr/>
        </p:nvSpPr>
        <p:spPr>
          <a:xfrm>
            <a:off x="7342171" y="4832710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>
            <a:off x="3803257" y="5751184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>
            <a:off x="5572713" y="5751184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>
            <a:off x="7342171" y="5743075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ounded Rectangle 56"/>
          <p:cNvSpPr/>
          <p:nvPr/>
        </p:nvSpPr>
        <p:spPr>
          <a:xfrm>
            <a:off x="2004126" y="5784833"/>
            <a:ext cx="1634591" cy="793019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180320" y="1064482"/>
            <a:ext cx="8845398" cy="96619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211740" y="1157567"/>
            <a:ext cx="1657520" cy="793019"/>
          </a:xfrm>
          <a:prstGeom prst="rect">
            <a:avLst/>
          </a:prstGeom>
          <a:solidFill>
            <a:srgbClr val="1923EF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7314066" y="1165653"/>
            <a:ext cx="1703158" cy="793019"/>
          </a:xfrm>
          <a:prstGeom prst="rect">
            <a:avLst/>
          </a:prstGeom>
          <a:solidFill>
            <a:srgbClr val="1923E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5474662" y="1165653"/>
            <a:ext cx="1790832" cy="793019"/>
          </a:xfrm>
          <a:prstGeom prst="rect">
            <a:avLst/>
          </a:prstGeom>
          <a:solidFill>
            <a:srgbClr val="1923E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3687671" y="1165653"/>
            <a:ext cx="1755571" cy="793019"/>
          </a:xfrm>
          <a:prstGeom prst="rect">
            <a:avLst/>
          </a:prstGeom>
          <a:solidFill>
            <a:srgbClr val="1923E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1900680" y="1157566"/>
            <a:ext cx="1755571" cy="793019"/>
          </a:xfrm>
          <a:prstGeom prst="rect">
            <a:avLst/>
          </a:prstGeom>
          <a:solidFill>
            <a:srgbClr val="1923EF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416636" y="2027827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100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01287" y="2927943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200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2264478" y="2005728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100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4034205" y="2006399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100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826294" y="2017005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100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596021" y="2006399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100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2206699" y="2889250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200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3987546" y="2955461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200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808169" y="2950643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200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570905" y="2942786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200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79193" y="3827183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300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356370" y="4778443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400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89091" y="5756843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500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2229926" y="5716058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500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4033099" y="5690362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500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759598" y="5679665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500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7547541" y="5701773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500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2203917" y="4778443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400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3939656" y="4763473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400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5759597" y="4729367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400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7547540" y="4729367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400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2176831" y="3854063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300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3954054" y="3843656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300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5741997" y="3836368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300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561938" y="3843656"/>
            <a:ext cx="1505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300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195771" y="1316746"/>
            <a:ext cx="16665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Impact" panose="020B0806030902050204" pitchFamily="34" charset="0"/>
              </a:rPr>
              <a:t>(category 1)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1933988" y="1308757"/>
            <a:ext cx="1722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Impact" panose="020B0806030902050204" pitchFamily="34" charset="0"/>
              </a:rPr>
              <a:t>(category 2)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3704571" y="1316965"/>
            <a:ext cx="1748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Impact" panose="020B0806030902050204" pitchFamily="34" charset="0"/>
              </a:rPr>
              <a:t>(category 3)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5484349" y="1312122"/>
            <a:ext cx="1763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Impact" panose="020B0806030902050204" pitchFamily="34" charset="0"/>
              </a:rPr>
              <a:t>(category 4)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7279326" y="1331329"/>
            <a:ext cx="1795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Impact" panose="020B0806030902050204" pitchFamily="34" charset="0"/>
              </a:rPr>
              <a:t>(category 5)</a:t>
            </a:r>
          </a:p>
        </p:txBody>
      </p:sp>
      <p:sp>
        <p:nvSpPr>
          <p:cNvPr id="105" name="Oval 104">
            <a:hlinkClick r:id="rId3" action="ppaction://hlinksldjump"/>
          </p:cNvPr>
          <p:cNvSpPr/>
          <p:nvPr/>
        </p:nvSpPr>
        <p:spPr>
          <a:xfrm>
            <a:off x="195771" y="2589262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>
            <a:hlinkClick r:id="rId4" action="ppaction://hlinksldjump"/>
          </p:cNvPr>
          <p:cNvSpPr/>
          <p:nvPr/>
        </p:nvSpPr>
        <p:spPr>
          <a:xfrm>
            <a:off x="180320" y="3504549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>
            <a:hlinkClick r:id="rId5" action="ppaction://hlinksldjump"/>
          </p:cNvPr>
          <p:cNvSpPr/>
          <p:nvPr/>
        </p:nvSpPr>
        <p:spPr>
          <a:xfrm>
            <a:off x="180320" y="4420695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>
            <a:hlinkClick r:id="rId6" action="ppaction://hlinksldjump"/>
          </p:cNvPr>
          <p:cNvSpPr/>
          <p:nvPr/>
        </p:nvSpPr>
        <p:spPr>
          <a:xfrm>
            <a:off x="190002" y="5410119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>
            <a:hlinkClick r:id="rId7" action="ppaction://hlinksldjump"/>
          </p:cNvPr>
          <p:cNvSpPr/>
          <p:nvPr/>
        </p:nvSpPr>
        <p:spPr>
          <a:xfrm>
            <a:off x="205865" y="6323237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>
            <a:hlinkClick r:id="rId8" action="ppaction://hlinksldjump"/>
          </p:cNvPr>
          <p:cNvSpPr/>
          <p:nvPr/>
        </p:nvSpPr>
        <p:spPr>
          <a:xfrm>
            <a:off x="1973870" y="2617023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>
            <a:hlinkClick r:id="rId9" action="ppaction://hlinksldjump"/>
          </p:cNvPr>
          <p:cNvSpPr/>
          <p:nvPr/>
        </p:nvSpPr>
        <p:spPr>
          <a:xfrm>
            <a:off x="1990137" y="3538719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>
            <a:hlinkClick r:id="rId10" action="ppaction://hlinksldjump"/>
          </p:cNvPr>
          <p:cNvSpPr/>
          <p:nvPr/>
        </p:nvSpPr>
        <p:spPr>
          <a:xfrm>
            <a:off x="1984390" y="4455776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3" name="Oval 112">
            <a:hlinkClick r:id="rId11" action="ppaction://hlinksldjump"/>
          </p:cNvPr>
          <p:cNvSpPr/>
          <p:nvPr/>
        </p:nvSpPr>
        <p:spPr>
          <a:xfrm>
            <a:off x="1985717" y="5410119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>
            <a:hlinkClick r:id="rId12" action="ppaction://hlinksldjump"/>
          </p:cNvPr>
          <p:cNvSpPr/>
          <p:nvPr/>
        </p:nvSpPr>
        <p:spPr>
          <a:xfrm>
            <a:off x="1985717" y="6309592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>
            <a:hlinkClick r:id="rId13" action="ppaction://hlinksldjump"/>
          </p:cNvPr>
          <p:cNvSpPr/>
          <p:nvPr/>
        </p:nvSpPr>
        <p:spPr>
          <a:xfrm>
            <a:off x="3779585" y="2593600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>
            <a:hlinkClick r:id="rId14" action="ppaction://hlinksldjump"/>
          </p:cNvPr>
          <p:cNvSpPr/>
          <p:nvPr/>
        </p:nvSpPr>
        <p:spPr>
          <a:xfrm>
            <a:off x="3779585" y="3533452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7" name="Oval 116">
            <a:hlinkClick r:id="rId15" action="ppaction://hlinksldjump"/>
          </p:cNvPr>
          <p:cNvSpPr/>
          <p:nvPr/>
        </p:nvSpPr>
        <p:spPr>
          <a:xfrm>
            <a:off x="3788361" y="4446287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>
            <a:hlinkClick r:id="rId16" action="ppaction://hlinksldjump"/>
          </p:cNvPr>
          <p:cNvSpPr/>
          <p:nvPr/>
        </p:nvSpPr>
        <p:spPr>
          <a:xfrm>
            <a:off x="3780426" y="5376157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>
            <a:hlinkClick r:id="rId17" action="ppaction://hlinksldjump"/>
          </p:cNvPr>
          <p:cNvSpPr/>
          <p:nvPr/>
        </p:nvSpPr>
        <p:spPr>
          <a:xfrm>
            <a:off x="3780426" y="6307263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>
            <a:hlinkClick r:id="rId18" action="ppaction://hlinksldjump"/>
          </p:cNvPr>
          <p:cNvSpPr/>
          <p:nvPr/>
        </p:nvSpPr>
        <p:spPr>
          <a:xfrm>
            <a:off x="5551530" y="2609972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>
            <a:hlinkClick r:id="rId19" action="ppaction://hlinksldjump"/>
          </p:cNvPr>
          <p:cNvSpPr/>
          <p:nvPr/>
        </p:nvSpPr>
        <p:spPr>
          <a:xfrm>
            <a:off x="5536202" y="3522242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>
            <a:hlinkClick r:id="rId20" action="ppaction://hlinksldjump"/>
          </p:cNvPr>
          <p:cNvSpPr/>
          <p:nvPr/>
        </p:nvSpPr>
        <p:spPr>
          <a:xfrm>
            <a:off x="5534456" y="4436479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>
            <a:hlinkClick r:id="rId21" action="ppaction://hlinksldjump"/>
          </p:cNvPr>
          <p:cNvSpPr/>
          <p:nvPr/>
        </p:nvSpPr>
        <p:spPr>
          <a:xfrm>
            <a:off x="5573084" y="5359761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>
            <a:hlinkClick r:id="rId22" action="ppaction://hlinksldjump"/>
          </p:cNvPr>
          <p:cNvSpPr/>
          <p:nvPr/>
        </p:nvSpPr>
        <p:spPr>
          <a:xfrm>
            <a:off x="5551529" y="6274571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>
            <a:hlinkClick r:id="rId23" action="ppaction://hlinksldjump"/>
          </p:cNvPr>
          <p:cNvSpPr/>
          <p:nvPr/>
        </p:nvSpPr>
        <p:spPr>
          <a:xfrm>
            <a:off x="7327130" y="2606951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>
            <a:hlinkClick r:id="rId24" action="ppaction://hlinksldjump"/>
          </p:cNvPr>
          <p:cNvSpPr/>
          <p:nvPr/>
        </p:nvSpPr>
        <p:spPr>
          <a:xfrm>
            <a:off x="7312905" y="3531318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>
            <a:hlinkClick r:id="rId25" action="ppaction://hlinksldjump"/>
          </p:cNvPr>
          <p:cNvSpPr/>
          <p:nvPr/>
        </p:nvSpPr>
        <p:spPr>
          <a:xfrm>
            <a:off x="7329398" y="4436479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>
            <a:hlinkClick r:id="rId26" action="ppaction://hlinksldjump"/>
          </p:cNvPr>
          <p:cNvSpPr/>
          <p:nvPr/>
        </p:nvSpPr>
        <p:spPr>
          <a:xfrm>
            <a:off x="7329397" y="5325358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>
            <a:hlinkClick r:id="rId27" action="ppaction://hlinksldjump"/>
          </p:cNvPr>
          <p:cNvSpPr/>
          <p:nvPr/>
        </p:nvSpPr>
        <p:spPr>
          <a:xfrm>
            <a:off x="7335075" y="6256871"/>
            <a:ext cx="332735" cy="299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FD00D4DA-7C64-47B7-A88A-8A4E7BA34F62}"/>
              </a:ext>
            </a:extLst>
          </p:cNvPr>
          <p:cNvSpPr txBox="1"/>
          <p:nvPr/>
        </p:nvSpPr>
        <p:spPr>
          <a:xfrm>
            <a:off x="3116787" y="89745"/>
            <a:ext cx="31516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FFC000"/>
                </a:solidFill>
                <a:latin typeface="Impact" panose="020B0806030902050204" pitchFamily="34" charset="0"/>
              </a:rPr>
              <a:t>Jeopardy</a:t>
            </a:r>
          </a:p>
        </p:txBody>
      </p:sp>
    </p:spTree>
    <p:extLst>
      <p:ext uri="{BB962C8B-B14F-4D97-AF65-F5344CB8AC3E}">
        <p14:creationId xmlns:p14="http://schemas.microsoft.com/office/powerpoint/2010/main" val="1941115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1, $100)</a:t>
            </a:r>
          </a:p>
        </p:txBody>
      </p:sp>
    </p:spTree>
    <p:extLst>
      <p:ext uri="{BB962C8B-B14F-4D97-AF65-F5344CB8AC3E}">
        <p14:creationId xmlns:p14="http://schemas.microsoft.com/office/powerpoint/2010/main" val="4045813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1, $ 200)</a:t>
            </a:r>
          </a:p>
        </p:txBody>
      </p:sp>
    </p:spTree>
    <p:extLst>
      <p:ext uri="{BB962C8B-B14F-4D97-AF65-F5344CB8AC3E}">
        <p14:creationId xmlns:p14="http://schemas.microsoft.com/office/powerpoint/2010/main" val="1928664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1, $300)</a:t>
            </a:r>
          </a:p>
        </p:txBody>
      </p:sp>
    </p:spTree>
    <p:extLst>
      <p:ext uri="{BB962C8B-B14F-4D97-AF65-F5344CB8AC3E}">
        <p14:creationId xmlns:p14="http://schemas.microsoft.com/office/powerpoint/2010/main" val="2488649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1, $400)</a:t>
            </a:r>
          </a:p>
        </p:txBody>
      </p:sp>
    </p:spTree>
    <p:extLst>
      <p:ext uri="{BB962C8B-B14F-4D97-AF65-F5344CB8AC3E}">
        <p14:creationId xmlns:p14="http://schemas.microsoft.com/office/powerpoint/2010/main" val="3968085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is 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1, $500)</a:t>
            </a:r>
          </a:p>
        </p:txBody>
      </p:sp>
    </p:spTree>
    <p:extLst>
      <p:ext uri="{BB962C8B-B14F-4D97-AF65-F5344CB8AC3E}">
        <p14:creationId xmlns:p14="http://schemas.microsoft.com/office/powerpoint/2010/main" val="1098480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478172" y="2046914"/>
            <a:ext cx="8246378" cy="4379053"/>
          </a:xfrm>
          <a:prstGeom prst="round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8172" y="278235"/>
            <a:ext cx="8246378" cy="1349229"/>
          </a:xfrm>
          <a:prstGeom prst="rect">
            <a:avLst/>
          </a:prstGeom>
          <a:solidFill>
            <a:srgbClr val="1923EF"/>
          </a:solidFill>
          <a:ln>
            <a:solidFill>
              <a:srgbClr val="1923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7533" y="543910"/>
            <a:ext cx="818765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question here)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9145" y="3041804"/>
            <a:ext cx="8187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(add answer here)</a:t>
            </a:r>
          </a:p>
          <a:p>
            <a:pPr algn="ctr"/>
            <a:endParaRPr lang="en-US" sz="3200" dirty="0">
              <a:solidFill>
                <a:srgbClr val="FFC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Oval 12">
            <a:hlinkClick r:id="rId3" action="ppaction://hlinksldjump"/>
          </p:cNvPr>
          <p:cNvSpPr/>
          <p:nvPr/>
        </p:nvSpPr>
        <p:spPr>
          <a:xfrm>
            <a:off x="8321879" y="6098796"/>
            <a:ext cx="729842" cy="64595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20A2E7-20E1-428A-9D54-C02F66D37990}"/>
              </a:ext>
            </a:extLst>
          </p:cNvPr>
          <p:cNvSpPr txBox="1"/>
          <p:nvPr/>
        </p:nvSpPr>
        <p:spPr>
          <a:xfrm>
            <a:off x="0" y="6596009"/>
            <a:ext cx="2876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Category 2, $100)</a:t>
            </a:r>
          </a:p>
        </p:txBody>
      </p:sp>
    </p:spTree>
    <p:extLst>
      <p:ext uri="{BB962C8B-B14F-4D97-AF65-F5344CB8AC3E}">
        <p14:creationId xmlns:p14="http://schemas.microsoft.com/office/powerpoint/2010/main" val="312411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10867</TotalTime>
  <Words>559</Words>
  <Application>Microsoft Office PowerPoint</Application>
  <PresentationFormat>On-screen Show (4:3)</PresentationFormat>
  <Paragraphs>143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Aharoni</vt:lpstr>
      <vt:lpstr>Arial</vt:lpstr>
      <vt:lpstr>Calibri</vt:lpstr>
      <vt:lpstr>Calibri Light</vt:lpstr>
      <vt:lpstr>Impact</vt:lpstr>
      <vt:lpstr>Office Theme</vt:lpstr>
      <vt:lpstr>Instructions: How to run game</vt:lpstr>
      <vt:lpstr>Instructions: How to run game (go to presentation view for gif to run)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Town of Gilbert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Annikki Chamberlain</dc:creator>
  <cp:lastModifiedBy>Annikki Chamberlain</cp:lastModifiedBy>
  <cp:revision>105</cp:revision>
  <cp:lastPrinted>2018-06-12T16:11:25Z</cp:lastPrinted>
  <dcterms:created xsi:type="dcterms:W3CDTF">2018-05-29T23:39:06Z</dcterms:created>
  <dcterms:modified xsi:type="dcterms:W3CDTF">2020-05-29T15:26:54Z</dcterms:modified>
</cp:coreProperties>
</file>