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53" y="82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9DCD-04C8-409D-BA6E-EAB8FC237763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61BA4-BA78-4015-9F58-B2B7EF053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470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9DCD-04C8-409D-BA6E-EAB8FC237763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61BA4-BA78-4015-9F58-B2B7EF053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627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9DCD-04C8-409D-BA6E-EAB8FC237763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61BA4-BA78-4015-9F58-B2B7EF053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165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9DCD-04C8-409D-BA6E-EAB8FC237763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61BA4-BA78-4015-9F58-B2B7EF053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264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9DCD-04C8-409D-BA6E-EAB8FC237763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61BA4-BA78-4015-9F58-B2B7EF053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173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9DCD-04C8-409D-BA6E-EAB8FC237763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61BA4-BA78-4015-9F58-B2B7EF053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680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9DCD-04C8-409D-BA6E-EAB8FC237763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61BA4-BA78-4015-9F58-B2B7EF053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715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9DCD-04C8-409D-BA6E-EAB8FC237763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61BA4-BA78-4015-9F58-B2B7EF053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932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9DCD-04C8-409D-BA6E-EAB8FC237763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61BA4-BA78-4015-9F58-B2B7EF053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637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9DCD-04C8-409D-BA6E-EAB8FC237763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61BA4-BA78-4015-9F58-B2B7EF053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324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9DCD-04C8-409D-BA6E-EAB8FC237763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61BA4-BA78-4015-9F58-B2B7EF053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685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59DCD-04C8-409D-BA6E-EAB8FC237763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61BA4-BA78-4015-9F58-B2B7EF053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96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533400"/>
            <a:ext cx="7162800" cy="838200"/>
          </a:xfrm>
        </p:spPr>
        <p:txBody>
          <a:bodyPr/>
          <a:lstStyle/>
          <a:p>
            <a:r>
              <a:rPr lang="en-US" dirty="0" smtClean="0"/>
              <a:t>Water Abundance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200" y="6174353"/>
            <a:ext cx="1524000" cy="45808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278582"/>
            <a:ext cx="9753600" cy="5424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38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Water Abundance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 Abundance</dc:title>
  <dc:creator>ed</dc:creator>
  <cp:lastModifiedBy>Windows User</cp:lastModifiedBy>
  <cp:revision>5</cp:revision>
  <dcterms:created xsi:type="dcterms:W3CDTF">2018-08-22T00:01:30Z</dcterms:created>
  <dcterms:modified xsi:type="dcterms:W3CDTF">2018-08-23T23:41:36Z</dcterms:modified>
</cp:coreProperties>
</file>