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48"/>
  </p:sldMasterIdLst>
  <p:notesMasterIdLst>
    <p:notesMasterId r:id="rId18"/>
  </p:notesMasterIdLst>
  <p:sldIdLst>
    <p:sldId r:id="rId2" id="256"/>
    <p:sldId r:id="rId3" id="277"/>
    <p:sldId r:id="rId4" id="257"/>
    <p:sldId r:id="rId5" id="270"/>
    <p:sldId r:id="rId6" id="258"/>
    <p:sldId r:id="rId7" id="259"/>
    <p:sldId r:id="rId8" id="262"/>
    <p:sldId r:id="rId9" id="263"/>
    <p:sldId r:id="rId10" id="271"/>
    <p:sldId r:id="rId11" id="272"/>
    <p:sldId r:id="rId12" id="275"/>
    <p:sldId r:id="rId13" id="260"/>
    <p:sldId r:id="rId14" id="267"/>
    <p:sldId r:id="rId15" id="276"/>
    <p:sldId r:id="rId16" id="279"/>
    <p:sldId r:id="rId17" id="27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69421" autoAdjust="0"/>
  </p:normalViewPr>
  <p:slideViewPr>
    <p:cSldViewPr>
      <p:cViewPr varScale="1">
        <p:scale>
          <a:sx n="97" d="100"/>
          <a:sy n="97" d="100"/>
        </p:scale>
        <p:origin x="72" y="72"/>
      </p:cViewPr>
      <p:guideLst>
        <p:guide orient="horz" pos="28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notesMaster" Target="notesMasters/notesMaster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/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/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797657-DBC8-43B8-BB41-695B021CB61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/>
        </p:spPr>
        <p:txBody>
          <a:bodyPr vert="horz" lIns="93177" tIns="46589" rIns="93177" bIns="46589" rtlCol="0"/>
          <a:lstStyle/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/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/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CB911E-A6BA-4C9E-8DF5-30770D30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2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3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6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6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7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8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9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0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6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2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911E-A6BA-4C9E-8DF5-30770D30C3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304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553087" y="0"/>
            <a:ext cx="3590913" cy="5148263"/>
          </a:xfrm>
          <a:prstGeom prst="rect"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48056" y="356616"/>
            <a:ext cx="1843790" cy="374904"/>
          </a:xfrm>
          <a:prstGeom prst="rect"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3152274"/>
            <a:ext cx="5577840" cy="798896"/>
          </a:xfrm>
          <a:prstGeom prst="rect"/>
        </p:spPr>
        <p:txBody>
          <a:bodyPr anchor="b" anchorCtr="0">
            <a:noAutofit/>
          </a:bodyPr>
          <a:lstStyle>
            <a:lvl1pPr>
              <a:defRPr sz="30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2" y="4042410"/>
            <a:ext cx="5577840" cy="35814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57200" y="4500562"/>
            <a:ext cx="5577840" cy="385763"/>
          </a:xfrm>
        </p:spPr>
        <p:txBody>
          <a:bodyPr>
            <a:noAutofit/>
          </a:bodyPr>
          <a:lstStyle>
            <a:lvl1pPr>
              <a:defRPr sz="1200" b="0" i="1"/>
            </a:lvl1pPr>
          </a:lstStyle>
          <a:p>
            <a:pPr lvl="0"/>
            <a:r>
              <a:rPr lang="en-US" dirty="1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41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5669280" y="1472184"/>
            <a:ext cx="3017520" cy="3048000"/>
          </a:xfrm>
          <a:prstGeom prst="roundRect">
            <a:avLst/>
          </a:prstGeom>
          <a:noFill/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184"/>
            <a:ext cx="5029200" cy="3017520"/>
          </a:xfrm>
        </p:spPr>
        <p:txBody>
          <a:bodyPr/>
          <a:lstStyle>
            <a:lvl1pPr>
              <a:lnSpc>
                <a:spcPct val="120000"/>
              </a:lnSpc>
              <a:spcAft>
                <a:spcPts val="300"/>
              </a:spcAft>
              <a:defRPr sz="1500"/>
            </a:lvl1pPr>
            <a:lvl2pPr>
              <a:lnSpc>
                <a:spcPct val="120000"/>
              </a:lnSpc>
              <a:spcAft>
                <a:spcPts val="300"/>
              </a:spcAft>
              <a:defRPr sz="1500"/>
            </a:lvl2pPr>
            <a:lvl3pPr>
              <a:lnSpc>
                <a:spcPct val="120000"/>
              </a:lnSpc>
              <a:spcAft>
                <a:spcPts val="300"/>
              </a:spcAft>
              <a:defRPr sz="1500"/>
            </a:lvl3pPr>
            <a:lvl4pPr>
              <a:lnSpc>
                <a:spcPct val="120000"/>
              </a:lnSpc>
              <a:spcAft>
                <a:spcPts val="300"/>
              </a:spcAft>
              <a:defRPr sz="1200"/>
            </a:lvl4pPr>
            <a:lvl5pPr>
              <a:lnSpc>
                <a:spcPct val="120000"/>
              </a:lnSpc>
              <a:spcAft>
                <a:spcPts val="300"/>
              </a:spcAft>
              <a:defRPr sz="1200"/>
            </a:lvl5pPr>
            <a:lvl6pPr>
              <a:lnSpc>
                <a:spcPct val="120000"/>
              </a:lnSpc>
              <a:spcAft>
                <a:spcPts val="300"/>
              </a:spcAft>
              <a:defRPr sz="1100"/>
            </a:lvl6pPr>
            <a:lvl7pPr>
              <a:lnSpc>
                <a:spcPct val="120000"/>
              </a:lnSpc>
              <a:spcAft>
                <a:spcPts val="300"/>
              </a:spcAft>
              <a:defRPr sz="1100"/>
            </a:lvl7pPr>
            <a:lvl8pPr>
              <a:lnSpc>
                <a:spcPct val="120000"/>
              </a:lnSpc>
              <a:spcAft>
                <a:spcPts val="300"/>
              </a:spcAft>
              <a:defRPr sz="1000"/>
            </a:lvl8pPr>
            <a:lvl9pPr>
              <a:lnSpc>
                <a:spcPct val="120000"/>
              </a:lnSpc>
              <a:spcAft>
                <a:spcPts val="300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9280" y="1472184"/>
            <a:ext cx="3017520" cy="3017520"/>
          </a:xfrm>
        </p:spPr>
        <p:txBody>
          <a:bodyPr lIns="182880" tIns="18288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spcAft>
                <a:spcPts val="200"/>
              </a:spcAft>
              <a:buFontTx/>
              <a:buNone/>
              <a:defRPr sz="1100"/>
            </a:lvl2pPr>
            <a:lvl3pPr marL="228600" indent="-22860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 sz="1000"/>
            </a:lvl3pPr>
            <a:lvl4pPr marL="457200" indent="-223838">
              <a:spcAft>
                <a:spcPts val="200"/>
              </a:spcAft>
              <a:buFont typeface="Arial" panose="020b0604020202020204" pitchFamily="34" charset="0"/>
              <a:buChar char="‒"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49224"/>
            <a:ext cx="8229600" cy="521208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953442"/>
            <a:ext cx="5486400" cy="256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72184"/>
            <a:ext cx="8229600" cy="457200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00" y="1472184"/>
            <a:ext cx="1737360" cy="1726617"/>
          </a:xfrm>
        </p:spPr>
        <p:txBody>
          <a:bodyPr/>
          <a:lstStyle/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11879" y="1472184"/>
            <a:ext cx="6364288" cy="3014728"/>
          </a:xfrm>
        </p:spPr>
        <p:txBody>
          <a:bodyPr vert="horz" lIns="91440" tIns="91440" rIns="91440" bIns="91440" rtlCol="0">
            <a:noAutofit/>
          </a:bodyPr>
          <a:lstStyle>
            <a:lvl1pPr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lang="en-US" sz="1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1" smtClean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23882"/>
            <a:ext cx="1737360" cy="1280160"/>
          </a:xfrm>
        </p:spPr>
        <p:txBody>
          <a:bodyPr lIns="45720"/>
          <a:lstStyle>
            <a:lvl1pPr>
              <a:lnSpc>
                <a:spcPts val="1080"/>
              </a:lnSpc>
              <a:spcBef>
                <a:spcPts val="300"/>
              </a:spcBef>
              <a:spcAft>
                <a:spcPct val="0"/>
              </a:spcAft>
              <a:defRPr sz="90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 baseline="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1" smtClean="0"/>
              <a:t>First level</a:t>
            </a:r>
          </a:p>
          <a:p>
            <a:pPr lvl="0"/>
            <a:r>
              <a:rPr lang="en-US" dirty="1" smtClean="0"/>
              <a:t>First level</a:t>
            </a:r>
          </a:p>
          <a:p>
            <a:pPr lvl="1"/>
            <a:r>
              <a:rPr lang="en-US" dirty="1" smtClean="0"/>
              <a:t>Second level</a:t>
            </a:r>
          </a:p>
          <a:p>
            <a:pPr lvl="0"/>
            <a:r>
              <a:rPr lang="en-US" dirty="1" smtClean="0"/>
              <a:t>First level</a:t>
            </a:r>
          </a:p>
          <a:p>
            <a:pPr lvl="1"/>
            <a:r>
              <a:rPr lang="en-US" dirty="1" smtClean="0"/>
              <a:t>Second level</a:t>
            </a:r>
          </a:p>
          <a:p>
            <a:pPr lvl="0"/>
            <a:r>
              <a:rPr lang="en-US" dirty="1" smtClean="0"/>
              <a:t>First level</a:t>
            </a:r>
          </a:p>
          <a:p>
            <a:pPr lvl="1"/>
            <a:r>
              <a:rPr lang="en-US" dirty="1" smtClean="0"/>
              <a:t>Second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24"/>
            <a:ext cx="8229600" cy="521208"/>
          </a:xfrm>
        </p:spPr>
        <p:txBody>
          <a:bodyPr/>
          <a:lstStyle>
            <a:lvl1pPr>
              <a:spcAft>
                <a:spcPts val="338"/>
              </a:spcAft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1938924"/>
            <a:ext cx="6193858" cy="553998"/>
          </a:xfrm>
          <a:prstGeom prst="rect"/>
        </p:spPr>
        <p:txBody>
          <a:bodyPr anchor="b" anchorCtr="0"/>
          <a:lstStyle>
            <a:lvl1pPr algn="l"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199" y="2708909"/>
            <a:ext cx="5212080" cy="39752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900" b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52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24"/>
            <a:ext cx="8229600" cy="521208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2184"/>
            <a:ext cx="4038600" cy="301752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2184"/>
            <a:ext cx="4038600" cy="301752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7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24"/>
            <a:ext cx="8229600" cy="5212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2184"/>
            <a:ext cx="4040188" cy="365760"/>
          </a:xfrm>
        </p:spPr>
        <p:txBody>
          <a:bodyPr anchor="t" anchorCtr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5950"/>
            <a:ext cx="4040188" cy="2651760"/>
          </a:xfrm>
        </p:spPr>
        <p:txBody>
          <a:bodyPr/>
          <a:lstStyle>
            <a:lvl1pPr>
              <a:spcAft>
                <a:spcPts val="300"/>
              </a:spcAft>
              <a:defRPr sz="1500"/>
            </a:lvl1pPr>
            <a:lvl2pPr>
              <a:spcAft>
                <a:spcPts val="300"/>
              </a:spcAft>
              <a:defRPr sz="1500"/>
            </a:lvl2pPr>
            <a:lvl3pPr>
              <a:spcAft>
                <a:spcPts val="300"/>
              </a:spcAft>
              <a:defRPr sz="15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00"/>
              </a:spcAft>
              <a:defRPr sz="1100"/>
            </a:lvl7pPr>
            <a:lvl8pPr>
              <a:spcAft>
                <a:spcPts val="300"/>
              </a:spcAft>
              <a:defRPr sz="1000"/>
            </a:lvl8pPr>
            <a:lvl9pPr>
              <a:spcAft>
                <a:spcPts val="300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72184"/>
            <a:ext cx="4041775" cy="365760"/>
          </a:xfrm>
        </p:spPr>
        <p:txBody>
          <a:bodyPr anchor="t" anchorCtr="0"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651760"/>
          </a:xfrm>
        </p:spPr>
        <p:txBody>
          <a:bodyPr/>
          <a:lstStyle>
            <a:lvl1pPr>
              <a:spcAft>
                <a:spcPts val="300"/>
              </a:spcAft>
              <a:defRPr sz="1500"/>
            </a:lvl1pPr>
            <a:lvl2pPr>
              <a:spcAft>
                <a:spcPts val="300"/>
              </a:spcAft>
              <a:defRPr sz="1500"/>
            </a:lvl2pPr>
            <a:lvl3pPr>
              <a:spcAft>
                <a:spcPts val="300"/>
              </a:spcAft>
              <a:defRPr sz="15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00"/>
              </a:spcAft>
              <a:defRPr sz="1100"/>
            </a:lvl7pPr>
            <a:lvl8pPr>
              <a:spcAft>
                <a:spcPts val="300"/>
              </a:spcAft>
              <a:defRPr sz="1000"/>
            </a:lvl8pPr>
            <a:lvl9pPr>
              <a:spcAft>
                <a:spcPts val="300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24"/>
            <a:ext cx="8229600" cy="521208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6091-5B27-4106-A430-F3F1B6112C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72184"/>
            <a:ext cx="2560320" cy="3017520"/>
          </a:xfrm>
        </p:spPr>
        <p:txBody>
          <a:bodyPr/>
          <a:lstStyle>
            <a:lvl1pPr>
              <a:spcAft>
                <a:spcPts val="300"/>
              </a:spcAft>
              <a:defRPr sz="1300"/>
            </a:lvl1pPr>
            <a:lvl2pPr>
              <a:spcAft>
                <a:spcPts val="300"/>
              </a:spcAft>
              <a:defRPr sz="1300"/>
            </a:lvl2pPr>
            <a:lvl3pPr>
              <a:spcAft>
                <a:spcPts val="300"/>
              </a:spcAft>
              <a:defRPr sz="1300"/>
            </a:lvl3pPr>
            <a:lvl4pPr>
              <a:spcAft>
                <a:spcPts val="300"/>
              </a:spcAft>
              <a:defRPr sz="1100"/>
            </a:lvl4pPr>
            <a:lvl5pPr>
              <a:spcAft>
                <a:spcPts val="300"/>
              </a:spcAft>
              <a:defRPr sz="11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00"/>
              </a:spcAft>
              <a:defRPr sz="1000"/>
            </a:lvl7pPr>
            <a:lvl8pPr>
              <a:spcAft>
                <a:spcPts val="300"/>
              </a:spcAft>
              <a:defRPr sz="1000"/>
            </a:lvl8pPr>
            <a:lvl9pPr>
              <a:spcAft>
                <a:spcPts val="300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291840" y="1472184"/>
            <a:ext cx="2560320" cy="3017520"/>
          </a:xfrm>
        </p:spPr>
        <p:txBody>
          <a:bodyPr/>
          <a:lstStyle>
            <a:lvl1pPr>
              <a:spcAft>
                <a:spcPts val="300"/>
              </a:spcAft>
              <a:defRPr sz="1300"/>
            </a:lvl1pPr>
            <a:lvl2pPr>
              <a:spcAft>
                <a:spcPts val="300"/>
              </a:spcAft>
              <a:defRPr sz="1300"/>
            </a:lvl2pPr>
            <a:lvl3pPr>
              <a:spcAft>
                <a:spcPts val="300"/>
              </a:spcAft>
              <a:defRPr sz="1300"/>
            </a:lvl3pPr>
            <a:lvl4pPr>
              <a:spcAft>
                <a:spcPts val="300"/>
              </a:spcAft>
              <a:defRPr sz="1100"/>
            </a:lvl4pPr>
            <a:lvl5pPr>
              <a:spcAft>
                <a:spcPts val="300"/>
              </a:spcAft>
              <a:defRPr sz="11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00"/>
              </a:spcAft>
              <a:defRPr sz="1000"/>
            </a:lvl7pPr>
            <a:lvl8pPr>
              <a:spcAft>
                <a:spcPts val="300"/>
              </a:spcAft>
              <a:defRPr sz="1000"/>
            </a:lvl8pPr>
            <a:lvl9pPr>
              <a:spcAft>
                <a:spcPts val="300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126480" y="1472184"/>
            <a:ext cx="2560320" cy="3017520"/>
          </a:xfrm>
        </p:spPr>
        <p:txBody>
          <a:bodyPr/>
          <a:lstStyle>
            <a:lvl1pPr>
              <a:spcAft>
                <a:spcPts val="300"/>
              </a:spcAft>
              <a:defRPr sz="1300"/>
            </a:lvl1pPr>
            <a:lvl2pPr>
              <a:spcAft>
                <a:spcPts val="300"/>
              </a:spcAft>
              <a:defRPr sz="1300"/>
            </a:lvl2pPr>
            <a:lvl3pPr>
              <a:spcAft>
                <a:spcPts val="300"/>
              </a:spcAft>
              <a:defRPr sz="1300"/>
            </a:lvl3pPr>
            <a:lvl4pPr>
              <a:spcAft>
                <a:spcPts val="300"/>
              </a:spcAft>
              <a:defRPr sz="1100"/>
            </a:lvl4pPr>
            <a:lvl5pPr>
              <a:spcAft>
                <a:spcPts val="300"/>
              </a:spcAft>
              <a:defRPr sz="11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00"/>
              </a:spcAft>
              <a:defRPr sz="1000"/>
            </a:lvl7pPr>
            <a:lvl8pPr>
              <a:spcAft>
                <a:spcPts val="300"/>
              </a:spcAft>
              <a:defRPr sz="1000"/>
            </a:lvl8pPr>
            <a:lvl9pPr>
              <a:spcAft>
                <a:spcPts val="300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6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24"/>
            <a:ext cx="8229600" cy="521208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6091-5B27-4106-A430-F3F1B6112C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72184"/>
            <a:ext cx="1920240" cy="3017520"/>
          </a:xfrm>
        </p:spPr>
        <p:txBody>
          <a:bodyPr/>
          <a:lstStyle>
            <a:lvl1pPr>
              <a:spcAft>
                <a:spcPts val="300"/>
              </a:spcAft>
              <a:defRPr sz="1300"/>
            </a:lvl1pPr>
            <a:lvl2pPr>
              <a:spcAft>
                <a:spcPts val="300"/>
              </a:spcAft>
              <a:defRPr sz="1300"/>
            </a:lvl2pPr>
            <a:lvl3pPr>
              <a:spcAft>
                <a:spcPts val="300"/>
              </a:spcAft>
              <a:defRPr sz="1300"/>
            </a:lvl3pPr>
            <a:lvl4pPr>
              <a:spcAft>
                <a:spcPts val="300"/>
              </a:spcAft>
              <a:defRPr sz="1100"/>
            </a:lvl4pPr>
            <a:lvl5pPr>
              <a:spcAft>
                <a:spcPts val="300"/>
              </a:spcAft>
              <a:defRPr sz="11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38"/>
              </a:spcAft>
              <a:defRPr sz="1000"/>
            </a:lvl7pPr>
            <a:lvl8pPr>
              <a:spcAft>
                <a:spcPts val="338"/>
              </a:spcAft>
              <a:defRPr sz="1000"/>
            </a:lvl8pPr>
            <a:lvl9pPr>
              <a:spcAft>
                <a:spcPts val="338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2560320" y="1472184"/>
            <a:ext cx="1920240" cy="3017520"/>
          </a:xfrm>
        </p:spPr>
        <p:txBody>
          <a:bodyPr/>
          <a:lstStyle>
            <a:lvl1pPr>
              <a:spcAft>
                <a:spcPts val="300"/>
              </a:spcAft>
              <a:defRPr sz="1300"/>
            </a:lvl1pPr>
            <a:lvl2pPr>
              <a:spcAft>
                <a:spcPts val="300"/>
              </a:spcAft>
              <a:defRPr sz="1300"/>
            </a:lvl2pPr>
            <a:lvl3pPr>
              <a:spcAft>
                <a:spcPts val="300"/>
              </a:spcAft>
              <a:defRPr sz="1300"/>
            </a:lvl3pPr>
            <a:lvl4pPr>
              <a:spcAft>
                <a:spcPts val="300"/>
              </a:spcAft>
              <a:defRPr sz="1100"/>
            </a:lvl4pPr>
            <a:lvl5pPr>
              <a:spcAft>
                <a:spcPts val="300"/>
              </a:spcAft>
              <a:defRPr sz="11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38"/>
              </a:spcAft>
              <a:defRPr sz="1000"/>
            </a:lvl7pPr>
            <a:lvl8pPr>
              <a:spcAft>
                <a:spcPts val="338"/>
              </a:spcAft>
              <a:defRPr sz="1000"/>
            </a:lvl8pPr>
            <a:lvl9pPr>
              <a:spcAft>
                <a:spcPts val="338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766560" y="1472184"/>
            <a:ext cx="1920240" cy="3017520"/>
          </a:xfrm>
        </p:spPr>
        <p:txBody>
          <a:bodyPr/>
          <a:lstStyle>
            <a:lvl1pPr>
              <a:spcAft>
                <a:spcPts val="300"/>
              </a:spcAft>
              <a:defRPr sz="1300"/>
            </a:lvl1pPr>
            <a:lvl2pPr>
              <a:spcAft>
                <a:spcPts val="300"/>
              </a:spcAft>
              <a:defRPr sz="1300"/>
            </a:lvl2pPr>
            <a:lvl3pPr>
              <a:spcAft>
                <a:spcPts val="300"/>
              </a:spcAft>
              <a:defRPr sz="1300"/>
            </a:lvl3pPr>
            <a:lvl4pPr>
              <a:spcAft>
                <a:spcPts val="300"/>
              </a:spcAft>
              <a:defRPr sz="1100"/>
            </a:lvl4pPr>
            <a:lvl5pPr>
              <a:spcAft>
                <a:spcPts val="300"/>
              </a:spcAft>
              <a:defRPr sz="11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38"/>
              </a:spcAft>
              <a:defRPr sz="1000"/>
            </a:lvl7pPr>
            <a:lvl8pPr>
              <a:spcAft>
                <a:spcPts val="338"/>
              </a:spcAft>
              <a:defRPr sz="1000"/>
            </a:lvl8pPr>
            <a:lvl9pPr>
              <a:spcAft>
                <a:spcPts val="338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663440" y="1472184"/>
            <a:ext cx="1920240" cy="3017520"/>
          </a:xfrm>
        </p:spPr>
        <p:txBody>
          <a:bodyPr/>
          <a:lstStyle>
            <a:lvl1pPr>
              <a:spcAft>
                <a:spcPts val="300"/>
              </a:spcAft>
              <a:defRPr sz="1300"/>
            </a:lvl1pPr>
            <a:lvl2pPr>
              <a:spcAft>
                <a:spcPts val="300"/>
              </a:spcAft>
              <a:defRPr sz="1300"/>
            </a:lvl2pPr>
            <a:lvl3pPr>
              <a:spcAft>
                <a:spcPts val="300"/>
              </a:spcAft>
              <a:defRPr sz="1300"/>
            </a:lvl3pPr>
            <a:lvl4pPr>
              <a:spcAft>
                <a:spcPts val="300"/>
              </a:spcAft>
              <a:defRPr sz="1100"/>
            </a:lvl4pPr>
            <a:lvl5pPr>
              <a:spcAft>
                <a:spcPts val="300"/>
              </a:spcAft>
              <a:defRPr sz="1100"/>
            </a:lvl5pPr>
            <a:lvl6pPr>
              <a:spcAft>
                <a:spcPts val="300"/>
              </a:spcAft>
              <a:defRPr sz="1100"/>
            </a:lvl6pPr>
            <a:lvl7pPr>
              <a:spcAft>
                <a:spcPts val="338"/>
              </a:spcAft>
              <a:defRPr sz="1000"/>
            </a:lvl7pPr>
            <a:lvl8pPr>
              <a:spcAft>
                <a:spcPts val="338"/>
              </a:spcAft>
              <a:defRPr sz="1000"/>
            </a:lvl8pPr>
            <a:lvl9pPr>
              <a:spcAft>
                <a:spcPts val="338"/>
              </a:spcAft>
              <a:defRPr sz="1000"/>
            </a:lvl9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14" Type="http://schemas.openxmlformats.org/officeDocument/2006/relationships/image" Target="../media/image3.jpeg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9224"/>
            <a:ext cx="8229600" cy="521208"/>
          </a:xfrm>
          <a:prstGeom prst="rect"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2184"/>
            <a:ext cx="8229600" cy="3017520"/>
          </a:xfrm>
          <a:prstGeom prst="rect"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74506"/>
            <a:ext cx="2133600" cy="273844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A0EF-0B69-48C6-B9E5-8FDBDEEDA69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74506"/>
            <a:ext cx="2895600" cy="273844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8665" y="4737031"/>
            <a:ext cx="226314" cy="234600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EB6091-5B27-4106-A430-F3F1B6112C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457200" y="4745316"/>
            <a:ext cx="226314" cy="226314"/>
          </a:xfrm>
          <a:prstGeom prst="ellipse"/>
          <a:solidFill>
            <a:srgbClr val="0057B8"/>
          </a:solidFill>
        </p:spPr>
        <p:txBody>
          <a:bodyPr vert="horz" wrap="none" lIns="0" tIns="0" rIns="0" bIns="9144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241DC8-6256-41A0-9A5A-1CC687E95E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96881"/>
            <a:ext cx="8229600" cy="0"/>
          </a:xfrm>
          <a:prstGeom prst="line"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7763256" y="4745736"/>
            <a:ext cx="896112" cy="182209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90333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8" r:id="rId8"/>
    <p:sldLayoutId id="2147483659" r:id="rId9"/>
    <p:sldLayoutId id="2147483656" r:id="rId10"/>
    <p:sldLayoutId id="2147483657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Tx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22860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‒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0" indent="-22860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22860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‒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228600" algn="l" defTabSz="914400" rtl="0" eaLnBrk="1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hyperlink" Target="mailto:hwelles@omm.com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152274"/>
            <a:ext cx="5638800" cy="798896"/>
          </a:xfrm>
        </p:spPr>
        <p:txBody>
          <a:bodyPr/>
          <a:lstStyle/>
          <a:p>
            <a:r>
              <a:rPr lang="en-US" dirty="1" smtClean="0"/>
              <a:t>Tribal Water Rights &amp; Groundwater Recharge</a:t>
            </a:r>
            <a:endParaRPr lang="en-US" i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1" smtClean="0"/>
              <a:t>Heather Welles, O’Melveny &amp; Myers LLP 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Questions Raised by </a:t>
            </a:r>
            <a:r>
              <a:rPr lang="en-US" i="1" dirty="1"/>
              <a:t>Agua </a:t>
            </a:r>
            <a:r>
              <a:rPr lang="en-US" i="1" dirty="1" smtClean="0"/>
              <a:t>Caliente v. CVWD</a:t>
            </a:r>
            <a:endParaRPr lang="en-US"/>
          </a:p>
        </p:txBody>
      </p:sp>
      <p:sp>
        <p:nvSpPr>
          <p:cNvPr id="4" name="Content Placeholder 2"/>
          <p:cNvSpPr txBox="1"/>
          <p:nvPr/>
        </p:nvSpPr>
        <p:spPr>
          <a:xfrm>
            <a:off x="457200" y="2297430"/>
            <a:ext cx="8229600" cy="2407920"/>
          </a:xfrm>
          <a:prstGeom prst="rect"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2400"/>
              </a:spcAft>
              <a:buFont typeface="+mj-lt"/>
              <a:buAutoNum type="arabicPeriod" startAt="2"/>
            </a:pPr>
            <a:r>
              <a:rPr lang="en-US" sz="2400" dirty="1" smtClean="0"/>
              <a:t>How could different ownership regimes for aquifer storage space impact recharge programs?</a:t>
            </a:r>
          </a:p>
          <a:p>
            <a:pPr marL="342900" indent="-342900">
              <a:buFontTx/>
              <a:buAutoNum type="arabicPeriod" startAt="2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Questions Raised by </a:t>
            </a:r>
            <a:r>
              <a:rPr lang="en-US" i="1" dirty="1"/>
              <a:t>Agua </a:t>
            </a:r>
            <a:r>
              <a:rPr lang="en-US" i="1" dirty="1" smtClean="0"/>
              <a:t>Caliente v. CVWD</a:t>
            </a:r>
            <a:endParaRPr lang="en-US"/>
          </a:p>
        </p:txBody>
      </p:sp>
      <p:sp>
        <p:nvSpPr>
          <p:cNvPr id="4" name="Content Placeholder 2"/>
          <p:cNvSpPr txBox="1"/>
          <p:nvPr/>
        </p:nvSpPr>
        <p:spPr>
          <a:xfrm>
            <a:off x="457200" y="3211830"/>
            <a:ext cx="8229600" cy="2407920"/>
          </a:xfrm>
          <a:prstGeom prst="rect"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22860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800"/>
              </a:spcAft>
            </a:pPr>
            <a:r>
              <a:rPr lang="en-US" sz="2400" dirty="1" smtClean="0"/>
              <a:t>3.  Should </a:t>
            </a:r>
            <a:r>
              <a:rPr lang="en-US" sz="2400" dirty="1"/>
              <a:t>federal property claims impose unique water quality standards on recharge activities?</a:t>
            </a:r>
          </a:p>
          <a:p>
            <a:pPr marL="342900" indent="-342900">
              <a:buFontTx/>
              <a:buAutoNum type="arabicPeriod" startAt="2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Regimes Governing Imported Water Quality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1" smtClean="0"/>
              <a:t>Groundwater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1" smtClean="0"/>
              <a:t>Federal Law:</a:t>
            </a:r>
          </a:p>
          <a:p>
            <a:pPr marL="687388" lvl="1" indent="-285750">
              <a:buFont typeface="Arial" panose="020b0604020202020204" pitchFamily="34" charset="0"/>
              <a:buChar char="•"/>
            </a:pPr>
            <a:r>
              <a:rPr lang="en-US" dirty="1" smtClean="0"/>
              <a:t>Safe Drinking Water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1" smtClean="0"/>
              <a:t>State Law:</a:t>
            </a:r>
          </a:p>
          <a:p>
            <a:pPr marL="687388" lvl="1" indent="-285750">
              <a:buFont typeface="Arial" panose="020b0604020202020204" pitchFamily="34" charset="0"/>
              <a:buChar char="•"/>
            </a:pPr>
            <a:r>
              <a:rPr lang="en-US" dirty="1" smtClean="0"/>
              <a:t>Porter-Cologne</a:t>
            </a:r>
          </a:p>
          <a:p>
            <a:pPr marL="687388" lvl="1" indent="-285750">
              <a:buFont typeface="Arial" panose="020b0604020202020204" pitchFamily="34" charset="0"/>
              <a:buChar char="•"/>
            </a:pPr>
            <a:r>
              <a:rPr lang="en-US" dirty="1" smtClean="0"/>
              <a:t>Antidegradation policy</a:t>
            </a:r>
          </a:p>
          <a:p>
            <a:pPr marL="687388" lvl="1" indent="-285750">
              <a:buFont typeface="Arial" panose="020b0604020202020204" pitchFamily="34" charset="0"/>
              <a:buChar char="•"/>
            </a:pPr>
            <a:r>
              <a:rPr lang="en-US" dirty="1" smtClean="0"/>
              <a:t>Groundwater substitution transfers require monitoring for quality impacts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1" smtClean="0"/>
              <a:t>Surface Water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1" smtClean="0"/>
              <a:t>Federal Law:</a:t>
            </a:r>
          </a:p>
          <a:p>
            <a:pPr marL="687388" lvl="1" indent="-285750">
              <a:buFont typeface="Arial" panose="020b0604020202020204" pitchFamily="34" charset="0"/>
              <a:buChar char="•"/>
            </a:pPr>
            <a:r>
              <a:rPr lang="en-US" dirty="1" smtClean="0"/>
              <a:t>Clean Water Act: “Water transfers rule” </a:t>
            </a:r>
          </a:p>
          <a:p>
            <a:pPr marL="687388" lvl="1" indent="-285750">
              <a:buFont typeface="Arial" panose="020b0604020202020204" pitchFamily="34" charset="0"/>
              <a:buChar char="•"/>
            </a:pPr>
            <a:r>
              <a:rPr lang="en-US" dirty="1" smtClean="0"/>
              <a:t>Water quality standards &amp; TMDLs protect beneficial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1" smtClean="0"/>
              <a:t>State Law:</a:t>
            </a:r>
          </a:p>
          <a:p>
            <a:pPr marL="687388" lvl="1" indent="-285750">
              <a:buFont typeface="Arial" panose="020b0604020202020204" pitchFamily="34" charset="0"/>
              <a:buChar char="•"/>
            </a:pPr>
            <a:r>
              <a:rPr lang="en-US" dirty="1" smtClean="0"/>
              <a:t>Porter-Cologne</a:t>
            </a:r>
          </a:p>
          <a:p>
            <a:pPr marL="687388" lvl="1" indent="-285750">
              <a:buFont typeface="Arial" panose="020b0604020202020204" pitchFamily="34" charset="0"/>
              <a:buChar char="•"/>
            </a:pPr>
            <a:r>
              <a:rPr lang="en-US" dirty="1" smtClean="0"/>
              <a:t>Public trust doctrine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1" smtClean="0"/>
              <a:t>SWP/CVP Water Supply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1208"/>
          </a:xfrm>
        </p:spPr>
        <p:txBody>
          <a:bodyPr/>
          <a:lstStyle/>
          <a:p>
            <a:r>
              <a:rPr lang="en-US" dirty="1" smtClean="0"/>
              <a:t>Potential Tribal Groundwater Claims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399" y="590550"/>
            <a:ext cx="4499203" cy="4571902"/>
          </a:xfrm>
          <a:prstGeom prst="rect"/>
        </p:spPr>
      </p:pic>
      <p:sp>
        <p:nvSpPr>
          <p:cNvPr id="5" name="TextBox 4"/>
          <p:cNvSpPr txBox="1"/>
          <p:nvPr/>
        </p:nvSpPr>
        <p:spPr>
          <a:xfrm>
            <a:off x="6019800" y="4700135"/>
            <a:ext cx="2667000" cy="246221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1000" dirty="1" smtClean="0"/>
              <a:t>Source: Stanford University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20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653"/>
            <a:ext cx="8229600" cy="521208"/>
          </a:xfrm>
        </p:spPr>
        <p:txBody>
          <a:bodyPr/>
          <a:lstStyle/>
          <a:p>
            <a:r>
              <a:rPr lang="en-US" dirty="1" smtClean="0"/>
              <a:t>Potential Federal Groundwater Claims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2881" t="9292" r="41526" b="14601"/>
          <a:stretch>
            <a:fillRect/>
          </a:stretch>
        </p:blipFill>
        <p:spPr>
          <a:xfrm>
            <a:off x="4038600" y="1032701"/>
            <a:ext cx="3657600" cy="3744686"/>
          </a:xfrm>
          <a:prstGeom prst="rect"/>
        </p:spPr>
      </p:pic>
      <p:sp>
        <p:nvSpPr>
          <p:cNvPr id="6" name="TextBox 5"/>
          <p:cNvSpPr txBox="1"/>
          <p:nvPr/>
        </p:nvSpPr>
        <p:spPr>
          <a:xfrm>
            <a:off x="6705600" y="4897279"/>
            <a:ext cx="2667000" cy="246221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1000" dirty="1" smtClean="0"/>
              <a:t>Source: USGS</a:t>
            </a:r>
            <a:endParaRPr lang="en-US" sz="10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32701"/>
            <a:ext cx="3352800" cy="34557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1" smtClean="0"/>
              <a:t>About 640 million acres (28% of U.S. land area)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1" smtClean="0"/>
              <a:t>Agencies include BLM, Forest Service, Fish and Wildlife Service, National Park Service, and Department of Defense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29244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33600" y="0"/>
            <a:ext cx="4299168" cy="517266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7228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184"/>
            <a:ext cx="8229600" cy="947166"/>
          </a:xfrm>
        </p:spPr>
        <p:txBody>
          <a:bodyPr/>
          <a:lstStyle/>
          <a:p>
            <a:pPr algn="ctr">
              <a:spcAft>
                <a:spcPts val="2400"/>
              </a:spcAft>
            </a:pPr>
            <a:r>
              <a:rPr lang="en-US" sz="4400" dirty="1" smtClean="0"/>
              <a:t>Discussion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638550"/>
            <a:ext cx="7391400" cy="923330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dirty="1" smtClean="0"/>
              <a:t>Heather Welles</a:t>
            </a:r>
          </a:p>
          <a:p>
            <a:r>
              <a:rPr lang="en-US" dirty="1" smtClean="0">
                <a:hlinkClick r:id="rId3"/>
              </a:rPr>
              <a:t>hwelles@omm.com</a:t>
            </a:r>
            <a:endParaRPr lang="en-US" smtClean="0"/>
          </a:p>
          <a:p>
            <a:r>
              <a:rPr lang="en-US" dirty="1" smtClean="0"/>
              <a:t>(213) 430-7613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1" smtClean="0"/>
              <a:t>Winters</a:t>
            </a:r>
            <a:r>
              <a:rPr lang="en-US" dirty="1" smtClean="0"/>
              <a:t> Doctrine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1"/>
              <a:t>Tribe and U.S. claiming reserved right to groundwater </a:t>
            </a:r>
            <a:r>
              <a:rPr lang="en-US" sz="2800" dirty="1" smtClean="0"/>
              <a:t>in the Coachella Valley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1" smtClean="0"/>
              <a:t>Winters</a:t>
            </a:r>
            <a:r>
              <a:rPr lang="en-US" sz="2800" dirty="1" smtClean="0"/>
              <a:t> doctrine: Federal government reserves a right to use water to fulfill the primary purpose of the reservation</a:t>
            </a: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1" smtClean="0"/>
              <a:t>Agua Caliente v. CVWD </a:t>
            </a:r>
            <a:r>
              <a:rPr lang="en-US" dirty="1" smtClean="0"/>
              <a:t>Case 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81" y="1276350"/>
            <a:ext cx="8229600" cy="3017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1" smtClean="0"/>
              <a:t>“Phase 1” litigated existence of right to groundwater under the </a:t>
            </a:r>
            <a:r>
              <a:rPr lang="en-US" sz="2400" b="1" i="1" dirty="1" smtClean="0"/>
              <a:t>Winters </a:t>
            </a:r>
            <a:r>
              <a:rPr lang="en-US" sz="2400" b="1" dirty="1" smtClean="0"/>
              <a:t>doctrine and aboriginal rights</a:t>
            </a:r>
          </a:p>
          <a:p>
            <a:pPr marL="285750" lvl="2" indent="-285750"/>
            <a:r>
              <a:rPr lang="en-US" sz="2400" b="1" dirty="1" smtClean="0"/>
              <a:t>Now in “Phase 2”</a:t>
            </a:r>
          </a:p>
          <a:p>
            <a:pPr marL="514350" lvl="2" indent="-285750"/>
            <a:r>
              <a:rPr lang="en-US" sz="1800" dirty="1"/>
              <a:t>Jurisdiction</a:t>
            </a:r>
          </a:p>
          <a:p>
            <a:pPr marL="514350" lvl="2" indent="-285750"/>
            <a:r>
              <a:rPr lang="en-US" sz="1800" dirty="1" smtClean="0"/>
              <a:t>Quantification </a:t>
            </a:r>
            <a:r>
              <a:rPr lang="en-US" sz="1800" dirty="1"/>
              <a:t>standard</a:t>
            </a:r>
          </a:p>
          <a:p>
            <a:pPr marL="514350" lvl="2" indent="-285750"/>
            <a:r>
              <a:rPr lang="en-US" sz="1800" dirty="1" smtClean="0"/>
              <a:t>Ownership </a:t>
            </a:r>
            <a:r>
              <a:rPr lang="en-US" sz="1800" dirty="1"/>
              <a:t>of groundwater storage </a:t>
            </a:r>
            <a:r>
              <a:rPr lang="en-US" sz="1800" dirty="1" smtClean="0"/>
              <a:t>space</a:t>
            </a:r>
          </a:p>
          <a:p>
            <a:pPr marL="514350" lvl="2" indent="-285750"/>
            <a:r>
              <a:rPr lang="en-US" sz="1800" dirty="1"/>
              <a:t>Water quality claim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50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Questions Raised by </a:t>
            </a:r>
            <a:r>
              <a:rPr lang="en-US" i="1" dirty="1" smtClean="0"/>
              <a:t>Agua Caliente v. CVWD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85" y="1352550"/>
            <a:ext cx="8229600" cy="3017520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AutoNum type="arabicPeriod" startAt="1"/>
            </a:pPr>
            <a:r>
              <a:rPr lang="en-US" sz="2400" dirty="1" smtClean="0"/>
              <a:t>How should reserved rights be allocated in a managed groundwater system?</a:t>
            </a:r>
          </a:p>
          <a:p>
            <a:pPr marL="342900" indent="-342900">
              <a:spcAft>
                <a:spcPts val="1800"/>
              </a:spcAft>
              <a:buAutoNum type="arabicPeriod" startAt="1"/>
            </a:pPr>
            <a:r>
              <a:rPr lang="en-US" sz="2400" dirty="1" smtClean="0"/>
              <a:t>How could different ownership regimes for aquifer storage space impact recharge programs?</a:t>
            </a:r>
          </a:p>
          <a:p>
            <a:pPr marL="342900" indent="-342900">
              <a:spcAft>
                <a:spcPts val="1800"/>
              </a:spcAft>
              <a:buAutoNum type="arabicPeriod" startAt="1"/>
            </a:pPr>
            <a:r>
              <a:rPr lang="en-US" sz="2400" dirty="1" smtClean="0"/>
              <a:t>Should federal property claims impose unique water quality standards on recharge activities?</a:t>
            </a:r>
          </a:p>
          <a:p>
            <a:pPr marL="342900" indent="-342900">
              <a:buAutoNum type="arabicPeriod" startAt="1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9050"/>
            <a:ext cx="8229600" cy="521208"/>
          </a:xfrm>
        </p:spPr>
        <p:txBody>
          <a:bodyPr/>
          <a:lstStyle/>
          <a:p>
            <a:r>
              <a:rPr lang="en-US" dirty="1" smtClean="0"/>
              <a:t>Coachella Valley Groundwater Basin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590550"/>
            <a:ext cx="5760264" cy="434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963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"/>
            <a:ext cx="8229600" cy="521208"/>
          </a:xfrm>
        </p:spPr>
        <p:txBody>
          <a:bodyPr/>
          <a:lstStyle/>
          <a:p>
            <a:r>
              <a:rPr lang="en-US" dirty="1" smtClean="0"/>
              <a:t>Reservation Land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0" y="664347"/>
            <a:ext cx="3543300" cy="4166658"/>
          </a:xfrm>
          <a:prstGeom prst="rect"/>
        </p:spPr>
      </p:pic>
      <p:sp>
        <p:nvSpPr>
          <p:cNvPr id="5" name="TextBox 4"/>
          <p:cNvSpPr txBox="1"/>
          <p:nvPr/>
        </p:nvSpPr>
        <p:spPr>
          <a:xfrm>
            <a:off x="5753100" y="4594994"/>
            <a:ext cx="1828800" cy="246221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1000" dirty="1" smtClean="0"/>
              <a:t>Source: Wall Street Journal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313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952625" y="-142875"/>
            <a:ext cx="4552950" cy="6019800"/>
          </a:xfrm>
          <a:prstGeom prst="rect"/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697"/>
            <a:ext cx="8229600" cy="521208"/>
          </a:xfrm>
        </p:spPr>
        <p:txBody>
          <a:bodyPr>
            <a:normAutofit fontScale="90000"/>
          </a:bodyPr>
          <a:lstStyle/>
          <a:p>
            <a:r>
              <a:rPr lang="en-US" dirty="1" smtClean="0"/>
              <a:t>Whitewater River Replenishment Facility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829" y="133350"/>
            <a:ext cx="8708571" cy="45720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7100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Questions Raised by </a:t>
            </a:r>
            <a:r>
              <a:rPr lang="en-US" i="1" dirty="1"/>
              <a:t>Agua </a:t>
            </a:r>
            <a:r>
              <a:rPr lang="en-US" i="1" dirty="1" smtClean="0"/>
              <a:t>Caliente v. CVWD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800"/>
              </a:spcAft>
              <a:buAutoNum type="arabicPeriod" startAt="1"/>
            </a:pPr>
            <a:r>
              <a:rPr lang="en-US" sz="2400" dirty="1"/>
              <a:t>How should reserved rights be allocated in a managed groundwater system?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 Color Wave">
  <a:themeElements>
    <a:clrScheme name="OMM Office 2017">
      <a:dk1>
        <a:srgbClr val="000000"/>
      </a:dk1>
      <a:lt1>
        <a:srgbClr val="FFFFFF"/>
      </a:lt1>
      <a:dk2>
        <a:srgbClr val="0057B8"/>
      </a:dk2>
      <a:lt2>
        <a:srgbClr val="E3E6E7"/>
      </a:lt2>
      <a:accent1>
        <a:srgbClr val="0057B8"/>
      </a:accent1>
      <a:accent2>
        <a:srgbClr val="F2CD00"/>
      </a:accent2>
      <a:accent3>
        <a:srgbClr val="717C7D"/>
      </a:accent3>
      <a:accent4>
        <a:srgbClr val="007680"/>
      </a:accent4>
      <a:accent5>
        <a:srgbClr val="6E2B62"/>
      </a:accent5>
      <a:accent6>
        <a:srgbClr val="001E60"/>
      </a:accent6>
      <a:hlink>
        <a:srgbClr val="0057B8"/>
      </a:hlink>
      <a:folHlink>
        <a:srgbClr val="717C7D"/>
      </a:folHlink>
    </a:clrScheme>
    <a:fontScheme name="Standard 1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Color Wave</Template>
  <TotalTime>0</TotalTime>
  <Application>Microsoft Office PowerPoint</Application>
  <PresentationFormat/>
  <Slides>16</Slide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2019-02-27T22:46:03Z</dcterms:created>
  <dcterms:modified xsi:type="dcterms:W3CDTF">2019-02-27T22:46:03Z</dcterms:modified>
  <cp:lastPrinted>2019-02-27T22:46:03Z</cp:lastPrinted>
</cp:coreProperties>
</file>