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2" r:id="rId3"/>
    <p:sldMasterId id="2147483717" r:id="rId4"/>
    <p:sldMasterId id="2147483730" r:id="rId5"/>
    <p:sldMasterId id="2147483744" r:id="rId6"/>
  </p:sldMasterIdLst>
  <p:notesMasterIdLst>
    <p:notesMasterId r:id="rId25"/>
  </p:notesMasterIdLst>
  <p:sldIdLst>
    <p:sldId id="1459" r:id="rId7"/>
    <p:sldId id="1872" r:id="rId8"/>
    <p:sldId id="1882" r:id="rId9"/>
    <p:sldId id="1860" r:id="rId10"/>
    <p:sldId id="1700" r:id="rId11"/>
    <p:sldId id="1910" r:id="rId12"/>
    <p:sldId id="1768" r:id="rId13"/>
    <p:sldId id="1855" r:id="rId14"/>
    <p:sldId id="1782" r:id="rId15"/>
    <p:sldId id="1800" r:id="rId16"/>
    <p:sldId id="1911" r:id="rId17"/>
    <p:sldId id="1802" r:id="rId18"/>
    <p:sldId id="1912" r:id="rId19"/>
    <p:sldId id="1819" r:id="rId20"/>
    <p:sldId id="1820" r:id="rId21"/>
    <p:sldId id="1797" r:id="rId22"/>
    <p:sldId id="1809" r:id="rId23"/>
    <p:sldId id="1863" r:id="rId2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C266"/>
    <a:srgbClr val="C4E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2" autoAdjust="0"/>
    <p:restoredTop sz="88104" autoAdjust="0"/>
  </p:normalViewPr>
  <p:slideViewPr>
    <p:cSldViewPr snapToGrid="0" showGuides="1">
      <p:cViewPr varScale="1">
        <p:scale>
          <a:sx n="61" d="100"/>
          <a:sy n="61" d="100"/>
        </p:scale>
        <p:origin x="153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214" y="48"/>
      </p:cViewPr>
      <p:guideLst>
        <p:guide orient="horz" pos="2928"/>
        <p:guide pos="2208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SPJPA_NODOS\SitesDroughtO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_SPJPA_NODOS\SitesDroughtOp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v>System Storage Without Sites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SepStore!$A$3:$A$16</c:f>
              <c:numCache>
                <c:formatCode>General</c:formatCode>
                <c:ptCount val="14"/>
                <c:pt idx="0">
                  <c:v>1924</c:v>
                </c:pt>
                <c:pt idx="1">
                  <c:v>1929</c:v>
                </c:pt>
                <c:pt idx="2">
                  <c:v>1931</c:v>
                </c:pt>
                <c:pt idx="3">
                  <c:v>1933</c:v>
                </c:pt>
                <c:pt idx="4">
                  <c:v>1934</c:v>
                </c:pt>
                <c:pt idx="5">
                  <c:v>1939</c:v>
                </c:pt>
                <c:pt idx="6">
                  <c:v>1977</c:v>
                </c:pt>
                <c:pt idx="7">
                  <c:v>1988</c:v>
                </c:pt>
                <c:pt idx="8">
                  <c:v>1991</c:v>
                </c:pt>
                <c:pt idx="9">
                  <c:v>1992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SepStore!$F$3:$F$16</c:f>
              <c:numCache>
                <c:formatCode>0</c:formatCode>
                <c:ptCount val="14"/>
                <c:pt idx="0">
                  <c:v>2175.3325805664063</c:v>
                </c:pt>
                <c:pt idx="1">
                  <c:v>2953.9661865234375</c:v>
                </c:pt>
                <c:pt idx="2">
                  <c:v>2530.7142944335938</c:v>
                </c:pt>
                <c:pt idx="3">
                  <c:v>2999.3503112792969</c:v>
                </c:pt>
                <c:pt idx="4">
                  <c:v>2604.2384948730469</c:v>
                </c:pt>
                <c:pt idx="5">
                  <c:v>2632.5248107910156</c:v>
                </c:pt>
                <c:pt idx="6">
                  <c:v>1323.7782897949219</c:v>
                </c:pt>
                <c:pt idx="7">
                  <c:v>2817.4485168457031</c:v>
                </c:pt>
                <c:pt idx="8">
                  <c:v>2400.0215301513672</c:v>
                </c:pt>
                <c:pt idx="9">
                  <c:v>2191.5652770996094</c:v>
                </c:pt>
                <c:pt idx="12">
                  <c:v>2577.9470000000001</c:v>
                </c:pt>
                <c:pt idx="13">
                  <c:v>2833.4259999999999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1-40E4-99D5-7A5C4D265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94275096"/>
        <c:axId val="494275424"/>
      </c:barChart>
      <c:catAx>
        <c:axId val="49427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424"/>
        <c:crosses val="autoZero"/>
        <c:auto val="1"/>
        <c:lblAlgn val="ctr"/>
        <c:lblOffset val="100"/>
        <c:noMultiLvlLbl val="0"/>
      </c:catAx>
      <c:valAx>
        <c:axId val="494275424"/>
        <c:scaling>
          <c:orientation val="minMax"/>
          <c:max val="4000"/>
        </c:scaling>
        <c:delete val="0"/>
        <c:axPos val="l"/>
        <c:majorGridlines>
          <c:spPr>
            <a:ln w="12700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ysClr val="windowText" lastClr="000000"/>
                    </a:solidFill>
                  </a:rPr>
                  <a:t>Storage (TAF, End-of-September)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12357354787171"/>
          <c:y val="0.93518997278214677"/>
          <c:w val="0.69828183841150293"/>
          <c:h val="4.9425408727116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2"/>
          <c:order val="0"/>
          <c:tx>
            <c:v>System Storage Without Sites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SepStore!$A$3:$A$16</c:f>
              <c:numCache>
                <c:formatCode>General</c:formatCode>
                <c:ptCount val="14"/>
                <c:pt idx="0">
                  <c:v>1924</c:v>
                </c:pt>
                <c:pt idx="1">
                  <c:v>1929</c:v>
                </c:pt>
                <c:pt idx="2">
                  <c:v>1931</c:v>
                </c:pt>
                <c:pt idx="3">
                  <c:v>1933</c:v>
                </c:pt>
                <c:pt idx="4">
                  <c:v>1934</c:v>
                </c:pt>
                <c:pt idx="5">
                  <c:v>1939</c:v>
                </c:pt>
                <c:pt idx="6">
                  <c:v>1977</c:v>
                </c:pt>
                <c:pt idx="7">
                  <c:v>1988</c:v>
                </c:pt>
                <c:pt idx="8">
                  <c:v>1991</c:v>
                </c:pt>
                <c:pt idx="9">
                  <c:v>1992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SepStore!$F$3:$F$16</c:f>
              <c:numCache>
                <c:formatCode>0</c:formatCode>
                <c:ptCount val="14"/>
                <c:pt idx="0">
                  <c:v>2175.3325805664063</c:v>
                </c:pt>
                <c:pt idx="1">
                  <c:v>2953.9661865234375</c:v>
                </c:pt>
                <c:pt idx="2">
                  <c:v>2530.7142944335938</c:v>
                </c:pt>
                <c:pt idx="3">
                  <c:v>2999.3503112792969</c:v>
                </c:pt>
                <c:pt idx="4">
                  <c:v>2604.2384948730469</c:v>
                </c:pt>
                <c:pt idx="5">
                  <c:v>2632.5248107910156</c:v>
                </c:pt>
                <c:pt idx="6">
                  <c:v>1323.7782897949219</c:v>
                </c:pt>
                <c:pt idx="7">
                  <c:v>2817.4485168457031</c:v>
                </c:pt>
                <c:pt idx="8">
                  <c:v>2400.0215301513672</c:v>
                </c:pt>
                <c:pt idx="9">
                  <c:v>2191.5652770996094</c:v>
                </c:pt>
                <c:pt idx="12">
                  <c:v>2577.9470000000001</c:v>
                </c:pt>
                <c:pt idx="13">
                  <c:v>2833.4259999999999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1-40E4-99D5-7A5C4D26523C}"/>
            </c:ext>
          </c:extLst>
        </c:ser>
        <c:ser>
          <c:idx val="0"/>
          <c:order val="1"/>
          <c:tx>
            <c:v>System Storage With Sites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E1-40E4-99D5-7A5C4D26523C}"/>
              </c:ext>
            </c:extLst>
          </c:dPt>
          <c:dPt>
            <c:idx val="1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8E1-40E4-99D5-7A5C4D26523C}"/>
              </c:ext>
            </c:extLst>
          </c:dPt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1-40E4-99D5-7A5C4D2652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E1-40E4-99D5-7A5C4D26523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SepStore!$A$3:$A$16</c:f>
              <c:numCache>
                <c:formatCode>General</c:formatCode>
                <c:ptCount val="14"/>
                <c:pt idx="0">
                  <c:v>1924</c:v>
                </c:pt>
                <c:pt idx="1">
                  <c:v>1929</c:v>
                </c:pt>
                <c:pt idx="2">
                  <c:v>1931</c:v>
                </c:pt>
                <c:pt idx="3">
                  <c:v>1933</c:v>
                </c:pt>
                <c:pt idx="4">
                  <c:v>1934</c:v>
                </c:pt>
                <c:pt idx="5">
                  <c:v>1939</c:v>
                </c:pt>
                <c:pt idx="6">
                  <c:v>1977</c:v>
                </c:pt>
                <c:pt idx="7">
                  <c:v>1988</c:v>
                </c:pt>
                <c:pt idx="8">
                  <c:v>1991</c:v>
                </c:pt>
                <c:pt idx="9">
                  <c:v>1992</c:v>
                </c:pt>
                <c:pt idx="12">
                  <c:v>2014</c:v>
                </c:pt>
                <c:pt idx="13">
                  <c:v>2015</c:v>
                </c:pt>
              </c:numCache>
            </c:numRef>
          </c:cat>
          <c:val>
            <c:numRef>
              <c:f>SepStore!$O$3:$O$16</c:f>
              <c:numCache>
                <c:formatCode>0</c:formatCode>
                <c:ptCount val="14"/>
                <c:pt idx="0">
                  <c:v>788.79046630859375</c:v>
                </c:pt>
                <c:pt idx="1">
                  <c:v>711.62579345703125</c:v>
                </c:pt>
                <c:pt idx="2">
                  <c:v>541.46554565429688</c:v>
                </c:pt>
                <c:pt idx="3">
                  <c:v>551.07759094238281</c:v>
                </c:pt>
                <c:pt idx="4">
                  <c:v>579.12762451171875</c:v>
                </c:pt>
                <c:pt idx="5">
                  <c:v>1299.9613037109375</c:v>
                </c:pt>
                <c:pt idx="6">
                  <c:v>459.16207885742188</c:v>
                </c:pt>
                <c:pt idx="7">
                  <c:v>572.13165283203125</c:v>
                </c:pt>
                <c:pt idx="8">
                  <c:v>669.90934753417969</c:v>
                </c:pt>
                <c:pt idx="9">
                  <c:v>550.06794738769531</c:v>
                </c:pt>
                <c:pt idx="12">
                  <c:v>710</c:v>
                </c:pt>
                <c:pt idx="13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E1-40E4-99D5-7A5C4D265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94275096"/>
        <c:axId val="494275424"/>
      </c:barChart>
      <c:catAx>
        <c:axId val="49427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424"/>
        <c:crosses val="autoZero"/>
        <c:auto val="1"/>
        <c:lblAlgn val="ctr"/>
        <c:lblOffset val="100"/>
        <c:noMultiLvlLbl val="0"/>
      </c:catAx>
      <c:valAx>
        <c:axId val="494275424"/>
        <c:scaling>
          <c:orientation val="minMax"/>
          <c:max val="4000"/>
        </c:scaling>
        <c:delete val="0"/>
        <c:axPos val="l"/>
        <c:majorGridlines>
          <c:spPr>
            <a:ln w="12700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ysClr val="windowText" lastClr="000000"/>
                    </a:solidFill>
                  </a:rPr>
                  <a:t>Storage (TAF, End-of-September)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275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12357354787171"/>
          <c:y val="0.93518997278214677"/>
          <c:w val="0.69828183841150293"/>
          <c:h val="4.9425408727116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E13A73B-C2DB-443D-B83A-8E26D4C41E2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24121C-25BC-47F5-A908-EB0FB407D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0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6750" y="398463"/>
            <a:ext cx="3871913" cy="29035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6633">
              <a:defRPr/>
            </a:pPr>
            <a:fld id="{E537C5B1-C832-47E5-95A8-75CF4841ADE1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506633">
                <a:defRPr/>
              </a:pPr>
              <a:t>1</a:t>
            </a:fld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30B67-56B8-41FF-A941-D565543C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9309">
              <a:defRPr/>
            </a:pPr>
            <a:r>
              <a:rPr lang="en-US" sz="1300">
                <a:solidFill>
                  <a:prstClr val="black"/>
                </a:solidFill>
                <a:latin typeface="Calibri" panose="020F0502020204030204"/>
              </a:rPr>
              <a:t>Draft, Subject to Change</a:t>
            </a:r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3096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70038" y="679450"/>
            <a:ext cx="4435475" cy="3327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86" defTabSz="497893">
              <a:spcBef>
                <a:spcPts val="1306"/>
              </a:spcBef>
              <a:tabLst>
                <a:tab pos="6225382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Phase 1: Only 1 funding source</a:t>
            </a:r>
          </a:p>
          <a:p>
            <a:pPr marL="5186" defTabSz="497893">
              <a:spcBef>
                <a:spcPts val="1306"/>
              </a:spcBef>
              <a:tabLst>
                <a:tab pos="6225382" algn="l"/>
              </a:tabLst>
              <a:defRPr/>
            </a:pPr>
            <a:endParaRPr lang="en-US" sz="1800" dirty="0">
              <a:solidFill>
                <a:srgbClr val="3B6B7A"/>
              </a:solidFill>
              <a:latin typeface="Arial"/>
            </a:endParaRPr>
          </a:p>
          <a:p>
            <a:pPr marL="5186" defTabSz="497893">
              <a:spcBef>
                <a:spcPts val="1306"/>
              </a:spcBef>
              <a:tabLst>
                <a:tab pos="6225382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Phase 2: 3 funding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7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9711D-4BA8-4D39-B409-EBE132E13B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497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2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4200" y="388938"/>
            <a:ext cx="3768725" cy="28257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1717">
              <a:defRPr/>
            </a:pPr>
            <a:fld id="{E537C5B1-C832-47E5-95A8-75CF4841ADE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91717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30B67-56B8-41FF-A941-D565543C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19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Draft, Subject to Change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309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43050" y="673100"/>
            <a:ext cx="4391025" cy="329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28" defTabSz="492305">
              <a:spcBef>
                <a:spcPts val="1293"/>
              </a:spcBef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9 types of key Partnerships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Water Agencies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Operators CVP/SWP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Water Commission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Reclamation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Resource agencies 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Environmental Organizations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Communities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Bankers</a:t>
            </a:r>
          </a:p>
          <a:p>
            <a:pPr marL="497434" indent="-492305" defTabSz="492305">
              <a:spcBef>
                <a:spcPts val="1293"/>
              </a:spcBef>
              <a:buFont typeface="Wingdings" panose="05000000000000000000" pitchFamily="2" charset="2"/>
              <a:buChar char="§"/>
              <a:tabLst>
                <a:tab pos="6155528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Business and labor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2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9711D-4BA8-4D39-B409-EBE132E13BE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492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83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9088" y="684213"/>
            <a:ext cx="4465637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26" defTabSz="501742">
              <a:spcBef>
                <a:spcPts val="1318"/>
              </a:spcBef>
              <a:tabLst>
                <a:tab pos="6273517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710">
              <a:defRPr/>
            </a:pPr>
            <a:fld id="{21CFC346-92B9-48F5-86F8-9FC60740D65E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474710">
                <a:defRPr/>
              </a:pPr>
              <a:t>13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0790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9088" y="684213"/>
            <a:ext cx="4465637" cy="33496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701">
              <a:defRPr/>
            </a:pPr>
            <a:fld id="{21CFC346-92B9-48F5-86F8-9FC60740D65E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474701">
                <a:defRPr/>
              </a:pPr>
              <a:t>14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A57919-3098-4145-972A-C2E6049F1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9088" y="684213"/>
            <a:ext cx="4465637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26" defTabSz="501733">
              <a:spcBef>
                <a:spcPts val="1317"/>
              </a:spcBef>
              <a:tabLst>
                <a:tab pos="6273402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701">
              <a:defRPr/>
            </a:pPr>
            <a:fld id="{21CFC346-92B9-48F5-86F8-9FC60740D65E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474701">
                <a:defRPr/>
              </a:pPr>
              <a:t>15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1267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7663" y="336550"/>
            <a:ext cx="4506912" cy="337978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7323">
              <a:defRPr/>
            </a:pPr>
            <a:fld id="{6E784BC4-20D9-4648-81AC-675EC5C51969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507323">
                <a:defRPr/>
              </a:pPr>
              <a:t>16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CD2D74F-EBC7-4237-BB59-498C9470E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6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647700"/>
            <a:ext cx="4224338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Offstream</a:t>
            </a:r>
          </a:p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15% additional storage</a:t>
            </a:r>
          </a:p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Local sponsorship</a:t>
            </a:r>
          </a:p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Supports state’s co-equal goal</a:t>
            </a:r>
          </a:p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An environmental water budget</a:t>
            </a:r>
          </a:p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Cooperative &amp; adaptable operations</a:t>
            </a:r>
          </a:p>
          <a:p>
            <a:pPr marL="475747" indent="-470842" defTabSz="470842">
              <a:spcBef>
                <a:spcPts val="1237"/>
              </a:spcBef>
              <a:buFont typeface="Wingdings" panose="05000000000000000000" pitchFamily="2" charset="2"/>
              <a:buChar char="§"/>
              <a:tabLst>
                <a:tab pos="5887161" algn="l"/>
              </a:tabLst>
              <a:defRPr/>
            </a:pPr>
            <a:r>
              <a:rPr lang="en-US" sz="1800" dirty="0">
                <a:solidFill>
                  <a:srgbClr val="3B6B7A"/>
                </a:solidFill>
                <a:latin typeface="Arial"/>
              </a:rPr>
              <a:t>Provides storage to integrate with renewable solar and wind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CFC346-92B9-48F5-86F8-9FC60740D65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6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19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50" defTabSz="465653">
              <a:spcBef>
                <a:spcPts val="1223"/>
              </a:spcBef>
              <a:tabLst>
                <a:tab pos="5822287" algn="l"/>
              </a:tabLst>
              <a:defRPr/>
            </a:pPr>
            <a:endParaRPr lang="en-US" sz="1600" dirty="0">
              <a:solidFill>
                <a:srgbClr val="3B6B7A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49711D-4BA8-4D39-B409-EBE132E13BE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46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373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German immigrant. Born 1832. Died 1914</a:t>
            </a:r>
          </a:p>
          <a:p>
            <a:endParaRPr lang="en-US" dirty="0"/>
          </a:p>
          <a:p>
            <a:r>
              <a:rPr lang="en-US" dirty="0"/>
              <a:t>Came to California – likely by the Carson Route</a:t>
            </a:r>
          </a:p>
          <a:p>
            <a:endParaRPr lang="en-US" dirty="0"/>
          </a:p>
          <a:p>
            <a:r>
              <a:rPr lang="en-US" dirty="0"/>
              <a:t>Descendants still ranch and farm in the valley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6E784BC4-20D9-4648-81AC-675EC5C5196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86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14302">
              <a:defRPr/>
            </a:pPr>
            <a:fld id="{9DEB04AA-3AE8-40F8-A767-02E2502C48DF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1014302">
                <a:defRPr/>
              </a:pPr>
              <a:t>3</a:t>
            </a:fld>
            <a:endParaRPr 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A21DD-2F1D-4B99-A040-04353F80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79797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Working Draft, Subject to Change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A80B04A2-B943-4652-A83B-F95934677CE6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479797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Sites 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4200212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9088" y="684213"/>
            <a:ext cx="4465637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26" defTabSz="501742">
              <a:spcBef>
                <a:spcPts val="1318"/>
              </a:spcBef>
              <a:tabLst>
                <a:tab pos="6273517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710">
              <a:defRPr/>
            </a:pPr>
            <a:fld id="{21CFC346-92B9-48F5-86F8-9FC60740D65E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474710">
                <a:defRPr/>
              </a:pPr>
              <a:t>4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605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6993">
              <a:defRPr/>
            </a:pPr>
            <a:fld id="{FC8FC866-8768-4C6C-969B-0AEFFB8470FD}" type="slidenum">
              <a:rPr lang="en-US" sz="1300">
                <a:solidFill>
                  <a:prstClr val="black"/>
                </a:solidFill>
                <a:latin typeface="Calibri"/>
              </a:rPr>
              <a:pPr defTabSz="506993"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96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655638"/>
            <a:ext cx="4278312" cy="3209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98293" y="4042143"/>
            <a:ext cx="5776294" cy="5286054"/>
          </a:xfrm>
        </p:spPr>
        <p:txBody>
          <a:bodyPr/>
          <a:lstStyle/>
          <a:p>
            <a:r>
              <a:rPr lang="en-US" sz="1100" dirty="0"/>
              <a:t>To recalculate pie wedges, use Excel File: Phase 2 (2019) Reservoir Project Agreement-Exhibit A(Latest Version).xls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23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695C2-3FED-4314-A708-88549D24F26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235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121C-25BC-47F5-A908-EB0FB407D9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0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865">
              <a:defRPr/>
            </a:pPr>
            <a:r>
              <a:rPr lang="en-US" dirty="0"/>
              <a:t>Click for red line. Then, click for Sites (green bars)</a:t>
            </a:r>
          </a:p>
          <a:p>
            <a:pPr defTabSz="948865">
              <a:defRPr/>
            </a:pPr>
            <a:endParaRPr lang="en-US" dirty="0"/>
          </a:p>
          <a:p>
            <a:pPr>
              <a:spcBef>
                <a:spcPts val="1223"/>
              </a:spcBef>
              <a:tabLst>
                <a:tab pos="3266061" algn="l"/>
              </a:tabLst>
            </a:pP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used in last drought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Effectiveness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32943" indent="-232943">
              <a:spcBef>
                <a:spcPts val="1223"/>
              </a:spcBef>
              <a:buFont typeface="+mj-lt"/>
              <a:buAutoNum type="arabicPeriod"/>
              <a:tabLst>
                <a:tab pos="3266061" algn="l"/>
              </a:tabLs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Curtailed lower-value uses	Limited (hardened system) </a:t>
            </a:r>
          </a:p>
          <a:p>
            <a:pPr marL="232943" indent="-232943">
              <a:spcBef>
                <a:spcPts val="1223"/>
              </a:spcBef>
              <a:buFont typeface="+mj-lt"/>
              <a:buAutoNum type="arabicPeriod"/>
              <a:tabLst>
                <a:tab pos="3266061" algn="l"/>
              </a:tabLs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Voluntary actions &amp; agreements	Marginal results w/o funding</a:t>
            </a:r>
          </a:p>
          <a:p>
            <a:pPr marL="232943" indent="-232943">
              <a:spcBef>
                <a:spcPts val="1223"/>
              </a:spcBef>
              <a:buFont typeface="+mj-lt"/>
              <a:buAutoNum type="arabicPeriod"/>
              <a:tabLst>
                <a:tab pos="3266061" algn="l"/>
              </a:tabLs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Curtailed junior water right holders first	Significant acre-feet	  </a:t>
            </a:r>
          </a:p>
          <a:p>
            <a:pPr marL="232943" indent="-232943">
              <a:spcBef>
                <a:spcPts val="1223"/>
              </a:spcBef>
              <a:buFont typeface="+mj-lt"/>
              <a:buAutoNum type="arabicPeriod"/>
              <a:tabLst>
                <a:tab pos="3266061" algn="l"/>
              </a:tabLs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Waivers were negotiated 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TUCP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	To “close the gap”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433">
              <a:defRPr/>
            </a:pPr>
            <a:fld id="{C927AAB1-A7E5-4D20-B309-67AA210A0FAE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74433">
                <a:defRPr/>
              </a:pPr>
              <a:t>8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314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6075" y="690563"/>
            <a:ext cx="4510088" cy="338296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07037">
              <a:defRPr/>
            </a:pPr>
            <a:fld id="{C927AAB1-A7E5-4D20-B309-67AA210A0FAE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507037">
                <a:defRPr/>
              </a:pPr>
              <a:t>9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25E944-013F-427D-95A2-27C8C0A3C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3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0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2/28/2019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BBDED-7443-A343-AD09-28D8B10B9D7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8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4311" y="0"/>
            <a:ext cx="12282311" cy="69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3548" y="5638180"/>
            <a:ext cx="1767380" cy="5161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80110" y="2171135"/>
            <a:ext cx="7383780" cy="1338828"/>
          </a:xfrm>
        </p:spPr>
        <p:txBody>
          <a:bodyPr wrap="square" lIns="91440" anchor="b">
            <a:sp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80110" y="3602038"/>
            <a:ext cx="738378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7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562476"/>
            <a:ext cx="9144000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122127" y="348934"/>
            <a:ext cx="3388461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51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60008" y="4562476"/>
            <a:ext cx="9204008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134928" y="348934"/>
            <a:ext cx="3375660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742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28650" y="1318439"/>
            <a:ext cx="7886700" cy="4901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296927" y="3563484"/>
            <a:ext cx="1021832" cy="2461079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9841" y="26352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060133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79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258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1258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7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3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5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45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454088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7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</p:spPr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64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856995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67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1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17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EAC8-2F7B-4122-B454-2F50B0AC9DD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D965B-7076-4AFA-AEA0-4B13CAB50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93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4311" y="0"/>
            <a:ext cx="12282311" cy="690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83548" y="5638180"/>
            <a:ext cx="1767380" cy="51613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880110" y="2171135"/>
            <a:ext cx="7383780" cy="1338828"/>
          </a:xfrm>
        </p:spPr>
        <p:txBody>
          <a:bodyPr wrap="square" lIns="91440" anchor="b">
            <a:sp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80110" y="3602038"/>
            <a:ext cx="738378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84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562476"/>
            <a:ext cx="9144000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5122127" y="348934"/>
            <a:ext cx="3388461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421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8" y="-116000"/>
            <a:ext cx="9298062" cy="5230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0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60008" y="4562476"/>
            <a:ext cx="9204008" cy="229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2662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5134928" y="348934"/>
            <a:ext cx="3375660" cy="405447"/>
          </a:xfrm>
        </p:spPr>
        <p:txBody>
          <a:bodyPr>
            <a:normAutofit/>
          </a:bodyPr>
          <a:lstStyle>
            <a:lvl1pPr marL="0" indent="0" algn="r">
              <a:buNone/>
              <a:defRPr sz="1350" b="1" i="0" cap="all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116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28650" y="1318439"/>
            <a:ext cx="7886700" cy="4901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296927" y="3563484"/>
            <a:ext cx="1021832" cy="2461079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9841" y="26352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1060133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8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58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258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1258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05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59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37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>
              <a:defRPr b="0" i="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454088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70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845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|  </a:t>
            </a:r>
            <a:fld id="{95160193-F46D-EF4C-8ABD-4385CC33F3E8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fld id="{0DFAD043-CBB6-9F48-B664-3092EDD155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</p:spPr>
        <p:txBody>
          <a:bodyPr/>
          <a:lstStyle>
            <a:lvl1pPr>
              <a:defRPr kern="1000" spc="-75" baseline="0">
                <a:solidFill>
                  <a:srgbClr val="2263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46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856995" y="3242932"/>
            <a:ext cx="925966" cy="29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69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2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160193-F46D-EF4C-8ABD-4385CC33F3E8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FAD043-CBB6-9F48-B664-3092EDD1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7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AEAC8-2F7B-4122-B454-2F50B0AC9D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63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63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D965B-7076-4AFA-AEA0-4B13CAB5065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263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2637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52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p w/no reser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r="1845"/>
          <a:stretch/>
        </p:blipFill>
        <p:spPr>
          <a:xfrm>
            <a:off x="1" y="688553"/>
            <a:ext cx="9144000" cy="6169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3"/>
          <a:stretch/>
        </p:blipFill>
        <p:spPr>
          <a:xfrm>
            <a:off x="0" y="0"/>
            <a:ext cx="9144000" cy="68855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1"/>
            <a:ext cx="7886700" cy="688554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528021"/>
            <a:ext cx="9144000" cy="329978"/>
          </a:xfrm>
          <a:prstGeom prst="rect">
            <a:avLst/>
          </a:prstGeom>
          <a:gradFill flip="none" rotWithShape="1">
            <a:gsLst>
              <a:gs pos="62000">
                <a:schemeClr val="bg1">
                  <a:alpha val="79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2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1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28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34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44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91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54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33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89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96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24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39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40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34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90E9-376A-404E-AB4E-95DBE796A681}" type="datetime1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72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F432-F9AC-4B5F-91EB-2A0E4DC6CAD3}" type="datetime1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31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E942-7BA8-4900-A56A-CD32EFB254FD}" type="datetime1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569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C61EE-E322-42FE-9463-5528F7DB161C}" type="datetime1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09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0181-3CF1-4EC0-A84A-48215ADA47E8}" type="datetime1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5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D50C-FC27-474B-9441-EADB552B14D9}" type="datetime1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38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3C00-E9E3-4F0E-ACCA-1C3D835B184D}" type="datetime1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83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DCA3-5E70-4538-B399-E89C9D6E30DA}" type="datetime1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545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6039-DC20-4F54-818A-BDB88F0C3B7D}" type="datetime1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5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F1CB3-3F7F-4DFC-AD6B-8BE54C3F7750}" type="datetime1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73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3E5C-F7EC-4B74-B53D-AF876B2B37D3}" type="datetime1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094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8136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 </a:t>
            </a:r>
            <a:fld id="{95160193-F46D-EF4C-8ABD-4385CC33F3E8}" type="datetimeFigureOut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2/28/2019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422910" cy="365125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AD043-CBB6-9F48-B664-3092EDD1559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7495232" y="3207656"/>
            <a:ext cx="1159706" cy="2793149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5798" y="1732636"/>
            <a:ext cx="7023735" cy="4096664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9886" y="6172312"/>
            <a:ext cx="1665363" cy="4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97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421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524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81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647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4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9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21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81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998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94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515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64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7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9841" y="273686"/>
            <a:ext cx="7886700" cy="953313"/>
          </a:xfr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1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6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AC415-7D7D-42AC-8426-6F87B137870B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1BC78-FBA8-4520-8DBD-7776C664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8830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73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-75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8830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19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rgbClr val="226379"/>
                </a:solidFill>
              </a:defRPr>
            </a:lvl1pPr>
          </a:lstStyle>
          <a:p>
            <a:r>
              <a:rPr lang="en-US" b="1" dirty="0">
                <a:latin typeface="Montserrat" charset="0"/>
                <a:ea typeface="Montserrat" charset="0"/>
                <a:cs typeface="Montserrat" charset="0"/>
              </a:rPr>
              <a:t>|        </a:t>
            </a:r>
            <a:fld id="{2DD1FD27-B4A3-BF42-A887-F576A1EBFC7C}" type="datetimeFigureOut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2/28/2019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5748" y="6356351"/>
            <a:ext cx="572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rgbClr val="226379"/>
                </a:solidFill>
              </a:defRPr>
            </a:lvl1pPr>
          </a:lstStyle>
          <a:p>
            <a:fld id="{C70BBDED-7443-A343-AD09-28D8B10B9D7F}" type="slidenum">
              <a:rPr lang="en-US" b="1" smtClean="0">
                <a:latin typeface="Montserrat" charset="0"/>
                <a:ea typeface="Montserrat" charset="0"/>
                <a:cs typeface="Montserrat" charset="0"/>
              </a:rPr>
              <a:pPr/>
              <a:t>‹#›</a:t>
            </a:fld>
            <a:endParaRPr lang="en-US" b="1" dirty="0"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spc="-75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800" baseline="0">
          <a:solidFill>
            <a:srgbClr val="226379"/>
          </a:solidFill>
          <a:latin typeface="Montserrat" charset="0"/>
          <a:ea typeface="Montserrat" charset="0"/>
          <a:cs typeface="Montserra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78AE-14D8-40BA-976D-93FB87BD3B3F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C6630-1BBE-4A4F-B467-E1B5CAA6B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5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F7D01-DE2F-4CA8-99B0-ACACA0AD02BD}" type="datetime1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2504B-716A-4AD9-A0A0-2672AEA4B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5FCE2-8649-44FC-ADCB-5A52AD59D3E8}" type="datetimeFigureOut">
              <a:rPr lang="en-US" smtClean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4BF68-2C6B-4D13-BC10-CD7DEF9980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tes dry.jpg">
            <a:extLst>
              <a:ext uri="{FF2B5EF4-FFF2-40B4-BE49-F238E27FC236}">
                <a16:creationId xmlns:a16="http://schemas.microsoft.com/office/drawing/2014/main" id="{CF423D12-1949-478B-8236-5813815190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" r="33"/>
          <a:stretch/>
        </p:blipFill>
        <p:spPr>
          <a:xfrm>
            <a:off x="-76647" y="-41610"/>
            <a:ext cx="9227574" cy="68928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C44777-CEFC-4A2F-AEA0-0113687789B0}"/>
              </a:ext>
            </a:extLst>
          </p:cNvPr>
          <p:cNvSpPr txBox="1">
            <a:spLocks/>
          </p:cNvSpPr>
          <p:nvPr/>
        </p:nvSpPr>
        <p:spPr>
          <a:xfrm>
            <a:off x="0" y="223044"/>
            <a:ext cx="9144000" cy="71327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cap="all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76200" dir="8100000" algn="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Montserrat" charset="0"/>
              </a:rPr>
              <a:t>Sites Project: Increasing Dry Year Supplies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0B9DD13-FCA1-48DA-9865-509732C604F6}"/>
              </a:ext>
            </a:extLst>
          </p:cNvPr>
          <p:cNvSpPr txBox="1">
            <a:spLocks/>
          </p:cNvSpPr>
          <p:nvPr/>
        </p:nvSpPr>
        <p:spPr>
          <a:xfrm>
            <a:off x="880110" y="3151907"/>
            <a:ext cx="7383780" cy="248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100" b="0" i="0" kern="80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3AD99B-26AC-46FF-AC15-9784DF7F67C5}"/>
              </a:ext>
            </a:extLst>
          </p:cNvPr>
          <p:cNvSpPr/>
          <p:nvPr/>
        </p:nvSpPr>
        <p:spPr>
          <a:xfrm>
            <a:off x="0" y="2499705"/>
            <a:ext cx="9144000" cy="4351571"/>
          </a:xfrm>
          <a:prstGeom prst="rect">
            <a:avLst/>
          </a:prstGeom>
          <a:gradFill flip="none" rotWithShape="1">
            <a:gsLst>
              <a:gs pos="0">
                <a:srgbClr val="E0D5A7">
                  <a:alpha val="0"/>
                </a:srgbClr>
              </a:gs>
              <a:gs pos="85000">
                <a:srgbClr val="C8B47A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201987" marR="0" lvl="6" indent="0" algn="l" defTabSz="311719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201987" marR="0" lvl="6" indent="0" algn="l" defTabSz="311719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Urban Water Institute</a:t>
            </a: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28, 2019</a:t>
            </a:r>
          </a:p>
        </p:txBody>
      </p:sp>
    </p:spTree>
    <p:extLst>
      <p:ext uri="{BB962C8B-B14F-4D97-AF65-F5344CB8AC3E}">
        <p14:creationId xmlns:p14="http://schemas.microsoft.com/office/powerpoint/2010/main" val="704142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9DD8E5-592F-46E9-B325-A606421B75CB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4F896-7202-47AF-8E9A-CD196D1FE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1" b="45001"/>
          <a:stretch/>
        </p:blipFill>
        <p:spPr>
          <a:xfrm>
            <a:off x="0" y="5622878"/>
            <a:ext cx="9144000" cy="1241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21E44-620A-43F4-AA9D-8AD8A5DF1DEA}"/>
              </a:ext>
            </a:extLst>
          </p:cNvPr>
          <p:cNvSpPr txBox="1"/>
          <p:nvPr/>
        </p:nvSpPr>
        <p:spPr>
          <a:xfrm>
            <a:off x="-1" y="914400"/>
            <a:ext cx="8952931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6175" indent="-685800">
              <a:spcBef>
                <a:spcPts val="2000"/>
              </a:spcBef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lang="en-US" sz="2000" dirty="0">
                <a:solidFill>
                  <a:srgbClr val="3B6B7A"/>
                </a:solidFill>
                <a:latin typeface="Arial"/>
              </a:rPr>
              <a:t>Authority became the CEQA Lead agency (2017)</a:t>
            </a:r>
          </a:p>
          <a:p>
            <a:pPr marL="1146175" lvl="0" indent="-685800">
              <a:spcBef>
                <a:spcPts val="2000"/>
              </a:spcBef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lang="en-US" sz="2000" dirty="0">
                <a:solidFill>
                  <a:srgbClr val="3B6B7A"/>
                </a:solidFill>
                <a:latin typeface="Arial"/>
              </a:rPr>
              <a:t>Strong water industry support</a:t>
            </a:r>
          </a:p>
          <a:p>
            <a:pPr marL="1146175" lvl="0" indent="-685800">
              <a:spcBef>
                <a:spcPts val="2000"/>
              </a:spcBef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lang="en-US" sz="2000" dirty="0">
                <a:solidFill>
                  <a:srgbClr val="3B6B7A"/>
                </a:solidFill>
                <a:latin typeface="Arial"/>
              </a:rPr>
              <a:t>Strong bipartisan support: 43 CA Congressional Reps.</a:t>
            </a:r>
          </a:p>
          <a:p>
            <a:pPr marL="1146175" lvl="0" indent="-685800">
              <a:spcBef>
                <a:spcPts val="2000"/>
              </a:spcBef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lang="en-US" sz="2000" dirty="0">
                <a:solidFill>
                  <a:srgbClr val="3B6B7A"/>
                </a:solidFill>
                <a:latin typeface="Arial"/>
              </a:rPr>
              <a:t>Business and labor support</a:t>
            </a:r>
          </a:p>
          <a:p>
            <a:pPr marL="1146175" indent="-685800">
              <a:spcBef>
                <a:spcPts val="2000"/>
              </a:spcBef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lang="en-US" sz="2000" dirty="0">
                <a:solidFill>
                  <a:srgbClr val="3B6B7A"/>
                </a:solidFill>
                <a:latin typeface="Arial"/>
              </a:rPr>
              <a:t>USBR increasing participation from 12% to 25%</a:t>
            </a:r>
          </a:p>
          <a:p>
            <a:pPr marL="1146175" indent="-685800">
              <a:spcBef>
                <a:spcPts val="2000"/>
              </a:spcBef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lang="en-US" sz="2000" dirty="0">
                <a:solidFill>
                  <a:srgbClr val="3B6B7A"/>
                </a:solidFill>
                <a:latin typeface="Arial"/>
              </a:rPr>
              <a:t>$ 10.3 </a:t>
            </a:r>
            <a:r>
              <a:rPr lang="en-US" sz="2000" dirty="0" err="1">
                <a:solidFill>
                  <a:srgbClr val="3B6B7A"/>
                </a:solidFill>
                <a:latin typeface="Arial"/>
              </a:rPr>
              <a:t>WIIN</a:t>
            </a:r>
            <a:r>
              <a:rPr lang="en-US" sz="2000" dirty="0">
                <a:solidFill>
                  <a:srgbClr val="3B6B7A"/>
                </a:solidFill>
                <a:latin typeface="Arial"/>
              </a:rPr>
              <a:t> Act (</a:t>
            </a:r>
            <a:r>
              <a:rPr lang="en-US" sz="2000" dirty="0" err="1">
                <a:solidFill>
                  <a:srgbClr val="3B6B7A"/>
                </a:solidFill>
                <a:latin typeface="Arial"/>
              </a:rPr>
              <a:t>FY2017</a:t>
            </a:r>
            <a:r>
              <a:rPr lang="en-US" sz="2000" dirty="0">
                <a:solidFill>
                  <a:srgbClr val="3B6B7A"/>
                </a:solidFill>
                <a:latin typeface="Arial"/>
              </a:rPr>
              <a:t> &amp; 19)</a:t>
            </a:r>
          </a:p>
          <a:p>
            <a:pPr marL="1146175" marR="0" lvl="0" indent="-68580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</a:rPr>
              <a:t>$ 816.3 million Proposition 1 ($ 40.8 m for early)</a:t>
            </a:r>
          </a:p>
          <a:p>
            <a:pPr marL="1146175" marR="0" lvl="0" indent="-68580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57165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</a:rPr>
              <a:t>$ 449.2 million USDA conditional construction loan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59FCD89-81EC-42E8-B56B-90B5DC54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74"/>
            <a:ext cx="9144000" cy="511550"/>
          </a:xfrm>
        </p:spPr>
        <p:txBody>
          <a:bodyPr anchor="t" anchorCtr="0">
            <a:noAutofit/>
          </a:bodyPr>
          <a:lstStyle/>
          <a:p>
            <a:pPr marL="914400" indent="-450850" algn="l"/>
            <a:r>
              <a:rPr lang="en-US" sz="2800" b="1" spc="200" dirty="0">
                <a:latin typeface="Arial" panose="020B0604020202020204" pitchFamily="34" charset="0"/>
                <a:cs typeface="Arial" panose="020B0604020202020204" pitchFamily="34" charset="0"/>
              </a:rPr>
              <a:t>Phase 1 Accomplishments:</a:t>
            </a:r>
          </a:p>
        </p:txBody>
      </p:sp>
    </p:spTree>
    <p:extLst>
      <p:ext uri="{BB962C8B-B14F-4D97-AF65-F5344CB8AC3E}">
        <p14:creationId xmlns:p14="http://schemas.microsoft.com/office/powerpoint/2010/main" val="7316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23D12-1949-478B-8236-581381519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7" y="-17443"/>
            <a:ext cx="9190514" cy="68928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C44777-CEFC-4A2F-AEA0-0113687789B0}"/>
              </a:ext>
            </a:extLst>
          </p:cNvPr>
          <p:cNvSpPr txBox="1">
            <a:spLocks/>
          </p:cNvSpPr>
          <p:nvPr/>
        </p:nvSpPr>
        <p:spPr>
          <a:xfrm>
            <a:off x="-46514" y="150114"/>
            <a:ext cx="9144000" cy="87924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cap="all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5563" marR="0" lvl="6" indent="0" algn="ctr" defTabSz="31171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76200" dir="8100000" algn="tr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Montserrat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0B9DD13-FCA1-48DA-9865-509732C604F6}"/>
              </a:ext>
            </a:extLst>
          </p:cNvPr>
          <p:cNvSpPr txBox="1">
            <a:spLocks/>
          </p:cNvSpPr>
          <p:nvPr/>
        </p:nvSpPr>
        <p:spPr>
          <a:xfrm>
            <a:off x="880110" y="3151907"/>
            <a:ext cx="7383780" cy="248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2100" b="0" i="0" kern="80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b="0" i="0" kern="800" baseline="0">
                <a:solidFill>
                  <a:srgbClr val="226379"/>
                </a:solidFill>
                <a:latin typeface="Montserrat" charset="0"/>
                <a:ea typeface="Montserrat" charset="0"/>
                <a:cs typeface="Montserrat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0" i="0" u="none" strike="noStrike" kern="8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2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CDFE0-2A4D-408D-A6B0-9BCA85F36BFD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62CC5-EFBB-48FD-9469-054ADF868DA2}"/>
              </a:ext>
            </a:extLst>
          </p:cNvPr>
          <p:cNvSpPr txBox="1"/>
          <p:nvPr/>
        </p:nvSpPr>
        <p:spPr>
          <a:xfrm>
            <a:off x="-1" y="772161"/>
            <a:ext cx="9144001" cy="602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marR="0" lvl="0" indent="4763" algn="l" defTabSz="914400" rtl="0" eaLnBrk="1" fontAlgn="base" latinLnBrk="0" hangingPunct="1">
              <a:lnSpc>
                <a:spcPct val="114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30688" algn="l"/>
                <a:tab pos="7775575" algn="r"/>
              </a:tabLst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Partners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	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Objective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CVP</a:t>
            </a: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&amp; </a:t>
            </a:r>
            <a:r>
              <a:rPr kumimoji="0" lang="en-US" sz="1400" b="0" i="0" u="none" strike="noStrike" kern="1200" cap="none" spc="10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SWP</a:t>
            </a: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Operators 	Maximizing water benefits to achieve co-equal	goals &amp; improve system flexibility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Local water agencies 	Water industry support, improve local water</a:t>
            </a:r>
            <a:b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supply reliability, &amp; incentivize cooperative 	operations of state’s water system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 Water Commission 	Produce water-based environmental benefits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Bureau of Reclamation 		Produce water-based environmental benefits &amp; </a:t>
            </a:r>
            <a:b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improve operational flexibility of the </a:t>
            </a:r>
            <a:r>
              <a:rPr kumimoji="0" lang="en-US" sz="1400" b="0" i="0" u="none" strike="noStrike" kern="1200" cap="none" spc="10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CVP</a:t>
            </a:r>
            <a:endParaRPr kumimoji="0" lang="en-US" sz="1400" b="0" i="0" u="none" strike="noStrike" kern="1200" cap="none" spc="10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9250" marR="0" lvl="0" indent="0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Access to lower-interest financing (</a:t>
            </a:r>
            <a:r>
              <a:rPr kumimoji="0" lang="en-US" sz="1400" b="0" i="0" u="none" strike="noStrike" kern="1200" cap="none" spc="10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WIFIA</a:t>
            </a: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Public Resource Agencies 	Active protection &amp; conservation of fish &amp; </a:t>
            </a:r>
            <a:b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wildlife species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Environmental interests	Ensure limited public funds used to produce</a:t>
            </a:r>
            <a:b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environmental benefits are prioritized to 	maximize the benefits achieved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Communities 	Local acceptance &amp; support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Bankers	</a:t>
            </a:r>
            <a:r>
              <a:rPr kumimoji="0" lang="en-US" sz="1400" b="0" i="0" u="none" strike="noStrike" kern="1200" cap="none" spc="4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Low-cost financing to improve affordability</a:t>
            </a:r>
          </a:p>
          <a:p>
            <a:pPr marL="688975" marR="0" lvl="0" indent="-339725" algn="l" defTabSz="914400" rtl="0" eaLnBrk="1" fontAlgn="base" latinLnBrk="0" hangingPunct="1">
              <a:lnSpc>
                <a:spcPct val="114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4230688" algn="l"/>
                <a:tab pos="7775575" algn="r"/>
              </a:tabLst>
              <a:defRPr/>
            </a:pPr>
            <a:r>
              <a:rPr kumimoji="0" 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Business &amp; Labor	Cost-effective &amp; accelerated delivery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E082B2-F183-43CD-BDD1-F3EAD4B4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437"/>
            <a:ext cx="9144000" cy="532150"/>
          </a:xfrm>
        </p:spPr>
        <p:txBody>
          <a:bodyPr>
            <a:noAutofit/>
          </a:bodyPr>
          <a:lstStyle/>
          <a:p>
            <a:pPr marL="457200" algn="l"/>
            <a:r>
              <a:rPr lang="en-US" sz="2400" b="1" spc="100" dirty="0">
                <a:latin typeface="Arial" panose="020B0604020202020204" pitchFamily="34" charset="0"/>
                <a:cs typeface="Arial" panose="020B0604020202020204" pitchFamily="34" charset="0"/>
              </a:rPr>
              <a:t>Challenge #1: Establishing Trust</a:t>
            </a:r>
          </a:p>
        </p:txBody>
      </p:sp>
    </p:spTree>
    <p:extLst>
      <p:ext uri="{BB962C8B-B14F-4D97-AF65-F5344CB8AC3E}">
        <p14:creationId xmlns:p14="http://schemas.microsoft.com/office/powerpoint/2010/main" val="388428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264893F-0834-42FA-9315-11DFAAEB556A}"/>
              </a:ext>
            </a:extLst>
          </p:cNvPr>
          <p:cNvSpPr/>
          <p:nvPr/>
        </p:nvSpPr>
        <p:spPr>
          <a:xfrm>
            <a:off x="4121834" y="-100849"/>
            <a:ext cx="5022166" cy="977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99341E-4899-4C30-9999-04D631643966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FDB4112-FAD7-4ADA-9075-727751AA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577"/>
          </a:xfrm>
        </p:spPr>
        <p:txBody>
          <a:bodyPr>
            <a:normAutofit/>
          </a:bodyPr>
          <a:lstStyle/>
          <a:p>
            <a:pPr marL="457200"/>
            <a:r>
              <a:rPr lang="en-US" sz="2800" b="1" spc="200" dirty="0">
                <a:latin typeface="Arial" panose="020B0604020202020204" pitchFamily="34" charset="0"/>
                <a:cs typeface="Arial" panose="020B0604020202020204" pitchFamily="34" charset="0"/>
              </a:rPr>
              <a:t>Why Sites?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C88F4B-1870-4FF0-8E9C-8C1FA5F52FC3}"/>
              </a:ext>
            </a:extLst>
          </p:cNvPr>
          <p:cNvGrpSpPr>
            <a:grpSpLocks noChangeAspect="1"/>
          </p:cNvGrpSpPr>
          <p:nvPr/>
        </p:nvGrpSpPr>
        <p:grpSpPr>
          <a:xfrm>
            <a:off x="4012443" y="-67476"/>
            <a:ext cx="5152168" cy="6780200"/>
            <a:chOff x="4964533" y="1185466"/>
            <a:chExt cx="4200077" cy="55272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3B3F74-3028-4FCC-B5CC-A2C7CA1BF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4" t="8381" r="54873" b="49729"/>
            <a:stretch/>
          </p:blipFill>
          <p:spPr>
            <a:xfrm>
              <a:off x="4964533" y="1185466"/>
              <a:ext cx="4179467" cy="552725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B8B858-1A07-4BAD-8CA6-517D0E003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5" t="8516" r="54589" b="54542"/>
            <a:stretch/>
          </p:blipFill>
          <p:spPr>
            <a:xfrm rot="60000">
              <a:off x="6137681" y="1230451"/>
              <a:ext cx="3026929" cy="487272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4FC7EA-8356-40A0-B1D8-6A2A1052A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5" t="32138" r="75277" b="64885"/>
            <a:stretch/>
          </p:blipFill>
          <p:spPr>
            <a:xfrm>
              <a:off x="6914829" y="4318170"/>
              <a:ext cx="256559" cy="392789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C08578-9936-4EB2-BD08-681A2D1130AA}"/>
                </a:ext>
              </a:extLst>
            </p:cNvPr>
            <p:cNvSpPr/>
            <p:nvPr/>
          </p:nvSpPr>
          <p:spPr>
            <a:xfrm rot="21540000">
              <a:off x="6719589" y="4420772"/>
              <a:ext cx="122356" cy="1283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27432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Sites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0EA338-2ABD-44CF-ACE9-7E88A587D3A4}"/>
                </a:ext>
              </a:extLst>
            </p:cNvPr>
            <p:cNvCxnSpPr>
              <a:cxnSpLocks/>
            </p:cNvCxnSpPr>
            <p:nvPr/>
          </p:nvCxnSpPr>
          <p:spPr>
            <a:xfrm>
              <a:off x="6835980" y="4491036"/>
              <a:ext cx="365760" cy="1068"/>
            </a:xfrm>
            <a:prstGeom prst="straightConnector1">
              <a:avLst/>
            </a:prstGeom>
            <a:ln w="31750">
              <a:solidFill>
                <a:srgbClr val="000000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A836B02C-BC53-4337-8410-4B36CB8A77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35316" y="5368114"/>
              <a:ext cx="644548" cy="962262"/>
            </a:xfrm>
            <a:custGeom>
              <a:avLst/>
              <a:gdLst>
                <a:gd name="T0" fmla="*/ 854 w 1762"/>
                <a:gd name="T1" fmla="*/ 29 h 2904"/>
                <a:gd name="T2" fmla="*/ 744 w 1762"/>
                <a:gd name="T3" fmla="*/ 202 h 2904"/>
                <a:gd name="T4" fmla="*/ 638 w 1762"/>
                <a:gd name="T5" fmla="*/ 303 h 2904"/>
                <a:gd name="T6" fmla="*/ 538 w 1762"/>
                <a:gd name="T7" fmla="*/ 389 h 2904"/>
                <a:gd name="T8" fmla="*/ 518 w 1762"/>
                <a:gd name="T9" fmla="*/ 475 h 2904"/>
                <a:gd name="T10" fmla="*/ 542 w 1762"/>
                <a:gd name="T11" fmla="*/ 519 h 2904"/>
                <a:gd name="T12" fmla="*/ 480 w 1762"/>
                <a:gd name="T13" fmla="*/ 600 h 2904"/>
                <a:gd name="T14" fmla="*/ 408 w 1762"/>
                <a:gd name="T15" fmla="*/ 571 h 2904"/>
                <a:gd name="T16" fmla="*/ 355 w 1762"/>
                <a:gd name="T17" fmla="*/ 643 h 2904"/>
                <a:gd name="T18" fmla="*/ 245 w 1762"/>
                <a:gd name="T19" fmla="*/ 600 h 2904"/>
                <a:gd name="T20" fmla="*/ 264 w 1762"/>
                <a:gd name="T21" fmla="*/ 739 h 2904"/>
                <a:gd name="T22" fmla="*/ 350 w 1762"/>
                <a:gd name="T23" fmla="*/ 845 h 2904"/>
                <a:gd name="T24" fmla="*/ 322 w 1762"/>
                <a:gd name="T25" fmla="*/ 941 h 2904"/>
                <a:gd name="T26" fmla="*/ 230 w 1762"/>
                <a:gd name="T27" fmla="*/ 970 h 2904"/>
                <a:gd name="T28" fmla="*/ 312 w 1762"/>
                <a:gd name="T29" fmla="*/ 1042 h 2904"/>
                <a:gd name="T30" fmla="*/ 413 w 1762"/>
                <a:gd name="T31" fmla="*/ 1095 h 2904"/>
                <a:gd name="T32" fmla="*/ 504 w 1762"/>
                <a:gd name="T33" fmla="*/ 1119 h 2904"/>
                <a:gd name="T34" fmla="*/ 538 w 1762"/>
                <a:gd name="T35" fmla="*/ 1181 h 2904"/>
                <a:gd name="T36" fmla="*/ 576 w 1762"/>
                <a:gd name="T37" fmla="*/ 1349 h 2904"/>
                <a:gd name="T38" fmla="*/ 422 w 1762"/>
                <a:gd name="T39" fmla="*/ 1512 h 2904"/>
                <a:gd name="T40" fmla="*/ 259 w 1762"/>
                <a:gd name="T41" fmla="*/ 1546 h 2904"/>
                <a:gd name="T42" fmla="*/ 125 w 1762"/>
                <a:gd name="T43" fmla="*/ 1541 h 2904"/>
                <a:gd name="T44" fmla="*/ 14 w 1762"/>
                <a:gd name="T45" fmla="*/ 1675 h 2904"/>
                <a:gd name="T46" fmla="*/ 96 w 1762"/>
                <a:gd name="T47" fmla="*/ 1767 h 2904"/>
                <a:gd name="T48" fmla="*/ 216 w 1762"/>
                <a:gd name="T49" fmla="*/ 1771 h 2904"/>
                <a:gd name="T50" fmla="*/ 298 w 1762"/>
                <a:gd name="T51" fmla="*/ 1819 h 2904"/>
                <a:gd name="T52" fmla="*/ 437 w 1762"/>
                <a:gd name="T53" fmla="*/ 1815 h 2904"/>
                <a:gd name="T54" fmla="*/ 437 w 1762"/>
                <a:gd name="T55" fmla="*/ 1887 h 2904"/>
                <a:gd name="T56" fmla="*/ 470 w 1762"/>
                <a:gd name="T57" fmla="*/ 1997 h 2904"/>
                <a:gd name="T58" fmla="*/ 514 w 1762"/>
                <a:gd name="T59" fmla="*/ 2079 h 2904"/>
                <a:gd name="T60" fmla="*/ 653 w 1762"/>
                <a:gd name="T61" fmla="*/ 2141 h 2904"/>
                <a:gd name="T62" fmla="*/ 691 w 1762"/>
                <a:gd name="T63" fmla="*/ 2184 h 2904"/>
                <a:gd name="T64" fmla="*/ 754 w 1762"/>
                <a:gd name="T65" fmla="*/ 2347 h 2904"/>
                <a:gd name="T66" fmla="*/ 787 w 1762"/>
                <a:gd name="T67" fmla="*/ 2405 h 2904"/>
                <a:gd name="T68" fmla="*/ 874 w 1762"/>
                <a:gd name="T69" fmla="*/ 2477 h 2904"/>
                <a:gd name="T70" fmla="*/ 994 w 1762"/>
                <a:gd name="T71" fmla="*/ 2544 h 2904"/>
                <a:gd name="T72" fmla="*/ 1176 w 1762"/>
                <a:gd name="T73" fmla="*/ 2650 h 2904"/>
                <a:gd name="T74" fmla="*/ 1258 w 1762"/>
                <a:gd name="T75" fmla="*/ 2736 h 2904"/>
                <a:gd name="T76" fmla="*/ 1334 w 1762"/>
                <a:gd name="T77" fmla="*/ 2842 h 2904"/>
                <a:gd name="T78" fmla="*/ 1469 w 1762"/>
                <a:gd name="T79" fmla="*/ 2861 h 2904"/>
                <a:gd name="T80" fmla="*/ 1397 w 1762"/>
                <a:gd name="T81" fmla="*/ 2741 h 2904"/>
                <a:gd name="T82" fmla="*/ 1498 w 1762"/>
                <a:gd name="T83" fmla="*/ 2683 h 2904"/>
                <a:gd name="T84" fmla="*/ 1579 w 1762"/>
                <a:gd name="T85" fmla="*/ 2760 h 2904"/>
                <a:gd name="T86" fmla="*/ 1675 w 1762"/>
                <a:gd name="T87" fmla="*/ 2789 h 2904"/>
                <a:gd name="T88" fmla="*/ 1723 w 1762"/>
                <a:gd name="T89" fmla="*/ 2655 h 2904"/>
                <a:gd name="T90" fmla="*/ 1714 w 1762"/>
                <a:gd name="T91" fmla="*/ 2611 h 2904"/>
                <a:gd name="T92" fmla="*/ 1618 w 1762"/>
                <a:gd name="T93" fmla="*/ 2511 h 2904"/>
                <a:gd name="T94" fmla="*/ 1541 w 1762"/>
                <a:gd name="T95" fmla="*/ 2395 h 2904"/>
                <a:gd name="T96" fmla="*/ 1536 w 1762"/>
                <a:gd name="T97" fmla="*/ 2223 h 2904"/>
                <a:gd name="T98" fmla="*/ 1517 w 1762"/>
                <a:gd name="T99" fmla="*/ 2074 h 2904"/>
                <a:gd name="T100" fmla="*/ 1522 w 1762"/>
                <a:gd name="T101" fmla="*/ 1867 h 2904"/>
                <a:gd name="T102" fmla="*/ 1469 w 1762"/>
                <a:gd name="T103" fmla="*/ 1795 h 2904"/>
                <a:gd name="T104" fmla="*/ 1382 w 1762"/>
                <a:gd name="T105" fmla="*/ 1642 h 2904"/>
                <a:gd name="T106" fmla="*/ 1277 w 1762"/>
                <a:gd name="T107" fmla="*/ 1421 h 2904"/>
                <a:gd name="T108" fmla="*/ 1277 w 1762"/>
                <a:gd name="T109" fmla="*/ 1224 h 2904"/>
                <a:gd name="T110" fmla="*/ 1344 w 1762"/>
                <a:gd name="T111" fmla="*/ 1133 h 2904"/>
                <a:gd name="T112" fmla="*/ 1282 w 1762"/>
                <a:gd name="T113" fmla="*/ 1037 h 2904"/>
                <a:gd name="T114" fmla="*/ 1272 w 1762"/>
                <a:gd name="T115" fmla="*/ 955 h 2904"/>
                <a:gd name="T116" fmla="*/ 1200 w 1762"/>
                <a:gd name="T117" fmla="*/ 907 h 2904"/>
                <a:gd name="T118" fmla="*/ 1090 w 1762"/>
                <a:gd name="T119" fmla="*/ 759 h 2904"/>
                <a:gd name="T120" fmla="*/ 994 w 1762"/>
                <a:gd name="T121" fmla="*/ 245 h 2904"/>
                <a:gd name="T122" fmla="*/ 1032 w 1762"/>
                <a:gd name="T123" fmla="*/ 144 h 2904"/>
                <a:gd name="T124" fmla="*/ 1032 w 1762"/>
                <a:gd name="T125" fmla="*/ 48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2" h="2904">
                  <a:moveTo>
                    <a:pt x="1032" y="15"/>
                  </a:moveTo>
                  <a:lnTo>
                    <a:pt x="989" y="0"/>
                  </a:lnTo>
                  <a:lnTo>
                    <a:pt x="854" y="29"/>
                  </a:lnTo>
                  <a:lnTo>
                    <a:pt x="739" y="67"/>
                  </a:lnTo>
                  <a:lnTo>
                    <a:pt x="730" y="106"/>
                  </a:lnTo>
                  <a:lnTo>
                    <a:pt x="744" y="202"/>
                  </a:lnTo>
                  <a:lnTo>
                    <a:pt x="677" y="226"/>
                  </a:lnTo>
                  <a:lnTo>
                    <a:pt x="677" y="298"/>
                  </a:lnTo>
                  <a:lnTo>
                    <a:pt x="638" y="303"/>
                  </a:lnTo>
                  <a:lnTo>
                    <a:pt x="629" y="370"/>
                  </a:lnTo>
                  <a:lnTo>
                    <a:pt x="619" y="394"/>
                  </a:lnTo>
                  <a:lnTo>
                    <a:pt x="538" y="389"/>
                  </a:lnTo>
                  <a:lnTo>
                    <a:pt x="547" y="427"/>
                  </a:lnTo>
                  <a:lnTo>
                    <a:pt x="518" y="442"/>
                  </a:lnTo>
                  <a:lnTo>
                    <a:pt x="518" y="475"/>
                  </a:lnTo>
                  <a:lnTo>
                    <a:pt x="547" y="475"/>
                  </a:lnTo>
                  <a:lnTo>
                    <a:pt x="571" y="495"/>
                  </a:lnTo>
                  <a:lnTo>
                    <a:pt x="542" y="519"/>
                  </a:lnTo>
                  <a:lnTo>
                    <a:pt x="518" y="499"/>
                  </a:lnTo>
                  <a:lnTo>
                    <a:pt x="518" y="595"/>
                  </a:lnTo>
                  <a:lnTo>
                    <a:pt x="480" y="600"/>
                  </a:lnTo>
                  <a:lnTo>
                    <a:pt x="466" y="576"/>
                  </a:lnTo>
                  <a:lnTo>
                    <a:pt x="437" y="576"/>
                  </a:lnTo>
                  <a:lnTo>
                    <a:pt x="408" y="571"/>
                  </a:lnTo>
                  <a:lnTo>
                    <a:pt x="384" y="595"/>
                  </a:lnTo>
                  <a:lnTo>
                    <a:pt x="394" y="629"/>
                  </a:lnTo>
                  <a:lnTo>
                    <a:pt x="355" y="643"/>
                  </a:lnTo>
                  <a:lnTo>
                    <a:pt x="288" y="639"/>
                  </a:lnTo>
                  <a:lnTo>
                    <a:pt x="283" y="600"/>
                  </a:lnTo>
                  <a:lnTo>
                    <a:pt x="245" y="600"/>
                  </a:lnTo>
                  <a:lnTo>
                    <a:pt x="240" y="648"/>
                  </a:lnTo>
                  <a:lnTo>
                    <a:pt x="245" y="696"/>
                  </a:lnTo>
                  <a:lnTo>
                    <a:pt x="264" y="739"/>
                  </a:lnTo>
                  <a:lnTo>
                    <a:pt x="307" y="778"/>
                  </a:lnTo>
                  <a:lnTo>
                    <a:pt x="312" y="807"/>
                  </a:lnTo>
                  <a:lnTo>
                    <a:pt x="350" y="845"/>
                  </a:lnTo>
                  <a:lnTo>
                    <a:pt x="350" y="903"/>
                  </a:lnTo>
                  <a:lnTo>
                    <a:pt x="317" y="907"/>
                  </a:lnTo>
                  <a:lnTo>
                    <a:pt x="322" y="941"/>
                  </a:lnTo>
                  <a:lnTo>
                    <a:pt x="259" y="941"/>
                  </a:lnTo>
                  <a:lnTo>
                    <a:pt x="264" y="970"/>
                  </a:lnTo>
                  <a:lnTo>
                    <a:pt x="230" y="970"/>
                  </a:lnTo>
                  <a:lnTo>
                    <a:pt x="230" y="1008"/>
                  </a:lnTo>
                  <a:lnTo>
                    <a:pt x="312" y="1008"/>
                  </a:lnTo>
                  <a:lnTo>
                    <a:pt x="312" y="1042"/>
                  </a:lnTo>
                  <a:lnTo>
                    <a:pt x="355" y="1042"/>
                  </a:lnTo>
                  <a:lnTo>
                    <a:pt x="408" y="1061"/>
                  </a:lnTo>
                  <a:lnTo>
                    <a:pt x="413" y="1095"/>
                  </a:lnTo>
                  <a:lnTo>
                    <a:pt x="451" y="1090"/>
                  </a:lnTo>
                  <a:lnTo>
                    <a:pt x="466" y="1123"/>
                  </a:lnTo>
                  <a:lnTo>
                    <a:pt x="504" y="1119"/>
                  </a:lnTo>
                  <a:lnTo>
                    <a:pt x="499" y="1157"/>
                  </a:lnTo>
                  <a:lnTo>
                    <a:pt x="542" y="1147"/>
                  </a:lnTo>
                  <a:lnTo>
                    <a:pt x="538" y="1181"/>
                  </a:lnTo>
                  <a:lnTo>
                    <a:pt x="629" y="1267"/>
                  </a:lnTo>
                  <a:lnTo>
                    <a:pt x="595" y="1296"/>
                  </a:lnTo>
                  <a:lnTo>
                    <a:pt x="576" y="1349"/>
                  </a:lnTo>
                  <a:lnTo>
                    <a:pt x="547" y="1411"/>
                  </a:lnTo>
                  <a:lnTo>
                    <a:pt x="490" y="1469"/>
                  </a:lnTo>
                  <a:lnTo>
                    <a:pt x="422" y="1512"/>
                  </a:lnTo>
                  <a:lnTo>
                    <a:pt x="355" y="1541"/>
                  </a:lnTo>
                  <a:lnTo>
                    <a:pt x="312" y="1570"/>
                  </a:lnTo>
                  <a:lnTo>
                    <a:pt x="259" y="1546"/>
                  </a:lnTo>
                  <a:lnTo>
                    <a:pt x="216" y="1527"/>
                  </a:lnTo>
                  <a:lnTo>
                    <a:pt x="154" y="1536"/>
                  </a:lnTo>
                  <a:lnTo>
                    <a:pt x="125" y="1541"/>
                  </a:lnTo>
                  <a:lnTo>
                    <a:pt x="58" y="1603"/>
                  </a:lnTo>
                  <a:lnTo>
                    <a:pt x="10" y="1632"/>
                  </a:lnTo>
                  <a:lnTo>
                    <a:pt x="14" y="1675"/>
                  </a:lnTo>
                  <a:lnTo>
                    <a:pt x="0" y="1723"/>
                  </a:lnTo>
                  <a:lnTo>
                    <a:pt x="62" y="1752"/>
                  </a:lnTo>
                  <a:lnTo>
                    <a:pt x="96" y="1767"/>
                  </a:lnTo>
                  <a:lnTo>
                    <a:pt x="110" y="1791"/>
                  </a:lnTo>
                  <a:lnTo>
                    <a:pt x="154" y="1791"/>
                  </a:lnTo>
                  <a:lnTo>
                    <a:pt x="216" y="1771"/>
                  </a:lnTo>
                  <a:lnTo>
                    <a:pt x="245" y="1786"/>
                  </a:lnTo>
                  <a:lnTo>
                    <a:pt x="254" y="1819"/>
                  </a:lnTo>
                  <a:lnTo>
                    <a:pt x="298" y="1819"/>
                  </a:lnTo>
                  <a:lnTo>
                    <a:pt x="346" y="1805"/>
                  </a:lnTo>
                  <a:lnTo>
                    <a:pt x="394" y="1819"/>
                  </a:lnTo>
                  <a:lnTo>
                    <a:pt x="437" y="1815"/>
                  </a:lnTo>
                  <a:lnTo>
                    <a:pt x="480" y="1839"/>
                  </a:lnTo>
                  <a:lnTo>
                    <a:pt x="470" y="1863"/>
                  </a:lnTo>
                  <a:lnTo>
                    <a:pt x="437" y="1887"/>
                  </a:lnTo>
                  <a:lnTo>
                    <a:pt x="461" y="1930"/>
                  </a:lnTo>
                  <a:lnTo>
                    <a:pt x="470" y="1959"/>
                  </a:lnTo>
                  <a:lnTo>
                    <a:pt x="470" y="1997"/>
                  </a:lnTo>
                  <a:lnTo>
                    <a:pt x="456" y="2031"/>
                  </a:lnTo>
                  <a:lnTo>
                    <a:pt x="490" y="2031"/>
                  </a:lnTo>
                  <a:lnTo>
                    <a:pt x="514" y="2079"/>
                  </a:lnTo>
                  <a:lnTo>
                    <a:pt x="576" y="2088"/>
                  </a:lnTo>
                  <a:lnTo>
                    <a:pt x="614" y="2112"/>
                  </a:lnTo>
                  <a:lnTo>
                    <a:pt x="653" y="2141"/>
                  </a:lnTo>
                  <a:lnTo>
                    <a:pt x="682" y="2141"/>
                  </a:lnTo>
                  <a:lnTo>
                    <a:pt x="658" y="2179"/>
                  </a:lnTo>
                  <a:lnTo>
                    <a:pt x="691" y="2184"/>
                  </a:lnTo>
                  <a:lnTo>
                    <a:pt x="730" y="2232"/>
                  </a:lnTo>
                  <a:lnTo>
                    <a:pt x="730" y="2290"/>
                  </a:lnTo>
                  <a:lnTo>
                    <a:pt x="754" y="2347"/>
                  </a:lnTo>
                  <a:lnTo>
                    <a:pt x="734" y="2376"/>
                  </a:lnTo>
                  <a:lnTo>
                    <a:pt x="715" y="2400"/>
                  </a:lnTo>
                  <a:lnTo>
                    <a:pt x="787" y="2405"/>
                  </a:lnTo>
                  <a:lnTo>
                    <a:pt x="821" y="2400"/>
                  </a:lnTo>
                  <a:lnTo>
                    <a:pt x="821" y="2439"/>
                  </a:lnTo>
                  <a:lnTo>
                    <a:pt x="874" y="2477"/>
                  </a:lnTo>
                  <a:lnTo>
                    <a:pt x="893" y="2520"/>
                  </a:lnTo>
                  <a:lnTo>
                    <a:pt x="917" y="2544"/>
                  </a:lnTo>
                  <a:lnTo>
                    <a:pt x="994" y="2544"/>
                  </a:lnTo>
                  <a:lnTo>
                    <a:pt x="1051" y="2597"/>
                  </a:lnTo>
                  <a:lnTo>
                    <a:pt x="1114" y="2626"/>
                  </a:lnTo>
                  <a:lnTo>
                    <a:pt x="1176" y="2650"/>
                  </a:lnTo>
                  <a:lnTo>
                    <a:pt x="1181" y="2712"/>
                  </a:lnTo>
                  <a:lnTo>
                    <a:pt x="1214" y="2717"/>
                  </a:lnTo>
                  <a:lnTo>
                    <a:pt x="1258" y="2736"/>
                  </a:lnTo>
                  <a:lnTo>
                    <a:pt x="1310" y="2736"/>
                  </a:lnTo>
                  <a:lnTo>
                    <a:pt x="1334" y="2789"/>
                  </a:lnTo>
                  <a:lnTo>
                    <a:pt x="1334" y="2842"/>
                  </a:lnTo>
                  <a:lnTo>
                    <a:pt x="1368" y="2856"/>
                  </a:lnTo>
                  <a:lnTo>
                    <a:pt x="1402" y="2842"/>
                  </a:lnTo>
                  <a:lnTo>
                    <a:pt x="1469" y="2861"/>
                  </a:lnTo>
                  <a:lnTo>
                    <a:pt x="1488" y="2904"/>
                  </a:lnTo>
                  <a:lnTo>
                    <a:pt x="1522" y="2899"/>
                  </a:lnTo>
                  <a:lnTo>
                    <a:pt x="1397" y="2741"/>
                  </a:lnTo>
                  <a:lnTo>
                    <a:pt x="1421" y="2722"/>
                  </a:lnTo>
                  <a:lnTo>
                    <a:pt x="1474" y="2698"/>
                  </a:lnTo>
                  <a:lnTo>
                    <a:pt x="1498" y="2683"/>
                  </a:lnTo>
                  <a:lnTo>
                    <a:pt x="1526" y="2698"/>
                  </a:lnTo>
                  <a:lnTo>
                    <a:pt x="1555" y="2731"/>
                  </a:lnTo>
                  <a:lnTo>
                    <a:pt x="1579" y="2760"/>
                  </a:lnTo>
                  <a:lnTo>
                    <a:pt x="1608" y="2775"/>
                  </a:lnTo>
                  <a:lnTo>
                    <a:pt x="1646" y="2779"/>
                  </a:lnTo>
                  <a:lnTo>
                    <a:pt x="1675" y="2789"/>
                  </a:lnTo>
                  <a:lnTo>
                    <a:pt x="1690" y="2731"/>
                  </a:lnTo>
                  <a:lnTo>
                    <a:pt x="1718" y="2712"/>
                  </a:lnTo>
                  <a:lnTo>
                    <a:pt x="1723" y="2655"/>
                  </a:lnTo>
                  <a:lnTo>
                    <a:pt x="1762" y="2640"/>
                  </a:lnTo>
                  <a:lnTo>
                    <a:pt x="1752" y="2616"/>
                  </a:lnTo>
                  <a:lnTo>
                    <a:pt x="1714" y="2611"/>
                  </a:lnTo>
                  <a:lnTo>
                    <a:pt x="1704" y="2554"/>
                  </a:lnTo>
                  <a:lnTo>
                    <a:pt x="1613" y="2559"/>
                  </a:lnTo>
                  <a:lnTo>
                    <a:pt x="1618" y="2511"/>
                  </a:lnTo>
                  <a:lnTo>
                    <a:pt x="1594" y="2439"/>
                  </a:lnTo>
                  <a:lnTo>
                    <a:pt x="1570" y="2395"/>
                  </a:lnTo>
                  <a:lnTo>
                    <a:pt x="1541" y="2395"/>
                  </a:lnTo>
                  <a:lnTo>
                    <a:pt x="1560" y="2367"/>
                  </a:lnTo>
                  <a:lnTo>
                    <a:pt x="1546" y="2343"/>
                  </a:lnTo>
                  <a:lnTo>
                    <a:pt x="1536" y="2223"/>
                  </a:lnTo>
                  <a:lnTo>
                    <a:pt x="1502" y="2203"/>
                  </a:lnTo>
                  <a:lnTo>
                    <a:pt x="1498" y="2103"/>
                  </a:lnTo>
                  <a:lnTo>
                    <a:pt x="1517" y="2074"/>
                  </a:lnTo>
                  <a:lnTo>
                    <a:pt x="1531" y="1983"/>
                  </a:lnTo>
                  <a:lnTo>
                    <a:pt x="1541" y="1925"/>
                  </a:lnTo>
                  <a:lnTo>
                    <a:pt x="1522" y="1867"/>
                  </a:lnTo>
                  <a:lnTo>
                    <a:pt x="1483" y="1815"/>
                  </a:lnTo>
                  <a:lnTo>
                    <a:pt x="1517" y="1795"/>
                  </a:lnTo>
                  <a:lnTo>
                    <a:pt x="1469" y="1795"/>
                  </a:lnTo>
                  <a:lnTo>
                    <a:pt x="1450" y="1709"/>
                  </a:lnTo>
                  <a:lnTo>
                    <a:pt x="1416" y="1666"/>
                  </a:lnTo>
                  <a:lnTo>
                    <a:pt x="1382" y="1642"/>
                  </a:lnTo>
                  <a:lnTo>
                    <a:pt x="1382" y="1555"/>
                  </a:lnTo>
                  <a:lnTo>
                    <a:pt x="1330" y="1503"/>
                  </a:lnTo>
                  <a:lnTo>
                    <a:pt x="1277" y="1421"/>
                  </a:lnTo>
                  <a:lnTo>
                    <a:pt x="1267" y="1349"/>
                  </a:lnTo>
                  <a:lnTo>
                    <a:pt x="1277" y="1253"/>
                  </a:lnTo>
                  <a:lnTo>
                    <a:pt x="1277" y="1224"/>
                  </a:lnTo>
                  <a:lnTo>
                    <a:pt x="1253" y="1162"/>
                  </a:lnTo>
                  <a:lnTo>
                    <a:pt x="1296" y="1143"/>
                  </a:lnTo>
                  <a:lnTo>
                    <a:pt x="1344" y="1133"/>
                  </a:lnTo>
                  <a:lnTo>
                    <a:pt x="1339" y="1071"/>
                  </a:lnTo>
                  <a:lnTo>
                    <a:pt x="1306" y="1047"/>
                  </a:lnTo>
                  <a:lnTo>
                    <a:pt x="1282" y="1037"/>
                  </a:lnTo>
                  <a:lnTo>
                    <a:pt x="1262" y="1018"/>
                  </a:lnTo>
                  <a:lnTo>
                    <a:pt x="1296" y="965"/>
                  </a:lnTo>
                  <a:lnTo>
                    <a:pt x="1272" y="955"/>
                  </a:lnTo>
                  <a:lnTo>
                    <a:pt x="1248" y="941"/>
                  </a:lnTo>
                  <a:lnTo>
                    <a:pt x="1224" y="917"/>
                  </a:lnTo>
                  <a:lnTo>
                    <a:pt x="1200" y="907"/>
                  </a:lnTo>
                  <a:lnTo>
                    <a:pt x="1166" y="903"/>
                  </a:lnTo>
                  <a:lnTo>
                    <a:pt x="1171" y="759"/>
                  </a:lnTo>
                  <a:lnTo>
                    <a:pt x="1090" y="759"/>
                  </a:lnTo>
                  <a:lnTo>
                    <a:pt x="1090" y="288"/>
                  </a:lnTo>
                  <a:lnTo>
                    <a:pt x="998" y="279"/>
                  </a:lnTo>
                  <a:lnTo>
                    <a:pt x="994" y="245"/>
                  </a:lnTo>
                  <a:lnTo>
                    <a:pt x="984" y="192"/>
                  </a:lnTo>
                  <a:lnTo>
                    <a:pt x="1008" y="163"/>
                  </a:lnTo>
                  <a:lnTo>
                    <a:pt x="1032" y="144"/>
                  </a:lnTo>
                  <a:lnTo>
                    <a:pt x="1022" y="111"/>
                  </a:lnTo>
                  <a:lnTo>
                    <a:pt x="1003" y="91"/>
                  </a:lnTo>
                  <a:lnTo>
                    <a:pt x="1032" y="48"/>
                  </a:lnTo>
                  <a:lnTo>
                    <a:pt x="1032" y="15"/>
                  </a:lnTo>
                  <a:close/>
                </a:path>
              </a:pathLst>
            </a:custGeom>
            <a:solidFill>
              <a:srgbClr val="B6F600">
                <a:alpha val="50000"/>
              </a:srgbClr>
            </a:solidFill>
            <a:ln w="63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531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0A3C54E-13D4-450D-9C27-FD0F25ACC069}"/>
                </a:ext>
              </a:extLst>
            </p:cNvPr>
            <p:cNvSpPr/>
            <p:nvPr/>
          </p:nvSpPr>
          <p:spPr>
            <a:xfrm>
              <a:off x="6841935" y="2784238"/>
              <a:ext cx="127361" cy="128480"/>
            </a:xfrm>
            <a:prstGeom prst="ellipse">
              <a:avLst/>
            </a:prstGeom>
            <a:solidFill>
              <a:srgbClr val="005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98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Shasta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4F3C196-9583-4815-9F29-028EE028DFFB}"/>
                </a:ext>
              </a:extLst>
            </p:cNvPr>
            <p:cNvSpPr/>
            <p:nvPr/>
          </p:nvSpPr>
          <p:spPr>
            <a:xfrm>
              <a:off x="7627304" y="4166396"/>
              <a:ext cx="127361" cy="128480"/>
            </a:xfrm>
            <a:prstGeom prst="ellipse">
              <a:avLst/>
            </a:prstGeom>
            <a:solidFill>
              <a:srgbClr val="005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98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Oroville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9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9EF314-D51C-43C4-B5A6-0C5FC2EDE8BB}"/>
                </a:ext>
              </a:extLst>
            </p:cNvPr>
            <p:cNvSpPr/>
            <p:nvPr/>
          </p:nvSpPr>
          <p:spPr>
            <a:xfrm>
              <a:off x="7924745" y="5107585"/>
              <a:ext cx="127361" cy="128480"/>
            </a:xfrm>
            <a:prstGeom prst="ellipse">
              <a:avLst/>
            </a:prstGeom>
            <a:solidFill>
              <a:srgbClr val="005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98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Folsom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088341-561B-4C97-8F35-995633C54D30}"/>
                </a:ext>
              </a:extLst>
            </p:cNvPr>
            <p:cNvSpPr/>
            <p:nvPr/>
          </p:nvSpPr>
          <p:spPr>
            <a:xfrm>
              <a:off x="7525281" y="4269565"/>
              <a:ext cx="115624" cy="847612"/>
            </a:xfrm>
            <a:custGeom>
              <a:avLst/>
              <a:gdLst>
                <a:gd name="connsiteX0" fmla="*/ 121474 w 121474"/>
                <a:gd name="connsiteY0" fmla="*/ 0 h 904875"/>
                <a:gd name="connsiteX1" fmla="*/ 88136 w 121474"/>
                <a:gd name="connsiteY1" fmla="*/ 38100 h 904875"/>
                <a:gd name="connsiteX2" fmla="*/ 61942 w 121474"/>
                <a:gd name="connsiteY2" fmla="*/ 66675 h 904875"/>
                <a:gd name="connsiteX3" fmla="*/ 38130 w 121474"/>
                <a:gd name="connsiteY3" fmla="*/ 88106 h 904875"/>
                <a:gd name="connsiteX4" fmla="*/ 28605 w 121474"/>
                <a:gd name="connsiteY4" fmla="*/ 147637 h 904875"/>
                <a:gd name="connsiteX5" fmla="*/ 30986 w 121474"/>
                <a:gd name="connsiteY5" fmla="*/ 211931 h 904875"/>
                <a:gd name="connsiteX6" fmla="*/ 23842 w 121474"/>
                <a:gd name="connsiteY6" fmla="*/ 245268 h 904875"/>
                <a:gd name="connsiteX7" fmla="*/ 33367 w 121474"/>
                <a:gd name="connsiteY7" fmla="*/ 302418 h 904875"/>
                <a:gd name="connsiteX8" fmla="*/ 26224 w 121474"/>
                <a:gd name="connsiteY8" fmla="*/ 333375 h 904875"/>
                <a:gd name="connsiteX9" fmla="*/ 33367 w 121474"/>
                <a:gd name="connsiteY9" fmla="*/ 354806 h 904875"/>
                <a:gd name="connsiteX10" fmla="*/ 33367 w 121474"/>
                <a:gd name="connsiteY10" fmla="*/ 385762 h 904875"/>
                <a:gd name="connsiteX11" fmla="*/ 35749 w 121474"/>
                <a:gd name="connsiteY11" fmla="*/ 407193 h 904875"/>
                <a:gd name="connsiteX12" fmla="*/ 35749 w 121474"/>
                <a:gd name="connsiteY12" fmla="*/ 423862 h 904875"/>
                <a:gd name="connsiteX13" fmla="*/ 50036 w 121474"/>
                <a:gd name="connsiteY13" fmla="*/ 478631 h 904875"/>
                <a:gd name="connsiteX14" fmla="*/ 45274 w 121474"/>
                <a:gd name="connsiteY14" fmla="*/ 495300 h 904875"/>
                <a:gd name="connsiteX15" fmla="*/ 45274 w 121474"/>
                <a:gd name="connsiteY15" fmla="*/ 502443 h 904875"/>
                <a:gd name="connsiteX16" fmla="*/ 47655 w 121474"/>
                <a:gd name="connsiteY16" fmla="*/ 531018 h 904875"/>
                <a:gd name="connsiteX17" fmla="*/ 47655 w 121474"/>
                <a:gd name="connsiteY17" fmla="*/ 561975 h 904875"/>
                <a:gd name="connsiteX18" fmla="*/ 42892 w 121474"/>
                <a:gd name="connsiteY18" fmla="*/ 597693 h 904875"/>
                <a:gd name="connsiteX19" fmla="*/ 52417 w 121474"/>
                <a:gd name="connsiteY19" fmla="*/ 654843 h 904875"/>
                <a:gd name="connsiteX20" fmla="*/ 64324 w 121474"/>
                <a:gd name="connsiteY20" fmla="*/ 695325 h 904875"/>
                <a:gd name="connsiteX21" fmla="*/ 61942 w 121474"/>
                <a:gd name="connsiteY21" fmla="*/ 716756 h 904875"/>
                <a:gd name="connsiteX22" fmla="*/ 69086 w 121474"/>
                <a:gd name="connsiteY22" fmla="*/ 735806 h 904875"/>
                <a:gd name="connsiteX23" fmla="*/ 52417 w 121474"/>
                <a:gd name="connsiteY23" fmla="*/ 750093 h 904875"/>
                <a:gd name="connsiteX24" fmla="*/ 38130 w 121474"/>
                <a:gd name="connsiteY24" fmla="*/ 773906 h 904875"/>
                <a:gd name="connsiteX25" fmla="*/ 23842 w 121474"/>
                <a:gd name="connsiteY25" fmla="*/ 788193 h 904875"/>
                <a:gd name="connsiteX26" fmla="*/ 7174 w 121474"/>
                <a:gd name="connsiteY26" fmla="*/ 819150 h 904875"/>
                <a:gd name="connsiteX27" fmla="*/ 30 w 121474"/>
                <a:gd name="connsiteY27" fmla="*/ 859631 h 904875"/>
                <a:gd name="connsiteX28" fmla="*/ 9555 w 121474"/>
                <a:gd name="connsiteY28" fmla="*/ 881062 h 904875"/>
                <a:gd name="connsiteX29" fmla="*/ 9555 w 121474"/>
                <a:gd name="connsiteY29" fmla="*/ 9048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474" h="904875">
                  <a:moveTo>
                    <a:pt x="121474" y="0"/>
                  </a:moveTo>
                  <a:lnTo>
                    <a:pt x="88136" y="38100"/>
                  </a:lnTo>
                  <a:cubicBezTo>
                    <a:pt x="78214" y="49212"/>
                    <a:pt x="70276" y="58341"/>
                    <a:pt x="61942" y="66675"/>
                  </a:cubicBezTo>
                  <a:cubicBezTo>
                    <a:pt x="53608" y="75009"/>
                    <a:pt x="43686" y="74612"/>
                    <a:pt x="38130" y="88106"/>
                  </a:cubicBezTo>
                  <a:cubicBezTo>
                    <a:pt x="32574" y="101600"/>
                    <a:pt x="29796" y="127000"/>
                    <a:pt x="28605" y="147637"/>
                  </a:cubicBezTo>
                  <a:cubicBezTo>
                    <a:pt x="27414" y="168274"/>
                    <a:pt x="31780" y="195659"/>
                    <a:pt x="30986" y="211931"/>
                  </a:cubicBezTo>
                  <a:cubicBezTo>
                    <a:pt x="30192" y="228203"/>
                    <a:pt x="23445" y="230187"/>
                    <a:pt x="23842" y="245268"/>
                  </a:cubicBezTo>
                  <a:cubicBezTo>
                    <a:pt x="24239" y="260349"/>
                    <a:pt x="32970" y="287734"/>
                    <a:pt x="33367" y="302418"/>
                  </a:cubicBezTo>
                  <a:cubicBezTo>
                    <a:pt x="33764" y="317102"/>
                    <a:pt x="26224" y="324644"/>
                    <a:pt x="26224" y="333375"/>
                  </a:cubicBezTo>
                  <a:cubicBezTo>
                    <a:pt x="26224" y="342106"/>
                    <a:pt x="32177" y="346075"/>
                    <a:pt x="33367" y="354806"/>
                  </a:cubicBezTo>
                  <a:cubicBezTo>
                    <a:pt x="34557" y="363537"/>
                    <a:pt x="32970" y="377031"/>
                    <a:pt x="33367" y="385762"/>
                  </a:cubicBezTo>
                  <a:cubicBezTo>
                    <a:pt x="33764" y="394493"/>
                    <a:pt x="35352" y="400843"/>
                    <a:pt x="35749" y="407193"/>
                  </a:cubicBezTo>
                  <a:cubicBezTo>
                    <a:pt x="36146" y="413543"/>
                    <a:pt x="33368" y="411956"/>
                    <a:pt x="35749" y="423862"/>
                  </a:cubicBezTo>
                  <a:cubicBezTo>
                    <a:pt x="38130" y="435768"/>
                    <a:pt x="48449" y="466725"/>
                    <a:pt x="50036" y="478631"/>
                  </a:cubicBezTo>
                  <a:cubicBezTo>
                    <a:pt x="51623" y="490537"/>
                    <a:pt x="45274" y="495300"/>
                    <a:pt x="45274" y="495300"/>
                  </a:cubicBezTo>
                  <a:cubicBezTo>
                    <a:pt x="44480" y="499269"/>
                    <a:pt x="44877" y="496490"/>
                    <a:pt x="45274" y="502443"/>
                  </a:cubicBezTo>
                  <a:cubicBezTo>
                    <a:pt x="45671" y="508396"/>
                    <a:pt x="47258" y="521096"/>
                    <a:pt x="47655" y="531018"/>
                  </a:cubicBezTo>
                  <a:cubicBezTo>
                    <a:pt x="48052" y="540940"/>
                    <a:pt x="48449" y="550863"/>
                    <a:pt x="47655" y="561975"/>
                  </a:cubicBezTo>
                  <a:cubicBezTo>
                    <a:pt x="46861" y="573087"/>
                    <a:pt x="42098" y="582215"/>
                    <a:pt x="42892" y="597693"/>
                  </a:cubicBezTo>
                  <a:cubicBezTo>
                    <a:pt x="43686" y="613171"/>
                    <a:pt x="48845" y="638571"/>
                    <a:pt x="52417" y="654843"/>
                  </a:cubicBezTo>
                  <a:cubicBezTo>
                    <a:pt x="55989" y="671115"/>
                    <a:pt x="62736" y="685006"/>
                    <a:pt x="64324" y="695325"/>
                  </a:cubicBezTo>
                  <a:cubicBezTo>
                    <a:pt x="65911" y="705644"/>
                    <a:pt x="61148" y="710009"/>
                    <a:pt x="61942" y="716756"/>
                  </a:cubicBezTo>
                  <a:cubicBezTo>
                    <a:pt x="62736" y="723503"/>
                    <a:pt x="70673" y="730250"/>
                    <a:pt x="69086" y="735806"/>
                  </a:cubicBezTo>
                  <a:cubicBezTo>
                    <a:pt x="67499" y="741362"/>
                    <a:pt x="57576" y="743743"/>
                    <a:pt x="52417" y="750093"/>
                  </a:cubicBezTo>
                  <a:cubicBezTo>
                    <a:pt x="47258" y="756443"/>
                    <a:pt x="42892" y="767556"/>
                    <a:pt x="38130" y="773906"/>
                  </a:cubicBezTo>
                  <a:cubicBezTo>
                    <a:pt x="33368" y="780256"/>
                    <a:pt x="29001" y="780652"/>
                    <a:pt x="23842" y="788193"/>
                  </a:cubicBezTo>
                  <a:cubicBezTo>
                    <a:pt x="18683" y="795734"/>
                    <a:pt x="11143" y="807244"/>
                    <a:pt x="7174" y="819150"/>
                  </a:cubicBezTo>
                  <a:cubicBezTo>
                    <a:pt x="3205" y="831056"/>
                    <a:pt x="-367" y="849312"/>
                    <a:pt x="30" y="859631"/>
                  </a:cubicBezTo>
                  <a:cubicBezTo>
                    <a:pt x="427" y="869950"/>
                    <a:pt x="7967" y="873521"/>
                    <a:pt x="9555" y="881062"/>
                  </a:cubicBezTo>
                  <a:cubicBezTo>
                    <a:pt x="11143" y="888603"/>
                    <a:pt x="10349" y="896739"/>
                    <a:pt x="9555" y="9048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BF0053-18F0-4624-ABD2-9E1F7D06759A}"/>
                </a:ext>
              </a:extLst>
            </p:cNvPr>
            <p:cNvGrpSpPr/>
            <p:nvPr/>
          </p:nvGrpSpPr>
          <p:grpSpPr>
            <a:xfrm>
              <a:off x="6849987" y="2888849"/>
              <a:ext cx="797927" cy="3054750"/>
              <a:chOff x="6546180" y="3398044"/>
              <a:chExt cx="838296" cy="3261122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460FB50-3321-4EE0-9046-FCD2262E3821}"/>
                  </a:ext>
                </a:extLst>
              </p:cNvPr>
              <p:cNvSpPr/>
              <p:nvPr/>
            </p:nvSpPr>
            <p:spPr>
              <a:xfrm>
                <a:off x="6546180" y="3398044"/>
                <a:ext cx="273445" cy="676275"/>
              </a:xfrm>
              <a:custGeom>
                <a:avLst/>
                <a:gdLst>
                  <a:gd name="connsiteX0" fmla="*/ 35595 w 273445"/>
                  <a:gd name="connsiteY0" fmla="*/ 0 h 676275"/>
                  <a:gd name="connsiteX1" fmla="*/ 2258 w 273445"/>
                  <a:gd name="connsiteY1" fmla="*/ 46434 h 676275"/>
                  <a:gd name="connsiteX2" fmla="*/ 3448 w 273445"/>
                  <a:gd name="connsiteY2" fmla="*/ 65484 h 676275"/>
                  <a:gd name="connsiteX3" fmla="*/ 7020 w 273445"/>
                  <a:gd name="connsiteY3" fmla="*/ 75009 h 676275"/>
                  <a:gd name="connsiteX4" fmla="*/ 7020 w 273445"/>
                  <a:gd name="connsiteY4" fmla="*/ 90487 h 676275"/>
                  <a:gd name="connsiteX5" fmla="*/ 5829 w 273445"/>
                  <a:gd name="connsiteY5" fmla="*/ 114300 h 676275"/>
                  <a:gd name="connsiteX6" fmla="*/ 11783 w 273445"/>
                  <a:gd name="connsiteY6" fmla="*/ 127397 h 676275"/>
                  <a:gd name="connsiteX7" fmla="*/ 14164 w 273445"/>
                  <a:gd name="connsiteY7" fmla="*/ 150019 h 676275"/>
                  <a:gd name="connsiteX8" fmla="*/ 18926 w 273445"/>
                  <a:gd name="connsiteY8" fmla="*/ 154781 h 676275"/>
                  <a:gd name="connsiteX9" fmla="*/ 39167 w 273445"/>
                  <a:gd name="connsiteY9" fmla="*/ 157162 h 676275"/>
                  <a:gd name="connsiteX10" fmla="*/ 54645 w 273445"/>
                  <a:gd name="connsiteY10" fmla="*/ 166687 h 676275"/>
                  <a:gd name="connsiteX11" fmla="*/ 77267 w 273445"/>
                  <a:gd name="connsiteY11" fmla="*/ 189309 h 676275"/>
                  <a:gd name="connsiteX12" fmla="*/ 82029 w 273445"/>
                  <a:gd name="connsiteY12" fmla="*/ 200025 h 676275"/>
                  <a:gd name="connsiteX13" fmla="*/ 82029 w 273445"/>
                  <a:gd name="connsiteY13" fmla="*/ 210740 h 676275"/>
                  <a:gd name="connsiteX14" fmla="*/ 80839 w 273445"/>
                  <a:gd name="connsiteY14" fmla="*/ 229790 h 676275"/>
                  <a:gd name="connsiteX15" fmla="*/ 80839 w 273445"/>
                  <a:gd name="connsiteY15" fmla="*/ 250031 h 676275"/>
                  <a:gd name="connsiteX16" fmla="*/ 89173 w 273445"/>
                  <a:gd name="connsiteY16" fmla="*/ 269081 h 676275"/>
                  <a:gd name="connsiteX17" fmla="*/ 108223 w 273445"/>
                  <a:gd name="connsiteY17" fmla="*/ 282178 h 676275"/>
                  <a:gd name="connsiteX18" fmla="*/ 124892 w 273445"/>
                  <a:gd name="connsiteY18" fmla="*/ 297656 h 676275"/>
                  <a:gd name="connsiteX19" fmla="*/ 137989 w 273445"/>
                  <a:gd name="connsiteY19" fmla="*/ 307181 h 676275"/>
                  <a:gd name="connsiteX20" fmla="*/ 157039 w 273445"/>
                  <a:gd name="connsiteY20" fmla="*/ 314325 h 676275"/>
                  <a:gd name="connsiteX21" fmla="*/ 177279 w 273445"/>
                  <a:gd name="connsiteY21" fmla="*/ 314325 h 676275"/>
                  <a:gd name="connsiteX22" fmla="*/ 198711 w 273445"/>
                  <a:gd name="connsiteY22" fmla="*/ 322659 h 676275"/>
                  <a:gd name="connsiteX23" fmla="*/ 214189 w 273445"/>
                  <a:gd name="connsiteY23" fmla="*/ 334565 h 676275"/>
                  <a:gd name="connsiteX24" fmla="*/ 230858 w 273445"/>
                  <a:gd name="connsiteY24" fmla="*/ 351234 h 676275"/>
                  <a:gd name="connsiteX25" fmla="*/ 235620 w 273445"/>
                  <a:gd name="connsiteY25" fmla="*/ 363140 h 676275"/>
                  <a:gd name="connsiteX26" fmla="*/ 240383 w 273445"/>
                  <a:gd name="connsiteY26" fmla="*/ 390525 h 676275"/>
                  <a:gd name="connsiteX27" fmla="*/ 236811 w 273445"/>
                  <a:gd name="connsiteY27" fmla="*/ 406003 h 676275"/>
                  <a:gd name="connsiteX28" fmla="*/ 234429 w 273445"/>
                  <a:gd name="connsiteY28" fmla="*/ 417909 h 676275"/>
                  <a:gd name="connsiteX29" fmla="*/ 238001 w 273445"/>
                  <a:gd name="connsiteY29" fmla="*/ 426244 h 676275"/>
                  <a:gd name="connsiteX30" fmla="*/ 238001 w 273445"/>
                  <a:gd name="connsiteY30" fmla="*/ 432197 h 676275"/>
                  <a:gd name="connsiteX31" fmla="*/ 242764 w 273445"/>
                  <a:gd name="connsiteY31" fmla="*/ 451247 h 676275"/>
                  <a:gd name="connsiteX32" fmla="*/ 245145 w 273445"/>
                  <a:gd name="connsiteY32" fmla="*/ 461962 h 676275"/>
                  <a:gd name="connsiteX33" fmla="*/ 233239 w 273445"/>
                  <a:gd name="connsiteY33" fmla="*/ 466725 h 676275"/>
                  <a:gd name="connsiteX34" fmla="*/ 222523 w 273445"/>
                  <a:gd name="connsiteY34" fmla="*/ 473869 h 676275"/>
                  <a:gd name="connsiteX35" fmla="*/ 222523 w 273445"/>
                  <a:gd name="connsiteY35" fmla="*/ 486965 h 676275"/>
                  <a:gd name="connsiteX36" fmla="*/ 234429 w 273445"/>
                  <a:gd name="connsiteY36" fmla="*/ 496490 h 676275"/>
                  <a:gd name="connsiteX37" fmla="*/ 242764 w 273445"/>
                  <a:gd name="connsiteY37" fmla="*/ 494109 h 676275"/>
                  <a:gd name="connsiteX38" fmla="*/ 263004 w 273445"/>
                  <a:gd name="connsiteY38" fmla="*/ 482203 h 676275"/>
                  <a:gd name="connsiteX39" fmla="*/ 272529 w 273445"/>
                  <a:gd name="connsiteY39" fmla="*/ 486965 h 676275"/>
                  <a:gd name="connsiteX40" fmla="*/ 272529 w 273445"/>
                  <a:gd name="connsiteY40" fmla="*/ 503634 h 676275"/>
                  <a:gd name="connsiteX41" fmla="*/ 267767 w 273445"/>
                  <a:gd name="connsiteY41" fmla="*/ 511969 h 676275"/>
                  <a:gd name="connsiteX42" fmla="*/ 252289 w 273445"/>
                  <a:gd name="connsiteY42" fmla="*/ 525065 h 676275"/>
                  <a:gd name="connsiteX43" fmla="*/ 241573 w 273445"/>
                  <a:gd name="connsiteY43" fmla="*/ 538162 h 676275"/>
                  <a:gd name="connsiteX44" fmla="*/ 228476 w 273445"/>
                  <a:gd name="connsiteY44" fmla="*/ 551259 h 676275"/>
                  <a:gd name="connsiteX45" fmla="*/ 216570 w 273445"/>
                  <a:gd name="connsiteY45" fmla="*/ 559594 h 676275"/>
                  <a:gd name="connsiteX46" fmla="*/ 202283 w 273445"/>
                  <a:gd name="connsiteY46" fmla="*/ 579834 h 676275"/>
                  <a:gd name="connsiteX47" fmla="*/ 207045 w 273445"/>
                  <a:gd name="connsiteY47" fmla="*/ 588169 h 676275"/>
                  <a:gd name="connsiteX48" fmla="*/ 214189 w 273445"/>
                  <a:gd name="connsiteY48" fmla="*/ 591740 h 676275"/>
                  <a:gd name="connsiteX49" fmla="*/ 223714 w 273445"/>
                  <a:gd name="connsiteY49" fmla="*/ 582215 h 676275"/>
                  <a:gd name="connsiteX50" fmla="*/ 240383 w 273445"/>
                  <a:gd name="connsiteY50" fmla="*/ 571500 h 676275"/>
                  <a:gd name="connsiteX51" fmla="*/ 247526 w 273445"/>
                  <a:gd name="connsiteY51" fmla="*/ 578644 h 676275"/>
                  <a:gd name="connsiteX52" fmla="*/ 238001 w 273445"/>
                  <a:gd name="connsiteY52" fmla="*/ 595312 h 676275"/>
                  <a:gd name="connsiteX53" fmla="*/ 228476 w 273445"/>
                  <a:gd name="connsiteY53" fmla="*/ 609600 h 676275"/>
                  <a:gd name="connsiteX54" fmla="*/ 223714 w 273445"/>
                  <a:gd name="connsiteY54" fmla="*/ 617934 h 676275"/>
                  <a:gd name="connsiteX55" fmla="*/ 212998 w 273445"/>
                  <a:gd name="connsiteY55" fmla="*/ 629840 h 676275"/>
                  <a:gd name="connsiteX56" fmla="*/ 196329 w 273445"/>
                  <a:gd name="connsiteY56" fmla="*/ 644128 h 676275"/>
                  <a:gd name="connsiteX57" fmla="*/ 187995 w 273445"/>
                  <a:gd name="connsiteY57" fmla="*/ 658415 h 676275"/>
                  <a:gd name="connsiteX58" fmla="*/ 193948 w 273445"/>
                  <a:gd name="connsiteY58" fmla="*/ 676275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73445" h="676275">
                    <a:moveTo>
                      <a:pt x="35595" y="0"/>
                    </a:moveTo>
                    <a:cubicBezTo>
                      <a:pt x="21605" y="17760"/>
                      <a:pt x="7616" y="35520"/>
                      <a:pt x="2258" y="46434"/>
                    </a:cubicBezTo>
                    <a:cubicBezTo>
                      <a:pt x="-3100" y="57348"/>
                      <a:pt x="2654" y="60722"/>
                      <a:pt x="3448" y="65484"/>
                    </a:cubicBezTo>
                    <a:cubicBezTo>
                      <a:pt x="4242" y="70246"/>
                      <a:pt x="6425" y="70842"/>
                      <a:pt x="7020" y="75009"/>
                    </a:cubicBezTo>
                    <a:cubicBezTo>
                      <a:pt x="7615" y="79176"/>
                      <a:pt x="7218" y="83939"/>
                      <a:pt x="7020" y="90487"/>
                    </a:cubicBezTo>
                    <a:cubicBezTo>
                      <a:pt x="6822" y="97035"/>
                      <a:pt x="5035" y="108148"/>
                      <a:pt x="5829" y="114300"/>
                    </a:cubicBezTo>
                    <a:cubicBezTo>
                      <a:pt x="6623" y="120452"/>
                      <a:pt x="10394" y="121444"/>
                      <a:pt x="11783" y="127397"/>
                    </a:cubicBezTo>
                    <a:cubicBezTo>
                      <a:pt x="13172" y="133350"/>
                      <a:pt x="14164" y="150019"/>
                      <a:pt x="14164" y="150019"/>
                    </a:cubicBezTo>
                    <a:cubicBezTo>
                      <a:pt x="15354" y="154583"/>
                      <a:pt x="14759" y="153591"/>
                      <a:pt x="18926" y="154781"/>
                    </a:cubicBezTo>
                    <a:cubicBezTo>
                      <a:pt x="23093" y="155972"/>
                      <a:pt x="33214" y="155178"/>
                      <a:pt x="39167" y="157162"/>
                    </a:cubicBezTo>
                    <a:cubicBezTo>
                      <a:pt x="45120" y="159146"/>
                      <a:pt x="48295" y="161329"/>
                      <a:pt x="54645" y="166687"/>
                    </a:cubicBezTo>
                    <a:cubicBezTo>
                      <a:pt x="60995" y="172045"/>
                      <a:pt x="72703" y="183753"/>
                      <a:pt x="77267" y="189309"/>
                    </a:cubicBezTo>
                    <a:cubicBezTo>
                      <a:pt x="81831" y="194865"/>
                      <a:pt x="81235" y="196453"/>
                      <a:pt x="82029" y="200025"/>
                    </a:cubicBezTo>
                    <a:cubicBezTo>
                      <a:pt x="82823" y="203597"/>
                      <a:pt x="82227" y="205779"/>
                      <a:pt x="82029" y="210740"/>
                    </a:cubicBezTo>
                    <a:cubicBezTo>
                      <a:pt x="81831" y="215701"/>
                      <a:pt x="81037" y="223242"/>
                      <a:pt x="80839" y="229790"/>
                    </a:cubicBezTo>
                    <a:cubicBezTo>
                      <a:pt x="80641" y="236338"/>
                      <a:pt x="79450" y="243483"/>
                      <a:pt x="80839" y="250031"/>
                    </a:cubicBezTo>
                    <a:cubicBezTo>
                      <a:pt x="82228" y="256579"/>
                      <a:pt x="84609" y="263723"/>
                      <a:pt x="89173" y="269081"/>
                    </a:cubicBezTo>
                    <a:cubicBezTo>
                      <a:pt x="93737" y="274439"/>
                      <a:pt x="102270" y="277416"/>
                      <a:pt x="108223" y="282178"/>
                    </a:cubicBezTo>
                    <a:cubicBezTo>
                      <a:pt x="114176" y="286940"/>
                      <a:pt x="119931" y="293489"/>
                      <a:pt x="124892" y="297656"/>
                    </a:cubicBezTo>
                    <a:cubicBezTo>
                      <a:pt x="129853" y="301823"/>
                      <a:pt x="132631" y="304403"/>
                      <a:pt x="137989" y="307181"/>
                    </a:cubicBezTo>
                    <a:cubicBezTo>
                      <a:pt x="143347" y="309959"/>
                      <a:pt x="150491" y="313134"/>
                      <a:pt x="157039" y="314325"/>
                    </a:cubicBezTo>
                    <a:cubicBezTo>
                      <a:pt x="163587" y="315516"/>
                      <a:pt x="170334" y="312936"/>
                      <a:pt x="177279" y="314325"/>
                    </a:cubicBezTo>
                    <a:cubicBezTo>
                      <a:pt x="184224" y="315714"/>
                      <a:pt x="192559" y="319286"/>
                      <a:pt x="198711" y="322659"/>
                    </a:cubicBezTo>
                    <a:cubicBezTo>
                      <a:pt x="204863" y="326032"/>
                      <a:pt x="208831" y="329803"/>
                      <a:pt x="214189" y="334565"/>
                    </a:cubicBezTo>
                    <a:cubicBezTo>
                      <a:pt x="219547" y="339327"/>
                      <a:pt x="227286" y="346472"/>
                      <a:pt x="230858" y="351234"/>
                    </a:cubicBezTo>
                    <a:cubicBezTo>
                      <a:pt x="234430" y="355996"/>
                      <a:pt x="234033" y="356592"/>
                      <a:pt x="235620" y="363140"/>
                    </a:cubicBezTo>
                    <a:cubicBezTo>
                      <a:pt x="237207" y="369688"/>
                      <a:pt x="240185" y="383381"/>
                      <a:pt x="240383" y="390525"/>
                    </a:cubicBezTo>
                    <a:cubicBezTo>
                      <a:pt x="240581" y="397669"/>
                      <a:pt x="237803" y="401439"/>
                      <a:pt x="236811" y="406003"/>
                    </a:cubicBezTo>
                    <a:cubicBezTo>
                      <a:pt x="235819" y="410567"/>
                      <a:pt x="234231" y="414536"/>
                      <a:pt x="234429" y="417909"/>
                    </a:cubicBezTo>
                    <a:cubicBezTo>
                      <a:pt x="234627" y="421282"/>
                      <a:pt x="237406" y="423863"/>
                      <a:pt x="238001" y="426244"/>
                    </a:cubicBezTo>
                    <a:cubicBezTo>
                      <a:pt x="238596" y="428625"/>
                      <a:pt x="237207" y="428030"/>
                      <a:pt x="238001" y="432197"/>
                    </a:cubicBezTo>
                    <a:cubicBezTo>
                      <a:pt x="238795" y="436364"/>
                      <a:pt x="241573" y="446286"/>
                      <a:pt x="242764" y="451247"/>
                    </a:cubicBezTo>
                    <a:cubicBezTo>
                      <a:pt x="243955" y="456208"/>
                      <a:pt x="246733" y="459382"/>
                      <a:pt x="245145" y="461962"/>
                    </a:cubicBezTo>
                    <a:cubicBezTo>
                      <a:pt x="243558" y="464542"/>
                      <a:pt x="237009" y="464741"/>
                      <a:pt x="233239" y="466725"/>
                    </a:cubicBezTo>
                    <a:cubicBezTo>
                      <a:pt x="229469" y="468710"/>
                      <a:pt x="224309" y="470496"/>
                      <a:pt x="222523" y="473869"/>
                    </a:cubicBezTo>
                    <a:cubicBezTo>
                      <a:pt x="220737" y="477242"/>
                      <a:pt x="220539" y="483195"/>
                      <a:pt x="222523" y="486965"/>
                    </a:cubicBezTo>
                    <a:cubicBezTo>
                      <a:pt x="224507" y="490735"/>
                      <a:pt x="231055" y="495299"/>
                      <a:pt x="234429" y="496490"/>
                    </a:cubicBezTo>
                    <a:cubicBezTo>
                      <a:pt x="237803" y="497681"/>
                      <a:pt x="238002" y="496490"/>
                      <a:pt x="242764" y="494109"/>
                    </a:cubicBezTo>
                    <a:cubicBezTo>
                      <a:pt x="247526" y="491728"/>
                      <a:pt x="258043" y="483394"/>
                      <a:pt x="263004" y="482203"/>
                    </a:cubicBezTo>
                    <a:cubicBezTo>
                      <a:pt x="267965" y="481012"/>
                      <a:pt x="270942" y="483393"/>
                      <a:pt x="272529" y="486965"/>
                    </a:cubicBezTo>
                    <a:cubicBezTo>
                      <a:pt x="274117" y="490537"/>
                      <a:pt x="273323" y="499467"/>
                      <a:pt x="272529" y="503634"/>
                    </a:cubicBezTo>
                    <a:cubicBezTo>
                      <a:pt x="271735" y="507801"/>
                      <a:pt x="271140" y="508397"/>
                      <a:pt x="267767" y="511969"/>
                    </a:cubicBezTo>
                    <a:cubicBezTo>
                      <a:pt x="264394" y="515541"/>
                      <a:pt x="256655" y="520700"/>
                      <a:pt x="252289" y="525065"/>
                    </a:cubicBezTo>
                    <a:cubicBezTo>
                      <a:pt x="247923" y="529430"/>
                      <a:pt x="245542" y="533796"/>
                      <a:pt x="241573" y="538162"/>
                    </a:cubicBezTo>
                    <a:cubicBezTo>
                      <a:pt x="237604" y="542528"/>
                      <a:pt x="232643" y="547687"/>
                      <a:pt x="228476" y="551259"/>
                    </a:cubicBezTo>
                    <a:cubicBezTo>
                      <a:pt x="224309" y="554831"/>
                      <a:pt x="220935" y="554832"/>
                      <a:pt x="216570" y="559594"/>
                    </a:cubicBezTo>
                    <a:cubicBezTo>
                      <a:pt x="212205" y="564356"/>
                      <a:pt x="203870" y="575072"/>
                      <a:pt x="202283" y="579834"/>
                    </a:cubicBezTo>
                    <a:cubicBezTo>
                      <a:pt x="200696" y="584596"/>
                      <a:pt x="205061" y="586185"/>
                      <a:pt x="207045" y="588169"/>
                    </a:cubicBezTo>
                    <a:cubicBezTo>
                      <a:pt x="209029" y="590153"/>
                      <a:pt x="211411" y="592732"/>
                      <a:pt x="214189" y="591740"/>
                    </a:cubicBezTo>
                    <a:cubicBezTo>
                      <a:pt x="216967" y="590748"/>
                      <a:pt x="219348" y="585588"/>
                      <a:pt x="223714" y="582215"/>
                    </a:cubicBezTo>
                    <a:cubicBezTo>
                      <a:pt x="228080" y="578842"/>
                      <a:pt x="236414" y="572095"/>
                      <a:pt x="240383" y="571500"/>
                    </a:cubicBezTo>
                    <a:cubicBezTo>
                      <a:pt x="244352" y="570905"/>
                      <a:pt x="247923" y="574675"/>
                      <a:pt x="247526" y="578644"/>
                    </a:cubicBezTo>
                    <a:cubicBezTo>
                      <a:pt x="247129" y="582613"/>
                      <a:pt x="241176" y="590153"/>
                      <a:pt x="238001" y="595312"/>
                    </a:cubicBezTo>
                    <a:cubicBezTo>
                      <a:pt x="234826" y="600471"/>
                      <a:pt x="230857" y="605830"/>
                      <a:pt x="228476" y="609600"/>
                    </a:cubicBezTo>
                    <a:cubicBezTo>
                      <a:pt x="226095" y="613370"/>
                      <a:pt x="226294" y="614561"/>
                      <a:pt x="223714" y="617934"/>
                    </a:cubicBezTo>
                    <a:cubicBezTo>
                      <a:pt x="221134" y="621307"/>
                      <a:pt x="217562" y="625474"/>
                      <a:pt x="212998" y="629840"/>
                    </a:cubicBezTo>
                    <a:cubicBezTo>
                      <a:pt x="208434" y="634206"/>
                      <a:pt x="200496" y="639366"/>
                      <a:pt x="196329" y="644128"/>
                    </a:cubicBezTo>
                    <a:cubicBezTo>
                      <a:pt x="192162" y="648890"/>
                      <a:pt x="188392" y="653057"/>
                      <a:pt x="187995" y="658415"/>
                    </a:cubicBezTo>
                    <a:cubicBezTo>
                      <a:pt x="187598" y="663773"/>
                      <a:pt x="191368" y="673100"/>
                      <a:pt x="193948" y="67627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4EF928E-24B9-49C5-9E24-C5E7A5285ED9}"/>
                  </a:ext>
                </a:extLst>
              </p:cNvPr>
              <p:cNvSpPr/>
              <p:nvPr/>
            </p:nvSpPr>
            <p:spPr>
              <a:xfrm>
                <a:off x="6738938" y="4070747"/>
                <a:ext cx="261155" cy="987028"/>
              </a:xfrm>
              <a:custGeom>
                <a:avLst/>
                <a:gdLst>
                  <a:gd name="connsiteX0" fmla="*/ 0 w 261155"/>
                  <a:gd name="connsiteY0" fmla="*/ 0 h 987028"/>
                  <a:gd name="connsiteX1" fmla="*/ 47625 w 261155"/>
                  <a:gd name="connsiteY1" fmla="*/ 32147 h 987028"/>
                  <a:gd name="connsiteX2" fmla="*/ 75009 w 261155"/>
                  <a:gd name="connsiteY2" fmla="*/ 36909 h 987028"/>
                  <a:gd name="connsiteX3" fmla="*/ 84534 w 261155"/>
                  <a:gd name="connsiteY3" fmla="*/ 47625 h 987028"/>
                  <a:gd name="connsiteX4" fmla="*/ 90487 w 261155"/>
                  <a:gd name="connsiteY4" fmla="*/ 63103 h 987028"/>
                  <a:gd name="connsiteX5" fmla="*/ 88106 w 261155"/>
                  <a:gd name="connsiteY5" fmla="*/ 80962 h 987028"/>
                  <a:gd name="connsiteX6" fmla="*/ 91678 w 261155"/>
                  <a:gd name="connsiteY6" fmla="*/ 86916 h 987028"/>
                  <a:gd name="connsiteX7" fmla="*/ 102393 w 261155"/>
                  <a:gd name="connsiteY7" fmla="*/ 101203 h 987028"/>
                  <a:gd name="connsiteX8" fmla="*/ 103584 w 261155"/>
                  <a:gd name="connsiteY8" fmla="*/ 111919 h 987028"/>
                  <a:gd name="connsiteX9" fmla="*/ 103584 w 261155"/>
                  <a:gd name="connsiteY9" fmla="*/ 125016 h 987028"/>
                  <a:gd name="connsiteX10" fmla="*/ 110728 w 261155"/>
                  <a:gd name="connsiteY10" fmla="*/ 139303 h 987028"/>
                  <a:gd name="connsiteX11" fmla="*/ 110728 w 261155"/>
                  <a:gd name="connsiteY11" fmla="*/ 157162 h 987028"/>
                  <a:gd name="connsiteX12" fmla="*/ 110728 w 261155"/>
                  <a:gd name="connsiteY12" fmla="*/ 172641 h 987028"/>
                  <a:gd name="connsiteX13" fmla="*/ 107156 w 261155"/>
                  <a:gd name="connsiteY13" fmla="*/ 189309 h 987028"/>
                  <a:gd name="connsiteX14" fmla="*/ 107156 w 261155"/>
                  <a:gd name="connsiteY14" fmla="*/ 195262 h 987028"/>
                  <a:gd name="connsiteX15" fmla="*/ 109537 w 261155"/>
                  <a:gd name="connsiteY15" fmla="*/ 210741 h 987028"/>
                  <a:gd name="connsiteX16" fmla="*/ 107156 w 261155"/>
                  <a:gd name="connsiteY16" fmla="*/ 225028 h 987028"/>
                  <a:gd name="connsiteX17" fmla="*/ 120253 w 261155"/>
                  <a:gd name="connsiteY17" fmla="*/ 227409 h 987028"/>
                  <a:gd name="connsiteX18" fmla="*/ 125015 w 261155"/>
                  <a:gd name="connsiteY18" fmla="*/ 240506 h 987028"/>
                  <a:gd name="connsiteX19" fmla="*/ 135731 w 261155"/>
                  <a:gd name="connsiteY19" fmla="*/ 258366 h 987028"/>
                  <a:gd name="connsiteX20" fmla="*/ 135731 w 261155"/>
                  <a:gd name="connsiteY20" fmla="*/ 267891 h 987028"/>
                  <a:gd name="connsiteX21" fmla="*/ 139303 w 261155"/>
                  <a:gd name="connsiteY21" fmla="*/ 283369 h 987028"/>
                  <a:gd name="connsiteX22" fmla="*/ 129778 w 261155"/>
                  <a:gd name="connsiteY22" fmla="*/ 297656 h 987028"/>
                  <a:gd name="connsiteX23" fmla="*/ 132159 w 261155"/>
                  <a:gd name="connsiteY23" fmla="*/ 310753 h 987028"/>
                  <a:gd name="connsiteX24" fmla="*/ 130968 w 261155"/>
                  <a:gd name="connsiteY24" fmla="*/ 320278 h 987028"/>
                  <a:gd name="connsiteX25" fmla="*/ 138112 w 261155"/>
                  <a:gd name="connsiteY25" fmla="*/ 328612 h 987028"/>
                  <a:gd name="connsiteX26" fmla="*/ 140493 w 261155"/>
                  <a:gd name="connsiteY26" fmla="*/ 334566 h 987028"/>
                  <a:gd name="connsiteX27" fmla="*/ 147637 w 261155"/>
                  <a:gd name="connsiteY27" fmla="*/ 350044 h 987028"/>
                  <a:gd name="connsiteX28" fmla="*/ 147637 w 261155"/>
                  <a:gd name="connsiteY28" fmla="*/ 353616 h 987028"/>
                  <a:gd name="connsiteX29" fmla="*/ 152400 w 261155"/>
                  <a:gd name="connsiteY29" fmla="*/ 357187 h 987028"/>
                  <a:gd name="connsiteX30" fmla="*/ 159543 w 261155"/>
                  <a:gd name="connsiteY30" fmla="*/ 359569 h 987028"/>
                  <a:gd name="connsiteX31" fmla="*/ 171450 w 261155"/>
                  <a:gd name="connsiteY31" fmla="*/ 360759 h 987028"/>
                  <a:gd name="connsiteX32" fmla="*/ 164306 w 261155"/>
                  <a:gd name="connsiteY32" fmla="*/ 376237 h 987028"/>
                  <a:gd name="connsiteX33" fmla="*/ 160734 w 261155"/>
                  <a:gd name="connsiteY33" fmla="*/ 389334 h 987028"/>
                  <a:gd name="connsiteX34" fmla="*/ 150018 w 261155"/>
                  <a:gd name="connsiteY34" fmla="*/ 401241 h 987028"/>
                  <a:gd name="connsiteX35" fmla="*/ 148828 w 261155"/>
                  <a:gd name="connsiteY35" fmla="*/ 417909 h 987028"/>
                  <a:gd name="connsiteX36" fmla="*/ 148828 w 261155"/>
                  <a:gd name="connsiteY36" fmla="*/ 427434 h 987028"/>
                  <a:gd name="connsiteX37" fmla="*/ 151209 w 261155"/>
                  <a:gd name="connsiteY37" fmla="*/ 442912 h 987028"/>
                  <a:gd name="connsiteX38" fmla="*/ 153590 w 261155"/>
                  <a:gd name="connsiteY38" fmla="*/ 451247 h 987028"/>
                  <a:gd name="connsiteX39" fmla="*/ 165496 w 261155"/>
                  <a:gd name="connsiteY39" fmla="*/ 457200 h 987028"/>
                  <a:gd name="connsiteX40" fmla="*/ 172640 w 261155"/>
                  <a:gd name="connsiteY40" fmla="*/ 460772 h 987028"/>
                  <a:gd name="connsiteX41" fmla="*/ 184546 w 261155"/>
                  <a:gd name="connsiteY41" fmla="*/ 457200 h 987028"/>
                  <a:gd name="connsiteX42" fmla="*/ 179784 w 261155"/>
                  <a:gd name="connsiteY42" fmla="*/ 471487 h 987028"/>
                  <a:gd name="connsiteX43" fmla="*/ 176212 w 261155"/>
                  <a:gd name="connsiteY43" fmla="*/ 485775 h 987028"/>
                  <a:gd name="connsiteX44" fmla="*/ 190500 w 261155"/>
                  <a:gd name="connsiteY44" fmla="*/ 497681 h 987028"/>
                  <a:gd name="connsiteX45" fmla="*/ 194071 w 261155"/>
                  <a:gd name="connsiteY45" fmla="*/ 504825 h 987028"/>
                  <a:gd name="connsiteX46" fmla="*/ 204787 w 261155"/>
                  <a:gd name="connsiteY46" fmla="*/ 510778 h 987028"/>
                  <a:gd name="connsiteX47" fmla="*/ 214312 w 261155"/>
                  <a:gd name="connsiteY47" fmla="*/ 520303 h 987028"/>
                  <a:gd name="connsiteX48" fmla="*/ 220265 w 261155"/>
                  <a:gd name="connsiteY48" fmla="*/ 528637 h 987028"/>
                  <a:gd name="connsiteX49" fmla="*/ 228600 w 261155"/>
                  <a:gd name="connsiteY49" fmla="*/ 545306 h 987028"/>
                  <a:gd name="connsiteX50" fmla="*/ 236934 w 261155"/>
                  <a:gd name="connsiteY50" fmla="*/ 545306 h 987028"/>
                  <a:gd name="connsiteX51" fmla="*/ 246459 w 261155"/>
                  <a:gd name="connsiteY51" fmla="*/ 546497 h 987028"/>
                  <a:gd name="connsiteX52" fmla="*/ 255984 w 261155"/>
                  <a:gd name="connsiteY52" fmla="*/ 561975 h 987028"/>
                  <a:gd name="connsiteX53" fmla="*/ 260746 w 261155"/>
                  <a:gd name="connsiteY53" fmla="*/ 570309 h 987028"/>
                  <a:gd name="connsiteX54" fmla="*/ 259556 w 261155"/>
                  <a:gd name="connsiteY54" fmla="*/ 586978 h 987028"/>
                  <a:gd name="connsiteX55" fmla="*/ 248840 w 261155"/>
                  <a:gd name="connsiteY55" fmla="*/ 597694 h 987028"/>
                  <a:gd name="connsiteX56" fmla="*/ 246459 w 261155"/>
                  <a:gd name="connsiteY56" fmla="*/ 601266 h 987028"/>
                  <a:gd name="connsiteX57" fmla="*/ 236934 w 261155"/>
                  <a:gd name="connsiteY57" fmla="*/ 609600 h 987028"/>
                  <a:gd name="connsiteX58" fmla="*/ 226218 w 261155"/>
                  <a:gd name="connsiteY58" fmla="*/ 614362 h 987028"/>
                  <a:gd name="connsiteX59" fmla="*/ 216693 w 261155"/>
                  <a:gd name="connsiteY59" fmla="*/ 623887 h 987028"/>
                  <a:gd name="connsiteX60" fmla="*/ 205978 w 261155"/>
                  <a:gd name="connsiteY60" fmla="*/ 639366 h 987028"/>
                  <a:gd name="connsiteX61" fmla="*/ 197643 w 261155"/>
                  <a:gd name="connsiteY61" fmla="*/ 657225 h 987028"/>
                  <a:gd name="connsiteX62" fmla="*/ 192881 w 261155"/>
                  <a:gd name="connsiteY62" fmla="*/ 672703 h 987028"/>
                  <a:gd name="connsiteX63" fmla="*/ 198834 w 261155"/>
                  <a:gd name="connsiteY63" fmla="*/ 682228 h 987028"/>
                  <a:gd name="connsiteX64" fmla="*/ 203596 w 261155"/>
                  <a:gd name="connsiteY64" fmla="*/ 702469 h 987028"/>
                  <a:gd name="connsiteX65" fmla="*/ 198834 w 261155"/>
                  <a:gd name="connsiteY65" fmla="*/ 715566 h 987028"/>
                  <a:gd name="connsiteX66" fmla="*/ 201215 w 261155"/>
                  <a:gd name="connsiteY66" fmla="*/ 728662 h 987028"/>
                  <a:gd name="connsiteX67" fmla="*/ 205978 w 261155"/>
                  <a:gd name="connsiteY67" fmla="*/ 742950 h 987028"/>
                  <a:gd name="connsiteX68" fmla="*/ 205978 w 261155"/>
                  <a:gd name="connsiteY68" fmla="*/ 750094 h 987028"/>
                  <a:gd name="connsiteX69" fmla="*/ 202406 w 261155"/>
                  <a:gd name="connsiteY69" fmla="*/ 757237 h 987028"/>
                  <a:gd name="connsiteX70" fmla="*/ 200025 w 261155"/>
                  <a:gd name="connsiteY70" fmla="*/ 765572 h 987028"/>
                  <a:gd name="connsiteX71" fmla="*/ 200025 w 261155"/>
                  <a:gd name="connsiteY71" fmla="*/ 770334 h 987028"/>
                  <a:gd name="connsiteX72" fmla="*/ 198834 w 261155"/>
                  <a:gd name="connsiteY72" fmla="*/ 777478 h 987028"/>
                  <a:gd name="connsiteX73" fmla="*/ 198834 w 261155"/>
                  <a:gd name="connsiteY73" fmla="*/ 785812 h 987028"/>
                  <a:gd name="connsiteX74" fmla="*/ 192881 w 261155"/>
                  <a:gd name="connsiteY74" fmla="*/ 794147 h 987028"/>
                  <a:gd name="connsiteX75" fmla="*/ 197643 w 261155"/>
                  <a:gd name="connsiteY75" fmla="*/ 804862 h 987028"/>
                  <a:gd name="connsiteX76" fmla="*/ 201215 w 261155"/>
                  <a:gd name="connsiteY76" fmla="*/ 815578 h 987028"/>
                  <a:gd name="connsiteX77" fmla="*/ 200025 w 261155"/>
                  <a:gd name="connsiteY77" fmla="*/ 826294 h 987028"/>
                  <a:gd name="connsiteX78" fmla="*/ 201215 w 261155"/>
                  <a:gd name="connsiteY78" fmla="*/ 841772 h 987028"/>
                  <a:gd name="connsiteX79" fmla="*/ 202406 w 261155"/>
                  <a:gd name="connsiteY79" fmla="*/ 853678 h 987028"/>
                  <a:gd name="connsiteX80" fmla="*/ 202406 w 261155"/>
                  <a:gd name="connsiteY80" fmla="*/ 862012 h 987028"/>
                  <a:gd name="connsiteX81" fmla="*/ 202406 w 261155"/>
                  <a:gd name="connsiteY81" fmla="*/ 871537 h 987028"/>
                  <a:gd name="connsiteX82" fmla="*/ 208359 w 261155"/>
                  <a:gd name="connsiteY82" fmla="*/ 882253 h 987028"/>
                  <a:gd name="connsiteX83" fmla="*/ 200025 w 261155"/>
                  <a:gd name="connsiteY83" fmla="*/ 896541 h 987028"/>
                  <a:gd name="connsiteX84" fmla="*/ 196453 w 261155"/>
                  <a:gd name="connsiteY84" fmla="*/ 916781 h 987028"/>
                  <a:gd name="connsiteX85" fmla="*/ 188118 w 261155"/>
                  <a:gd name="connsiteY85" fmla="*/ 931069 h 987028"/>
                  <a:gd name="connsiteX86" fmla="*/ 188118 w 261155"/>
                  <a:gd name="connsiteY86" fmla="*/ 947737 h 987028"/>
                  <a:gd name="connsiteX87" fmla="*/ 188118 w 261155"/>
                  <a:gd name="connsiteY87" fmla="*/ 966787 h 987028"/>
                  <a:gd name="connsiteX88" fmla="*/ 189309 w 261155"/>
                  <a:gd name="connsiteY88" fmla="*/ 978694 h 987028"/>
                  <a:gd name="connsiteX89" fmla="*/ 189309 w 261155"/>
                  <a:gd name="connsiteY89" fmla="*/ 987028 h 98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261155" h="987028">
                    <a:moveTo>
                      <a:pt x="0" y="0"/>
                    </a:moveTo>
                    <a:cubicBezTo>
                      <a:pt x="17562" y="12998"/>
                      <a:pt x="35124" y="25996"/>
                      <a:pt x="47625" y="32147"/>
                    </a:cubicBezTo>
                    <a:cubicBezTo>
                      <a:pt x="60127" y="38299"/>
                      <a:pt x="68858" y="34329"/>
                      <a:pt x="75009" y="36909"/>
                    </a:cubicBezTo>
                    <a:cubicBezTo>
                      <a:pt x="81160" y="39489"/>
                      <a:pt x="81954" y="43259"/>
                      <a:pt x="84534" y="47625"/>
                    </a:cubicBezTo>
                    <a:cubicBezTo>
                      <a:pt x="87114" y="51991"/>
                      <a:pt x="89892" y="57547"/>
                      <a:pt x="90487" y="63103"/>
                    </a:cubicBezTo>
                    <a:cubicBezTo>
                      <a:pt x="91082" y="68659"/>
                      <a:pt x="87908" y="76993"/>
                      <a:pt x="88106" y="80962"/>
                    </a:cubicBezTo>
                    <a:cubicBezTo>
                      <a:pt x="88305" y="84931"/>
                      <a:pt x="89297" y="83543"/>
                      <a:pt x="91678" y="86916"/>
                    </a:cubicBezTo>
                    <a:cubicBezTo>
                      <a:pt x="94059" y="90290"/>
                      <a:pt x="100409" y="97036"/>
                      <a:pt x="102393" y="101203"/>
                    </a:cubicBezTo>
                    <a:cubicBezTo>
                      <a:pt x="104377" y="105370"/>
                      <a:pt x="103386" y="107950"/>
                      <a:pt x="103584" y="111919"/>
                    </a:cubicBezTo>
                    <a:cubicBezTo>
                      <a:pt x="103783" y="115888"/>
                      <a:pt x="102393" y="120452"/>
                      <a:pt x="103584" y="125016"/>
                    </a:cubicBezTo>
                    <a:cubicBezTo>
                      <a:pt x="104775" y="129580"/>
                      <a:pt x="109537" y="133945"/>
                      <a:pt x="110728" y="139303"/>
                    </a:cubicBezTo>
                    <a:cubicBezTo>
                      <a:pt x="111919" y="144661"/>
                      <a:pt x="110728" y="157162"/>
                      <a:pt x="110728" y="157162"/>
                    </a:cubicBezTo>
                    <a:cubicBezTo>
                      <a:pt x="110728" y="162718"/>
                      <a:pt x="111323" y="167283"/>
                      <a:pt x="110728" y="172641"/>
                    </a:cubicBezTo>
                    <a:cubicBezTo>
                      <a:pt x="110133" y="177999"/>
                      <a:pt x="107751" y="185539"/>
                      <a:pt x="107156" y="189309"/>
                    </a:cubicBezTo>
                    <a:cubicBezTo>
                      <a:pt x="106561" y="193079"/>
                      <a:pt x="106759" y="191690"/>
                      <a:pt x="107156" y="195262"/>
                    </a:cubicBezTo>
                    <a:cubicBezTo>
                      <a:pt x="107553" y="198834"/>
                      <a:pt x="109537" y="205780"/>
                      <a:pt x="109537" y="210741"/>
                    </a:cubicBezTo>
                    <a:cubicBezTo>
                      <a:pt x="109537" y="215702"/>
                      <a:pt x="105370" y="222250"/>
                      <a:pt x="107156" y="225028"/>
                    </a:cubicBezTo>
                    <a:cubicBezTo>
                      <a:pt x="108942" y="227806"/>
                      <a:pt x="117277" y="224829"/>
                      <a:pt x="120253" y="227409"/>
                    </a:cubicBezTo>
                    <a:cubicBezTo>
                      <a:pt x="123229" y="229989"/>
                      <a:pt x="122435" y="235347"/>
                      <a:pt x="125015" y="240506"/>
                    </a:cubicBezTo>
                    <a:cubicBezTo>
                      <a:pt x="127595" y="245665"/>
                      <a:pt x="133945" y="253802"/>
                      <a:pt x="135731" y="258366"/>
                    </a:cubicBezTo>
                    <a:cubicBezTo>
                      <a:pt x="137517" y="262930"/>
                      <a:pt x="135136" y="263724"/>
                      <a:pt x="135731" y="267891"/>
                    </a:cubicBezTo>
                    <a:cubicBezTo>
                      <a:pt x="136326" y="272058"/>
                      <a:pt x="140295" y="278408"/>
                      <a:pt x="139303" y="283369"/>
                    </a:cubicBezTo>
                    <a:cubicBezTo>
                      <a:pt x="138311" y="288330"/>
                      <a:pt x="130969" y="293092"/>
                      <a:pt x="129778" y="297656"/>
                    </a:cubicBezTo>
                    <a:cubicBezTo>
                      <a:pt x="128587" y="302220"/>
                      <a:pt x="131961" y="306983"/>
                      <a:pt x="132159" y="310753"/>
                    </a:cubicBezTo>
                    <a:cubicBezTo>
                      <a:pt x="132357" y="314523"/>
                      <a:pt x="129976" y="317302"/>
                      <a:pt x="130968" y="320278"/>
                    </a:cubicBezTo>
                    <a:cubicBezTo>
                      <a:pt x="131960" y="323255"/>
                      <a:pt x="136525" y="326231"/>
                      <a:pt x="138112" y="328612"/>
                    </a:cubicBezTo>
                    <a:cubicBezTo>
                      <a:pt x="139699" y="330993"/>
                      <a:pt x="138905" y="330994"/>
                      <a:pt x="140493" y="334566"/>
                    </a:cubicBezTo>
                    <a:cubicBezTo>
                      <a:pt x="142081" y="338138"/>
                      <a:pt x="147637" y="350044"/>
                      <a:pt x="147637" y="350044"/>
                    </a:cubicBezTo>
                    <a:cubicBezTo>
                      <a:pt x="148828" y="353219"/>
                      <a:pt x="147637" y="353616"/>
                      <a:pt x="147637" y="353616"/>
                    </a:cubicBezTo>
                    <a:cubicBezTo>
                      <a:pt x="148431" y="354806"/>
                      <a:pt x="150416" y="356195"/>
                      <a:pt x="152400" y="357187"/>
                    </a:cubicBezTo>
                    <a:cubicBezTo>
                      <a:pt x="154384" y="358179"/>
                      <a:pt x="156368" y="358974"/>
                      <a:pt x="159543" y="359569"/>
                    </a:cubicBezTo>
                    <a:cubicBezTo>
                      <a:pt x="162718" y="360164"/>
                      <a:pt x="170656" y="357981"/>
                      <a:pt x="171450" y="360759"/>
                    </a:cubicBezTo>
                    <a:cubicBezTo>
                      <a:pt x="172244" y="363537"/>
                      <a:pt x="166092" y="371475"/>
                      <a:pt x="164306" y="376237"/>
                    </a:cubicBezTo>
                    <a:cubicBezTo>
                      <a:pt x="162520" y="380999"/>
                      <a:pt x="163115" y="385167"/>
                      <a:pt x="160734" y="389334"/>
                    </a:cubicBezTo>
                    <a:cubicBezTo>
                      <a:pt x="158353" y="393501"/>
                      <a:pt x="152002" y="396479"/>
                      <a:pt x="150018" y="401241"/>
                    </a:cubicBezTo>
                    <a:cubicBezTo>
                      <a:pt x="148034" y="406004"/>
                      <a:pt x="149026" y="413544"/>
                      <a:pt x="148828" y="417909"/>
                    </a:cubicBezTo>
                    <a:cubicBezTo>
                      <a:pt x="148630" y="422274"/>
                      <a:pt x="148431" y="423267"/>
                      <a:pt x="148828" y="427434"/>
                    </a:cubicBezTo>
                    <a:cubicBezTo>
                      <a:pt x="149225" y="431601"/>
                      <a:pt x="150415" y="438943"/>
                      <a:pt x="151209" y="442912"/>
                    </a:cubicBezTo>
                    <a:cubicBezTo>
                      <a:pt x="152003" y="446881"/>
                      <a:pt x="151209" y="448866"/>
                      <a:pt x="153590" y="451247"/>
                    </a:cubicBezTo>
                    <a:cubicBezTo>
                      <a:pt x="155971" y="453628"/>
                      <a:pt x="165496" y="457200"/>
                      <a:pt x="165496" y="457200"/>
                    </a:cubicBezTo>
                    <a:cubicBezTo>
                      <a:pt x="168671" y="458787"/>
                      <a:pt x="169465" y="460772"/>
                      <a:pt x="172640" y="460772"/>
                    </a:cubicBezTo>
                    <a:cubicBezTo>
                      <a:pt x="175815" y="460772"/>
                      <a:pt x="183355" y="455414"/>
                      <a:pt x="184546" y="457200"/>
                    </a:cubicBezTo>
                    <a:cubicBezTo>
                      <a:pt x="185737" y="458986"/>
                      <a:pt x="181173" y="466725"/>
                      <a:pt x="179784" y="471487"/>
                    </a:cubicBezTo>
                    <a:cubicBezTo>
                      <a:pt x="178395" y="476250"/>
                      <a:pt x="174426" y="481409"/>
                      <a:pt x="176212" y="485775"/>
                    </a:cubicBezTo>
                    <a:cubicBezTo>
                      <a:pt x="177998" y="490141"/>
                      <a:pt x="187524" y="494506"/>
                      <a:pt x="190500" y="497681"/>
                    </a:cubicBezTo>
                    <a:cubicBezTo>
                      <a:pt x="193476" y="500856"/>
                      <a:pt x="191690" y="502642"/>
                      <a:pt x="194071" y="504825"/>
                    </a:cubicBezTo>
                    <a:cubicBezTo>
                      <a:pt x="196452" y="507008"/>
                      <a:pt x="201414" y="508198"/>
                      <a:pt x="204787" y="510778"/>
                    </a:cubicBezTo>
                    <a:cubicBezTo>
                      <a:pt x="208160" y="513358"/>
                      <a:pt x="211732" y="517327"/>
                      <a:pt x="214312" y="520303"/>
                    </a:cubicBezTo>
                    <a:cubicBezTo>
                      <a:pt x="216892" y="523279"/>
                      <a:pt x="217884" y="524470"/>
                      <a:pt x="220265" y="528637"/>
                    </a:cubicBezTo>
                    <a:cubicBezTo>
                      <a:pt x="222646" y="532804"/>
                      <a:pt x="225822" y="542528"/>
                      <a:pt x="228600" y="545306"/>
                    </a:cubicBezTo>
                    <a:cubicBezTo>
                      <a:pt x="231378" y="548084"/>
                      <a:pt x="233958" y="545108"/>
                      <a:pt x="236934" y="545306"/>
                    </a:cubicBezTo>
                    <a:cubicBezTo>
                      <a:pt x="239910" y="545504"/>
                      <a:pt x="243284" y="543719"/>
                      <a:pt x="246459" y="546497"/>
                    </a:cubicBezTo>
                    <a:cubicBezTo>
                      <a:pt x="249634" y="549275"/>
                      <a:pt x="253603" y="558006"/>
                      <a:pt x="255984" y="561975"/>
                    </a:cubicBezTo>
                    <a:cubicBezTo>
                      <a:pt x="258365" y="565944"/>
                      <a:pt x="260151" y="566142"/>
                      <a:pt x="260746" y="570309"/>
                    </a:cubicBezTo>
                    <a:cubicBezTo>
                      <a:pt x="261341" y="574476"/>
                      <a:pt x="261540" y="582414"/>
                      <a:pt x="259556" y="586978"/>
                    </a:cubicBezTo>
                    <a:cubicBezTo>
                      <a:pt x="257572" y="591542"/>
                      <a:pt x="251023" y="595313"/>
                      <a:pt x="248840" y="597694"/>
                    </a:cubicBezTo>
                    <a:cubicBezTo>
                      <a:pt x="246657" y="600075"/>
                      <a:pt x="248443" y="599282"/>
                      <a:pt x="246459" y="601266"/>
                    </a:cubicBezTo>
                    <a:cubicBezTo>
                      <a:pt x="244475" y="603250"/>
                      <a:pt x="240308" y="607417"/>
                      <a:pt x="236934" y="609600"/>
                    </a:cubicBezTo>
                    <a:cubicBezTo>
                      <a:pt x="233561" y="611783"/>
                      <a:pt x="229592" y="611981"/>
                      <a:pt x="226218" y="614362"/>
                    </a:cubicBezTo>
                    <a:cubicBezTo>
                      <a:pt x="222845" y="616743"/>
                      <a:pt x="220066" y="619720"/>
                      <a:pt x="216693" y="623887"/>
                    </a:cubicBezTo>
                    <a:cubicBezTo>
                      <a:pt x="213320" y="628054"/>
                      <a:pt x="209153" y="633810"/>
                      <a:pt x="205978" y="639366"/>
                    </a:cubicBezTo>
                    <a:cubicBezTo>
                      <a:pt x="202803" y="644922"/>
                      <a:pt x="199826" y="651669"/>
                      <a:pt x="197643" y="657225"/>
                    </a:cubicBezTo>
                    <a:cubicBezTo>
                      <a:pt x="195460" y="662781"/>
                      <a:pt x="192683" y="668536"/>
                      <a:pt x="192881" y="672703"/>
                    </a:cubicBezTo>
                    <a:cubicBezTo>
                      <a:pt x="193079" y="676870"/>
                      <a:pt x="197048" y="677267"/>
                      <a:pt x="198834" y="682228"/>
                    </a:cubicBezTo>
                    <a:cubicBezTo>
                      <a:pt x="200620" y="687189"/>
                      <a:pt x="203596" y="696913"/>
                      <a:pt x="203596" y="702469"/>
                    </a:cubicBezTo>
                    <a:cubicBezTo>
                      <a:pt x="203596" y="708025"/>
                      <a:pt x="199231" y="711201"/>
                      <a:pt x="198834" y="715566"/>
                    </a:cubicBezTo>
                    <a:cubicBezTo>
                      <a:pt x="198437" y="719931"/>
                      <a:pt x="200024" y="724098"/>
                      <a:pt x="201215" y="728662"/>
                    </a:cubicBezTo>
                    <a:cubicBezTo>
                      <a:pt x="202406" y="733226"/>
                      <a:pt x="205184" y="739378"/>
                      <a:pt x="205978" y="742950"/>
                    </a:cubicBezTo>
                    <a:cubicBezTo>
                      <a:pt x="206772" y="746522"/>
                      <a:pt x="206573" y="747713"/>
                      <a:pt x="205978" y="750094"/>
                    </a:cubicBezTo>
                    <a:cubicBezTo>
                      <a:pt x="205383" y="752475"/>
                      <a:pt x="203398" y="754657"/>
                      <a:pt x="202406" y="757237"/>
                    </a:cubicBezTo>
                    <a:cubicBezTo>
                      <a:pt x="201414" y="759817"/>
                      <a:pt x="200025" y="765572"/>
                      <a:pt x="200025" y="765572"/>
                    </a:cubicBezTo>
                    <a:cubicBezTo>
                      <a:pt x="199628" y="767755"/>
                      <a:pt x="200223" y="768350"/>
                      <a:pt x="200025" y="770334"/>
                    </a:cubicBezTo>
                    <a:cubicBezTo>
                      <a:pt x="199827" y="772318"/>
                      <a:pt x="199033" y="774898"/>
                      <a:pt x="198834" y="777478"/>
                    </a:cubicBezTo>
                    <a:cubicBezTo>
                      <a:pt x="198636" y="780058"/>
                      <a:pt x="199826" y="783034"/>
                      <a:pt x="198834" y="785812"/>
                    </a:cubicBezTo>
                    <a:cubicBezTo>
                      <a:pt x="197842" y="788590"/>
                      <a:pt x="193079" y="790972"/>
                      <a:pt x="192881" y="794147"/>
                    </a:cubicBezTo>
                    <a:cubicBezTo>
                      <a:pt x="192683" y="797322"/>
                      <a:pt x="196254" y="801290"/>
                      <a:pt x="197643" y="804862"/>
                    </a:cubicBezTo>
                    <a:cubicBezTo>
                      <a:pt x="199032" y="808434"/>
                      <a:pt x="200818" y="812006"/>
                      <a:pt x="201215" y="815578"/>
                    </a:cubicBezTo>
                    <a:cubicBezTo>
                      <a:pt x="201612" y="819150"/>
                      <a:pt x="200025" y="821928"/>
                      <a:pt x="200025" y="826294"/>
                    </a:cubicBezTo>
                    <a:cubicBezTo>
                      <a:pt x="200025" y="830660"/>
                      <a:pt x="200818" y="837208"/>
                      <a:pt x="201215" y="841772"/>
                    </a:cubicBezTo>
                    <a:cubicBezTo>
                      <a:pt x="201612" y="846336"/>
                      <a:pt x="202208" y="850305"/>
                      <a:pt x="202406" y="853678"/>
                    </a:cubicBezTo>
                    <a:cubicBezTo>
                      <a:pt x="202604" y="857051"/>
                      <a:pt x="202406" y="862012"/>
                      <a:pt x="202406" y="862012"/>
                    </a:cubicBezTo>
                    <a:cubicBezTo>
                      <a:pt x="202406" y="864988"/>
                      <a:pt x="201414" y="868164"/>
                      <a:pt x="202406" y="871537"/>
                    </a:cubicBezTo>
                    <a:cubicBezTo>
                      <a:pt x="203398" y="874910"/>
                      <a:pt x="208756" y="878086"/>
                      <a:pt x="208359" y="882253"/>
                    </a:cubicBezTo>
                    <a:cubicBezTo>
                      <a:pt x="207962" y="886420"/>
                      <a:pt x="202009" y="890786"/>
                      <a:pt x="200025" y="896541"/>
                    </a:cubicBezTo>
                    <a:cubicBezTo>
                      <a:pt x="198041" y="902296"/>
                      <a:pt x="198438" y="911026"/>
                      <a:pt x="196453" y="916781"/>
                    </a:cubicBezTo>
                    <a:cubicBezTo>
                      <a:pt x="194469" y="922536"/>
                      <a:pt x="189507" y="925910"/>
                      <a:pt x="188118" y="931069"/>
                    </a:cubicBezTo>
                    <a:cubicBezTo>
                      <a:pt x="186729" y="936228"/>
                      <a:pt x="188118" y="947737"/>
                      <a:pt x="188118" y="947737"/>
                    </a:cubicBezTo>
                    <a:cubicBezTo>
                      <a:pt x="188118" y="953690"/>
                      <a:pt x="187920" y="961628"/>
                      <a:pt x="188118" y="966787"/>
                    </a:cubicBezTo>
                    <a:cubicBezTo>
                      <a:pt x="188316" y="971946"/>
                      <a:pt x="189111" y="975321"/>
                      <a:pt x="189309" y="978694"/>
                    </a:cubicBezTo>
                    <a:cubicBezTo>
                      <a:pt x="189507" y="982067"/>
                      <a:pt x="189408" y="984547"/>
                      <a:pt x="189309" y="98702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6631C93-C500-47B9-80CB-F315D0E807C7}"/>
                  </a:ext>
                </a:extLst>
              </p:cNvPr>
              <p:cNvSpPr/>
              <p:nvPr/>
            </p:nvSpPr>
            <p:spPr>
              <a:xfrm>
                <a:off x="6901480" y="5057775"/>
                <a:ext cx="436393" cy="937022"/>
              </a:xfrm>
              <a:custGeom>
                <a:avLst/>
                <a:gdLst>
                  <a:gd name="connsiteX0" fmla="*/ 26767 w 436393"/>
                  <a:gd name="connsiteY0" fmla="*/ 0 h 937022"/>
                  <a:gd name="connsiteX1" fmla="*/ 1764 w 436393"/>
                  <a:gd name="connsiteY1" fmla="*/ 50006 h 937022"/>
                  <a:gd name="connsiteX2" fmla="*/ 2954 w 436393"/>
                  <a:gd name="connsiteY2" fmla="*/ 64294 h 937022"/>
                  <a:gd name="connsiteX3" fmla="*/ 10098 w 436393"/>
                  <a:gd name="connsiteY3" fmla="*/ 69056 h 937022"/>
                  <a:gd name="connsiteX4" fmla="*/ 11289 w 436393"/>
                  <a:gd name="connsiteY4" fmla="*/ 82153 h 937022"/>
                  <a:gd name="connsiteX5" fmla="*/ 8908 w 436393"/>
                  <a:gd name="connsiteY5" fmla="*/ 94059 h 937022"/>
                  <a:gd name="connsiteX6" fmla="*/ 11289 w 436393"/>
                  <a:gd name="connsiteY6" fmla="*/ 111919 h 937022"/>
                  <a:gd name="connsiteX7" fmla="*/ 8908 w 436393"/>
                  <a:gd name="connsiteY7" fmla="*/ 119063 h 937022"/>
                  <a:gd name="connsiteX8" fmla="*/ 25576 w 436393"/>
                  <a:gd name="connsiteY8" fmla="*/ 117872 h 937022"/>
                  <a:gd name="connsiteX9" fmla="*/ 33911 w 436393"/>
                  <a:gd name="connsiteY9" fmla="*/ 135731 h 937022"/>
                  <a:gd name="connsiteX10" fmla="*/ 27958 w 436393"/>
                  <a:gd name="connsiteY10" fmla="*/ 148828 h 937022"/>
                  <a:gd name="connsiteX11" fmla="*/ 27958 w 436393"/>
                  <a:gd name="connsiteY11" fmla="*/ 163116 h 937022"/>
                  <a:gd name="connsiteX12" fmla="*/ 20814 w 436393"/>
                  <a:gd name="connsiteY12" fmla="*/ 169069 h 937022"/>
                  <a:gd name="connsiteX13" fmla="*/ 20814 w 436393"/>
                  <a:gd name="connsiteY13" fmla="*/ 183356 h 937022"/>
                  <a:gd name="connsiteX14" fmla="*/ 27958 w 436393"/>
                  <a:gd name="connsiteY14" fmla="*/ 189309 h 937022"/>
                  <a:gd name="connsiteX15" fmla="*/ 37483 w 436393"/>
                  <a:gd name="connsiteY15" fmla="*/ 198834 h 937022"/>
                  <a:gd name="connsiteX16" fmla="*/ 45817 w 436393"/>
                  <a:gd name="connsiteY16" fmla="*/ 204788 h 937022"/>
                  <a:gd name="connsiteX17" fmla="*/ 62486 w 436393"/>
                  <a:gd name="connsiteY17" fmla="*/ 219075 h 937022"/>
                  <a:gd name="connsiteX18" fmla="*/ 64867 w 436393"/>
                  <a:gd name="connsiteY18" fmla="*/ 227409 h 937022"/>
                  <a:gd name="connsiteX19" fmla="*/ 80345 w 436393"/>
                  <a:gd name="connsiteY19" fmla="*/ 235744 h 937022"/>
                  <a:gd name="connsiteX20" fmla="*/ 83917 w 436393"/>
                  <a:gd name="connsiteY20" fmla="*/ 244078 h 937022"/>
                  <a:gd name="connsiteX21" fmla="*/ 92251 w 436393"/>
                  <a:gd name="connsiteY21" fmla="*/ 252413 h 937022"/>
                  <a:gd name="connsiteX22" fmla="*/ 98204 w 436393"/>
                  <a:gd name="connsiteY22" fmla="*/ 261938 h 937022"/>
                  <a:gd name="connsiteX23" fmla="*/ 99395 w 436393"/>
                  <a:gd name="connsiteY23" fmla="*/ 272653 h 937022"/>
                  <a:gd name="connsiteX24" fmla="*/ 83917 w 436393"/>
                  <a:gd name="connsiteY24" fmla="*/ 277416 h 937022"/>
                  <a:gd name="connsiteX25" fmla="*/ 87489 w 436393"/>
                  <a:gd name="connsiteY25" fmla="*/ 290513 h 937022"/>
                  <a:gd name="connsiteX26" fmla="*/ 102967 w 436393"/>
                  <a:gd name="connsiteY26" fmla="*/ 298847 h 937022"/>
                  <a:gd name="connsiteX27" fmla="*/ 114873 w 436393"/>
                  <a:gd name="connsiteY27" fmla="*/ 308372 h 937022"/>
                  <a:gd name="connsiteX28" fmla="*/ 117254 w 436393"/>
                  <a:gd name="connsiteY28" fmla="*/ 323850 h 937022"/>
                  <a:gd name="connsiteX29" fmla="*/ 129161 w 436393"/>
                  <a:gd name="connsiteY29" fmla="*/ 338138 h 937022"/>
                  <a:gd name="connsiteX30" fmla="*/ 124398 w 436393"/>
                  <a:gd name="connsiteY30" fmla="*/ 365522 h 937022"/>
                  <a:gd name="connsiteX31" fmla="*/ 156545 w 436393"/>
                  <a:gd name="connsiteY31" fmla="*/ 369094 h 937022"/>
                  <a:gd name="connsiteX32" fmla="*/ 170833 w 436393"/>
                  <a:gd name="connsiteY32" fmla="*/ 370284 h 937022"/>
                  <a:gd name="connsiteX33" fmla="*/ 181548 w 436393"/>
                  <a:gd name="connsiteY33" fmla="*/ 386953 h 937022"/>
                  <a:gd name="connsiteX34" fmla="*/ 187501 w 436393"/>
                  <a:gd name="connsiteY34" fmla="*/ 408384 h 937022"/>
                  <a:gd name="connsiteX35" fmla="*/ 193454 w 436393"/>
                  <a:gd name="connsiteY35" fmla="*/ 438150 h 937022"/>
                  <a:gd name="connsiteX36" fmla="*/ 197026 w 436393"/>
                  <a:gd name="connsiteY36" fmla="*/ 440531 h 937022"/>
                  <a:gd name="connsiteX37" fmla="*/ 201789 w 436393"/>
                  <a:gd name="connsiteY37" fmla="*/ 445294 h 937022"/>
                  <a:gd name="connsiteX38" fmla="*/ 208933 w 436393"/>
                  <a:gd name="connsiteY38" fmla="*/ 453628 h 937022"/>
                  <a:gd name="connsiteX39" fmla="*/ 214886 w 436393"/>
                  <a:gd name="connsiteY39" fmla="*/ 460772 h 937022"/>
                  <a:gd name="connsiteX40" fmla="*/ 202979 w 436393"/>
                  <a:gd name="connsiteY40" fmla="*/ 464344 h 937022"/>
                  <a:gd name="connsiteX41" fmla="*/ 191073 w 436393"/>
                  <a:gd name="connsiteY41" fmla="*/ 482203 h 937022"/>
                  <a:gd name="connsiteX42" fmla="*/ 183929 w 436393"/>
                  <a:gd name="connsiteY42" fmla="*/ 500063 h 937022"/>
                  <a:gd name="connsiteX43" fmla="*/ 181548 w 436393"/>
                  <a:gd name="connsiteY43" fmla="*/ 522684 h 937022"/>
                  <a:gd name="connsiteX44" fmla="*/ 176786 w 436393"/>
                  <a:gd name="connsiteY44" fmla="*/ 533400 h 937022"/>
                  <a:gd name="connsiteX45" fmla="*/ 180358 w 436393"/>
                  <a:gd name="connsiteY45" fmla="*/ 553641 h 937022"/>
                  <a:gd name="connsiteX46" fmla="*/ 192264 w 436393"/>
                  <a:gd name="connsiteY46" fmla="*/ 554831 h 937022"/>
                  <a:gd name="connsiteX47" fmla="*/ 207742 w 436393"/>
                  <a:gd name="connsiteY47" fmla="*/ 570309 h 937022"/>
                  <a:gd name="connsiteX48" fmla="*/ 208933 w 436393"/>
                  <a:gd name="connsiteY48" fmla="*/ 575072 h 937022"/>
                  <a:gd name="connsiteX49" fmla="*/ 201789 w 436393"/>
                  <a:gd name="connsiteY49" fmla="*/ 588169 h 937022"/>
                  <a:gd name="connsiteX50" fmla="*/ 201789 w 436393"/>
                  <a:gd name="connsiteY50" fmla="*/ 602456 h 937022"/>
                  <a:gd name="connsiteX51" fmla="*/ 213695 w 436393"/>
                  <a:gd name="connsiteY51" fmla="*/ 613172 h 937022"/>
                  <a:gd name="connsiteX52" fmla="*/ 223220 w 436393"/>
                  <a:gd name="connsiteY52" fmla="*/ 619125 h 937022"/>
                  <a:gd name="connsiteX53" fmla="*/ 227983 w 436393"/>
                  <a:gd name="connsiteY53" fmla="*/ 620316 h 937022"/>
                  <a:gd name="connsiteX54" fmla="*/ 236317 w 436393"/>
                  <a:gd name="connsiteY54" fmla="*/ 623888 h 937022"/>
                  <a:gd name="connsiteX55" fmla="*/ 243461 w 436393"/>
                  <a:gd name="connsiteY55" fmla="*/ 614363 h 937022"/>
                  <a:gd name="connsiteX56" fmla="*/ 257748 w 436393"/>
                  <a:gd name="connsiteY56" fmla="*/ 610791 h 937022"/>
                  <a:gd name="connsiteX57" fmla="*/ 276798 w 436393"/>
                  <a:gd name="connsiteY57" fmla="*/ 629841 h 937022"/>
                  <a:gd name="connsiteX58" fmla="*/ 273226 w 436393"/>
                  <a:gd name="connsiteY58" fmla="*/ 645319 h 937022"/>
                  <a:gd name="connsiteX59" fmla="*/ 273226 w 436393"/>
                  <a:gd name="connsiteY59" fmla="*/ 657225 h 937022"/>
                  <a:gd name="connsiteX60" fmla="*/ 275608 w 436393"/>
                  <a:gd name="connsiteY60" fmla="*/ 664369 h 937022"/>
                  <a:gd name="connsiteX61" fmla="*/ 281561 w 436393"/>
                  <a:gd name="connsiteY61" fmla="*/ 689372 h 937022"/>
                  <a:gd name="connsiteX62" fmla="*/ 289895 w 436393"/>
                  <a:gd name="connsiteY62" fmla="*/ 689372 h 937022"/>
                  <a:gd name="connsiteX63" fmla="*/ 301801 w 436393"/>
                  <a:gd name="connsiteY63" fmla="*/ 696516 h 937022"/>
                  <a:gd name="connsiteX64" fmla="*/ 310136 w 436393"/>
                  <a:gd name="connsiteY64" fmla="*/ 703659 h 937022"/>
                  <a:gd name="connsiteX65" fmla="*/ 313708 w 436393"/>
                  <a:gd name="connsiteY65" fmla="*/ 709613 h 937022"/>
                  <a:gd name="connsiteX66" fmla="*/ 320851 w 436393"/>
                  <a:gd name="connsiteY66" fmla="*/ 721519 h 937022"/>
                  <a:gd name="connsiteX67" fmla="*/ 313708 w 436393"/>
                  <a:gd name="connsiteY67" fmla="*/ 732234 h 937022"/>
                  <a:gd name="connsiteX68" fmla="*/ 322042 w 436393"/>
                  <a:gd name="connsiteY68" fmla="*/ 738188 h 937022"/>
                  <a:gd name="connsiteX69" fmla="*/ 336329 w 436393"/>
                  <a:gd name="connsiteY69" fmla="*/ 739378 h 937022"/>
                  <a:gd name="connsiteX70" fmla="*/ 352998 w 436393"/>
                  <a:gd name="connsiteY70" fmla="*/ 736997 h 937022"/>
                  <a:gd name="connsiteX71" fmla="*/ 357761 w 436393"/>
                  <a:gd name="connsiteY71" fmla="*/ 727472 h 937022"/>
                  <a:gd name="connsiteX72" fmla="*/ 369667 w 436393"/>
                  <a:gd name="connsiteY72" fmla="*/ 715566 h 937022"/>
                  <a:gd name="connsiteX73" fmla="*/ 386336 w 436393"/>
                  <a:gd name="connsiteY73" fmla="*/ 722709 h 937022"/>
                  <a:gd name="connsiteX74" fmla="*/ 401814 w 436393"/>
                  <a:gd name="connsiteY74" fmla="*/ 735806 h 937022"/>
                  <a:gd name="connsiteX75" fmla="*/ 404195 w 436393"/>
                  <a:gd name="connsiteY75" fmla="*/ 756047 h 937022"/>
                  <a:gd name="connsiteX76" fmla="*/ 394670 w 436393"/>
                  <a:gd name="connsiteY76" fmla="*/ 781050 h 937022"/>
                  <a:gd name="connsiteX77" fmla="*/ 376811 w 436393"/>
                  <a:gd name="connsiteY77" fmla="*/ 807244 h 937022"/>
                  <a:gd name="connsiteX78" fmla="*/ 366095 w 436393"/>
                  <a:gd name="connsiteY78" fmla="*/ 826294 h 937022"/>
                  <a:gd name="connsiteX79" fmla="*/ 362523 w 436393"/>
                  <a:gd name="connsiteY79" fmla="*/ 842963 h 937022"/>
                  <a:gd name="connsiteX80" fmla="*/ 372048 w 436393"/>
                  <a:gd name="connsiteY80" fmla="*/ 858441 h 937022"/>
                  <a:gd name="connsiteX81" fmla="*/ 393479 w 436393"/>
                  <a:gd name="connsiteY81" fmla="*/ 869156 h 937022"/>
                  <a:gd name="connsiteX82" fmla="*/ 401814 w 436393"/>
                  <a:gd name="connsiteY82" fmla="*/ 883444 h 937022"/>
                  <a:gd name="connsiteX83" fmla="*/ 410148 w 436393"/>
                  <a:gd name="connsiteY83" fmla="*/ 889397 h 937022"/>
                  <a:gd name="connsiteX84" fmla="*/ 419673 w 436393"/>
                  <a:gd name="connsiteY84" fmla="*/ 888206 h 937022"/>
                  <a:gd name="connsiteX85" fmla="*/ 428008 w 436393"/>
                  <a:gd name="connsiteY85" fmla="*/ 901303 h 937022"/>
                  <a:gd name="connsiteX86" fmla="*/ 435151 w 436393"/>
                  <a:gd name="connsiteY86" fmla="*/ 922734 h 937022"/>
                  <a:gd name="connsiteX87" fmla="*/ 436342 w 436393"/>
                  <a:gd name="connsiteY87" fmla="*/ 937022 h 937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36393" h="937022">
                    <a:moveTo>
                      <a:pt x="26767" y="0"/>
                    </a:moveTo>
                    <a:cubicBezTo>
                      <a:pt x="16250" y="19645"/>
                      <a:pt x="5733" y="39290"/>
                      <a:pt x="1764" y="50006"/>
                    </a:cubicBezTo>
                    <a:cubicBezTo>
                      <a:pt x="-2205" y="60722"/>
                      <a:pt x="1565" y="61119"/>
                      <a:pt x="2954" y="64294"/>
                    </a:cubicBezTo>
                    <a:cubicBezTo>
                      <a:pt x="4343" y="67469"/>
                      <a:pt x="8709" y="66080"/>
                      <a:pt x="10098" y="69056"/>
                    </a:cubicBezTo>
                    <a:cubicBezTo>
                      <a:pt x="11487" y="72032"/>
                      <a:pt x="11487" y="77986"/>
                      <a:pt x="11289" y="82153"/>
                    </a:cubicBezTo>
                    <a:cubicBezTo>
                      <a:pt x="11091" y="86320"/>
                      <a:pt x="8908" y="89098"/>
                      <a:pt x="8908" y="94059"/>
                    </a:cubicBezTo>
                    <a:cubicBezTo>
                      <a:pt x="8908" y="99020"/>
                      <a:pt x="11289" y="107752"/>
                      <a:pt x="11289" y="111919"/>
                    </a:cubicBezTo>
                    <a:cubicBezTo>
                      <a:pt x="11289" y="116086"/>
                      <a:pt x="6527" y="118071"/>
                      <a:pt x="8908" y="119063"/>
                    </a:cubicBezTo>
                    <a:cubicBezTo>
                      <a:pt x="11289" y="120055"/>
                      <a:pt x="21409" y="115094"/>
                      <a:pt x="25576" y="117872"/>
                    </a:cubicBezTo>
                    <a:cubicBezTo>
                      <a:pt x="29743" y="120650"/>
                      <a:pt x="33514" y="130572"/>
                      <a:pt x="33911" y="135731"/>
                    </a:cubicBezTo>
                    <a:cubicBezTo>
                      <a:pt x="34308" y="140890"/>
                      <a:pt x="28950" y="144264"/>
                      <a:pt x="27958" y="148828"/>
                    </a:cubicBezTo>
                    <a:cubicBezTo>
                      <a:pt x="26966" y="153392"/>
                      <a:pt x="29149" y="159742"/>
                      <a:pt x="27958" y="163116"/>
                    </a:cubicBezTo>
                    <a:cubicBezTo>
                      <a:pt x="26767" y="166490"/>
                      <a:pt x="22005" y="165696"/>
                      <a:pt x="20814" y="169069"/>
                    </a:cubicBezTo>
                    <a:cubicBezTo>
                      <a:pt x="19623" y="172442"/>
                      <a:pt x="19623" y="179983"/>
                      <a:pt x="20814" y="183356"/>
                    </a:cubicBezTo>
                    <a:cubicBezTo>
                      <a:pt x="22005" y="186729"/>
                      <a:pt x="25180" y="186729"/>
                      <a:pt x="27958" y="189309"/>
                    </a:cubicBezTo>
                    <a:cubicBezTo>
                      <a:pt x="30736" y="191889"/>
                      <a:pt x="34507" y="196254"/>
                      <a:pt x="37483" y="198834"/>
                    </a:cubicBezTo>
                    <a:cubicBezTo>
                      <a:pt x="40459" y="201414"/>
                      <a:pt x="41650" y="201415"/>
                      <a:pt x="45817" y="204788"/>
                    </a:cubicBezTo>
                    <a:cubicBezTo>
                      <a:pt x="49984" y="208161"/>
                      <a:pt x="59311" y="215305"/>
                      <a:pt x="62486" y="219075"/>
                    </a:cubicBezTo>
                    <a:cubicBezTo>
                      <a:pt x="65661" y="222845"/>
                      <a:pt x="61891" y="224631"/>
                      <a:pt x="64867" y="227409"/>
                    </a:cubicBezTo>
                    <a:cubicBezTo>
                      <a:pt x="67843" y="230187"/>
                      <a:pt x="77170" y="232966"/>
                      <a:pt x="80345" y="235744"/>
                    </a:cubicBezTo>
                    <a:cubicBezTo>
                      <a:pt x="83520" y="238522"/>
                      <a:pt x="81933" y="241300"/>
                      <a:pt x="83917" y="244078"/>
                    </a:cubicBezTo>
                    <a:cubicBezTo>
                      <a:pt x="85901" y="246856"/>
                      <a:pt x="89870" y="249436"/>
                      <a:pt x="92251" y="252413"/>
                    </a:cubicBezTo>
                    <a:cubicBezTo>
                      <a:pt x="94632" y="255390"/>
                      <a:pt x="97013" y="258565"/>
                      <a:pt x="98204" y="261938"/>
                    </a:cubicBezTo>
                    <a:cubicBezTo>
                      <a:pt x="99395" y="265311"/>
                      <a:pt x="101776" y="270073"/>
                      <a:pt x="99395" y="272653"/>
                    </a:cubicBezTo>
                    <a:cubicBezTo>
                      <a:pt x="97014" y="275233"/>
                      <a:pt x="85901" y="274439"/>
                      <a:pt x="83917" y="277416"/>
                    </a:cubicBezTo>
                    <a:cubicBezTo>
                      <a:pt x="81933" y="280393"/>
                      <a:pt x="84314" y="286941"/>
                      <a:pt x="87489" y="290513"/>
                    </a:cubicBezTo>
                    <a:cubicBezTo>
                      <a:pt x="90664" y="294085"/>
                      <a:pt x="98403" y="295871"/>
                      <a:pt x="102967" y="298847"/>
                    </a:cubicBezTo>
                    <a:cubicBezTo>
                      <a:pt x="107531" y="301824"/>
                      <a:pt x="112492" y="304205"/>
                      <a:pt x="114873" y="308372"/>
                    </a:cubicBezTo>
                    <a:cubicBezTo>
                      <a:pt x="117254" y="312539"/>
                      <a:pt x="114873" y="318889"/>
                      <a:pt x="117254" y="323850"/>
                    </a:cubicBezTo>
                    <a:cubicBezTo>
                      <a:pt x="119635" y="328811"/>
                      <a:pt x="127970" y="331193"/>
                      <a:pt x="129161" y="338138"/>
                    </a:cubicBezTo>
                    <a:cubicBezTo>
                      <a:pt x="130352" y="345083"/>
                      <a:pt x="119834" y="360363"/>
                      <a:pt x="124398" y="365522"/>
                    </a:cubicBezTo>
                    <a:cubicBezTo>
                      <a:pt x="128962" y="370681"/>
                      <a:pt x="148806" y="368300"/>
                      <a:pt x="156545" y="369094"/>
                    </a:cubicBezTo>
                    <a:cubicBezTo>
                      <a:pt x="164284" y="369888"/>
                      <a:pt x="166666" y="367307"/>
                      <a:pt x="170833" y="370284"/>
                    </a:cubicBezTo>
                    <a:cubicBezTo>
                      <a:pt x="175000" y="373261"/>
                      <a:pt x="178770" y="380603"/>
                      <a:pt x="181548" y="386953"/>
                    </a:cubicBezTo>
                    <a:cubicBezTo>
                      <a:pt x="184326" y="393303"/>
                      <a:pt x="185517" y="399851"/>
                      <a:pt x="187501" y="408384"/>
                    </a:cubicBezTo>
                    <a:cubicBezTo>
                      <a:pt x="189485" y="416917"/>
                      <a:pt x="193454" y="438150"/>
                      <a:pt x="193454" y="438150"/>
                    </a:cubicBezTo>
                    <a:cubicBezTo>
                      <a:pt x="195042" y="443508"/>
                      <a:pt x="197026" y="440531"/>
                      <a:pt x="197026" y="440531"/>
                    </a:cubicBezTo>
                    <a:cubicBezTo>
                      <a:pt x="198415" y="441722"/>
                      <a:pt x="199804" y="443111"/>
                      <a:pt x="201789" y="445294"/>
                    </a:cubicBezTo>
                    <a:cubicBezTo>
                      <a:pt x="203774" y="447477"/>
                      <a:pt x="206750" y="451048"/>
                      <a:pt x="208933" y="453628"/>
                    </a:cubicBezTo>
                    <a:cubicBezTo>
                      <a:pt x="211116" y="456208"/>
                      <a:pt x="215878" y="458986"/>
                      <a:pt x="214886" y="460772"/>
                    </a:cubicBezTo>
                    <a:cubicBezTo>
                      <a:pt x="213894" y="462558"/>
                      <a:pt x="206948" y="460772"/>
                      <a:pt x="202979" y="464344"/>
                    </a:cubicBezTo>
                    <a:cubicBezTo>
                      <a:pt x="199010" y="467916"/>
                      <a:pt x="194248" y="476250"/>
                      <a:pt x="191073" y="482203"/>
                    </a:cubicBezTo>
                    <a:cubicBezTo>
                      <a:pt x="187898" y="488156"/>
                      <a:pt x="185517" y="493316"/>
                      <a:pt x="183929" y="500063"/>
                    </a:cubicBezTo>
                    <a:cubicBezTo>
                      <a:pt x="182342" y="506810"/>
                      <a:pt x="182738" y="517128"/>
                      <a:pt x="181548" y="522684"/>
                    </a:cubicBezTo>
                    <a:cubicBezTo>
                      <a:pt x="180358" y="528240"/>
                      <a:pt x="176984" y="528241"/>
                      <a:pt x="176786" y="533400"/>
                    </a:cubicBezTo>
                    <a:cubicBezTo>
                      <a:pt x="176588" y="538560"/>
                      <a:pt x="177778" y="550069"/>
                      <a:pt x="180358" y="553641"/>
                    </a:cubicBezTo>
                    <a:cubicBezTo>
                      <a:pt x="182938" y="557213"/>
                      <a:pt x="187700" y="552053"/>
                      <a:pt x="192264" y="554831"/>
                    </a:cubicBezTo>
                    <a:cubicBezTo>
                      <a:pt x="196828" y="557609"/>
                      <a:pt x="204964" y="566936"/>
                      <a:pt x="207742" y="570309"/>
                    </a:cubicBezTo>
                    <a:cubicBezTo>
                      <a:pt x="210520" y="573683"/>
                      <a:pt x="209925" y="572095"/>
                      <a:pt x="208933" y="575072"/>
                    </a:cubicBezTo>
                    <a:cubicBezTo>
                      <a:pt x="207941" y="578049"/>
                      <a:pt x="202980" y="583605"/>
                      <a:pt x="201789" y="588169"/>
                    </a:cubicBezTo>
                    <a:cubicBezTo>
                      <a:pt x="200598" y="592733"/>
                      <a:pt x="199805" y="598289"/>
                      <a:pt x="201789" y="602456"/>
                    </a:cubicBezTo>
                    <a:cubicBezTo>
                      <a:pt x="203773" y="606623"/>
                      <a:pt x="210123" y="610394"/>
                      <a:pt x="213695" y="613172"/>
                    </a:cubicBezTo>
                    <a:cubicBezTo>
                      <a:pt x="217267" y="615950"/>
                      <a:pt x="223220" y="619125"/>
                      <a:pt x="223220" y="619125"/>
                    </a:cubicBezTo>
                    <a:cubicBezTo>
                      <a:pt x="225601" y="620316"/>
                      <a:pt x="225800" y="619522"/>
                      <a:pt x="227983" y="620316"/>
                    </a:cubicBezTo>
                    <a:cubicBezTo>
                      <a:pt x="230166" y="621110"/>
                      <a:pt x="233737" y="624880"/>
                      <a:pt x="236317" y="623888"/>
                    </a:cubicBezTo>
                    <a:cubicBezTo>
                      <a:pt x="238897" y="622896"/>
                      <a:pt x="239889" y="616546"/>
                      <a:pt x="243461" y="614363"/>
                    </a:cubicBezTo>
                    <a:cubicBezTo>
                      <a:pt x="247033" y="612180"/>
                      <a:pt x="252192" y="608211"/>
                      <a:pt x="257748" y="610791"/>
                    </a:cubicBezTo>
                    <a:cubicBezTo>
                      <a:pt x="263304" y="613371"/>
                      <a:pt x="274218" y="624086"/>
                      <a:pt x="276798" y="629841"/>
                    </a:cubicBezTo>
                    <a:cubicBezTo>
                      <a:pt x="279378" y="635596"/>
                      <a:pt x="273821" y="640755"/>
                      <a:pt x="273226" y="645319"/>
                    </a:cubicBezTo>
                    <a:cubicBezTo>
                      <a:pt x="272631" y="649883"/>
                      <a:pt x="272829" y="654050"/>
                      <a:pt x="273226" y="657225"/>
                    </a:cubicBezTo>
                    <a:cubicBezTo>
                      <a:pt x="273623" y="660400"/>
                      <a:pt x="274219" y="659011"/>
                      <a:pt x="275608" y="664369"/>
                    </a:cubicBezTo>
                    <a:cubicBezTo>
                      <a:pt x="276997" y="669727"/>
                      <a:pt x="279180" y="685205"/>
                      <a:pt x="281561" y="689372"/>
                    </a:cubicBezTo>
                    <a:cubicBezTo>
                      <a:pt x="283942" y="693539"/>
                      <a:pt x="286522" y="688181"/>
                      <a:pt x="289895" y="689372"/>
                    </a:cubicBezTo>
                    <a:cubicBezTo>
                      <a:pt x="293268" y="690563"/>
                      <a:pt x="298428" y="694135"/>
                      <a:pt x="301801" y="696516"/>
                    </a:cubicBezTo>
                    <a:cubicBezTo>
                      <a:pt x="305175" y="698897"/>
                      <a:pt x="308151" y="701476"/>
                      <a:pt x="310136" y="703659"/>
                    </a:cubicBezTo>
                    <a:cubicBezTo>
                      <a:pt x="312121" y="705842"/>
                      <a:pt x="313708" y="709613"/>
                      <a:pt x="313708" y="709613"/>
                    </a:cubicBezTo>
                    <a:cubicBezTo>
                      <a:pt x="315494" y="712590"/>
                      <a:pt x="320851" y="717749"/>
                      <a:pt x="320851" y="721519"/>
                    </a:cubicBezTo>
                    <a:cubicBezTo>
                      <a:pt x="320851" y="725289"/>
                      <a:pt x="313510" y="729456"/>
                      <a:pt x="313708" y="732234"/>
                    </a:cubicBezTo>
                    <a:cubicBezTo>
                      <a:pt x="313906" y="735012"/>
                      <a:pt x="318272" y="736997"/>
                      <a:pt x="322042" y="738188"/>
                    </a:cubicBezTo>
                    <a:cubicBezTo>
                      <a:pt x="325812" y="739379"/>
                      <a:pt x="331170" y="739576"/>
                      <a:pt x="336329" y="739378"/>
                    </a:cubicBezTo>
                    <a:cubicBezTo>
                      <a:pt x="341488" y="739180"/>
                      <a:pt x="349426" y="738981"/>
                      <a:pt x="352998" y="736997"/>
                    </a:cubicBezTo>
                    <a:cubicBezTo>
                      <a:pt x="356570" y="735013"/>
                      <a:pt x="354983" y="731044"/>
                      <a:pt x="357761" y="727472"/>
                    </a:cubicBezTo>
                    <a:cubicBezTo>
                      <a:pt x="360539" y="723900"/>
                      <a:pt x="364905" y="716360"/>
                      <a:pt x="369667" y="715566"/>
                    </a:cubicBezTo>
                    <a:cubicBezTo>
                      <a:pt x="374429" y="714772"/>
                      <a:pt x="380978" y="719336"/>
                      <a:pt x="386336" y="722709"/>
                    </a:cubicBezTo>
                    <a:cubicBezTo>
                      <a:pt x="391694" y="726082"/>
                      <a:pt x="398838" y="730250"/>
                      <a:pt x="401814" y="735806"/>
                    </a:cubicBezTo>
                    <a:cubicBezTo>
                      <a:pt x="404790" y="741362"/>
                      <a:pt x="405386" y="748506"/>
                      <a:pt x="404195" y="756047"/>
                    </a:cubicBezTo>
                    <a:cubicBezTo>
                      <a:pt x="403004" y="763588"/>
                      <a:pt x="399234" y="772517"/>
                      <a:pt x="394670" y="781050"/>
                    </a:cubicBezTo>
                    <a:cubicBezTo>
                      <a:pt x="390106" y="789583"/>
                      <a:pt x="381573" y="799703"/>
                      <a:pt x="376811" y="807244"/>
                    </a:cubicBezTo>
                    <a:cubicBezTo>
                      <a:pt x="372049" y="814785"/>
                      <a:pt x="368476" y="820341"/>
                      <a:pt x="366095" y="826294"/>
                    </a:cubicBezTo>
                    <a:cubicBezTo>
                      <a:pt x="363714" y="832247"/>
                      <a:pt x="361531" y="837605"/>
                      <a:pt x="362523" y="842963"/>
                    </a:cubicBezTo>
                    <a:cubicBezTo>
                      <a:pt x="363515" y="848321"/>
                      <a:pt x="366889" y="854076"/>
                      <a:pt x="372048" y="858441"/>
                    </a:cubicBezTo>
                    <a:cubicBezTo>
                      <a:pt x="377207" y="862807"/>
                      <a:pt x="388518" y="864989"/>
                      <a:pt x="393479" y="869156"/>
                    </a:cubicBezTo>
                    <a:cubicBezTo>
                      <a:pt x="398440" y="873323"/>
                      <a:pt x="399036" y="880071"/>
                      <a:pt x="401814" y="883444"/>
                    </a:cubicBezTo>
                    <a:cubicBezTo>
                      <a:pt x="404592" y="886818"/>
                      <a:pt x="407172" y="888603"/>
                      <a:pt x="410148" y="889397"/>
                    </a:cubicBezTo>
                    <a:cubicBezTo>
                      <a:pt x="413124" y="890191"/>
                      <a:pt x="416696" y="886222"/>
                      <a:pt x="419673" y="888206"/>
                    </a:cubicBezTo>
                    <a:cubicBezTo>
                      <a:pt x="422650" y="890190"/>
                      <a:pt x="425428" y="895548"/>
                      <a:pt x="428008" y="901303"/>
                    </a:cubicBezTo>
                    <a:cubicBezTo>
                      <a:pt x="430588" y="907058"/>
                      <a:pt x="433762" y="916781"/>
                      <a:pt x="435151" y="922734"/>
                    </a:cubicBezTo>
                    <a:cubicBezTo>
                      <a:pt x="436540" y="928687"/>
                      <a:pt x="436441" y="932854"/>
                      <a:pt x="436342" y="93702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A431D86-7E7D-4580-BF20-382277C98C42}"/>
                  </a:ext>
                </a:extLst>
              </p:cNvPr>
              <p:cNvSpPr/>
              <p:nvPr/>
            </p:nvSpPr>
            <p:spPr>
              <a:xfrm>
                <a:off x="7019925" y="5981700"/>
                <a:ext cx="364551" cy="677466"/>
              </a:xfrm>
              <a:custGeom>
                <a:avLst/>
                <a:gdLst>
                  <a:gd name="connsiteX0" fmla="*/ 0 w 364551"/>
                  <a:gd name="connsiteY0" fmla="*/ 677466 h 677466"/>
                  <a:gd name="connsiteX1" fmla="*/ 71438 w 364551"/>
                  <a:gd name="connsiteY1" fmla="*/ 670322 h 677466"/>
                  <a:gd name="connsiteX2" fmla="*/ 77391 w 364551"/>
                  <a:gd name="connsiteY2" fmla="*/ 670322 h 677466"/>
                  <a:gd name="connsiteX3" fmla="*/ 96441 w 364551"/>
                  <a:gd name="connsiteY3" fmla="*/ 657225 h 677466"/>
                  <a:gd name="connsiteX4" fmla="*/ 107156 w 364551"/>
                  <a:gd name="connsiteY4" fmla="*/ 651272 h 677466"/>
                  <a:gd name="connsiteX5" fmla="*/ 122634 w 364551"/>
                  <a:gd name="connsiteY5" fmla="*/ 642938 h 677466"/>
                  <a:gd name="connsiteX6" fmla="*/ 127397 w 364551"/>
                  <a:gd name="connsiteY6" fmla="*/ 636984 h 677466"/>
                  <a:gd name="connsiteX7" fmla="*/ 136922 w 364551"/>
                  <a:gd name="connsiteY7" fmla="*/ 627459 h 677466"/>
                  <a:gd name="connsiteX8" fmla="*/ 154781 w 364551"/>
                  <a:gd name="connsiteY8" fmla="*/ 609600 h 677466"/>
                  <a:gd name="connsiteX9" fmla="*/ 161925 w 364551"/>
                  <a:gd name="connsiteY9" fmla="*/ 597694 h 677466"/>
                  <a:gd name="connsiteX10" fmla="*/ 167878 w 364551"/>
                  <a:gd name="connsiteY10" fmla="*/ 584597 h 677466"/>
                  <a:gd name="connsiteX11" fmla="*/ 178594 w 364551"/>
                  <a:gd name="connsiteY11" fmla="*/ 563166 h 677466"/>
                  <a:gd name="connsiteX12" fmla="*/ 186928 w 364551"/>
                  <a:gd name="connsiteY12" fmla="*/ 553641 h 677466"/>
                  <a:gd name="connsiteX13" fmla="*/ 189309 w 364551"/>
                  <a:gd name="connsiteY13" fmla="*/ 539353 h 677466"/>
                  <a:gd name="connsiteX14" fmla="*/ 196453 w 364551"/>
                  <a:gd name="connsiteY14" fmla="*/ 535781 h 677466"/>
                  <a:gd name="connsiteX15" fmla="*/ 204788 w 364551"/>
                  <a:gd name="connsiteY15" fmla="*/ 525066 h 677466"/>
                  <a:gd name="connsiteX16" fmla="*/ 226219 w 364551"/>
                  <a:gd name="connsiteY16" fmla="*/ 539353 h 677466"/>
                  <a:gd name="connsiteX17" fmla="*/ 235744 w 364551"/>
                  <a:gd name="connsiteY17" fmla="*/ 546497 h 677466"/>
                  <a:gd name="connsiteX18" fmla="*/ 247650 w 364551"/>
                  <a:gd name="connsiteY18" fmla="*/ 547688 h 677466"/>
                  <a:gd name="connsiteX19" fmla="*/ 259556 w 364551"/>
                  <a:gd name="connsiteY19" fmla="*/ 546497 h 677466"/>
                  <a:gd name="connsiteX20" fmla="*/ 270272 w 364551"/>
                  <a:gd name="connsiteY20" fmla="*/ 539353 h 677466"/>
                  <a:gd name="connsiteX21" fmla="*/ 284559 w 364551"/>
                  <a:gd name="connsiteY21" fmla="*/ 525066 h 677466"/>
                  <a:gd name="connsiteX22" fmla="*/ 289322 w 364551"/>
                  <a:gd name="connsiteY22" fmla="*/ 513159 h 677466"/>
                  <a:gd name="connsiteX23" fmla="*/ 295275 w 364551"/>
                  <a:gd name="connsiteY23" fmla="*/ 504825 h 677466"/>
                  <a:gd name="connsiteX24" fmla="*/ 304800 w 364551"/>
                  <a:gd name="connsiteY24" fmla="*/ 489347 h 677466"/>
                  <a:gd name="connsiteX25" fmla="*/ 305991 w 364551"/>
                  <a:gd name="connsiteY25" fmla="*/ 481013 h 677466"/>
                  <a:gd name="connsiteX26" fmla="*/ 309563 w 364551"/>
                  <a:gd name="connsiteY26" fmla="*/ 467916 h 677466"/>
                  <a:gd name="connsiteX27" fmla="*/ 316706 w 364551"/>
                  <a:gd name="connsiteY27" fmla="*/ 460772 h 677466"/>
                  <a:gd name="connsiteX28" fmla="*/ 332184 w 364551"/>
                  <a:gd name="connsiteY28" fmla="*/ 456009 h 677466"/>
                  <a:gd name="connsiteX29" fmla="*/ 342900 w 364551"/>
                  <a:gd name="connsiteY29" fmla="*/ 454819 h 677466"/>
                  <a:gd name="connsiteX30" fmla="*/ 353616 w 364551"/>
                  <a:gd name="connsiteY30" fmla="*/ 445294 h 677466"/>
                  <a:gd name="connsiteX31" fmla="*/ 340519 w 364551"/>
                  <a:gd name="connsiteY31" fmla="*/ 438150 h 677466"/>
                  <a:gd name="connsiteX32" fmla="*/ 316706 w 364551"/>
                  <a:gd name="connsiteY32" fmla="*/ 415528 h 677466"/>
                  <a:gd name="connsiteX33" fmla="*/ 305991 w 364551"/>
                  <a:gd name="connsiteY33" fmla="*/ 402431 h 677466"/>
                  <a:gd name="connsiteX34" fmla="*/ 294084 w 364551"/>
                  <a:gd name="connsiteY34" fmla="*/ 381000 h 677466"/>
                  <a:gd name="connsiteX35" fmla="*/ 284559 w 364551"/>
                  <a:gd name="connsiteY35" fmla="*/ 358378 h 677466"/>
                  <a:gd name="connsiteX36" fmla="*/ 283369 w 364551"/>
                  <a:gd name="connsiteY36" fmla="*/ 358378 h 677466"/>
                  <a:gd name="connsiteX37" fmla="*/ 295275 w 364551"/>
                  <a:gd name="connsiteY37" fmla="*/ 339328 h 677466"/>
                  <a:gd name="connsiteX38" fmla="*/ 334566 w 364551"/>
                  <a:gd name="connsiteY38" fmla="*/ 317897 h 677466"/>
                  <a:gd name="connsiteX39" fmla="*/ 346472 w 364551"/>
                  <a:gd name="connsiteY39" fmla="*/ 307181 h 677466"/>
                  <a:gd name="connsiteX40" fmla="*/ 348853 w 364551"/>
                  <a:gd name="connsiteY40" fmla="*/ 283369 h 677466"/>
                  <a:gd name="connsiteX41" fmla="*/ 353616 w 364551"/>
                  <a:gd name="connsiteY41" fmla="*/ 264319 h 677466"/>
                  <a:gd name="connsiteX42" fmla="*/ 348853 w 364551"/>
                  <a:gd name="connsiteY42" fmla="*/ 247650 h 677466"/>
                  <a:gd name="connsiteX43" fmla="*/ 340519 w 364551"/>
                  <a:gd name="connsiteY43" fmla="*/ 234553 h 677466"/>
                  <a:gd name="connsiteX44" fmla="*/ 329803 w 364551"/>
                  <a:gd name="connsiteY44" fmla="*/ 222647 h 677466"/>
                  <a:gd name="connsiteX45" fmla="*/ 345281 w 364551"/>
                  <a:gd name="connsiteY45" fmla="*/ 213122 h 677466"/>
                  <a:gd name="connsiteX46" fmla="*/ 360759 w 364551"/>
                  <a:gd name="connsiteY46" fmla="*/ 202406 h 677466"/>
                  <a:gd name="connsiteX47" fmla="*/ 364331 w 364551"/>
                  <a:gd name="connsiteY47" fmla="*/ 191691 h 677466"/>
                  <a:gd name="connsiteX48" fmla="*/ 363141 w 364551"/>
                  <a:gd name="connsiteY48" fmla="*/ 176213 h 677466"/>
                  <a:gd name="connsiteX49" fmla="*/ 354806 w 364551"/>
                  <a:gd name="connsiteY49" fmla="*/ 175022 h 677466"/>
                  <a:gd name="connsiteX50" fmla="*/ 333375 w 364551"/>
                  <a:gd name="connsiteY50" fmla="*/ 169069 h 677466"/>
                  <a:gd name="connsiteX51" fmla="*/ 319088 w 364551"/>
                  <a:gd name="connsiteY51" fmla="*/ 161925 h 677466"/>
                  <a:gd name="connsiteX52" fmla="*/ 311944 w 364551"/>
                  <a:gd name="connsiteY52" fmla="*/ 140494 h 677466"/>
                  <a:gd name="connsiteX53" fmla="*/ 314325 w 364551"/>
                  <a:gd name="connsiteY53" fmla="*/ 123825 h 677466"/>
                  <a:gd name="connsiteX54" fmla="*/ 323850 w 364551"/>
                  <a:gd name="connsiteY54" fmla="*/ 116681 h 677466"/>
                  <a:gd name="connsiteX55" fmla="*/ 334566 w 364551"/>
                  <a:gd name="connsiteY55" fmla="*/ 117872 h 677466"/>
                  <a:gd name="connsiteX56" fmla="*/ 347663 w 364551"/>
                  <a:gd name="connsiteY56" fmla="*/ 101203 h 677466"/>
                  <a:gd name="connsiteX57" fmla="*/ 354806 w 364551"/>
                  <a:gd name="connsiteY57" fmla="*/ 90488 h 677466"/>
                  <a:gd name="connsiteX58" fmla="*/ 358378 w 364551"/>
                  <a:gd name="connsiteY58" fmla="*/ 78581 h 677466"/>
                  <a:gd name="connsiteX59" fmla="*/ 353616 w 364551"/>
                  <a:gd name="connsiteY59" fmla="*/ 64294 h 677466"/>
                  <a:gd name="connsiteX60" fmla="*/ 347663 w 364551"/>
                  <a:gd name="connsiteY60" fmla="*/ 57150 h 677466"/>
                  <a:gd name="connsiteX61" fmla="*/ 338138 w 364551"/>
                  <a:gd name="connsiteY61" fmla="*/ 54769 h 677466"/>
                  <a:gd name="connsiteX62" fmla="*/ 321469 w 364551"/>
                  <a:gd name="connsiteY62" fmla="*/ 42863 h 677466"/>
                  <a:gd name="connsiteX63" fmla="*/ 314325 w 364551"/>
                  <a:gd name="connsiteY63" fmla="*/ 27384 h 677466"/>
                  <a:gd name="connsiteX64" fmla="*/ 314325 w 364551"/>
                  <a:gd name="connsiteY64" fmla="*/ 10716 h 677466"/>
                  <a:gd name="connsiteX65" fmla="*/ 317897 w 364551"/>
                  <a:gd name="connsiteY65" fmla="*/ 0 h 67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364551" h="677466">
                    <a:moveTo>
                      <a:pt x="0" y="677466"/>
                    </a:moveTo>
                    <a:lnTo>
                      <a:pt x="71438" y="670322"/>
                    </a:lnTo>
                    <a:cubicBezTo>
                      <a:pt x="84336" y="669131"/>
                      <a:pt x="73224" y="672505"/>
                      <a:pt x="77391" y="670322"/>
                    </a:cubicBezTo>
                    <a:cubicBezTo>
                      <a:pt x="81558" y="668139"/>
                      <a:pt x="91480" y="660400"/>
                      <a:pt x="96441" y="657225"/>
                    </a:cubicBezTo>
                    <a:cubicBezTo>
                      <a:pt x="101402" y="654050"/>
                      <a:pt x="107156" y="651272"/>
                      <a:pt x="107156" y="651272"/>
                    </a:cubicBezTo>
                    <a:cubicBezTo>
                      <a:pt x="111522" y="648891"/>
                      <a:pt x="119261" y="645319"/>
                      <a:pt x="122634" y="642938"/>
                    </a:cubicBezTo>
                    <a:cubicBezTo>
                      <a:pt x="126007" y="640557"/>
                      <a:pt x="125016" y="639564"/>
                      <a:pt x="127397" y="636984"/>
                    </a:cubicBezTo>
                    <a:cubicBezTo>
                      <a:pt x="129778" y="634404"/>
                      <a:pt x="136922" y="627459"/>
                      <a:pt x="136922" y="627459"/>
                    </a:cubicBezTo>
                    <a:cubicBezTo>
                      <a:pt x="141486" y="622895"/>
                      <a:pt x="150614" y="614561"/>
                      <a:pt x="154781" y="609600"/>
                    </a:cubicBezTo>
                    <a:cubicBezTo>
                      <a:pt x="158948" y="604639"/>
                      <a:pt x="159742" y="601861"/>
                      <a:pt x="161925" y="597694"/>
                    </a:cubicBezTo>
                    <a:cubicBezTo>
                      <a:pt x="164108" y="593527"/>
                      <a:pt x="165100" y="590352"/>
                      <a:pt x="167878" y="584597"/>
                    </a:cubicBezTo>
                    <a:cubicBezTo>
                      <a:pt x="170656" y="578842"/>
                      <a:pt x="175419" y="568325"/>
                      <a:pt x="178594" y="563166"/>
                    </a:cubicBezTo>
                    <a:cubicBezTo>
                      <a:pt x="181769" y="558007"/>
                      <a:pt x="185142" y="557610"/>
                      <a:pt x="186928" y="553641"/>
                    </a:cubicBezTo>
                    <a:cubicBezTo>
                      <a:pt x="188714" y="549672"/>
                      <a:pt x="187722" y="542330"/>
                      <a:pt x="189309" y="539353"/>
                    </a:cubicBezTo>
                    <a:cubicBezTo>
                      <a:pt x="190896" y="536376"/>
                      <a:pt x="193873" y="538162"/>
                      <a:pt x="196453" y="535781"/>
                    </a:cubicBezTo>
                    <a:cubicBezTo>
                      <a:pt x="199033" y="533400"/>
                      <a:pt x="199827" y="524471"/>
                      <a:pt x="204788" y="525066"/>
                    </a:cubicBezTo>
                    <a:cubicBezTo>
                      <a:pt x="209749" y="525661"/>
                      <a:pt x="221060" y="535781"/>
                      <a:pt x="226219" y="539353"/>
                    </a:cubicBezTo>
                    <a:cubicBezTo>
                      <a:pt x="231378" y="542925"/>
                      <a:pt x="232172" y="545108"/>
                      <a:pt x="235744" y="546497"/>
                    </a:cubicBezTo>
                    <a:cubicBezTo>
                      <a:pt x="239316" y="547886"/>
                      <a:pt x="243681" y="547688"/>
                      <a:pt x="247650" y="547688"/>
                    </a:cubicBezTo>
                    <a:cubicBezTo>
                      <a:pt x="251619" y="547688"/>
                      <a:pt x="255786" y="547886"/>
                      <a:pt x="259556" y="546497"/>
                    </a:cubicBezTo>
                    <a:cubicBezTo>
                      <a:pt x="263326" y="545108"/>
                      <a:pt x="266105" y="542925"/>
                      <a:pt x="270272" y="539353"/>
                    </a:cubicBezTo>
                    <a:cubicBezTo>
                      <a:pt x="274439" y="535781"/>
                      <a:pt x="281384" y="529432"/>
                      <a:pt x="284559" y="525066"/>
                    </a:cubicBezTo>
                    <a:cubicBezTo>
                      <a:pt x="287734" y="520700"/>
                      <a:pt x="287536" y="516532"/>
                      <a:pt x="289322" y="513159"/>
                    </a:cubicBezTo>
                    <a:cubicBezTo>
                      <a:pt x="291108" y="509785"/>
                      <a:pt x="292695" y="508794"/>
                      <a:pt x="295275" y="504825"/>
                    </a:cubicBezTo>
                    <a:cubicBezTo>
                      <a:pt x="297855" y="500856"/>
                      <a:pt x="303014" y="493316"/>
                      <a:pt x="304800" y="489347"/>
                    </a:cubicBezTo>
                    <a:cubicBezTo>
                      <a:pt x="306586" y="485378"/>
                      <a:pt x="305197" y="484585"/>
                      <a:pt x="305991" y="481013"/>
                    </a:cubicBezTo>
                    <a:cubicBezTo>
                      <a:pt x="306785" y="477441"/>
                      <a:pt x="307777" y="471289"/>
                      <a:pt x="309563" y="467916"/>
                    </a:cubicBezTo>
                    <a:cubicBezTo>
                      <a:pt x="311349" y="464543"/>
                      <a:pt x="312936" y="462756"/>
                      <a:pt x="316706" y="460772"/>
                    </a:cubicBezTo>
                    <a:cubicBezTo>
                      <a:pt x="320476" y="458788"/>
                      <a:pt x="327818" y="457001"/>
                      <a:pt x="332184" y="456009"/>
                    </a:cubicBezTo>
                    <a:cubicBezTo>
                      <a:pt x="336550" y="455017"/>
                      <a:pt x="339328" y="456605"/>
                      <a:pt x="342900" y="454819"/>
                    </a:cubicBezTo>
                    <a:cubicBezTo>
                      <a:pt x="346472" y="453033"/>
                      <a:pt x="354013" y="448072"/>
                      <a:pt x="353616" y="445294"/>
                    </a:cubicBezTo>
                    <a:cubicBezTo>
                      <a:pt x="353219" y="442516"/>
                      <a:pt x="346671" y="443111"/>
                      <a:pt x="340519" y="438150"/>
                    </a:cubicBezTo>
                    <a:cubicBezTo>
                      <a:pt x="334367" y="433189"/>
                      <a:pt x="322461" y="421481"/>
                      <a:pt x="316706" y="415528"/>
                    </a:cubicBezTo>
                    <a:cubicBezTo>
                      <a:pt x="310951" y="409575"/>
                      <a:pt x="309761" y="408186"/>
                      <a:pt x="305991" y="402431"/>
                    </a:cubicBezTo>
                    <a:cubicBezTo>
                      <a:pt x="302221" y="396676"/>
                      <a:pt x="297656" y="388342"/>
                      <a:pt x="294084" y="381000"/>
                    </a:cubicBezTo>
                    <a:cubicBezTo>
                      <a:pt x="290512" y="373658"/>
                      <a:pt x="284559" y="358378"/>
                      <a:pt x="284559" y="358378"/>
                    </a:cubicBezTo>
                    <a:cubicBezTo>
                      <a:pt x="282773" y="354608"/>
                      <a:pt x="281583" y="361553"/>
                      <a:pt x="283369" y="358378"/>
                    </a:cubicBezTo>
                    <a:cubicBezTo>
                      <a:pt x="285155" y="355203"/>
                      <a:pt x="286742" y="346075"/>
                      <a:pt x="295275" y="339328"/>
                    </a:cubicBezTo>
                    <a:cubicBezTo>
                      <a:pt x="303808" y="332581"/>
                      <a:pt x="326033" y="323255"/>
                      <a:pt x="334566" y="317897"/>
                    </a:cubicBezTo>
                    <a:cubicBezTo>
                      <a:pt x="343099" y="312539"/>
                      <a:pt x="344091" y="312936"/>
                      <a:pt x="346472" y="307181"/>
                    </a:cubicBezTo>
                    <a:cubicBezTo>
                      <a:pt x="348853" y="301426"/>
                      <a:pt x="347662" y="290513"/>
                      <a:pt x="348853" y="283369"/>
                    </a:cubicBezTo>
                    <a:cubicBezTo>
                      <a:pt x="350044" y="276225"/>
                      <a:pt x="353616" y="270272"/>
                      <a:pt x="353616" y="264319"/>
                    </a:cubicBezTo>
                    <a:cubicBezTo>
                      <a:pt x="353616" y="258366"/>
                      <a:pt x="351036" y="252611"/>
                      <a:pt x="348853" y="247650"/>
                    </a:cubicBezTo>
                    <a:cubicBezTo>
                      <a:pt x="346670" y="242689"/>
                      <a:pt x="343694" y="238720"/>
                      <a:pt x="340519" y="234553"/>
                    </a:cubicBezTo>
                    <a:cubicBezTo>
                      <a:pt x="337344" y="230386"/>
                      <a:pt x="329009" y="226219"/>
                      <a:pt x="329803" y="222647"/>
                    </a:cubicBezTo>
                    <a:cubicBezTo>
                      <a:pt x="330597" y="219075"/>
                      <a:pt x="340122" y="216495"/>
                      <a:pt x="345281" y="213122"/>
                    </a:cubicBezTo>
                    <a:cubicBezTo>
                      <a:pt x="350440" y="209749"/>
                      <a:pt x="357584" y="205978"/>
                      <a:pt x="360759" y="202406"/>
                    </a:cubicBezTo>
                    <a:cubicBezTo>
                      <a:pt x="363934" y="198834"/>
                      <a:pt x="363934" y="196056"/>
                      <a:pt x="364331" y="191691"/>
                    </a:cubicBezTo>
                    <a:cubicBezTo>
                      <a:pt x="364728" y="187326"/>
                      <a:pt x="364728" y="178991"/>
                      <a:pt x="363141" y="176213"/>
                    </a:cubicBezTo>
                    <a:cubicBezTo>
                      <a:pt x="361554" y="173435"/>
                      <a:pt x="359767" y="176213"/>
                      <a:pt x="354806" y="175022"/>
                    </a:cubicBezTo>
                    <a:cubicBezTo>
                      <a:pt x="349845" y="173831"/>
                      <a:pt x="339328" y="171252"/>
                      <a:pt x="333375" y="169069"/>
                    </a:cubicBezTo>
                    <a:cubicBezTo>
                      <a:pt x="327422" y="166886"/>
                      <a:pt x="322660" y="166687"/>
                      <a:pt x="319088" y="161925"/>
                    </a:cubicBezTo>
                    <a:cubicBezTo>
                      <a:pt x="315516" y="157163"/>
                      <a:pt x="312738" y="146844"/>
                      <a:pt x="311944" y="140494"/>
                    </a:cubicBezTo>
                    <a:cubicBezTo>
                      <a:pt x="311150" y="134144"/>
                      <a:pt x="312341" y="127794"/>
                      <a:pt x="314325" y="123825"/>
                    </a:cubicBezTo>
                    <a:cubicBezTo>
                      <a:pt x="316309" y="119856"/>
                      <a:pt x="320477" y="117673"/>
                      <a:pt x="323850" y="116681"/>
                    </a:cubicBezTo>
                    <a:cubicBezTo>
                      <a:pt x="327223" y="115689"/>
                      <a:pt x="330597" y="120452"/>
                      <a:pt x="334566" y="117872"/>
                    </a:cubicBezTo>
                    <a:cubicBezTo>
                      <a:pt x="338535" y="115292"/>
                      <a:pt x="344290" y="105767"/>
                      <a:pt x="347663" y="101203"/>
                    </a:cubicBezTo>
                    <a:cubicBezTo>
                      <a:pt x="351036" y="96639"/>
                      <a:pt x="353020" y="94258"/>
                      <a:pt x="354806" y="90488"/>
                    </a:cubicBezTo>
                    <a:cubicBezTo>
                      <a:pt x="356592" y="86718"/>
                      <a:pt x="358576" y="82947"/>
                      <a:pt x="358378" y="78581"/>
                    </a:cubicBezTo>
                    <a:cubicBezTo>
                      <a:pt x="358180" y="74215"/>
                      <a:pt x="355402" y="67866"/>
                      <a:pt x="353616" y="64294"/>
                    </a:cubicBezTo>
                    <a:cubicBezTo>
                      <a:pt x="351830" y="60722"/>
                      <a:pt x="350243" y="58737"/>
                      <a:pt x="347663" y="57150"/>
                    </a:cubicBezTo>
                    <a:cubicBezTo>
                      <a:pt x="345083" y="55562"/>
                      <a:pt x="342504" y="57150"/>
                      <a:pt x="338138" y="54769"/>
                    </a:cubicBezTo>
                    <a:cubicBezTo>
                      <a:pt x="333772" y="52388"/>
                      <a:pt x="325438" y="47427"/>
                      <a:pt x="321469" y="42863"/>
                    </a:cubicBezTo>
                    <a:cubicBezTo>
                      <a:pt x="317500" y="38299"/>
                      <a:pt x="315516" y="32742"/>
                      <a:pt x="314325" y="27384"/>
                    </a:cubicBezTo>
                    <a:cubicBezTo>
                      <a:pt x="313134" y="22026"/>
                      <a:pt x="313730" y="15280"/>
                      <a:pt x="314325" y="10716"/>
                    </a:cubicBezTo>
                    <a:cubicBezTo>
                      <a:pt x="314920" y="6152"/>
                      <a:pt x="316408" y="3076"/>
                      <a:pt x="317897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0694F-5672-4FE8-BC04-F37B3EC67241}"/>
                </a:ext>
              </a:extLst>
            </p:cNvPr>
            <p:cNvSpPr/>
            <p:nvPr/>
          </p:nvSpPr>
          <p:spPr>
            <a:xfrm>
              <a:off x="7604640" y="5203054"/>
              <a:ext cx="367185" cy="169603"/>
            </a:xfrm>
            <a:custGeom>
              <a:avLst/>
              <a:gdLst>
                <a:gd name="connsiteX0" fmla="*/ 385762 w 385762"/>
                <a:gd name="connsiteY0" fmla="*/ 0 h 181061"/>
                <a:gd name="connsiteX1" fmla="*/ 353615 w 385762"/>
                <a:gd name="connsiteY1" fmla="*/ 52387 h 181061"/>
                <a:gd name="connsiteX2" fmla="*/ 342900 w 385762"/>
                <a:gd name="connsiteY2" fmla="*/ 60722 h 181061"/>
                <a:gd name="connsiteX3" fmla="*/ 341709 w 385762"/>
                <a:gd name="connsiteY3" fmla="*/ 72628 h 181061"/>
                <a:gd name="connsiteX4" fmla="*/ 339328 w 385762"/>
                <a:gd name="connsiteY4" fmla="*/ 89297 h 181061"/>
                <a:gd name="connsiteX5" fmla="*/ 332184 w 385762"/>
                <a:gd name="connsiteY5" fmla="*/ 94059 h 181061"/>
                <a:gd name="connsiteX6" fmla="*/ 314325 w 385762"/>
                <a:gd name="connsiteY6" fmla="*/ 100012 h 181061"/>
                <a:gd name="connsiteX7" fmla="*/ 302418 w 385762"/>
                <a:gd name="connsiteY7" fmla="*/ 100012 h 181061"/>
                <a:gd name="connsiteX8" fmla="*/ 291703 w 385762"/>
                <a:gd name="connsiteY8" fmla="*/ 95250 h 181061"/>
                <a:gd name="connsiteX9" fmla="*/ 283368 w 385762"/>
                <a:gd name="connsiteY9" fmla="*/ 91678 h 181061"/>
                <a:gd name="connsiteX10" fmla="*/ 275034 w 385762"/>
                <a:gd name="connsiteY10" fmla="*/ 97631 h 181061"/>
                <a:gd name="connsiteX11" fmla="*/ 264318 w 385762"/>
                <a:gd name="connsiteY11" fmla="*/ 108347 h 181061"/>
                <a:gd name="connsiteX12" fmla="*/ 261937 w 385762"/>
                <a:gd name="connsiteY12" fmla="*/ 108347 h 181061"/>
                <a:gd name="connsiteX13" fmla="*/ 252412 w 385762"/>
                <a:gd name="connsiteY13" fmla="*/ 109537 h 181061"/>
                <a:gd name="connsiteX14" fmla="*/ 250031 w 385762"/>
                <a:gd name="connsiteY14" fmla="*/ 100012 h 181061"/>
                <a:gd name="connsiteX15" fmla="*/ 240506 w 385762"/>
                <a:gd name="connsiteY15" fmla="*/ 102393 h 181061"/>
                <a:gd name="connsiteX16" fmla="*/ 228600 w 385762"/>
                <a:gd name="connsiteY16" fmla="*/ 114300 h 181061"/>
                <a:gd name="connsiteX17" fmla="*/ 229790 w 385762"/>
                <a:gd name="connsiteY17" fmla="*/ 120253 h 181061"/>
                <a:gd name="connsiteX18" fmla="*/ 223837 w 385762"/>
                <a:gd name="connsiteY18" fmla="*/ 133350 h 181061"/>
                <a:gd name="connsiteX19" fmla="*/ 217884 w 385762"/>
                <a:gd name="connsiteY19" fmla="*/ 144065 h 181061"/>
                <a:gd name="connsiteX20" fmla="*/ 225028 w 385762"/>
                <a:gd name="connsiteY20" fmla="*/ 159543 h 181061"/>
                <a:gd name="connsiteX21" fmla="*/ 202406 w 385762"/>
                <a:gd name="connsiteY21" fmla="*/ 169068 h 181061"/>
                <a:gd name="connsiteX22" fmla="*/ 173831 w 385762"/>
                <a:gd name="connsiteY22" fmla="*/ 173831 h 181061"/>
                <a:gd name="connsiteX23" fmla="*/ 163115 w 385762"/>
                <a:gd name="connsiteY23" fmla="*/ 176212 h 181061"/>
                <a:gd name="connsiteX24" fmla="*/ 142875 w 385762"/>
                <a:gd name="connsiteY24" fmla="*/ 180975 h 181061"/>
                <a:gd name="connsiteX25" fmla="*/ 127396 w 385762"/>
                <a:gd name="connsiteY25" fmla="*/ 177403 h 181061"/>
                <a:gd name="connsiteX26" fmla="*/ 117871 w 385762"/>
                <a:gd name="connsiteY26" fmla="*/ 157162 h 181061"/>
                <a:gd name="connsiteX27" fmla="*/ 105965 w 385762"/>
                <a:gd name="connsiteY27" fmla="*/ 144065 h 181061"/>
                <a:gd name="connsiteX28" fmla="*/ 96440 w 385762"/>
                <a:gd name="connsiteY28" fmla="*/ 142875 h 181061"/>
                <a:gd name="connsiteX29" fmla="*/ 84534 w 385762"/>
                <a:gd name="connsiteY29" fmla="*/ 135731 h 181061"/>
                <a:gd name="connsiteX30" fmla="*/ 72628 w 385762"/>
                <a:gd name="connsiteY30" fmla="*/ 129778 h 181061"/>
                <a:gd name="connsiteX31" fmla="*/ 45243 w 385762"/>
                <a:gd name="connsiteY31" fmla="*/ 130968 h 181061"/>
                <a:gd name="connsiteX32" fmla="*/ 33337 w 385762"/>
                <a:gd name="connsiteY32" fmla="*/ 125015 h 181061"/>
                <a:gd name="connsiteX33" fmla="*/ 19050 w 385762"/>
                <a:gd name="connsiteY33" fmla="*/ 126206 h 181061"/>
                <a:gd name="connsiteX34" fmla="*/ 0 w 385762"/>
                <a:gd name="connsiteY34" fmla="*/ 129778 h 18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5762" h="181061">
                  <a:moveTo>
                    <a:pt x="385762" y="0"/>
                  </a:moveTo>
                  <a:cubicBezTo>
                    <a:pt x="373260" y="21133"/>
                    <a:pt x="360759" y="42267"/>
                    <a:pt x="353615" y="52387"/>
                  </a:cubicBezTo>
                  <a:cubicBezTo>
                    <a:pt x="346471" y="62507"/>
                    <a:pt x="344884" y="57349"/>
                    <a:pt x="342900" y="60722"/>
                  </a:cubicBezTo>
                  <a:cubicBezTo>
                    <a:pt x="340916" y="64095"/>
                    <a:pt x="342304" y="67866"/>
                    <a:pt x="341709" y="72628"/>
                  </a:cubicBezTo>
                  <a:cubicBezTo>
                    <a:pt x="341114" y="77390"/>
                    <a:pt x="340915" y="85725"/>
                    <a:pt x="339328" y="89297"/>
                  </a:cubicBezTo>
                  <a:cubicBezTo>
                    <a:pt x="337740" y="92869"/>
                    <a:pt x="336351" y="92273"/>
                    <a:pt x="332184" y="94059"/>
                  </a:cubicBezTo>
                  <a:cubicBezTo>
                    <a:pt x="328017" y="95845"/>
                    <a:pt x="319286" y="99020"/>
                    <a:pt x="314325" y="100012"/>
                  </a:cubicBezTo>
                  <a:cubicBezTo>
                    <a:pt x="309364" y="101004"/>
                    <a:pt x="306188" y="100806"/>
                    <a:pt x="302418" y="100012"/>
                  </a:cubicBezTo>
                  <a:cubicBezTo>
                    <a:pt x="298648" y="99218"/>
                    <a:pt x="291703" y="95250"/>
                    <a:pt x="291703" y="95250"/>
                  </a:cubicBezTo>
                  <a:cubicBezTo>
                    <a:pt x="288528" y="93861"/>
                    <a:pt x="286146" y="91281"/>
                    <a:pt x="283368" y="91678"/>
                  </a:cubicBezTo>
                  <a:cubicBezTo>
                    <a:pt x="280590" y="92075"/>
                    <a:pt x="278209" y="94853"/>
                    <a:pt x="275034" y="97631"/>
                  </a:cubicBezTo>
                  <a:cubicBezTo>
                    <a:pt x="271859" y="100409"/>
                    <a:pt x="264318" y="108347"/>
                    <a:pt x="264318" y="108347"/>
                  </a:cubicBezTo>
                  <a:cubicBezTo>
                    <a:pt x="262135" y="110133"/>
                    <a:pt x="263921" y="108149"/>
                    <a:pt x="261937" y="108347"/>
                  </a:cubicBezTo>
                  <a:cubicBezTo>
                    <a:pt x="259953" y="108545"/>
                    <a:pt x="254396" y="110926"/>
                    <a:pt x="252412" y="109537"/>
                  </a:cubicBezTo>
                  <a:cubicBezTo>
                    <a:pt x="250428" y="108148"/>
                    <a:pt x="252015" y="101203"/>
                    <a:pt x="250031" y="100012"/>
                  </a:cubicBezTo>
                  <a:cubicBezTo>
                    <a:pt x="248047" y="98821"/>
                    <a:pt x="244078" y="100012"/>
                    <a:pt x="240506" y="102393"/>
                  </a:cubicBezTo>
                  <a:cubicBezTo>
                    <a:pt x="236934" y="104774"/>
                    <a:pt x="230386" y="111324"/>
                    <a:pt x="228600" y="114300"/>
                  </a:cubicBezTo>
                  <a:cubicBezTo>
                    <a:pt x="226814" y="117276"/>
                    <a:pt x="230584" y="117078"/>
                    <a:pt x="229790" y="120253"/>
                  </a:cubicBezTo>
                  <a:cubicBezTo>
                    <a:pt x="228996" y="123428"/>
                    <a:pt x="225821" y="129381"/>
                    <a:pt x="223837" y="133350"/>
                  </a:cubicBezTo>
                  <a:cubicBezTo>
                    <a:pt x="221853" y="137319"/>
                    <a:pt x="217686" y="139700"/>
                    <a:pt x="217884" y="144065"/>
                  </a:cubicBezTo>
                  <a:cubicBezTo>
                    <a:pt x="218082" y="148430"/>
                    <a:pt x="227608" y="155376"/>
                    <a:pt x="225028" y="159543"/>
                  </a:cubicBezTo>
                  <a:cubicBezTo>
                    <a:pt x="222448" y="163710"/>
                    <a:pt x="210939" y="166687"/>
                    <a:pt x="202406" y="169068"/>
                  </a:cubicBezTo>
                  <a:cubicBezTo>
                    <a:pt x="193873" y="171449"/>
                    <a:pt x="180379" y="172640"/>
                    <a:pt x="173831" y="173831"/>
                  </a:cubicBezTo>
                  <a:cubicBezTo>
                    <a:pt x="167282" y="175022"/>
                    <a:pt x="163115" y="176212"/>
                    <a:pt x="163115" y="176212"/>
                  </a:cubicBezTo>
                  <a:cubicBezTo>
                    <a:pt x="157956" y="177403"/>
                    <a:pt x="148828" y="180777"/>
                    <a:pt x="142875" y="180975"/>
                  </a:cubicBezTo>
                  <a:cubicBezTo>
                    <a:pt x="136922" y="181174"/>
                    <a:pt x="131563" y="181372"/>
                    <a:pt x="127396" y="177403"/>
                  </a:cubicBezTo>
                  <a:cubicBezTo>
                    <a:pt x="123229" y="173434"/>
                    <a:pt x="121443" y="162718"/>
                    <a:pt x="117871" y="157162"/>
                  </a:cubicBezTo>
                  <a:cubicBezTo>
                    <a:pt x="114299" y="151606"/>
                    <a:pt x="109537" y="146446"/>
                    <a:pt x="105965" y="144065"/>
                  </a:cubicBezTo>
                  <a:cubicBezTo>
                    <a:pt x="102393" y="141684"/>
                    <a:pt x="100012" y="144264"/>
                    <a:pt x="96440" y="142875"/>
                  </a:cubicBezTo>
                  <a:cubicBezTo>
                    <a:pt x="92868" y="141486"/>
                    <a:pt x="88503" y="137914"/>
                    <a:pt x="84534" y="135731"/>
                  </a:cubicBezTo>
                  <a:cubicBezTo>
                    <a:pt x="80565" y="133548"/>
                    <a:pt x="79176" y="130572"/>
                    <a:pt x="72628" y="129778"/>
                  </a:cubicBezTo>
                  <a:cubicBezTo>
                    <a:pt x="66079" y="128984"/>
                    <a:pt x="51791" y="131762"/>
                    <a:pt x="45243" y="130968"/>
                  </a:cubicBezTo>
                  <a:cubicBezTo>
                    <a:pt x="38694" y="130174"/>
                    <a:pt x="37702" y="125809"/>
                    <a:pt x="33337" y="125015"/>
                  </a:cubicBezTo>
                  <a:cubicBezTo>
                    <a:pt x="28971" y="124221"/>
                    <a:pt x="24606" y="125412"/>
                    <a:pt x="19050" y="126206"/>
                  </a:cubicBezTo>
                  <a:cubicBezTo>
                    <a:pt x="13494" y="127000"/>
                    <a:pt x="6747" y="128389"/>
                    <a:pt x="0" y="12977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1D645A1-6271-464C-B99B-91FFB66473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98534" y="3856200"/>
              <a:ext cx="172207" cy="877725"/>
              <a:chOff x="5911914" y="3547525"/>
              <a:chExt cx="520757" cy="172932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9A62790-1AF3-4B10-907C-14E51AFCE0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18389" y="3547525"/>
                <a:ext cx="514282" cy="1144729"/>
                <a:chOff x="6140053" y="3547525"/>
                <a:chExt cx="514282" cy="1144729"/>
              </a:xfrm>
            </p:grpSpPr>
            <p:sp>
              <p:nvSpPr>
                <p:cNvPr id="46" name="Freeform 20">
                  <a:extLst>
                    <a:ext uri="{FF2B5EF4-FFF2-40B4-BE49-F238E27FC236}">
                      <a16:creationId xmlns:a16="http://schemas.microsoft.com/office/drawing/2014/main" id="{7B31B495-9109-4856-8BB9-E55BDB1BF604}"/>
                    </a:ext>
                  </a:extLst>
                </p:cNvPr>
                <p:cNvSpPr/>
                <p:nvPr/>
              </p:nvSpPr>
              <p:spPr>
                <a:xfrm>
                  <a:off x="6281670" y="3547525"/>
                  <a:ext cx="372665" cy="603646"/>
                </a:xfrm>
                <a:custGeom>
                  <a:avLst/>
                  <a:gdLst>
                    <a:gd name="connsiteX0" fmla="*/ 313135 w 372666"/>
                    <a:gd name="connsiteY0" fmla="*/ 0 h 603647"/>
                    <a:gd name="connsiteX1" fmla="*/ 333375 w 372666"/>
                    <a:gd name="connsiteY1" fmla="*/ 27384 h 603647"/>
                    <a:gd name="connsiteX2" fmla="*/ 340519 w 372666"/>
                    <a:gd name="connsiteY2" fmla="*/ 54769 h 603647"/>
                    <a:gd name="connsiteX3" fmla="*/ 350044 w 372666"/>
                    <a:gd name="connsiteY3" fmla="*/ 97631 h 603647"/>
                    <a:gd name="connsiteX4" fmla="*/ 370285 w 372666"/>
                    <a:gd name="connsiteY4" fmla="*/ 164306 h 603647"/>
                    <a:gd name="connsiteX5" fmla="*/ 372666 w 372666"/>
                    <a:gd name="connsiteY5" fmla="*/ 191691 h 603647"/>
                    <a:gd name="connsiteX6" fmla="*/ 370285 w 372666"/>
                    <a:gd name="connsiteY6" fmla="*/ 219075 h 603647"/>
                    <a:gd name="connsiteX7" fmla="*/ 357188 w 372666"/>
                    <a:gd name="connsiteY7" fmla="*/ 242888 h 603647"/>
                    <a:gd name="connsiteX8" fmla="*/ 354807 w 372666"/>
                    <a:gd name="connsiteY8" fmla="*/ 257175 h 603647"/>
                    <a:gd name="connsiteX9" fmla="*/ 361950 w 372666"/>
                    <a:gd name="connsiteY9" fmla="*/ 273844 h 603647"/>
                    <a:gd name="connsiteX10" fmla="*/ 348853 w 372666"/>
                    <a:gd name="connsiteY10" fmla="*/ 282178 h 603647"/>
                    <a:gd name="connsiteX11" fmla="*/ 333375 w 372666"/>
                    <a:gd name="connsiteY11" fmla="*/ 286941 h 603647"/>
                    <a:gd name="connsiteX12" fmla="*/ 323850 w 372666"/>
                    <a:gd name="connsiteY12" fmla="*/ 304800 h 603647"/>
                    <a:gd name="connsiteX13" fmla="*/ 319088 w 372666"/>
                    <a:gd name="connsiteY13" fmla="*/ 319088 h 603647"/>
                    <a:gd name="connsiteX14" fmla="*/ 317897 w 372666"/>
                    <a:gd name="connsiteY14" fmla="*/ 336947 h 603647"/>
                    <a:gd name="connsiteX15" fmla="*/ 317897 w 372666"/>
                    <a:gd name="connsiteY15" fmla="*/ 353616 h 603647"/>
                    <a:gd name="connsiteX16" fmla="*/ 322660 w 372666"/>
                    <a:gd name="connsiteY16" fmla="*/ 365522 h 603647"/>
                    <a:gd name="connsiteX17" fmla="*/ 290513 w 372666"/>
                    <a:gd name="connsiteY17" fmla="*/ 379809 h 603647"/>
                    <a:gd name="connsiteX18" fmla="*/ 283369 w 372666"/>
                    <a:gd name="connsiteY18" fmla="*/ 385763 h 603647"/>
                    <a:gd name="connsiteX19" fmla="*/ 259557 w 372666"/>
                    <a:gd name="connsiteY19" fmla="*/ 390525 h 603647"/>
                    <a:gd name="connsiteX20" fmla="*/ 246460 w 372666"/>
                    <a:gd name="connsiteY20" fmla="*/ 397669 h 603647"/>
                    <a:gd name="connsiteX21" fmla="*/ 239316 w 372666"/>
                    <a:gd name="connsiteY21" fmla="*/ 403622 h 603647"/>
                    <a:gd name="connsiteX22" fmla="*/ 228600 w 372666"/>
                    <a:gd name="connsiteY22" fmla="*/ 409575 h 603647"/>
                    <a:gd name="connsiteX23" fmla="*/ 220266 w 372666"/>
                    <a:gd name="connsiteY23" fmla="*/ 409575 h 603647"/>
                    <a:gd name="connsiteX24" fmla="*/ 204788 w 372666"/>
                    <a:gd name="connsiteY24" fmla="*/ 408384 h 603647"/>
                    <a:gd name="connsiteX25" fmla="*/ 200025 w 372666"/>
                    <a:gd name="connsiteY25" fmla="*/ 406003 h 603647"/>
                    <a:gd name="connsiteX26" fmla="*/ 200025 w 372666"/>
                    <a:gd name="connsiteY26" fmla="*/ 425053 h 603647"/>
                    <a:gd name="connsiteX27" fmla="*/ 194072 w 372666"/>
                    <a:gd name="connsiteY27" fmla="*/ 433388 h 603647"/>
                    <a:gd name="connsiteX28" fmla="*/ 194072 w 372666"/>
                    <a:gd name="connsiteY28" fmla="*/ 440531 h 603647"/>
                    <a:gd name="connsiteX29" fmla="*/ 192882 w 372666"/>
                    <a:gd name="connsiteY29" fmla="*/ 444103 h 603647"/>
                    <a:gd name="connsiteX30" fmla="*/ 165497 w 372666"/>
                    <a:gd name="connsiteY30" fmla="*/ 453628 h 603647"/>
                    <a:gd name="connsiteX31" fmla="*/ 148828 w 372666"/>
                    <a:gd name="connsiteY31" fmla="*/ 453628 h 603647"/>
                    <a:gd name="connsiteX32" fmla="*/ 146447 w 372666"/>
                    <a:gd name="connsiteY32" fmla="*/ 456009 h 603647"/>
                    <a:gd name="connsiteX33" fmla="*/ 129778 w 372666"/>
                    <a:gd name="connsiteY33" fmla="*/ 482203 h 603647"/>
                    <a:gd name="connsiteX34" fmla="*/ 113110 w 372666"/>
                    <a:gd name="connsiteY34" fmla="*/ 501253 h 603647"/>
                    <a:gd name="connsiteX35" fmla="*/ 103585 w 372666"/>
                    <a:gd name="connsiteY35" fmla="*/ 514350 h 603647"/>
                    <a:gd name="connsiteX36" fmla="*/ 97632 w 372666"/>
                    <a:gd name="connsiteY36" fmla="*/ 516731 h 603647"/>
                    <a:gd name="connsiteX37" fmla="*/ 90488 w 372666"/>
                    <a:gd name="connsiteY37" fmla="*/ 526256 h 603647"/>
                    <a:gd name="connsiteX38" fmla="*/ 86916 w 372666"/>
                    <a:gd name="connsiteY38" fmla="*/ 545306 h 603647"/>
                    <a:gd name="connsiteX39" fmla="*/ 84535 w 372666"/>
                    <a:gd name="connsiteY39" fmla="*/ 559594 h 603647"/>
                    <a:gd name="connsiteX40" fmla="*/ 66675 w 372666"/>
                    <a:gd name="connsiteY40" fmla="*/ 572691 h 603647"/>
                    <a:gd name="connsiteX41" fmla="*/ 45244 w 372666"/>
                    <a:gd name="connsiteY41" fmla="*/ 592931 h 603647"/>
                    <a:gd name="connsiteX42" fmla="*/ 21432 w 372666"/>
                    <a:gd name="connsiteY42" fmla="*/ 602456 h 603647"/>
                    <a:gd name="connsiteX43" fmla="*/ 0 w 372666"/>
                    <a:gd name="connsiteY43" fmla="*/ 603647 h 60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72666" h="603647">
                      <a:moveTo>
                        <a:pt x="313135" y="0"/>
                      </a:moveTo>
                      <a:lnTo>
                        <a:pt x="333375" y="27384"/>
                      </a:lnTo>
                      <a:lnTo>
                        <a:pt x="340519" y="54769"/>
                      </a:lnTo>
                      <a:lnTo>
                        <a:pt x="350044" y="97631"/>
                      </a:lnTo>
                      <a:lnTo>
                        <a:pt x="370285" y="164306"/>
                      </a:lnTo>
                      <a:lnTo>
                        <a:pt x="372666" y="191691"/>
                      </a:lnTo>
                      <a:lnTo>
                        <a:pt x="370285" y="219075"/>
                      </a:lnTo>
                      <a:lnTo>
                        <a:pt x="357188" y="242888"/>
                      </a:lnTo>
                      <a:lnTo>
                        <a:pt x="354807" y="257175"/>
                      </a:lnTo>
                      <a:lnTo>
                        <a:pt x="361950" y="273844"/>
                      </a:lnTo>
                      <a:lnTo>
                        <a:pt x="348853" y="282178"/>
                      </a:lnTo>
                      <a:lnTo>
                        <a:pt x="333375" y="286941"/>
                      </a:lnTo>
                      <a:lnTo>
                        <a:pt x="323850" y="304800"/>
                      </a:lnTo>
                      <a:lnTo>
                        <a:pt x="319088" y="319088"/>
                      </a:lnTo>
                      <a:lnTo>
                        <a:pt x="317897" y="336947"/>
                      </a:lnTo>
                      <a:lnTo>
                        <a:pt x="317897" y="353616"/>
                      </a:lnTo>
                      <a:lnTo>
                        <a:pt x="322660" y="365522"/>
                      </a:lnTo>
                      <a:lnTo>
                        <a:pt x="290513" y="379809"/>
                      </a:lnTo>
                      <a:lnTo>
                        <a:pt x="283369" y="385763"/>
                      </a:lnTo>
                      <a:lnTo>
                        <a:pt x="259557" y="390525"/>
                      </a:lnTo>
                      <a:lnTo>
                        <a:pt x="246460" y="397669"/>
                      </a:lnTo>
                      <a:lnTo>
                        <a:pt x="239316" y="403622"/>
                      </a:lnTo>
                      <a:lnTo>
                        <a:pt x="228600" y="409575"/>
                      </a:lnTo>
                      <a:lnTo>
                        <a:pt x="220266" y="409575"/>
                      </a:lnTo>
                      <a:lnTo>
                        <a:pt x="204788" y="408384"/>
                      </a:lnTo>
                      <a:lnTo>
                        <a:pt x="200025" y="406003"/>
                      </a:lnTo>
                      <a:lnTo>
                        <a:pt x="200025" y="425053"/>
                      </a:lnTo>
                      <a:lnTo>
                        <a:pt x="194072" y="433388"/>
                      </a:lnTo>
                      <a:lnTo>
                        <a:pt x="194072" y="440531"/>
                      </a:lnTo>
                      <a:lnTo>
                        <a:pt x="192882" y="444103"/>
                      </a:lnTo>
                      <a:lnTo>
                        <a:pt x="165497" y="453628"/>
                      </a:lnTo>
                      <a:lnTo>
                        <a:pt x="148828" y="453628"/>
                      </a:lnTo>
                      <a:lnTo>
                        <a:pt x="146447" y="456009"/>
                      </a:lnTo>
                      <a:lnTo>
                        <a:pt x="129778" y="482203"/>
                      </a:lnTo>
                      <a:lnTo>
                        <a:pt x="113110" y="501253"/>
                      </a:lnTo>
                      <a:lnTo>
                        <a:pt x="103585" y="514350"/>
                      </a:lnTo>
                      <a:lnTo>
                        <a:pt x="97632" y="516731"/>
                      </a:lnTo>
                      <a:lnTo>
                        <a:pt x="90488" y="526256"/>
                      </a:lnTo>
                      <a:lnTo>
                        <a:pt x="86916" y="545306"/>
                      </a:lnTo>
                      <a:lnTo>
                        <a:pt x="84535" y="559594"/>
                      </a:lnTo>
                      <a:lnTo>
                        <a:pt x="66675" y="572691"/>
                      </a:lnTo>
                      <a:lnTo>
                        <a:pt x="45244" y="592931"/>
                      </a:lnTo>
                      <a:lnTo>
                        <a:pt x="21432" y="602456"/>
                      </a:lnTo>
                      <a:lnTo>
                        <a:pt x="0" y="603647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head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21">
                  <a:extLst>
                    <a:ext uri="{FF2B5EF4-FFF2-40B4-BE49-F238E27FC236}">
                      <a16:creationId xmlns:a16="http://schemas.microsoft.com/office/drawing/2014/main" id="{E6CBB675-2CB4-4AAF-BC9A-1FEB1BDEE22D}"/>
                    </a:ext>
                  </a:extLst>
                </p:cNvPr>
                <p:cNvSpPr/>
                <p:nvPr/>
              </p:nvSpPr>
              <p:spPr>
                <a:xfrm>
                  <a:off x="6140053" y="4131470"/>
                  <a:ext cx="210741" cy="560784"/>
                </a:xfrm>
                <a:custGeom>
                  <a:avLst/>
                  <a:gdLst>
                    <a:gd name="connsiteX0" fmla="*/ 201216 w 201216"/>
                    <a:gd name="connsiteY0" fmla="*/ 0 h 584597"/>
                    <a:gd name="connsiteX1" fmla="*/ 171450 w 201216"/>
                    <a:gd name="connsiteY1" fmla="*/ 47625 h 584597"/>
                    <a:gd name="connsiteX2" fmla="*/ 165497 w 201216"/>
                    <a:gd name="connsiteY2" fmla="*/ 65485 h 584597"/>
                    <a:gd name="connsiteX3" fmla="*/ 155972 w 201216"/>
                    <a:gd name="connsiteY3" fmla="*/ 73819 h 584597"/>
                    <a:gd name="connsiteX4" fmla="*/ 132160 w 201216"/>
                    <a:gd name="connsiteY4" fmla="*/ 78581 h 584597"/>
                    <a:gd name="connsiteX5" fmla="*/ 119063 w 201216"/>
                    <a:gd name="connsiteY5" fmla="*/ 84535 h 584597"/>
                    <a:gd name="connsiteX6" fmla="*/ 108347 w 201216"/>
                    <a:gd name="connsiteY6" fmla="*/ 97631 h 584597"/>
                    <a:gd name="connsiteX7" fmla="*/ 103585 w 201216"/>
                    <a:gd name="connsiteY7" fmla="*/ 125016 h 584597"/>
                    <a:gd name="connsiteX8" fmla="*/ 104775 w 201216"/>
                    <a:gd name="connsiteY8" fmla="*/ 147638 h 584597"/>
                    <a:gd name="connsiteX9" fmla="*/ 96441 w 201216"/>
                    <a:gd name="connsiteY9" fmla="*/ 177403 h 584597"/>
                    <a:gd name="connsiteX10" fmla="*/ 88106 w 201216"/>
                    <a:gd name="connsiteY10" fmla="*/ 213122 h 584597"/>
                    <a:gd name="connsiteX11" fmla="*/ 86916 w 201216"/>
                    <a:gd name="connsiteY11" fmla="*/ 226219 h 584597"/>
                    <a:gd name="connsiteX12" fmla="*/ 63103 w 201216"/>
                    <a:gd name="connsiteY12" fmla="*/ 257175 h 584597"/>
                    <a:gd name="connsiteX13" fmla="*/ 44053 w 201216"/>
                    <a:gd name="connsiteY13" fmla="*/ 286941 h 584597"/>
                    <a:gd name="connsiteX14" fmla="*/ 26194 w 201216"/>
                    <a:gd name="connsiteY14" fmla="*/ 319088 h 584597"/>
                    <a:gd name="connsiteX15" fmla="*/ 16669 w 201216"/>
                    <a:gd name="connsiteY15" fmla="*/ 346472 h 584597"/>
                    <a:gd name="connsiteX16" fmla="*/ 2381 w 201216"/>
                    <a:gd name="connsiteY16" fmla="*/ 375047 h 584597"/>
                    <a:gd name="connsiteX17" fmla="*/ 0 w 201216"/>
                    <a:gd name="connsiteY17" fmla="*/ 416719 h 584597"/>
                    <a:gd name="connsiteX18" fmla="*/ 1191 w 201216"/>
                    <a:gd name="connsiteY18" fmla="*/ 453628 h 584597"/>
                    <a:gd name="connsiteX19" fmla="*/ 11906 w 201216"/>
                    <a:gd name="connsiteY19" fmla="*/ 476250 h 584597"/>
                    <a:gd name="connsiteX20" fmla="*/ 13097 w 201216"/>
                    <a:gd name="connsiteY20" fmla="*/ 488156 h 584597"/>
                    <a:gd name="connsiteX21" fmla="*/ 13097 w 201216"/>
                    <a:gd name="connsiteY21" fmla="*/ 500063 h 584597"/>
                    <a:gd name="connsiteX22" fmla="*/ 11906 w 201216"/>
                    <a:gd name="connsiteY22" fmla="*/ 511969 h 584597"/>
                    <a:gd name="connsiteX23" fmla="*/ 26194 w 201216"/>
                    <a:gd name="connsiteY23" fmla="*/ 525066 h 584597"/>
                    <a:gd name="connsiteX24" fmla="*/ 41672 w 201216"/>
                    <a:gd name="connsiteY24" fmla="*/ 538163 h 584597"/>
                    <a:gd name="connsiteX25" fmla="*/ 44053 w 201216"/>
                    <a:gd name="connsiteY25" fmla="*/ 561975 h 584597"/>
                    <a:gd name="connsiteX26" fmla="*/ 50006 w 201216"/>
                    <a:gd name="connsiteY26" fmla="*/ 584597 h 584597"/>
                    <a:gd name="connsiteX0" fmla="*/ 201216 w 201216"/>
                    <a:gd name="connsiteY0" fmla="*/ 0 h 561975"/>
                    <a:gd name="connsiteX1" fmla="*/ 171450 w 201216"/>
                    <a:gd name="connsiteY1" fmla="*/ 47625 h 561975"/>
                    <a:gd name="connsiteX2" fmla="*/ 165497 w 201216"/>
                    <a:gd name="connsiteY2" fmla="*/ 65485 h 561975"/>
                    <a:gd name="connsiteX3" fmla="*/ 155972 w 201216"/>
                    <a:gd name="connsiteY3" fmla="*/ 73819 h 561975"/>
                    <a:gd name="connsiteX4" fmla="*/ 132160 w 201216"/>
                    <a:gd name="connsiteY4" fmla="*/ 78581 h 561975"/>
                    <a:gd name="connsiteX5" fmla="*/ 119063 w 201216"/>
                    <a:gd name="connsiteY5" fmla="*/ 84535 h 561975"/>
                    <a:gd name="connsiteX6" fmla="*/ 108347 w 201216"/>
                    <a:gd name="connsiteY6" fmla="*/ 97631 h 561975"/>
                    <a:gd name="connsiteX7" fmla="*/ 103585 w 201216"/>
                    <a:gd name="connsiteY7" fmla="*/ 125016 h 561975"/>
                    <a:gd name="connsiteX8" fmla="*/ 104775 w 201216"/>
                    <a:gd name="connsiteY8" fmla="*/ 147638 h 561975"/>
                    <a:gd name="connsiteX9" fmla="*/ 96441 w 201216"/>
                    <a:gd name="connsiteY9" fmla="*/ 177403 h 561975"/>
                    <a:gd name="connsiteX10" fmla="*/ 88106 w 201216"/>
                    <a:gd name="connsiteY10" fmla="*/ 213122 h 561975"/>
                    <a:gd name="connsiteX11" fmla="*/ 86916 w 201216"/>
                    <a:gd name="connsiteY11" fmla="*/ 226219 h 561975"/>
                    <a:gd name="connsiteX12" fmla="*/ 63103 w 201216"/>
                    <a:gd name="connsiteY12" fmla="*/ 257175 h 561975"/>
                    <a:gd name="connsiteX13" fmla="*/ 44053 w 201216"/>
                    <a:gd name="connsiteY13" fmla="*/ 286941 h 561975"/>
                    <a:gd name="connsiteX14" fmla="*/ 26194 w 201216"/>
                    <a:gd name="connsiteY14" fmla="*/ 319088 h 561975"/>
                    <a:gd name="connsiteX15" fmla="*/ 16669 w 201216"/>
                    <a:gd name="connsiteY15" fmla="*/ 346472 h 561975"/>
                    <a:gd name="connsiteX16" fmla="*/ 2381 w 201216"/>
                    <a:gd name="connsiteY16" fmla="*/ 375047 h 561975"/>
                    <a:gd name="connsiteX17" fmla="*/ 0 w 201216"/>
                    <a:gd name="connsiteY17" fmla="*/ 416719 h 561975"/>
                    <a:gd name="connsiteX18" fmla="*/ 1191 w 201216"/>
                    <a:gd name="connsiteY18" fmla="*/ 453628 h 561975"/>
                    <a:gd name="connsiteX19" fmla="*/ 11906 w 201216"/>
                    <a:gd name="connsiteY19" fmla="*/ 476250 h 561975"/>
                    <a:gd name="connsiteX20" fmla="*/ 13097 w 201216"/>
                    <a:gd name="connsiteY20" fmla="*/ 488156 h 561975"/>
                    <a:gd name="connsiteX21" fmla="*/ 13097 w 201216"/>
                    <a:gd name="connsiteY21" fmla="*/ 500063 h 561975"/>
                    <a:gd name="connsiteX22" fmla="*/ 11906 w 201216"/>
                    <a:gd name="connsiteY22" fmla="*/ 511969 h 561975"/>
                    <a:gd name="connsiteX23" fmla="*/ 26194 w 201216"/>
                    <a:gd name="connsiteY23" fmla="*/ 525066 h 561975"/>
                    <a:gd name="connsiteX24" fmla="*/ 41672 w 201216"/>
                    <a:gd name="connsiteY24" fmla="*/ 538163 h 561975"/>
                    <a:gd name="connsiteX25" fmla="*/ 44053 w 201216"/>
                    <a:gd name="connsiteY25" fmla="*/ 561975 h 561975"/>
                    <a:gd name="connsiteX0" fmla="*/ 210741 w 210741"/>
                    <a:gd name="connsiteY0" fmla="*/ 0 h 560784"/>
                    <a:gd name="connsiteX1" fmla="*/ 171450 w 210741"/>
                    <a:gd name="connsiteY1" fmla="*/ 46434 h 560784"/>
                    <a:gd name="connsiteX2" fmla="*/ 165497 w 210741"/>
                    <a:gd name="connsiteY2" fmla="*/ 64294 h 560784"/>
                    <a:gd name="connsiteX3" fmla="*/ 155972 w 210741"/>
                    <a:gd name="connsiteY3" fmla="*/ 72628 h 560784"/>
                    <a:gd name="connsiteX4" fmla="*/ 132160 w 210741"/>
                    <a:gd name="connsiteY4" fmla="*/ 77390 h 560784"/>
                    <a:gd name="connsiteX5" fmla="*/ 119063 w 210741"/>
                    <a:gd name="connsiteY5" fmla="*/ 83344 h 560784"/>
                    <a:gd name="connsiteX6" fmla="*/ 108347 w 210741"/>
                    <a:gd name="connsiteY6" fmla="*/ 96440 h 560784"/>
                    <a:gd name="connsiteX7" fmla="*/ 103585 w 210741"/>
                    <a:gd name="connsiteY7" fmla="*/ 123825 h 560784"/>
                    <a:gd name="connsiteX8" fmla="*/ 104775 w 210741"/>
                    <a:gd name="connsiteY8" fmla="*/ 146447 h 560784"/>
                    <a:gd name="connsiteX9" fmla="*/ 96441 w 210741"/>
                    <a:gd name="connsiteY9" fmla="*/ 176212 h 560784"/>
                    <a:gd name="connsiteX10" fmla="*/ 88106 w 210741"/>
                    <a:gd name="connsiteY10" fmla="*/ 211931 h 560784"/>
                    <a:gd name="connsiteX11" fmla="*/ 86916 w 210741"/>
                    <a:gd name="connsiteY11" fmla="*/ 225028 h 560784"/>
                    <a:gd name="connsiteX12" fmla="*/ 63103 w 210741"/>
                    <a:gd name="connsiteY12" fmla="*/ 255984 h 560784"/>
                    <a:gd name="connsiteX13" fmla="*/ 44053 w 210741"/>
                    <a:gd name="connsiteY13" fmla="*/ 285750 h 560784"/>
                    <a:gd name="connsiteX14" fmla="*/ 26194 w 210741"/>
                    <a:gd name="connsiteY14" fmla="*/ 317897 h 560784"/>
                    <a:gd name="connsiteX15" fmla="*/ 16669 w 210741"/>
                    <a:gd name="connsiteY15" fmla="*/ 345281 h 560784"/>
                    <a:gd name="connsiteX16" fmla="*/ 2381 w 210741"/>
                    <a:gd name="connsiteY16" fmla="*/ 373856 h 560784"/>
                    <a:gd name="connsiteX17" fmla="*/ 0 w 210741"/>
                    <a:gd name="connsiteY17" fmla="*/ 415528 h 560784"/>
                    <a:gd name="connsiteX18" fmla="*/ 1191 w 210741"/>
                    <a:gd name="connsiteY18" fmla="*/ 452437 h 560784"/>
                    <a:gd name="connsiteX19" fmla="*/ 11906 w 210741"/>
                    <a:gd name="connsiteY19" fmla="*/ 475059 h 560784"/>
                    <a:gd name="connsiteX20" fmla="*/ 13097 w 210741"/>
                    <a:gd name="connsiteY20" fmla="*/ 486965 h 560784"/>
                    <a:gd name="connsiteX21" fmla="*/ 13097 w 210741"/>
                    <a:gd name="connsiteY21" fmla="*/ 498872 h 560784"/>
                    <a:gd name="connsiteX22" fmla="*/ 11906 w 210741"/>
                    <a:gd name="connsiteY22" fmla="*/ 510778 h 560784"/>
                    <a:gd name="connsiteX23" fmla="*/ 26194 w 210741"/>
                    <a:gd name="connsiteY23" fmla="*/ 523875 h 560784"/>
                    <a:gd name="connsiteX24" fmla="*/ 41672 w 210741"/>
                    <a:gd name="connsiteY24" fmla="*/ 536972 h 560784"/>
                    <a:gd name="connsiteX25" fmla="*/ 44053 w 210741"/>
                    <a:gd name="connsiteY25" fmla="*/ 560784 h 560784"/>
                    <a:gd name="connsiteX0" fmla="*/ 210741 w 210741"/>
                    <a:gd name="connsiteY0" fmla="*/ 0 h 560784"/>
                    <a:gd name="connsiteX1" fmla="*/ 184547 w 210741"/>
                    <a:gd name="connsiteY1" fmla="*/ 3572 h 560784"/>
                    <a:gd name="connsiteX2" fmla="*/ 165497 w 210741"/>
                    <a:gd name="connsiteY2" fmla="*/ 64294 h 560784"/>
                    <a:gd name="connsiteX3" fmla="*/ 155972 w 210741"/>
                    <a:gd name="connsiteY3" fmla="*/ 72628 h 560784"/>
                    <a:gd name="connsiteX4" fmla="*/ 132160 w 210741"/>
                    <a:gd name="connsiteY4" fmla="*/ 77390 h 560784"/>
                    <a:gd name="connsiteX5" fmla="*/ 119063 w 210741"/>
                    <a:gd name="connsiteY5" fmla="*/ 83344 h 560784"/>
                    <a:gd name="connsiteX6" fmla="*/ 108347 w 210741"/>
                    <a:gd name="connsiteY6" fmla="*/ 96440 h 560784"/>
                    <a:gd name="connsiteX7" fmla="*/ 103585 w 210741"/>
                    <a:gd name="connsiteY7" fmla="*/ 123825 h 560784"/>
                    <a:gd name="connsiteX8" fmla="*/ 104775 w 210741"/>
                    <a:gd name="connsiteY8" fmla="*/ 146447 h 560784"/>
                    <a:gd name="connsiteX9" fmla="*/ 96441 w 210741"/>
                    <a:gd name="connsiteY9" fmla="*/ 176212 h 560784"/>
                    <a:gd name="connsiteX10" fmla="*/ 88106 w 210741"/>
                    <a:gd name="connsiteY10" fmla="*/ 211931 h 560784"/>
                    <a:gd name="connsiteX11" fmla="*/ 86916 w 210741"/>
                    <a:gd name="connsiteY11" fmla="*/ 225028 h 560784"/>
                    <a:gd name="connsiteX12" fmla="*/ 63103 w 210741"/>
                    <a:gd name="connsiteY12" fmla="*/ 255984 h 560784"/>
                    <a:gd name="connsiteX13" fmla="*/ 44053 w 210741"/>
                    <a:gd name="connsiteY13" fmla="*/ 285750 h 560784"/>
                    <a:gd name="connsiteX14" fmla="*/ 26194 w 210741"/>
                    <a:gd name="connsiteY14" fmla="*/ 317897 h 560784"/>
                    <a:gd name="connsiteX15" fmla="*/ 16669 w 210741"/>
                    <a:gd name="connsiteY15" fmla="*/ 345281 h 560784"/>
                    <a:gd name="connsiteX16" fmla="*/ 2381 w 210741"/>
                    <a:gd name="connsiteY16" fmla="*/ 373856 h 560784"/>
                    <a:gd name="connsiteX17" fmla="*/ 0 w 210741"/>
                    <a:gd name="connsiteY17" fmla="*/ 415528 h 560784"/>
                    <a:gd name="connsiteX18" fmla="*/ 1191 w 210741"/>
                    <a:gd name="connsiteY18" fmla="*/ 452437 h 560784"/>
                    <a:gd name="connsiteX19" fmla="*/ 11906 w 210741"/>
                    <a:gd name="connsiteY19" fmla="*/ 475059 h 560784"/>
                    <a:gd name="connsiteX20" fmla="*/ 13097 w 210741"/>
                    <a:gd name="connsiteY20" fmla="*/ 486965 h 560784"/>
                    <a:gd name="connsiteX21" fmla="*/ 13097 w 210741"/>
                    <a:gd name="connsiteY21" fmla="*/ 498872 h 560784"/>
                    <a:gd name="connsiteX22" fmla="*/ 11906 w 210741"/>
                    <a:gd name="connsiteY22" fmla="*/ 510778 h 560784"/>
                    <a:gd name="connsiteX23" fmla="*/ 26194 w 210741"/>
                    <a:gd name="connsiteY23" fmla="*/ 523875 h 560784"/>
                    <a:gd name="connsiteX24" fmla="*/ 41672 w 210741"/>
                    <a:gd name="connsiteY24" fmla="*/ 536972 h 560784"/>
                    <a:gd name="connsiteX25" fmla="*/ 44053 w 210741"/>
                    <a:gd name="connsiteY25" fmla="*/ 560784 h 560784"/>
                    <a:gd name="connsiteX0" fmla="*/ 210741 w 210741"/>
                    <a:gd name="connsiteY0" fmla="*/ 0 h 560784"/>
                    <a:gd name="connsiteX1" fmla="*/ 184547 w 210741"/>
                    <a:gd name="connsiteY1" fmla="*/ 3572 h 560784"/>
                    <a:gd name="connsiteX2" fmla="*/ 171450 w 210741"/>
                    <a:gd name="connsiteY2" fmla="*/ 51197 h 560784"/>
                    <a:gd name="connsiteX3" fmla="*/ 155972 w 210741"/>
                    <a:gd name="connsiteY3" fmla="*/ 72628 h 560784"/>
                    <a:gd name="connsiteX4" fmla="*/ 132160 w 210741"/>
                    <a:gd name="connsiteY4" fmla="*/ 77390 h 560784"/>
                    <a:gd name="connsiteX5" fmla="*/ 119063 w 210741"/>
                    <a:gd name="connsiteY5" fmla="*/ 83344 h 560784"/>
                    <a:gd name="connsiteX6" fmla="*/ 108347 w 210741"/>
                    <a:gd name="connsiteY6" fmla="*/ 96440 h 560784"/>
                    <a:gd name="connsiteX7" fmla="*/ 103585 w 210741"/>
                    <a:gd name="connsiteY7" fmla="*/ 123825 h 560784"/>
                    <a:gd name="connsiteX8" fmla="*/ 104775 w 210741"/>
                    <a:gd name="connsiteY8" fmla="*/ 146447 h 560784"/>
                    <a:gd name="connsiteX9" fmla="*/ 96441 w 210741"/>
                    <a:gd name="connsiteY9" fmla="*/ 176212 h 560784"/>
                    <a:gd name="connsiteX10" fmla="*/ 88106 w 210741"/>
                    <a:gd name="connsiteY10" fmla="*/ 211931 h 560784"/>
                    <a:gd name="connsiteX11" fmla="*/ 86916 w 210741"/>
                    <a:gd name="connsiteY11" fmla="*/ 225028 h 560784"/>
                    <a:gd name="connsiteX12" fmla="*/ 63103 w 210741"/>
                    <a:gd name="connsiteY12" fmla="*/ 255984 h 560784"/>
                    <a:gd name="connsiteX13" fmla="*/ 44053 w 210741"/>
                    <a:gd name="connsiteY13" fmla="*/ 285750 h 560784"/>
                    <a:gd name="connsiteX14" fmla="*/ 26194 w 210741"/>
                    <a:gd name="connsiteY14" fmla="*/ 317897 h 560784"/>
                    <a:gd name="connsiteX15" fmla="*/ 16669 w 210741"/>
                    <a:gd name="connsiteY15" fmla="*/ 345281 h 560784"/>
                    <a:gd name="connsiteX16" fmla="*/ 2381 w 210741"/>
                    <a:gd name="connsiteY16" fmla="*/ 373856 h 560784"/>
                    <a:gd name="connsiteX17" fmla="*/ 0 w 210741"/>
                    <a:gd name="connsiteY17" fmla="*/ 415528 h 560784"/>
                    <a:gd name="connsiteX18" fmla="*/ 1191 w 210741"/>
                    <a:gd name="connsiteY18" fmla="*/ 452437 h 560784"/>
                    <a:gd name="connsiteX19" fmla="*/ 11906 w 210741"/>
                    <a:gd name="connsiteY19" fmla="*/ 475059 h 560784"/>
                    <a:gd name="connsiteX20" fmla="*/ 13097 w 210741"/>
                    <a:gd name="connsiteY20" fmla="*/ 486965 h 560784"/>
                    <a:gd name="connsiteX21" fmla="*/ 13097 w 210741"/>
                    <a:gd name="connsiteY21" fmla="*/ 498872 h 560784"/>
                    <a:gd name="connsiteX22" fmla="*/ 11906 w 210741"/>
                    <a:gd name="connsiteY22" fmla="*/ 510778 h 560784"/>
                    <a:gd name="connsiteX23" fmla="*/ 26194 w 210741"/>
                    <a:gd name="connsiteY23" fmla="*/ 523875 h 560784"/>
                    <a:gd name="connsiteX24" fmla="*/ 41672 w 210741"/>
                    <a:gd name="connsiteY24" fmla="*/ 536972 h 560784"/>
                    <a:gd name="connsiteX25" fmla="*/ 44053 w 210741"/>
                    <a:gd name="connsiteY25" fmla="*/ 560784 h 560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10741" h="560784">
                      <a:moveTo>
                        <a:pt x="210741" y="0"/>
                      </a:moveTo>
                      <a:lnTo>
                        <a:pt x="184547" y="3572"/>
                      </a:lnTo>
                      <a:lnTo>
                        <a:pt x="171450" y="51197"/>
                      </a:lnTo>
                      <a:lnTo>
                        <a:pt x="155972" y="72628"/>
                      </a:lnTo>
                      <a:lnTo>
                        <a:pt x="132160" y="77390"/>
                      </a:lnTo>
                      <a:lnTo>
                        <a:pt x="119063" y="83344"/>
                      </a:lnTo>
                      <a:lnTo>
                        <a:pt x="108347" y="96440"/>
                      </a:lnTo>
                      <a:lnTo>
                        <a:pt x="103585" y="123825"/>
                      </a:lnTo>
                      <a:cubicBezTo>
                        <a:pt x="103982" y="131366"/>
                        <a:pt x="104378" y="138906"/>
                        <a:pt x="104775" y="146447"/>
                      </a:cubicBezTo>
                      <a:lnTo>
                        <a:pt x="96441" y="176212"/>
                      </a:lnTo>
                      <a:lnTo>
                        <a:pt x="88106" y="211931"/>
                      </a:lnTo>
                      <a:lnTo>
                        <a:pt x="86916" y="225028"/>
                      </a:lnTo>
                      <a:lnTo>
                        <a:pt x="63103" y="255984"/>
                      </a:lnTo>
                      <a:lnTo>
                        <a:pt x="44053" y="285750"/>
                      </a:lnTo>
                      <a:lnTo>
                        <a:pt x="26194" y="317897"/>
                      </a:lnTo>
                      <a:lnTo>
                        <a:pt x="16669" y="345281"/>
                      </a:lnTo>
                      <a:lnTo>
                        <a:pt x="2381" y="373856"/>
                      </a:lnTo>
                      <a:lnTo>
                        <a:pt x="0" y="415528"/>
                      </a:lnTo>
                      <a:lnTo>
                        <a:pt x="1191" y="452437"/>
                      </a:lnTo>
                      <a:lnTo>
                        <a:pt x="11906" y="475059"/>
                      </a:lnTo>
                      <a:lnTo>
                        <a:pt x="13097" y="486965"/>
                      </a:lnTo>
                      <a:lnTo>
                        <a:pt x="13097" y="498872"/>
                      </a:lnTo>
                      <a:lnTo>
                        <a:pt x="11906" y="510778"/>
                      </a:lnTo>
                      <a:lnTo>
                        <a:pt x="26194" y="523875"/>
                      </a:lnTo>
                      <a:lnTo>
                        <a:pt x="41672" y="536972"/>
                      </a:lnTo>
                      <a:lnTo>
                        <a:pt x="44053" y="560784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C1F808CB-E713-427C-AA57-83FB28A826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1914" y="4687491"/>
                <a:ext cx="431523" cy="589359"/>
              </a:xfrm>
              <a:custGeom>
                <a:avLst/>
                <a:gdLst>
                  <a:gd name="connsiteX0" fmla="*/ 76200 w 458390"/>
                  <a:gd name="connsiteY0" fmla="*/ 0 h 581025"/>
                  <a:gd name="connsiteX1" fmla="*/ 48815 w 458390"/>
                  <a:gd name="connsiteY1" fmla="*/ 64294 h 581025"/>
                  <a:gd name="connsiteX2" fmla="*/ 45243 w 458390"/>
                  <a:gd name="connsiteY2" fmla="*/ 84534 h 581025"/>
                  <a:gd name="connsiteX3" fmla="*/ 53578 w 458390"/>
                  <a:gd name="connsiteY3" fmla="*/ 103584 h 581025"/>
                  <a:gd name="connsiteX4" fmla="*/ 53578 w 458390"/>
                  <a:gd name="connsiteY4" fmla="*/ 113109 h 581025"/>
                  <a:gd name="connsiteX5" fmla="*/ 44053 w 458390"/>
                  <a:gd name="connsiteY5" fmla="*/ 135731 h 581025"/>
                  <a:gd name="connsiteX6" fmla="*/ 35718 w 458390"/>
                  <a:gd name="connsiteY6" fmla="*/ 158353 h 581025"/>
                  <a:gd name="connsiteX7" fmla="*/ 28575 w 458390"/>
                  <a:gd name="connsiteY7" fmla="*/ 178594 h 581025"/>
                  <a:gd name="connsiteX8" fmla="*/ 21431 w 458390"/>
                  <a:gd name="connsiteY8" fmla="*/ 203597 h 581025"/>
                  <a:gd name="connsiteX9" fmla="*/ 11906 w 458390"/>
                  <a:gd name="connsiteY9" fmla="*/ 229791 h 581025"/>
                  <a:gd name="connsiteX10" fmla="*/ 7143 w 458390"/>
                  <a:gd name="connsiteY10" fmla="*/ 253603 h 581025"/>
                  <a:gd name="connsiteX11" fmla="*/ 3572 w 458390"/>
                  <a:gd name="connsiteY11" fmla="*/ 283369 h 581025"/>
                  <a:gd name="connsiteX12" fmla="*/ 0 w 458390"/>
                  <a:gd name="connsiteY12" fmla="*/ 309563 h 581025"/>
                  <a:gd name="connsiteX13" fmla="*/ 5953 w 458390"/>
                  <a:gd name="connsiteY13" fmla="*/ 334566 h 581025"/>
                  <a:gd name="connsiteX14" fmla="*/ 8334 w 458390"/>
                  <a:gd name="connsiteY14" fmla="*/ 350044 h 581025"/>
                  <a:gd name="connsiteX15" fmla="*/ 27384 w 458390"/>
                  <a:gd name="connsiteY15" fmla="*/ 365522 h 581025"/>
                  <a:gd name="connsiteX16" fmla="*/ 47625 w 458390"/>
                  <a:gd name="connsiteY16" fmla="*/ 386953 h 581025"/>
                  <a:gd name="connsiteX17" fmla="*/ 59531 w 458390"/>
                  <a:gd name="connsiteY17" fmla="*/ 408384 h 581025"/>
                  <a:gd name="connsiteX18" fmla="*/ 69056 w 458390"/>
                  <a:gd name="connsiteY18" fmla="*/ 420291 h 581025"/>
                  <a:gd name="connsiteX19" fmla="*/ 69056 w 458390"/>
                  <a:gd name="connsiteY19" fmla="*/ 448866 h 581025"/>
                  <a:gd name="connsiteX20" fmla="*/ 66675 w 458390"/>
                  <a:gd name="connsiteY20" fmla="*/ 470297 h 581025"/>
                  <a:gd name="connsiteX21" fmla="*/ 98822 w 458390"/>
                  <a:gd name="connsiteY21" fmla="*/ 498872 h 581025"/>
                  <a:gd name="connsiteX22" fmla="*/ 125015 w 458390"/>
                  <a:gd name="connsiteY22" fmla="*/ 513159 h 581025"/>
                  <a:gd name="connsiteX23" fmla="*/ 134540 w 458390"/>
                  <a:gd name="connsiteY23" fmla="*/ 525066 h 581025"/>
                  <a:gd name="connsiteX24" fmla="*/ 153590 w 458390"/>
                  <a:gd name="connsiteY24" fmla="*/ 517922 h 581025"/>
                  <a:gd name="connsiteX25" fmla="*/ 177403 w 458390"/>
                  <a:gd name="connsiteY25" fmla="*/ 522684 h 581025"/>
                  <a:gd name="connsiteX26" fmla="*/ 180975 w 458390"/>
                  <a:gd name="connsiteY26" fmla="*/ 527447 h 581025"/>
                  <a:gd name="connsiteX27" fmla="*/ 183356 w 458390"/>
                  <a:gd name="connsiteY27" fmla="*/ 539353 h 581025"/>
                  <a:gd name="connsiteX28" fmla="*/ 197643 w 458390"/>
                  <a:gd name="connsiteY28" fmla="*/ 551259 h 581025"/>
                  <a:gd name="connsiteX29" fmla="*/ 210740 w 458390"/>
                  <a:gd name="connsiteY29" fmla="*/ 563166 h 581025"/>
                  <a:gd name="connsiteX30" fmla="*/ 228600 w 458390"/>
                  <a:gd name="connsiteY30" fmla="*/ 561975 h 581025"/>
                  <a:gd name="connsiteX31" fmla="*/ 238125 w 458390"/>
                  <a:gd name="connsiteY31" fmla="*/ 552450 h 581025"/>
                  <a:gd name="connsiteX32" fmla="*/ 254793 w 458390"/>
                  <a:gd name="connsiteY32" fmla="*/ 538163 h 581025"/>
                  <a:gd name="connsiteX33" fmla="*/ 285750 w 458390"/>
                  <a:gd name="connsiteY33" fmla="*/ 544116 h 581025"/>
                  <a:gd name="connsiteX34" fmla="*/ 314325 w 458390"/>
                  <a:gd name="connsiteY34" fmla="*/ 546497 h 581025"/>
                  <a:gd name="connsiteX35" fmla="*/ 328612 w 458390"/>
                  <a:gd name="connsiteY35" fmla="*/ 548878 h 581025"/>
                  <a:gd name="connsiteX36" fmla="*/ 333375 w 458390"/>
                  <a:gd name="connsiteY36" fmla="*/ 561975 h 581025"/>
                  <a:gd name="connsiteX37" fmla="*/ 334565 w 458390"/>
                  <a:gd name="connsiteY37" fmla="*/ 565547 h 581025"/>
                  <a:gd name="connsiteX38" fmla="*/ 458390 w 458390"/>
                  <a:gd name="connsiteY38" fmla="*/ 581025 h 581025"/>
                  <a:gd name="connsiteX0" fmla="*/ 77391 w 458390"/>
                  <a:gd name="connsiteY0" fmla="*/ 0 h 589359"/>
                  <a:gd name="connsiteX1" fmla="*/ 48815 w 458390"/>
                  <a:gd name="connsiteY1" fmla="*/ 72628 h 589359"/>
                  <a:gd name="connsiteX2" fmla="*/ 45243 w 458390"/>
                  <a:gd name="connsiteY2" fmla="*/ 92868 h 589359"/>
                  <a:gd name="connsiteX3" fmla="*/ 53578 w 458390"/>
                  <a:gd name="connsiteY3" fmla="*/ 111918 h 589359"/>
                  <a:gd name="connsiteX4" fmla="*/ 53578 w 458390"/>
                  <a:gd name="connsiteY4" fmla="*/ 121443 h 589359"/>
                  <a:gd name="connsiteX5" fmla="*/ 44053 w 458390"/>
                  <a:gd name="connsiteY5" fmla="*/ 144065 h 589359"/>
                  <a:gd name="connsiteX6" fmla="*/ 35718 w 458390"/>
                  <a:gd name="connsiteY6" fmla="*/ 166687 h 589359"/>
                  <a:gd name="connsiteX7" fmla="*/ 28575 w 458390"/>
                  <a:gd name="connsiteY7" fmla="*/ 186928 h 589359"/>
                  <a:gd name="connsiteX8" fmla="*/ 21431 w 458390"/>
                  <a:gd name="connsiteY8" fmla="*/ 211931 h 589359"/>
                  <a:gd name="connsiteX9" fmla="*/ 11906 w 458390"/>
                  <a:gd name="connsiteY9" fmla="*/ 238125 h 589359"/>
                  <a:gd name="connsiteX10" fmla="*/ 7143 w 458390"/>
                  <a:gd name="connsiteY10" fmla="*/ 261937 h 589359"/>
                  <a:gd name="connsiteX11" fmla="*/ 3572 w 458390"/>
                  <a:gd name="connsiteY11" fmla="*/ 291703 h 589359"/>
                  <a:gd name="connsiteX12" fmla="*/ 0 w 458390"/>
                  <a:gd name="connsiteY12" fmla="*/ 317897 h 589359"/>
                  <a:gd name="connsiteX13" fmla="*/ 5953 w 458390"/>
                  <a:gd name="connsiteY13" fmla="*/ 342900 h 589359"/>
                  <a:gd name="connsiteX14" fmla="*/ 8334 w 458390"/>
                  <a:gd name="connsiteY14" fmla="*/ 358378 h 589359"/>
                  <a:gd name="connsiteX15" fmla="*/ 27384 w 458390"/>
                  <a:gd name="connsiteY15" fmla="*/ 373856 h 589359"/>
                  <a:gd name="connsiteX16" fmla="*/ 47625 w 458390"/>
                  <a:gd name="connsiteY16" fmla="*/ 395287 h 589359"/>
                  <a:gd name="connsiteX17" fmla="*/ 59531 w 458390"/>
                  <a:gd name="connsiteY17" fmla="*/ 416718 h 589359"/>
                  <a:gd name="connsiteX18" fmla="*/ 69056 w 458390"/>
                  <a:gd name="connsiteY18" fmla="*/ 428625 h 589359"/>
                  <a:gd name="connsiteX19" fmla="*/ 69056 w 458390"/>
                  <a:gd name="connsiteY19" fmla="*/ 457200 h 589359"/>
                  <a:gd name="connsiteX20" fmla="*/ 66675 w 458390"/>
                  <a:gd name="connsiteY20" fmla="*/ 478631 h 589359"/>
                  <a:gd name="connsiteX21" fmla="*/ 98822 w 458390"/>
                  <a:gd name="connsiteY21" fmla="*/ 507206 h 589359"/>
                  <a:gd name="connsiteX22" fmla="*/ 125015 w 458390"/>
                  <a:gd name="connsiteY22" fmla="*/ 521493 h 589359"/>
                  <a:gd name="connsiteX23" fmla="*/ 134540 w 458390"/>
                  <a:gd name="connsiteY23" fmla="*/ 533400 h 589359"/>
                  <a:gd name="connsiteX24" fmla="*/ 153590 w 458390"/>
                  <a:gd name="connsiteY24" fmla="*/ 526256 h 589359"/>
                  <a:gd name="connsiteX25" fmla="*/ 177403 w 458390"/>
                  <a:gd name="connsiteY25" fmla="*/ 531018 h 589359"/>
                  <a:gd name="connsiteX26" fmla="*/ 180975 w 458390"/>
                  <a:gd name="connsiteY26" fmla="*/ 535781 h 589359"/>
                  <a:gd name="connsiteX27" fmla="*/ 183356 w 458390"/>
                  <a:gd name="connsiteY27" fmla="*/ 547687 h 589359"/>
                  <a:gd name="connsiteX28" fmla="*/ 197643 w 458390"/>
                  <a:gd name="connsiteY28" fmla="*/ 559593 h 589359"/>
                  <a:gd name="connsiteX29" fmla="*/ 210740 w 458390"/>
                  <a:gd name="connsiteY29" fmla="*/ 571500 h 589359"/>
                  <a:gd name="connsiteX30" fmla="*/ 228600 w 458390"/>
                  <a:gd name="connsiteY30" fmla="*/ 570309 h 589359"/>
                  <a:gd name="connsiteX31" fmla="*/ 238125 w 458390"/>
                  <a:gd name="connsiteY31" fmla="*/ 560784 h 589359"/>
                  <a:gd name="connsiteX32" fmla="*/ 254793 w 458390"/>
                  <a:gd name="connsiteY32" fmla="*/ 546497 h 589359"/>
                  <a:gd name="connsiteX33" fmla="*/ 285750 w 458390"/>
                  <a:gd name="connsiteY33" fmla="*/ 552450 h 589359"/>
                  <a:gd name="connsiteX34" fmla="*/ 314325 w 458390"/>
                  <a:gd name="connsiteY34" fmla="*/ 554831 h 589359"/>
                  <a:gd name="connsiteX35" fmla="*/ 328612 w 458390"/>
                  <a:gd name="connsiteY35" fmla="*/ 557212 h 589359"/>
                  <a:gd name="connsiteX36" fmla="*/ 333375 w 458390"/>
                  <a:gd name="connsiteY36" fmla="*/ 570309 h 589359"/>
                  <a:gd name="connsiteX37" fmla="*/ 334565 w 458390"/>
                  <a:gd name="connsiteY37" fmla="*/ 573881 h 589359"/>
                  <a:gd name="connsiteX38" fmla="*/ 458390 w 458390"/>
                  <a:gd name="connsiteY38" fmla="*/ 589359 h 58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8390" h="589359">
                    <a:moveTo>
                      <a:pt x="77391" y="0"/>
                    </a:moveTo>
                    <a:lnTo>
                      <a:pt x="48815" y="72628"/>
                    </a:lnTo>
                    <a:lnTo>
                      <a:pt x="45243" y="92868"/>
                    </a:lnTo>
                    <a:lnTo>
                      <a:pt x="53578" y="111918"/>
                    </a:lnTo>
                    <a:lnTo>
                      <a:pt x="53578" y="121443"/>
                    </a:lnTo>
                    <a:lnTo>
                      <a:pt x="44053" y="144065"/>
                    </a:lnTo>
                    <a:lnTo>
                      <a:pt x="35718" y="166687"/>
                    </a:lnTo>
                    <a:lnTo>
                      <a:pt x="28575" y="186928"/>
                    </a:lnTo>
                    <a:lnTo>
                      <a:pt x="21431" y="211931"/>
                    </a:lnTo>
                    <a:lnTo>
                      <a:pt x="11906" y="238125"/>
                    </a:lnTo>
                    <a:lnTo>
                      <a:pt x="7143" y="261937"/>
                    </a:lnTo>
                    <a:lnTo>
                      <a:pt x="3572" y="291703"/>
                    </a:lnTo>
                    <a:lnTo>
                      <a:pt x="0" y="317897"/>
                    </a:lnTo>
                    <a:lnTo>
                      <a:pt x="5953" y="342900"/>
                    </a:lnTo>
                    <a:lnTo>
                      <a:pt x="8334" y="358378"/>
                    </a:lnTo>
                    <a:lnTo>
                      <a:pt x="27384" y="373856"/>
                    </a:lnTo>
                    <a:lnTo>
                      <a:pt x="47625" y="395287"/>
                    </a:lnTo>
                    <a:lnTo>
                      <a:pt x="59531" y="416718"/>
                    </a:lnTo>
                    <a:lnTo>
                      <a:pt x="69056" y="428625"/>
                    </a:lnTo>
                    <a:lnTo>
                      <a:pt x="69056" y="457200"/>
                    </a:lnTo>
                    <a:lnTo>
                      <a:pt x="66675" y="478631"/>
                    </a:lnTo>
                    <a:lnTo>
                      <a:pt x="98822" y="507206"/>
                    </a:lnTo>
                    <a:lnTo>
                      <a:pt x="125015" y="521493"/>
                    </a:lnTo>
                    <a:lnTo>
                      <a:pt x="134540" y="533400"/>
                    </a:lnTo>
                    <a:lnTo>
                      <a:pt x="153590" y="526256"/>
                    </a:lnTo>
                    <a:lnTo>
                      <a:pt x="177403" y="531018"/>
                    </a:lnTo>
                    <a:lnTo>
                      <a:pt x="180975" y="535781"/>
                    </a:lnTo>
                    <a:lnTo>
                      <a:pt x="183356" y="547687"/>
                    </a:lnTo>
                    <a:lnTo>
                      <a:pt x="197643" y="559593"/>
                    </a:lnTo>
                    <a:lnTo>
                      <a:pt x="210740" y="571500"/>
                    </a:lnTo>
                    <a:lnTo>
                      <a:pt x="228600" y="570309"/>
                    </a:lnTo>
                    <a:lnTo>
                      <a:pt x="238125" y="560784"/>
                    </a:lnTo>
                    <a:lnTo>
                      <a:pt x="254793" y="546497"/>
                    </a:lnTo>
                    <a:lnTo>
                      <a:pt x="285750" y="552450"/>
                    </a:lnTo>
                    <a:lnTo>
                      <a:pt x="314325" y="554831"/>
                    </a:lnTo>
                    <a:lnTo>
                      <a:pt x="328612" y="557212"/>
                    </a:lnTo>
                    <a:lnTo>
                      <a:pt x="333375" y="570309"/>
                    </a:lnTo>
                    <a:lnTo>
                      <a:pt x="334565" y="573881"/>
                    </a:lnTo>
                    <a:lnTo>
                      <a:pt x="458390" y="589359"/>
                    </a:lnTo>
                  </a:path>
                </a:pathLst>
              </a:custGeom>
              <a:noFill/>
              <a:ln w="38100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08DF6DE-4F07-4A45-978B-31FC95D05D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84009" y="3520614"/>
              <a:ext cx="241268" cy="1523988"/>
              <a:chOff x="5788610" y="2516188"/>
              <a:chExt cx="622301" cy="35814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A438F8-EC32-47B5-B2BB-9208ED0AC3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39411" y="2516188"/>
                <a:ext cx="439738" cy="2178050"/>
                <a:chOff x="6061075" y="2516188"/>
                <a:chExt cx="439738" cy="2178050"/>
              </a:xfrm>
            </p:grpSpPr>
            <p:sp>
              <p:nvSpPr>
                <p:cNvPr id="53" name="Freeform 16">
                  <a:extLst>
                    <a:ext uri="{FF2B5EF4-FFF2-40B4-BE49-F238E27FC236}">
                      <a16:creationId xmlns:a16="http://schemas.microsoft.com/office/drawing/2014/main" id="{B7817AD8-62BA-4A79-A4F5-3527BFDC0C18}"/>
                    </a:ext>
                  </a:extLst>
                </p:cNvPr>
                <p:cNvSpPr/>
                <p:nvPr/>
              </p:nvSpPr>
              <p:spPr>
                <a:xfrm>
                  <a:off x="6270625" y="2516188"/>
                  <a:ext cx="230188" cy="1231900"/>
                </a:xfrm>
                <a:custGeom>
                  <a:avLst/>
                  <a:gdLst>
                    <a:gd name="connsiteX0" fmla="*/ 138113 w 230188"/>
                    <a:gd name="connsiteY0" fmla="*/ 0 h 1231900"/>
                    <a:gd name="connsiteX1" fmla="*/ 168275 w 230188"/>
                    <a:gd name="connsiteY1" fmla="*/ 44450 h 1231900"/>
                    <a:gd name="connsiteX2" fmla="*/ 198438 w 230188"/>
                    <a:gd name="connsiteY2" fmla="*/ 76200 h 1231900"/>
                    <a:gd name="connsiteX3" fmla="*/ 212725 w 230188"/>
                    <a:gd name="connsiteY3" fmla="*/ 103187 h 1231900"/>
                    <a:gd name="connsiteX4" fmla="*/ 219075 w 230188"/>
                    <a:gd name="connsiteY4" fmla="*/ 122237 h 1231900"/>
                    <a:gd name="connsiteX5" fmla="*/ 219075 w 230188"/>
                    <a:gd name="connsiteY5" fmla="*/ 168275 h 1231900"/>
                    <a:gd name="connsiteX6" fmla="*/ 212725 w 230188"/>
                    <a:gd name="connsiteY6" fmla="*/ 201612 h 1231900"/>
                    <a:gd name="connsiteX7" fmla="*/ 204788 w 230188"/>
                    <a:gd name="connsiteY7" fmla="*/ 246062 h 1231900"/>
                    <a:gd name="connsiteX8" fmla="*/ 204788 w 230188"/>
                    <a:gd name="connsiteY8" fmla="*/ 279400 h 1231900"/>
                    <a:gd name="connsiteX9" fmla="*/ 219075 w 230188"/>
                    <a:gd name="connsiteY9" fmla="*/ 352425 h 1231900"/>
                    <a:gd name="connsiteX10" fmla="*/ 230188 w 230188"/>
                    <a:gd name="connsiteY10" fmla="*/ 441325 h 1231900"/>
                    <a:gd name="connsiteX11" fmla="*/ 230188 w 230188"/>
                    <a:gd name="connsiteY11" fmla="*/ 465137 h 1231900"/>
                    <a:gd name="connsiteX12" fmla="*/ 227013 w 230188"/>
                    <a:gd name="connsiteY12" fmla="*/ 508000 h 1231900"/>
                    <a:gd name="connsiteX13" fmla="*/ 228600 w 230188"/>
                    <a:gd name="connsiteY13" fmla="*/ 574675 h 1231900"/>
                    <a:gd name="connsiteX14" fmla="*/ 219075 w 230188"/>
                    <a:gd name="connsiteY14" fmla="*/ 636587 h 1231900"/>
                    <a:gd name="connsiteX15" fmla="*/ 220663 w 230188"/>
                    <a:gd name="connsiteY15" fmla="*/ 666750 h 1231900"/>
                    <a:gd name="connsiteX16" fmla="*/ 211138 w 230188"/>
                    <a:gd name="connsiteY16" fmla="*/ 679450 h 1231900"/>
                    <a:gd name="connsiteX17" fmla="*/ 184150 w 230188"/>
                    <a:gd name="connsiteY17" fmla="*/ 698500 h 1231900"/>
                    <a:gd name="connsiteX18" fmla="*/ 133350 w 230188"/>
                    <a:gd name="connsiteY18" fmla="*/ 725487 h 1231900"/>
                    <a:gd name="connsiteX19" fmla="*/ 130175 w 230188"/>
                    <a:gd name="connsiteY19" fmla="*/ 731837 h 1231900"/>
                    <a:gd name="connsiteX20" fmla="*/ 128588 w 230188"/>
                    <a:gd name="connsiteY20" fmla="*/ 763587 h 1231900"/>
                    <a:gd name="connsiteX21" fmla="*/ 127000 w 230188"/>
                    <a:gd name="connsiteY21" fmla="*/ 796925 h 1231900"/>
                    <a:gd name="connsiteX22" fmla="*/ 141288 w 230188"/>
                    <a:gd name="connsiteY22" fmla="*/ 825500 h 1231900"/>
                    <a:gd name="connsiteX23" fmla="*/ 138113 w 230188"/>
                    <a:gd name="connsiteY23" fmla="*/ 895350 h 1231900"/>
                    <a:gd name="connsiteX24" fmla="*/ 163513 w 230188"/>
                    <a:gd name="connsiteY24" fmla="*/ 915987 h 1231900"/>
                    <a:gd name="connsiteX25" fmla="*/ 152400 w 230188"/>
                    <a:gd name="connsiteY25" fmla="*/ 1027112 h 1231900"/>
                    <a:gd name="connsiteX26" fmla="*/ 142875 w 230188"/>
                    <a:gd name="connsiteY26" fmla="*/ 1117600 h 1231900"/>
                    <a:gd name="connsiteX27" fmla="*/ 122238 w 230188"/>
                    <a:gd name="connsiteY27" fmla="*/ 1157287 h 1231900"/>
                    <a:gd name="connsiteX28" fmla="*/ 80963 w 230188"/>
                    <a:gd name="connsiteY28" fmla="*/ 1200150 h 1231900"/>
                    <a:gd name="connsiteX29" fmla="*/ 76200 w 230188"/>
                    <a:gd name="connsiteY29" fmla="*/ 1204912 h 1231900"/>
                    <a:gd name="connsiteX30" fmla="*/ 76200 w 230188"/>
                    <a:gd name="connsiteY30" fmla="*/ 1225550 h 1231900"/>
                    <a:gd name="connsiteX31" fmla="*/ 74613 w 230188"/>
                    <a:gd name="connsiteY31" fmla="*/ 1231900 h 1231900"/>
                    <a:gd name="connsiteX32" fmla="*/ 0 w 230188"/>
                    <a:gd name="connsiteY32" fmla="*/ 1231900 h 1231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30188" h="1231900">
                      <a:moveTo>
                        <a:pt x="138113" y="0"/>
                      </a:moveTo>
                      <a:lnTo>
                        <a:pt x="168275" y="44450"/>
                      </a:lnTo>
                      <a:lnTo>
                        <a:pt x="198438" y="76200"/>
                      </a:lnTo>
                      <a:lnTo>
                        <a:pt x="212725" y="103187"/>
                      </a:lnTo>
                      <a:lnTo>
                        <a:pt x="219075" y="122237"/>
                      </a:lnTo>
                      <a:lnTo>
                        <a:pt x="219075" y="168275"/>
                      </a:lnTo>
                      <a:lnTo>
                        <a:pt x="212725" y="201612"/>
                      </a:lnTo>
                      <a:lnTo>
                        <a:pt x="204788" y="246062"/>
                      </a:lnTo>
                      <a:lnTo>
                        <a:pt x="204788" y="279400"/>
                      </a:lnTo>
                      <a:lnTo>
                        <a:pt x="219075" y="352425"/>
                      </a:lnTo>
                      <a:lnTo>
                        <a:pt x="230188" y="441325"/>
                      </a:lnTo>
                      <a:lnTo>
                        <a:pt x="230188" y="465137"/>
                      </a:lnTo>
                      <a:lnTo>
                        <a:pt x="227013" y="508000"/>
                      </a:lnTo>
                      <a:lnTo>
                        <a:pt x="228600" y="574675"/>
                      </a:lnTo>
                      <a:lnTo>
                        <a:pt x="219075" y="636587"/>
                      </a:lnTo>
                      <a:cubicBezTo>
                        <a:pt x="219604" y="646641"/>
                        <a:pt x="220134" y="656696"/>
                        <a:pt x="220663" y="666750"/>
                      </a:cubicBezTo>
                      <a:lnTo>
                        <a:pt x="211138" y="679450"/>
                      </a:lnTo>
                      <a:lnTo>
                        <a:pt x="184150" y="698500"/>
                      </a:lnTo>
                      <a:lnTo>
                        <a:pt x="133350" y="725487"/>
                      </a:lnTo>
                      <a:lnTo>
                        <a:pt x="130175" y="731837"/>
                      </a:lnTo>
                      <a:lnTo>
                        <a:pt x="128588" y="763587"/>
                      </a:lnTo>
                      <a:cubicBezTo>
                        <a:pt x="128059" y="774700"/>
                        <a:pt x="127529" y="785812"/>
                        <a:pt x="127000" y="796925"/>
                      </a:cubicBezTo>
                      <a:lnTo>
                        <a:pt x="141288" y="825500"/>
                      </a:lnTo>
                      <a:lnTo>
                        <a:pt x="138113" y="895350"/>
                      </a:lnTo>
                      <a:lnTo>
                        <a:pt x="163513" y="915987"/>
                      </a:lnTo>
                      <a:lnTo>
                        <a:pt x="152400" y="1027112"/>
                      </a:lnTo>
                      <a:lnTo>
                        <a:pt x="142875" y="1117600"/>
                      </a:lnTo>
                      <a:lnTo>
                        <a:pt x="122238" y="1157287"/>
                      </a:lnTo>
                      <a:lnTo>
                        <a:pt x="80963" y="1200150"/>
                      </a:lnTo>
                      <a:lnTo>
                        <a:pt x="76200" y="1204912"/>
                      </a:lnTo>
                      <a:lnTo>
                        <a:pt x="76200" y="1225550"/>
                      </a:lnTo>
                      <a:lnTo>
                        <a:pt x="74613" y="1231900"/>
                      </a:lnTo>
                      <a:lnTo>
                        <a:pt x="0" y="1231900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head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7">
                  <a:extLst>
                    <a:ext uri="{FF2B5EF4-FFF2-40B4-BE49-F238E27FC236}">
                      <a16:creationId xmlns:a16="http://schemas.microsoft.com/office/drawing/2014/main" id="{ECC6DD49-9D95-4D0B-A137-1BEA717C958E}"/>
                    </a:ext>
                  </a:extLst>
                </p:cNvPr>
                <p:cNvSpPr/>
                <p:nvPr/>
              </p:nvSpPr>
              <p:spPr>
                <a:xfrm>
                  <a:off x="6061075" y="3749675"/>
                  <a:ext cx="215900" cy="944563"/>
                </a:xfrm>
                <a:custGeom>
                  <a:avLst/>
                  <a:gdLst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7463 w 215900"/>
                    <a:gd name="connsiteY33" fmla="*/ 671513 h 944563"/>
                    <a:gd name="connsiteX34" fmla="*/ 30163 w 215900"/>
                    <a:gd name="connsiteY34" fmla="*/ 730250 h 944563"/>
                    <a:gd name="connsiteX35" fmla="*/ 39688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7463 w 215900"/>
                    <a:gd name="connsiteY33" fmla="*/ 671513 h 944563"/>
                    <a:gd name="connsiteX34" fmla="*/ 30163 w 215900"/>
                    <a:gd name="connsiteY34" fmla="*/ 730250 h 944563"/>
                    <a:gd name="connsiteX35" fmla="*/ 37307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7463 w 215900"/>
                    <a:gd name="connsiteY33" fmla="*/ 671513 h 944563"/>
                    <a:gd name="connsiteX34" fmla="*/ 27782 w 215900"/>
                    <a:gd name="connsiteY34" fmla="*/ 730250 h 944563"/>
                    <a:gd name="connsiteX35" fmla="*/ 37307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5081 w 215900"/>
                    <a:gd name="connsiteY33" fmla="*/ 671513 h 944563"/>
                    <a:gd name="connsiteX34" fmla="*/ 27782 w 215900"/>
                    <a:gd name="connsiteY34" fmla="*/ 730250 h 944563"/>
                    <a:gd name="connsiteX35" fmla="*/ 37307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15900" h="944563">
                      <a:moveTo>
                        <a:pt x="215900" y="0"/>
                      </a:moveTo>
                      <a:lnTo>
                        <a:pt x="182563" y="38100"/>
                      </a:lnTo>
                      <a:lnTo>
                        <a:pt x="168275" y="65088"/>
                      </a:lnTo>
                      <a:lnTo>
                        <a:pt x="158750" y="90488"/>
                      </a:lnTo>
                      <a:lnTo>
                        <a:pt x="153988" y="96838"/>
                      </a:lnTo>
                      <a:lnTo>
                        <a:pt x="134938" y="106363"/>
                      </a:lnTo>
                      <a:lnTo>
                        <a:pt x="130175" y="106363"/>
                      </a:lnTo>
                      <a:lnTo>
                        <a:pt x="107950" y="122238"/>
                      </a:lnTo>
                      <a:lnTo>
                        <a:pt x="88900" y="150813"/>
                      </a:lnTo>
                      <a:lnTo>
                        <a:pt x="95250" y="168275"/>
                      </a:lnTo>
                      <a:lnTo>
                        <a:pt x="80963" y="206375"/>
                      </a:lnTo>
                      <a:lnTo>
                        <a:pt x="65088" y="238125"/>
                      </a:lnTo>
                      <a:lnTo>
                        <a:pt x="61913" y="252413"/>
                      </a:lnTo>
                      <a:lnTo>
                        <a:pt x="52388" y="252413"/>
                      </a:lnTo>
                      <a:lnTo>
                        <a:pt x="42863" y="260350"/>
                      </a:lnTo>
                      <a:lnTo>
                        <a:pt x="39688" y="298450"/>
                      </a:lnTo>
                      <a:lnTo>
                        <a:pt x="39688" y="327025"/>
                      </a:lnTo>
                      <a:lnTo>
                        <a:pt x="36513" y="350838"/>
                      </a:lnTo>
                      <a:lnTo>
                        <a:pt x="20638" y="371475"/>
                      </a:lnTo>
                      <a:lnTo>
                        <a:pt x="22225" y="390525"/>
                      </a:lnTo>
                      <a:lnTo>
                        <a:pt x="22225" y="401638"/>
                      </a:lnTo>
                      <a:lnTo>
                        <a:pt x="9525" y="403225"/>
                      </a:lnTo>
                      <a:lnTo>
                        <a:pt x="6350" y="439738"/>
                      </a:lnTo>
                      <a:lnTo>
                        <a:pt x="1588" y="468313"/>
                      </a:lnTo>
                      <a:lnTo>
                        <a:pt x="0" y="487363"/>
                      </a:lnTo>
                      <a:lnTo>
                        <a:pt x="15875" y="508000"/>
                      </a:lnTo>
                      <a:lnTo>
                        <a:pt x="22225" y="522288"/>
                      </a:lnTo>
                      <a:lnTo>
                        <a:pt x="20638" y="549275"/>
                      </a:lnTo>
                      <a:lnTo>
                        <a:pt x="17463" y="561975"/>
                      </a:lnTo>
                      <a:lnTo>
                        <a:pt x="12700" y="574675"/>
                      </a:lnTo>
                      <a:lnTo>
                        <a:pt x="23813" y="601663"/>
                      </a:lnTo>
                      <a:lnTo>
                        <a:pt x="31750" y="623888"/>
                      </a:lnTo>
                      <a:lnTo>
                        <a:pt x="30163" y="647700"/>
                      </a:lnTo>
                      <a:lnTo>
                        <a:pt x="15081" y="671513"/>
                      </a:lnTo>
                      <a:lnTo>
                        <a:pt x="27782" y="730250"/>
                      </a:lnTo>
                      <a:lnTo>
                        <a:pt x="37307" y="785813"/>
                      </a:lnTo>
                      <a:lnTo>
                        <a:pt x="42863" y="822325"/>
                      </a:lnTo>
                      <a:lnTo>
                        <a:pt x="38100" y="858838"/>
                      </a:lnTo>
                      <a:lnTo>
                        <a:pt x="31750" y="869950"/>
                      </a:lnTo>
                      <a:lnTo>
                        <a:pt x="31750" y="884238"/>
                      </a:lnTo>
                      <a:lnTo>
                        <a:pt x="20638" y="903288"/>
                      </a:lnTo>
                      <a:lnTo>
                        <a:pt x="15875" y="922338"/>
                      </a:lnTo>
                      <a:lnTo>
                        <a:pt x="14288" y="942975"/>
                      </a:lnTo>
                      <a:lnTo>
                        <a:pt x="14288" y="944563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6FD4C07-EDC3-4291-9647-2A3926A775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88610" y="4691460"/>
                <a:ext cx="622301" cy="1406128"/>
                <a:chOff x="6010274" y="4691460"/>
                <a:chExt cx="622301" cy="1406128"/>
              </a:xfrm>
            </p:grpSpPr>
            <p:sp>
              <p:nvSpPr>
                <p:cNvPr id="51" name="Freeform 18">
                  <a:extLst>
                    <a:ext uri="{FF2B5EF4-FFF2-40B4-BE49-F238E27FC236}">
                      <a16:creationId xmlns:a16="http://schemas.microsoft.com/office/drawing/2014/main" id="{121AD35C-ABDB-4CB4-AC69-5BCEF21D8507}"/>
                    </a:ext>
                  </a:extLst>
                </p:cNvPr>
                <p:cNvSpPr/>
                <p:nvPr/>
              </p:nvSpPr>
              <p:spPr>
                <a:xfrm>
                  <a:off x="6010274" y="4691460"/>
                  <a:ext cx="557213" cy="1202928"/>
                </a:xfrm>
                <a:custGeom>
                  <a:avLst/>
                  <a:gdLst>
                    <a:gd name="connsiteX0" fmla="*/ 60325 w 552450"/>
                    <a:gd name="connsiteY0" fmla="*/ 0 h 1196975"/>
                    <a:gd name="connsiteX1" fmla="*/ 68262 w 552450"/>
                    <a:gd name="connsiteY1" fmla="*/ 52387 h 1196975"/>
                    <a:gd name="connsiteX2" fmla="*/ 61912 w 552450"/>
                    <a:gd name="connsiteY2" fmla="*/ 69850 h 1196975"/>
                    <a:gd name="connsiteX3" fmla="*/ 61912 w 552450"/>
                    <a:gd name="connsiteY3" fmla="*/ 77787 h 1196975"/>
                    <a:gd name="connsiteX4" fmla="*/ 55562 w 552450"/>
                    <a:gd name="connsiteY4" fmla="*/ 90487 h 1196975"/>
                    <a:gd name="connsiteX5" fmla="*/ 46037 w 552450"/>
                    <a:gd name="connsiteY5" fmla="*/ 101600 h 1196975"/>
                    <a:gd name="connsiteX6" fmla="*/ 39687 w 552450"/>
                    <a:gd name="connsiteY6" fmla="*/ 112712 h 1196975"/>
                    <a:gd name="connsiteX7" fmla="*/ 44450 w 552450"/>
                    <a:gd name="connsiteY7" fmla="*/ 133350 h 1196975"/>
                    <a:gd name="connsiteX8" fmla="*/ 47625 w 552450"/>
                    <a:gd name="connsiteY8" fmla="*/ 153987 h 1196975"/>
                    <a:gd name="connsiteX9" fmla="*/ 44450 w 552450"/>
                    <a:gd name="connsiteY9" fmla="*/ 169862 h 1196975"/>
                    <a:gd name="connsiteX10" fmla="*/ 30162 w 552450"/>
                    <a:gd name="connsiteY10" fmla="*/ 179387 h 1196975"/>
                    <a:gd name="connsiteX11" fmla="*/ 12700 w 552450"/>
                    <a:gd name="connsiteY11" fmla="*/ 190500 h 1196975"/>
                    <a:gd name="connsiteX12" fmla="*/ 9525 w 552450"/>
                    <a:gd name="connsiteY12" fmla="*/ 193675 h 1196975"/>
                    <a:gd name="connsiteX13" fmla="*/ 0 w 552450"/>
                    <a:gd name="connsiteY13" fmla="*/ 292100 h 1196975"/>
                    <a:gd name="connsiteX14" fmla="*/ 1587 w 552450"/>
                    <a:gd name="connsiteY14" fmla="*/ 381000 h 1196975"/>
                    <a:gd name="connsiteX15" fmla="*/ 0 w 552450"/>
                    <a:gd name="connsiteY15" fmla="*/ 431800 h 1196975"/>
                    <a:gd name="connsiteX16" fmla="*/ 15875 w 552450"/>
                    <a:gd name="connsiteY16" fmla="*/ 476250 h 1196975"/>
                    <a:gd name="connsiteX17" fmla="*/ 23812 w 552450"/>
                    <a:gd name="connsiteY17" fmla="*/ 504825 h 1196975"/>
                    <a:gd name="connsiteX18" fmla="*/ 63500 w 552450"/>
                    <a:gd name="connsiteY18" fmla="*/ 530225 h 1196975"/>
                    <a:gd name="connsiteX19" fmla="*/ 104775 w 552450"/>
                    <a:gd name="connsiteY19" fmla="*/ 547687 h 1196975"/>
                    <a:gd name="connsiteX20" fmla="*/ 125412 w 552450"/>
                    <a:gd name="connsiteY20" fmla="*/ 561975 h 1196975"/>
                    <a:gd name="connsiteX21" fmla="*/ 142875 w 552450"/>
                    <a:gd name="connsiteY21" fmla="*/ 587375 h 1196975"/>
                    <a:gd name="connsiteX22" fmla="*/ 163512 w 552450"/>
                    <a:gd name="connsiteY22" fmla="*/ 609600 h 1196975"/>
                    <a:gd name="connsiteX23" fmla="*/ 188912 w 552450"/>
                    <a:gd name="connsiteY23" fmla="*/ 633412 h 1196975"/>
                    <a:gd name="connsiteX24" fmla="*/ 234950 w 552450"/>
                    <a:gd name="connsiteY24" fmla="*/ 685800 h 1196975"/>
                    <a:gd name="connsiteX25" fmla="*/ 261937 w 552450"/>
                    <a:gd name="connsiteY25" fmla="*/ 720725 h 1196975"/>
                    <a:gd name="connsiteX26" fmla="*/ 303212 w 552450"/>
                    <a:gd name="connsiteY26" fmla="*/ 739775 h 1196975"/>
                    <a:gd name="connsiteX27" fmla="*/ 331787 w 552450"/>
                    <a:gd name="connsiteY27" fmla="*/ 750887 h 1196975"/>
                    <a:gd name="connsiteX28" fmla="*/ 350837 w 552450"/>
                    <a:gd name="connsiteY28" fmla="*/ 793750 h 1196975"/>
                    <a:gd name="connsiteX29" fmla="*/ 361950 w 552450"/>
                    <a:gd name="connsiteY29" fmla="*/ 823912 h 1196975"/>
                    <a:gd name="connsiteX30" fmla="*/ 396875 w 552450"/>
                    <a:gd name="connsiteY30" fmla="*/ 841375 h 1196975"/>
                    <a:gd name="connsiteX31" fmla="*/ 417512 w 552450"/>
                    <a:gd name="connsiteY31" fmla="*/ 850900 h 1196975"/>
                    <a:gd name="connsiteX32" fmla="*/ 552450 w 552450"/>
                    <a:gd name="connsiteY32" fmla="*/ 1196975 h 1196975"/>
                    <a:gd name="connsiteX0" fmla="*/ 62707 w 554832"/>
                    <a:gd name="connsiteY0" fmla="*/ 0 h 1196975"/>
                    <a:gd name="connsiteX1" fmla="*/ 70644 w 554832"/>
                    <a:gd name="connsiteY1" fmla="*/ 52387 h 1196975"/>
                    <a:gd name="connsiteX2" fmla="*/ 64294 w 554832"/>
                    <a:gd name="connsiteY2" fmla="*/ 69850 h 1196975"/>
                    <a:gd name="connsiteX3" fmla="*/ 64294 w 554832"/>
                    <a:gd name="connsiteY3" fmla="*/ 77787 h 1196975"/>
                    <a:gd name="connsiteX4" fmla="*/ 57944 w 554832"/>
                    <a:gd name="connsiteY4" fmla="*/ 90487 h 1196975"/>
                    <a:gd name="connsiteX5" fmla="*/ 48419 w 554832"/>
                    <a:gd name="connsiteY5" fmla="*/ 101600 h 1196975"/>
                    <a:gd name="connsiteX6" fmla="*/ 42069 w 554832"/>
                    <a:gd name="connsiteY6" fmla="*/ 112712 h 1196975"/>
                    <a:gd name="connsiteX7" fmla="*/ 46832 w 554832"/>
                    <a:gd name="connsiteY7" fmla="*/ 133350 h 1196975"/>
                    <a:gd name="connsiteX8" fmla="*/ 50007 w 554832"/>
                    <a:gd name="connsiteY8" fmla="*/ 153987 h 1196975"/>
                    <a:gd name="connsiteX9" fmla="*/ 46832 w 554832"/>
                    <a:gd name="connsiteY9" fmla="*/ 169862 h 1196975"/>
                    <a:gd name="connsiteX10" fmla="*/ 32544 w 554832"/>
                    <a:gd name="connsiteY10" fmla="*/ 179387 h 1196975"/>
                    <a:gd name="connsiteX11" fmla="*/ 15082 w 554832"/>
                    <a:gd name="connsiteY11" fmla="*/ 190500 h 1196975"/>
                    <a:gd name="connsiteX12" fmla="*/ 11907 w 554832"/>
                    <a:gd name="connsiteY12" fmla="*/ 193675 h 1196975"/>
                    <a:gd name="connsiteX13" fmla="*/ 2382 w 554832"/>
                    <a:gd name="connsiteY13" fmla="*/ 292100 h 1196975"/>
                    <a:gd name="connsiteX14" fmla="*/ 3969 w 554832"/>
                    <a:gd name="connsiteY14" fmla="*/ 381000 h 1196975"/>
                    <a:gd name="connsiteX15" fmla="*/ 0 w 554832"/>
                    <a:gd name="connsiteY15" fmla="*/ 432991 h 1196975"/>
                    <a:gd name="connsiteX16" fmla="*/ 18257 w 554832"/>
                    <a:gd name="connsiteY16" fmla="*/ 476250 h 1196975"/>
                    <a:gd name="connsiteX17" fmla="*/ 26194 w 554832"/>
                    <a:gd name="connsiteY17" fmla="*/ 504825 h 1196975"/>
                    <a:gd name="connsiteX18" fmla="*/ 65882 w 554832"/>
                    <a:gd name="connsiteY18" fmla="*/ 530225 h 1196975"/>
                    <a:gd name="connsiteX19" fmla="*/ 107157 w 554832"/>
                    <a:gd name="connsiteY19" fmla="*/ 547687 h 1196975"/>
                    <a:gd name="connsiteX20" fmla="*/ 127794 w 554832"/>
                    <a:gd name="connsiteY20" fmla="*/ 561975 h 1196975"/>
                    <a:gd name="connsiteX21" fmla="*/ 145257 w 554832"/>
                    <a:gd name="connsiteY21" fmla="*/ 587375 h 1196975"/>
                    <a:gd name="connsiteX22" fmla="*/ 165894 w 554832"/>
                    <a:gd name="connsiteY22" fmla="*/ 609600 h 1196975"/>
                    <a:gd name="connsiteX23" fmla="*/ 191294 w 554832"/>
                    <a:gd name="connsiteY23" fmla="*/ 633412 h 1196975"/>
                    <a:gd name="connsiteX24" fmla="*/ 237332 w 554832"/>
                    <a:gd name="connsiteY24" fmla="*/ 685800 h 1196975"/>
                    <a:gd name="connsiteX25" fmla="*/ 264319 w 554832"/>
                    <a:gd name="connsiteY25" fmla="*/ 720725 h 1196975"/>
                    <a:gd name="connsiteX26" fmla="*/ 305594 w 554832"/>
                    <a:gd name="connsiteY26" fmla="*/ 739775 h 1196975"/>
                    <a:gd name="connsiteX27" fmla="*/ 334169 w 554832"/>
                    <a:gd name="connsiteY27" fmla="*/ 750887 h 1196975"/>
                    <a:gd name="connsiteX28" fmla="*/ 353219 w 554832"/>
                    <a:gd name="connsiteY28" fmla="*/ 793750 h 1196975"/>
                    <a:gd name="connsiteX29" fmla="*/ 364332 w 554832"/>
                    <a:gd name="connsiteY29" fmla="*/ 823912 h 1196975"/>
                    <a:gd name="connsiteX30" fmla="*/ 399257 w 554832"/>
                    <a:gd name="connsiteY30" fmla="*/ 841375 h 1196975"/>
                    <a:gd name="connsiteX31" fmla="*/ 419894 w 554832"/>
                    <a:gd name="connsiteY31" fmla="*/ 850900 h 1196975"/>
                    <a:gd name="connsiteX32" fmla="*/ 554832 w 554832"/>
                    <a:gd name="connsiteY32" fmla="*/ 1196975 h 1196975"/>
                    <a:gd name="connsiteX0" fmla="*/ 62707 w 554832"/>
                    <a:gd name="connsiteY0" fmla="*/ 0 h 1196975"/>
                    <a:gd name="connsiteX1" fmla="*/ 70644 w 554832"/>
                    <a:gd name="connsiteY1" fmla="*/ 52387 h 1196975"/>
                    <a:gd name="connsiteX2" fmla="*/ 64294 w 554832"/>
                    <a:gd name="connsiteY2" fmla="*/ 69850 h 1196975"/>
                    <a:gd name="connsiteX3" fmla="*/ 64294 w 554832"/>
                    <a:gd name="connsiteY3" fmla="*/ 77787 h 1196975"/>
                    <a:gd name="connsiteX4" fmla="*/ 57944 w 554832"/>
                    <a:gd name="connsiteY4" fmla="*/ 90487 h 1196975"/>
                    <a:gd name="connsiteX5" fmla="*/ 48419 w 554832"/>
                    <a:gd name="connsiteY5" fmla="*/ 101600 h 1196975"/>
                    <a:gd name="connsiteX6" fmla="*/ 42069 w 554832"/>
                    <a:gd name="connsiteY6" fmla="*/ 112712 h 1196975"/>
                    <a:gd name="connsiteX7" fmla="*/ 46832 w 554832"/>
                    <a:gd name="connsiteY7" fmla="*/ 133350 h 1196975"/>
                    <a:gd name="connsiteX8" fmla="*/ 50007 w 554832"/>
                    <a:gd name="connsiteY8" fmla="*/ 153987 h 1196975"/>
                    <a:gd name="connsiteX9" fmla="*/ 46832 w 554832"/>
                    <a:gd name="connsiteY9" fmla="*/ 169862 h 1196975"/>
                    <a:gd name="connsiteX10" fmla="*/ 32544 w 554832"/>
                    <a:gd name="connsiteY10" fmla="*/ 179387 h 1196975"/>
                    <a:gd name="connsiteX11" fmla="*/ 15082 w 554832"/>
                    <a:gd name="connsiteY11" fmla="*/ 190500 h 1196975"/>
                    <a:gd name="connsiteX12" fmla="*/ 11907 w 554832"/>
                    <a:gd name="connsiteY12" fmla="*/ 193675 h 1196975"/>
                    <a:gd name="connsiteX13" fmla="*/ 2382 w 554832"/>
                    <a:gd name="connsiteY13" fmla="*/ 292100 h 1196975"/>
                    <a:gd name="connsiteX14" fmla="*/ 3969 w 554832"/>
                    <a:gd name="connsiteY14" fmla="*/ 381000 h 1196975"/>
                    <a:gd name="connsiteX15" fmla="*/ 0 w 554832"/>
                    <a:gd name="connsiteY15" fmla="*/ 432991 h 1196975"/>
                    <a:gd name="connsiteX16" fmla="*/ 18257 w 554832"/>
                    <a:gd name="connsiteY16" fmla="*/ 476250 h 1196975"/>
                    <a:gd name="connsiteX17" fmla="*/ 35719 w 554832"/>
                    <a:gd name="connsiteY17" fmla="*/ 506016 h 1196975"/>
                    <a:gd name="connsiteX18" fmla="*/ 65882 w 554832"/>
                    <a:gd name="connsiteY18" fmla="*/ 530225 h 1196975"/>
                    <a:gd name="connsiteX19" fmla="*/ 107157 w 554832"/>
                    <a:gd name="connsiteY19" fmla="*/ 547687 h 1196975"/>
                    <a:gd name="connsiteX20" fmla="*/ 127794 w 554832"/>
                    <a:gd name="connsiteY20" fmla="*/ 561975 h 1196975"/>
                    <a:gd name="connsiteX21" fmla="*/ 145257 w 554832"/>
                    <a:gd name="connsiteY21" fmla="*/ 587375 h 1196975"/>
                    <a:gd name="connsiteX22" fmla="*/ 165894 w 554832"/>
                    <a:gd name="connsiteY22" fmla="*/ 609600 h 1196975"/>
                    <a:gd name="connsiteX23" fmla="*/ 191294 w 554832"/>
                    <a:gd name="connsiteY23" fmla="*/ 633412 h 1196975"/>
                    <a:gd name="connsiteX24" fmla="*/ 237332 w 554832"/>
                    <a:gd name="connsiteY24" fmla="*/ 685800 h 1196975"/>
                    <a:gd name="connsiteX25" fmla="*/ 264319 w 554832"/>
                    <a:gd name="connsiteY25" fmla="*/ 720725 h 1196975"/>
                    <a:gd name="connsiteX26" fmla="*/ 305594 w 554832"/>
                    <a:gd name="connsiteY26" fmla="*/ 739775 h 1196975"/>
                    <a:gd name="connsiteX27" fmla="*/ 334169 w 554832"/>
                    <a:gd name="connsiteY27" fmla="*/ 750887 h 1196975"/>
                    <a:gd name="connsiteX28" fmla="*/ 353219 w 554832"/>
                    <a:gd name="connsiteY28" fmla="*/ 793750 h 1196975"/>
                    <a:gd name="connsiteX29" fmla="*/ 364332 w 554832"/>
                    <a:gd name="connsiteY29" fmla="*/ 823912 h 1196975"/>
                    <a:gd name="connsiteX30" fmla="*/ 399257 w 554832"/>
                    <a:gd name="connsiteY30" fmla="*/ 841375 h 1196975"/>
                    <a:gd name="connsiteX31" fmla="*/ 419894 w 554832"/>
                    <a:gd name="connsiteY31" fmla="*/ 850900 h 1196975"/>
                    <a:gd name="connsiteX32" fmla="*/ 554832 w 554832"/>
                    <a:gd name="connsiteY32" fmla="*/ 1196975 h 1196975"/>
                    <a:gd name="connsiteX0" fmla="*/ 65088 w 557213"/>
                    <a:gd name="connsiteY0" fmla="*/ 0 h 1196975"/>
                    <a:gd name="connsiteX1" fmla="*/ 73025 w 557213"/>
                    <a:gd name="connsiteY1" fmla="*/ 52387 h 1196975"/>
                    <a:gd name="connsiteX2" fmla="*/ 66675 w 557213"/>
                    <a:gd name="connsiteY2" fmla="*/ 69850 h 1196975"/>
                    <a:gd name="connsiteX3" fmla="*/ 66675 w 557213"/>
                    <a:gd name="connsiteY3" fmla="*/ 77787 h 1196975"/>
                    <a:gd name="connsiteX4" fmla="*/ 60325 w 557213"/>
                    <a:gd name="connsiteY4" fmla="*/ 90487 h 1196975"/>
                    <a:gd name="connsiteX5" fmla="*/ 50800 w 557213"/>
                    <a:gd name="connsiteY5" fmla="*/ 101600 h 1196975"/>
                    <a:gd name="connsiteX6" fmla="*/ 44450 w 557213"/>
                    <a:gd name="connsiteY6" fmla="*/ 112712 h 1196975"/>
                    <a:gd name="connsiteX7" fmla="*/ 49213 w 557213"/>
                    <a:gd name="connsiteY7" fmla="*/ 133350 h 1196975"/>
                    <a:gd name="connsiteX8" fmla="*/ 52388 w 557213"/>
                    <a:gd name="connsiteY8" fmla="*/ 153987 h 1196975"/>
                    <a:gd name="connsiteX9" fmla="*/ 49213 w 557213"/>
                    <a:gd name="connsiteY9" fmla="*/ 169862 h 1196975"/>
                    <a:gd name="connsiteX10" fmla="*/ 34925 w 557213"/>
                    <a:gd name="connsiteY10" fmla="*/ 179387 h 1196975"/>
                    <a:gd name="connsiteX11" fmla="*/ 17463 w 557213"/>
                    <a:gd name="connsiteY11" fmla="*/ 190500 h 1196975"/>
                    <a:gd name="connsiteX12" fmla="*/ 14288 w 557213"/>
                    <a:gd name="connsiteY12" fmla="*/ 193675 h 1196975"/>
                    <a:gd name="connsiteX13" fmla="*/ 4763 w 557213"/>
                    <a:gd name="connsiteY13" fmla="*/ 292100 h 1196975"/>
                    <a:gd name="connsiteX14" fmla="*/ 6350 w 557213"/>
                    <a:gd name="connsiteY14" fmla="*/ 381000 h 1196975"/>
                    <a:gd name="connsiteX15" fmla="*/ 0 w 557213"/>
                    <a:gd name="connsiteY15" fmla="*/ 440134 h 1196975"/>
                    <a:gd name="connsiteX16" fmla="*/ 20638 w 557213"/>
                    <a:gd name="connsiteY16" fmla="*/ 476250 h 1196975"/>
                    <a:gd name="connsiteX17" fmla="*/ 38100 w 557213"/>
                    <a:gd name="connsiteY17" fmla="*/ 506016 h 1196975"/>
                    <a:gd name="connsiteX18" fmla="*/ 68263 w 557213"/>
                    <a:gd name="connsiteY18" fmla="*/ 530225 h 1196975"/>
                    <a:gd name="connsiteX19" fmla="*/ 109538 w 557213"/>
                    <a:gd name="connsiteY19" fmla="*/ 547687 h 1196975"/>
                    <a:gd name="connsiteX20" fmla="*/ 130175 w 557213"/>
                    <a:gd name="connsiteY20" fmla="*/ 561975 h 1196975"/>
                    <a:gd name="connsiteX21" fmla="*/ 147638 w 557213"/>
                    <a:gd name="connsiteY21" fmla="*/ 587375 h 1196975"/>
                    <a:gd name="connsiteX22" fmla="*/ 168275 w 557213"/>
                    <a:gd name="connsiteY22" fmla="*/ 609600 h 1196975"/>
                    <a:gd name="connsiteX23" fmla="*/ 193675 w 557213"/>
                    <a:gd name="connsiteY23" fmla="*/ 633412 h 1196975"/>
                    <a:gd name="connsiteX24" fmla="*/ 239713 w 557213"/>
                    <a:gd name="connsiteY24" fmla="*/ 685800 h 1196975"/>
                    <a:gd name="connsiteX25" fmla="*/ 266700 w 557213"/>
                    <a:gd name="connsiteY25" fmla="*/ 720725 h 1196975"/>
                    <a:gd name="connsiteX26" fmla="*/ 307975 w 557213"/>
                    <a:gd name="connsiteY26" fmla="*/ 739775 h 1196975"/>
                    <a:gd name="connsiteX27" fmla="*/ 336550 w 557213"/>
                    <a:gd name="connsiteY27" fmla="*/ 750887 h 1196975"/>
                    <a:gd name="connsiteX28" fmla="*/ 355600 w 557213"/>
                    <a:gd name="connsiteY28" fmla="*/ 793750 h 1196975"/>
                    <a:gd name="connsiteX29" fmla="*/ 366713 w 557213"/>
                    <a:gd name="connsiteY29" fmla="*/ 823912 h 1196975"/>
                    <a:gd name="connsiteX30" fmla="*/ 401638 w 557213"/>
                    <a:gd name="connsiteY30" fmla="*/ 841375 h 1196975"/>
                    <a:gd name="connsiteX31" fmla="*/ 422275 w 557213"/>
                    <a:gd name="connsiteY31" fmla="*/ 850900 h 1196975"/>
                    <a:gd name="connsiteX32" fmla="*/ 557213 w 557213"/>
                    <a:gd name="connsiteY32" fmla="*/ 1196975 h 1196975"/>
                    <a:gd name="connsiteX0" fmla="*/ 65088 w 557213"/>
                    <a:gd name="connsiteY0" fmla="*/ 0 h 1196975"/>
                    <a:gd name="connsiteX1" fmla="*/ 73025 w 557213"/>
                    <a:gd name="connsiteY1" fmla="*/ 52387 h 1196975"/>
                    <a:gd name="connsiteX2" fmla="*/ 66675 w 557213"/>
                    <a:gd name="connsiteY2" fmla="*/ 69850 h 1196975"/>
                    <a:gd name="connsiteX3" fmla="*/ 66675 w 557213"/>
                    <a:gd name="connsiteY3" fmla="*/ 77787 h 1196975"/>
                    <a:gd name="connsiteX4" fmla="*/ 60325 w 557213"/>
                    <a:gd name="connsiteY4" fmla="*/ 90487 h 1196975"/>
                    <a:gd name="connsiteX5" fmla="*/ 50800 w 557213"/>
                    <a:gd name="connsiteY5" fmla="*/ 101600 h 1196975"/>
                    <a:gd name="connsiteX6" fmla="*/ 44450 w 557213"/>
                    <a:gd name="connsiteY6" fmla="*/ 112712 h 1196975"/>
                    <a:gd name="connsiteX7" fmla="*/ 49213 w 557213"/>
                    <a:gd name="connsiteY7" fmla="*/ 133350 h 1196975"/>
                    <a:gd name="connsiteX8" fmla="*/ 52388 w 557213"/>
                    <a:gd name="connsiteY8" fmla="*/ 153987 h 1196975"/>
                    <a:gd name="connsiteX9" fmla="*/ 49213 w 557213"/>
                    <a:gd name="connsiteY9" fmla="*/ 169862 h 1196975"/>
                    <a:gd name="connsiteX10" fmla="*/ 34925 w 557213"/>
                    <a:gd name="connsiteY10" fmla="*/ 179387 h 1196975"/>
                    <a:gd name="connsiteX11" fmla="*/ 17463 w 557213"/>
                    <a:gd name="connsiteY11" fmla="*/ 190500 h 1196975"/>
                    <a:gd name="connsiteX12" fmla="*/ 14288 w 557213"/>
                    <a:gd name="connsiteY12" fmla="*/ 193675 h 1196975"/>
                    <a:gd name="connsiteX13" fmla="*/ 4763 w 557213"/>
                    <a:gd name="connsiteY13" fmla="*/ 292100 h 1196975"/>
                    <a:gd name="connsiteX14" fmla="*/ 6350 w 557213"/>
                    <a:gd name="connsiteY14" fmla="*/ 381000 h 1196975"/>
                    <a:gd name="connsiteX15" fmla="*/ 0 w 557213"/>
                    <a:gd name="connsiteY15" fmla="*/ 440134 h 1196975"/>
                    <a:gd name="connsiteX16" fmla="*/ 20638 w 557213"/>
                    <a:gd name="connsiteY16" fmla="*/ 476250 h 1196975"/>
                    <a:gd name="connsiteX17" fmla="*/ 38100 w 557213"/>
                    <a:gd name="connsiteY17" fmla="*/ 506016 h 1196975"/>
                    <a:gd name="connsiteX18" fmla="*/ 68263 w 557213"/>
                    <a:gd name="connsiteY18" fmla="*/ 530225 h 1196975"/>
                    <a:gd name="connsiteX19" fmla="*/ 109538 w 557213"/>
                    <a:gd name="connsiteY19" fmla="*/ 547687 h 1196975"/>
                    <a:gd name="connsiteX20" fmla="*/ 130175 w 557213"/>
                    <a:gd name="connsiteY20" fmla="*/ 561975 h 1196975"/>
                    <a:gd name="connsiteX21" fmla="*/ 147638 w 557213"/>
                    <a:gd name="connsiteY21" fmla="*/ 587375 h 1196975"/>
                    <a:gd name="connsiteX22" fmla="*/ 168275 w 557213"/>
                    <a:gd name="connsiteY22" fmla="*/ 609600 h 1196975"/>
                    <a:gd name="connsiteX23" fmla="*/ 193675 w 557213"/>
                    <a:gd name="connsiteY23" fmla="*/ 633412 h 1196975"/>
                    <a:gd name="connsiteX24" fmla="*/ 239713 w 557213"/>
                    <a:gd name="connsiteY24" fmla="*/ 685800 h 1196975"/>
                    <a:gd name="connsiteX25" fmla="*/ 266700 w 557213"/>
                    <a:gd name="connsiteY25" fmla="*/ 720725 h 1196975"/>
                    <a:gd name="connsiteX26" fmla="*/ 307975 w 557213"/>
                    <a:gd name="connsiteY26" fmla="*/ 739775 h 1196975"/>
                    <a:gd name="connsiteX27" fmla="*/ 330597 w 557213"/>
                    <a:gd name="connsiteY27" fmla="*/ 755649 h 1196975"/>
                    <a:gd name="connsiteX28" fmla="*/ 355600 w 557213"/>
                    <a:gd name="connsiteY28" fmla="*/ 793750 h 1196975"/>
                    <a:gd name="connsiteX29" fmla="*/ 366713 w 557213"/>
                    <a:gd name="connsiteY29" fmla="*/ 823912 h 1196975"/>
                    <a:gd name="connsiteX30" fmla="*/ 401638 w 557213"/>
                    <a:gd name="connsiteY30" fmla="*/ 841375 h 1196975"/>
                    <a:gd name="connsiteX31" fmla="*/ 422275 w 557213"/>
                    <a:gd name="connsiteY31" fmla="*/ 850900 h 1196975"/>
                    <a:gd name="connsiteX32" fmla="*/ 557213 w 557213"/>
                    <a:gd name="connsiteY32" fmla="*/ 1196975 h 1196975"/>
                    <a:gd name="connsiteX0" fmla="*/ 65088 w 557213"/>
                    <a:gd name="connsiteY0" fmla="*/ 0 h 1202928"/>
                    <a:gd name="connsiteX1" fmla="*/ 73025 w 557213"/>
                    <a:gd name="connsiteY1" fmla="*/ 58340 h 1202928"/>
                    <a:gd name="connsiteX2" fmla="*/ 66675 w 557213"/>
                    <a:gd name="connsiteY2" fmla="*/ 75803 h 1202928"/>
                    <a:gd name="connsiteX3" fmla="*/ 66675 w 557213"/>
                    <a:gd name="connsiteY3" fmla="*/ 83740 h 1202928"/>
                    <a:gd name="connsiteX4" fmla="*/ 60325 w 557213"/>
                    <a:gd name="connsiteY4" fmla="*/ 96440 h 1202928"/>
                    <a:gd name="connsiteX5" fmla="*/ 50800 w 557213"/>
                    <a:gd name="connsiteY5" fmla="*/ 107553 h 1202928"/>
                    <a:gd name="connsiteX6" fmla="*/ 44450 w 557213"/>
                    <a:gd name="connsiteY6" fmla="*/ 118665 h 1202928"/>
                    <a:gd name="connsiteX7" fmla="*/ 49213 w 557213"/>
                    <a:gd name="connsiteY7" fmla="*/ 139303 h 1202928"/>
                    <a:gd name="connsiteX8" fmla="*/ 52388 w 557213"/>
                    <a:gd name="connsiteY8" fmla="*/ 159940 h 1202928"/>
                    <a:gd name="connsiteX9" fmla="*/ 49213 w 557213"/>
                    <a:gd name="connsiteY9" fmla="*/ 175815 h 1202928"/>
                    <a:gd name="connsiteX10" fmla="*/ 34925 w 557213"/>
                    <a:gd name="connsiteY10" fmla="*/ 185340 h 1202928"/>
                    <a:gd name="connsiteX11" fmla="*/ 17463 w 557213"/>
                    <a:gd name="connsiteY11" fmla="*/ 196453 h 1202928"/>
                    <a:gd name="connsiteX12" fmla="*/ 14288 w 557213"/>
                    <a:gd name="connsiteY12" fmla="*/ 199628 h 1202928"/>
                    <a:gd name="connsiteX13" fmla="*/ 4763 w 557213"/>
                    <a:gd name="connsiteY13" fmla="*/ 298053 h 1202928"/>
                    <a:gd name="connsiteX14" fmla="*/ 6350 w 557213"/>
                    <a:gd name="connsiteY14" fmla="*/ 386953 h 1202928"/>
                    <a:gd name="connsiteX15" fmla="*/ 0 w 557213"/>
                    <a:gd name="connsiteY15" fmla="*/ 446087 h 1202928"/>
                    <a:gd name="connsiteX16" fmla="*/ 20638 w 557213"/>
                    <a:gd name="connsiteY16" fmla="*/ 482203 h 1202928"/>
                    <a:gd name="connsiteX17" fmla="*/ 38100 w 557213"/>
                    <a:gd name="connsiteY17" fmla="*/ 511969 h 1202928"/>
                    <a:gd name="connsiteX18" fmla="*/ 68263 w 557213"/>
                    <a:gd name="connsiteY18" fmla="*/ 536178 h 1202928"/>
                    <a:gd name="connsiteX19" fmla="*/ 109538 w 557213"/>
                    <a:gd name="connsiteY19" fmla="*/ 553640 h 1202928"/>
                    <a:gd name="connsiteX20" fmla="*/ 130175 w 557213"/>
                    <a:gd name="connsiteY20" fmla="*/ 567928 h 1202928"/>
                    <a:gd name="connsiteX21" fmla="*/ 147638 w 557213"/>
                    <a:gd name="connsiteY21" fmla="*/ 593328 h 1202928"/>
                    <a:gd name="connsiteX22" fmla="*/ 168275 w 557213"/>
                    <a:gd name="connsiteY22" fmla="*/ 615553 h 1202928"/>
                    <a:gd name="connsiteX23" fmla="*/ 193675 w 557213"/>
                    <a:gd name="connsiteY23" fmla="*/ 639365 h 1202928"/>
                    <a:gd name="connsiteX24" fmla="*/ 239713 w 557213"/>
                    <a:gd name="connsiteY24" fmla="*/ 691753 h 1202928"/>
                    <a:gd name="connsiteX25" fmla="*/ 266700 w 557213"/>
                    <a:gd name="connsiteY25" fmla="*/ 726678 h 1202928"/>
                    <a:gd name="connsiteX26" fmla="*/ 307975 w 557213"/>
                    <a:gd name="connsiteY26" fmla="*/ 745728 h 1202928"/>
                    <a:gd name="connsiteX27" fmla="*/ 330597 w 557213"/>
                    <a:gd name="connsiteY27" fmla="*/ 761602 h 1202928"/>
                    <a:gd name="connsiteX28" fmla="*/ 355600 w 557213"/>
                    <a:gd name="connsiteY28" fmla="*/ 799703 h 1202928"/>
                    <a:gd name="connsiteX29" fmla="*/ 366713 w 557213"/>
                    <a:gd name="connsiteY29" fmla="*/ 829865 h 1202928"/>
                    <a:gd name="connsiteX30" fmla="*/ 401638 w 557213"/>
                    <a:gd name="connsiteY30" fmla="*/ 847328 h 1202928"/>
                    <a:gd name="connsiteX31" fmla="*/ 422275 w 557213"/>
                    <a:gd name="connsiteY31" fmla="*/ 856853 h 1202928"/>
                    <a:gd name="connsiteX32" fmla="*/ 557213 w 557213"/>
                    <a:gd name="connsiteY32" fmla="*/ 1202928 h 120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57213" h="1202928">
                      <a:moveTo>
                        <a:pt x="65088" y="0"/>
                      </a:moveTo>
                      <a:lnTo>
                        <a:pt x="73025" y="58340"/>
                      </a:lnTo>
                      <a:lnTo>
                        <a:pt x="66675" y="75803"/>
                      </a:lnTo>
                      <a:lnTo>
                        <a:pt x="66675" y="83740"/>
                      </a:lnTo>
                      <a:lnTo>
                        <a:pt x="60325" y="96440"/>
                      </a:lnTo>
                      <a:lnTo>
                        <a:pt x="50800" y="107553"/>
                      </a:lnTo>
                      <a:lnTo>
                        <a:pt x="44450" y="118665"/>
                      </a:lnTo>
                      <a:lnTo>
                        <a:pt x="49213" y="139303"/>
                      </a:lnTo>
                      <a:lnTo>
                        <a:pt x="52388" y="159940"/>
                      </a:lnTo>
                      <a:lnTo>
                        <a:pt x="49213" y="175815"/>
                      </a:lnTo>
                      <a:lnTo>
                        <a:pt x="34925" y="185340"/>
                      </a:lnTo>
                      <a:lnTo>
                        <a:pt x="17463" y="196453"/>
                      </a:lnTo>
                      <a:lnTo>
                        <a:pt x="14288" y="199628"/>
                      </a:lnTo>
                      <a:lnTo>
                        <a:pt x="4763" y="298053"/>
                      </a:lnTo>
                      <a:lnTo>
                        <a:pt x="6350" y="386953"/>
                      </a:lnTo>
                      <a:lnTo>
                        <a:pt x="0" y="446087"/>
                      </a:lnTo>
                      <a:lnTo>
                        <a:pt x="20638" y="482203"/>
                      </a:lnTo>
                      <a:lnTo>
                        <a:pt x="38100" y="511969"/>
                      </a:lnTo>
                      <a:lnTo>
                        <a:pt x="68263" y="536178"/>
                      </a:lnTo>
                      <a:lnTo>
                        <a:pt x="109538" y="553640"/>
                      </a:lnTo>
                      <a:lnTo>
                        <a:pt x="130175" y="567928"/>
                      </a:lnTo>
                      <a:lnTo>
                        <a:pt x="147638" y="593328"/>
                      </a:lnTo>
                      <a:lnTo>
                        <a:pt x="168275" y="615553"/>
                      </a:lnTo>
                      <a:lnTo>
                        <a:pt x="193675" y="639365"/>
                      </a:lnTo>
                      <a:lnTo>
                        <a:pt x="239713" y="691753"/>
                      </a:lnTo>
                      <a:lnTo>
                        <a:pt x="266700" y="726678"/>
                      </a:lnTo>
                      <a:lnTo>
                        <a:pt x="307975" y="745728"/>
                      </a:lnTo>
                      <a:lnTo>
                        <a:pt x="330597" y="761602"/>
                      </a:lnTo>
                      <a:lnTo>
                        <a:pt x="355600" y="799703"/>
                      </a:lnTo>
                      <a:lnTo>
                        <a:pt x="366713" y="829865"/>
                      </a:lnTo>
                      <a:lnTo>
                        <a:pt x="401638" y="847328"/>
                      </a:lnTo>
                      <a:lnTo>
                        <a:pt x="422275" y="856853"/>
                      </a:lnTo>
                      <a:lnTo>
                        <a:pt x="557213" y="1202928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9">
                  <a:extLst>
                    <a:ext uri="{FF2B5EF4-FFF2-40B4-BE49-F238E27FC236}">
                      <a16:creationId xmlns:a16="http://schemas.microsoft.com/office/drawing/2014/main" id="{335EB8D9-1E65-45D7-B7CB-9264B20D6635}"/>
                    </a:ext>
                  </a:extLst>
                </p:cNvPr>
                <p:cNvSpPr/>
                <p:nvPr/>
              </p:nvSpPr>
              <p:spPr>
                <a:xfrm>
                  <a:off x="6567488" y="5894388"/>
                  <a:ext cx="65087" cy="203200"/>
                </a:xfrm>
                <a:custGeom>
                  <a:avLst/>
                  <a:gdLst>
                    <a:gd name="connsiteX0" fmla="*/ 0 w 65087"/>
                    <a:gd name="connsiteY0" fmla="*/ 0 h 203200"/>
                    <a:gd name="connsiteX1" fmla="*/ 65087 w 65087"/>
                    <a:gd name="connsiteY1" fmla="*/ 150812 h 203200"/>
                    <a:gd name="connsiteX2" fmla="*/ 57150 w 65087"/>
                    <a:gd name="connsiteY2" fmla="*/ 20320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087" h="203200">
                      <a:moveTo>
                        <a:pt x="0" y="0"/>
                      </a:moveTo>
                      <a:lnTo>
                        <a:pt x="65087" y="150812"/>
                      </a:lnTo>
                      <a:lnTo>
                        <a:pt x="57150" y="203200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FF57B63-B300-439A-A83B-BE55C84F1507}"/>
                </a:ext>
              </a:extLst>
            </p:cNvPr>
            <p:cNvSpPr/>
            <p:nvPr/>
          </p:nvSpPr>
          <p:spPr>
            <a:xfrm>
              <a:off x="7092975" y="3792388"/>
              <a:ext cx="127361" cy="1284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GC Canal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902184-A8AF-405D-93DF-384EC15A1B5B}"/>
                </a:ext>
              </a:extLst>
            </p:cNvPr>
            <p:cNvSpPr/>
            <p:nvPr/>
          </p:nvSpPr>
          <p:spPr>
            <a:xfrm>
              <a:off x="6987764" y="3460594"/>
              <a:ext cx="127361" cy="1284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27432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TC Canal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139DB0-1D41-4596-9A91-F6D5EFEA5122}"/>
              </a:ext>
            </a:extLst>
          </p:cNvPr>
          <p:cNvSpPr/>
          <p:nvPr/>
        </p:nvSpPr>
        <p:spPr>
          <a:xfrm>
            <a:off x="0" y="1005840"/>
            <a:ext cx="51514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lvl="1" indent="-339725" defTabSz="914400">
              <a:spcBef>
                <a:spcPts val="3000"/>
              </a:spcBef>
              <a:buFont typeface="+mj-lt"/>
              <a:buAutoNum type="arabicPeriod"/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Restores systemwide reliability</a:t>
            </a:r>
          </a:p>
          <a:p>
            <a:pPr marL="569913" lvl="1" indent="-339725" defTabSz="914400">
              <a:spcBef>
                <a:spcPts val="3000"/>
              </a:spcBef>
              <a:buFont typeface="+mj-lt"/>
              <a:buAutoNum type="arabicPeriod"/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Reduce affects of </a:t>
            </a:r>
            <a:r>
              <a:rPr lang="en-US" sz="2000" kern="0" dirty="0" err="1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SGMA</a:t>
            </a:r>
            <a:endParaRPr lang="en-US" sz="2000" kern="0" dirty="0">
              <a:solidFill>
                <a:srgbClr val="3B6B7A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69913" marR="0" lvl="1" indent="-339725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Produces Environmental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Water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69913" lvl="2" defTabSz="914400">
              <a:spcBef>
                <a:spcPts val="1800"/>
              </a:spcBef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100,000+ for Salmon on Sac. R</a:t>
            </a:r>
          </a:p>
          <a:p>
            <a:pPr marL="569913" lvl="2" defTabSz="914400">
              <a:spcBef>
                <a:spcPts val="1800"/>
              </a:spcBef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30,000+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for </a:t>
            </a: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Delta smelt</a:t>
            </a:r>
          </a:p>
          <a:p>
            <a:pPr marL="569913" lvl="2" defTabSz="914400">
              <a:spcBef>
                <a:spcPts val="1800"/>
              </a:spcBef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15,000+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for wildlife refuges</a:t>
            </a:r>
          </a:p>
          <a:p>
            <a:pPr marL="569913" lvl="2" defTabSz="914400">
              <a:spcBef>
                <a:spcPts val="1800"/>
              </a:spcBef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Capacity available to do more</a:t>
            </a: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69913" lvl="2" defTabSz="914400">
              <a:spcBef>
                <a:spcPts val="3000"/>
              </a:spcBef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More water in dry &amp; critical years</a:t>
            </a:r>
          </a:p>
          <a:p>
            <a:pPr marL="569913" lvl="2" defTabSz="914400">
              <a:spcBef>
                <a:spcPts val="3000"/>
              </a:spcBef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When operational, can contribute water towards Voluntary Agreements</a:t>
            </a:r>
          </a:p>
        </p:txBody>
      </p:sp>
    </p:spTree>
    <p:extLst>
      <p:ext uri="{BB962C8B-B14F-4D97-AF65-F5344CB8AC3E}">
        <p14:creationId xmlns:p14="http://schemas.microsoft.com/office/powerpoint/2010/main" val="19315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99341E-4899-4C30-9999-04D631643966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FDB4112-FAD7-4ADA-9075-727751AA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577"/>
          </a:xfrm>
        </p:spPr>
        <p:txBody>
          <a:bodyPr>
            <a:normAutofit/>
          </a:bodyPr>
          <a:lstStyle/>
          <a:p>
            <a:pPr marL="457200"/>
            <a:r>
              <a:rPr lang="en-US" sz="2800" spc="200" dirty="0">
                <a:latin typeface="Arial" panose="020B0604020202020204" pitchFamily="34" charset="0"/>
                <a:cs typeface="Arial" panose="020B0604020202020204" pitchFamily="34" charset="0"/>
              </a:rPr>
              <a:t>Setting:</a:t>
            </a:r>
            <a:endParaRPr lang="en-US" sz="28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934671-6F7F-4C0E-BA14-D3FE5BB23E63}"/>
              </a:ext>
            </a:extLst>
          </p:cNvPr>
          <p:cNvSpPr txBox="1"/>
          <p:nvPr/>
        </p:nvSpPr>
        <p:spPr>
          <a:xfrm>
            <a:off x="0" y="1097280"/>
            <a:ext cx="850789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marR="0" lvl="0" indent="-454025" algn="l" defTabSz="457200" rtl="0" eaLnBrk="1" fontAlgn="auto" latinLnBrk="0" hangingPunct="1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water in the river provides some measure of ecologic value</a:t>
            </a:r>
          </a:p>
          <a:p>
            <a:pPr marL="684213" marR="0" lvl="0" indent="-454025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hydrologic conditions will become more volatile</a:t>
            </a:r>
          </a:p>
          <a:p>
            <a:pPr marL="684213" marR="0" lvl="0" indent="-454025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During dry years and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late summer/fall,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will become a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scarce resource</a:t>
            </a:r>
          </a:p>
          <a:p>
            <a:pPr marL="684213" marR="0" lvl="0" indent="-454025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Implementation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SGMA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require additional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water resources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CDBBA7-C946-4D3C-A051-B9ED17A0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3" t="-101"/>
          <a:stretch/>
        </p:blipFill>
        <p:spPr>
          <a:xfrm>
            <a:off x="4572000" y="2894275"/>
            <a:ext cx="4571999" cy="39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8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99341E-4899-4C30-9999-04D631643966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FDB4112-FAD7-4ADA-9075-727751AA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577"/>
          </a:xfrm>
        </p:spPr>
        <p:txBody>
          <a:bodyPr>
            <a:normAutofit/>
          </a:bodyPr>
          <a:lstStyle/>
          <a:p>
            <a:pPr marL="457200"/>
            <a:r>
              <a:rPr lang="en-US" sz="2800" spc="200" dirty="0">
                <a:latin typeface="Arial" panose="020B0604020202020204" pitchFamily="34" charset="0"/>
                <a:cs typeface="Arial" panose="020B0604020202020204" pitchFamily="34" charset="0"/>
              </a:rPr>
              <a:t>Proposed Operations:</a:t>
            </a:r>
            <a:endParaRPr lang="en-US" sz="28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934671-6F7F-4C0E-BA14-D3FE5BB23E63}"/>
              </a:ext>
            </a:extLst>
          </p:cNvPr>
          <p:cNvSpPr txBox="1"/>
          <p:nvPr/>
        </p:nvSpPr>
        <p:spPr>
          <a:xfrm>
            <a:off x="0" y="1097280"/>
            <a:ext cx="53468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Diverts stormwater when:</a:t>
            </a:r>
          </a:p>
          <a:p>
            <a:pPr marL="1257300" marR="0" lvl="1" indent="-4540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7165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regulatory measures are met</a:t>
            </a:r>
          </a:p>
          <a:p>
            <a:pPr marL="1257300" marR="0" lvl="1" indent="-4540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7165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water rights are protected</a:t>
            </a:r>
          </a:p>
          <a:p>
            <a:pPr marL="1257300" marR="0" lvl="1" indent="-4540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57165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ecologic services are completed</a:t>
            </a:r>
          </a:p>
          <a:p>
            <a:pPr marL="8001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Cooperatively operates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existing reservoirs</a:t>
            </a:r>
          </a:p>
          <a:p>
            <a:pPr marL="8001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5716588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Releases water when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where it can provide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greatest ecologic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values and water supply benefits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9BA814C-F533-42A1-9865-E0454F789D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/>
          <a:stretch/>
        </p:blipFill>
        <p:spPr>
          <a:xfrm>
            <a:off x="4572000" y="2930362"/>
            <a:ext cx="4571999" cy="392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6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6C41EB-DB21-4ED3-B7AC-1BE862B3BE5B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4ECE0-34DF-40F4-A636-A1AF483F2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" t="11976" r="791" b="779"/>
          <a:stretch/>
        </p:blipFill>
        <p:spPr>
          <a:xfrm>
            <a:off x="436728" y="812862"/>
            <a:ext cx="8270544" cy="533556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6148C4BF-2F92-4842-A3E8-5AF60BAC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74"/>
            <a:ext cx="9144000" cy="511550"/>
          </a:xfrm>
        </p:spPr>
        <p:txBody>
          <a:bodyPr anchor="t" anchorCtr="0">
            <a:normAutofit/>
          </a:bodyPr>
          <a:lstStyle/>
          <a:p>
            <a:pPr marL="231775" algn="ctr"/>
            <a:r>
              <a:rPr lang="en-US" sz="2800" spc="200" dirty="0">
                <a:latin typeface="+mn-lt"/>
              </a:rPr>
              <a:t>Sacramento River Flows </a:t>
            </a:r>
            <a:r>
              <a:rPr lang="en-US" sz="2400" b="0" spc="200" dirty="0">
                <a:latin typeface="+mn-lt"/>
              </a:rPr>
              <a:t>(with Climate Change)</a:t>
            </a:r>
            <a:endParaRPr lang="en-US" sz="2800" b="0" spc="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2CA61-FCD1-4C8A-B808-C2D808690C4E}"/>
              </a:ext>
            </a:extLst>
          </p:cNvPr>
          <p:cNvSpPr txBox="1"/>
          <p:nvPr/>
        </p:nvSpPr>
        <p:spPr>
          <a:xfrm>
            <a:off x="0" y="6663067"/>
            <a:ext cx="5063319" cy="184666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346075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775575" algn="r"/>
              </a:tabLst>
              <a:defRPr/>
            </a:pP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Tributaries below Keswick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0E117C-74FE-4D03-8BDF-4F0D0AD8CE81}"/>
              </a:ext>
            </a:extLst>
          </p:cNvPr>
          <p:cNvCxnSpPr/>
          <p:nvPr/>
        </p:nvCxnSpPr>
        <p:spPr>
          <a:xfrm flipH="1">
            <a:off x="6973098" y="3186761"/>
            <a:ext cx="0" cy="746312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0D7E0D-30C0-4D49-B1FA-CD352853E21C}"/>
              </a:ext>
            </a:extLst>
          </p:cNvPr>
          <p:cNvSpPr txBox="1"/>
          <p:nvPr/>
        </p:nvSpPr>
        <p:spPr>
          <a:xfrm>
            <a:off x="6887378" y="4331884"/>
            <a:ext cx="1239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to fill Sites Reservoir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0B644C2-630A-4BDA-918D-D4F9F63C44DB}"/>
              </a:ext>
            </a:extLst>
          </p:cNvPr>
          <p:cNvSpPr/>
          <p:nvPr/>
        </p:nvSpPr>
        <p:spPr>
          <a:xfrm>
            <a:off x="1713701" y="3417484"/>
            <a:ext cx="457200" cy="914400"/>
          </a:xfrm>
          <a:prstGeom prst="downArrow">
            <a:avLst>
              <a:gd name="adj1" fmla="val 50000"/>
              <a:gd name="adj2" fmla="val 87097"/>
            </a:avLst>
          </a:prstGeom>
          <a:solidFill>
            <a:srgbClr val="3B6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AB76A36-FD41-4306-9EBA-DA7226F24962}"/>
              </a:ext>
            </a:extLst>
          </p:cNvPr>
          <p:cNvSpPr/>
          <p:nvPr/>
        </p:nvSpPr>
        <p:spPr>
          <a:xfrm>
            <a:off x="7670142" y="937358"/>
            <a:ext cx="457200" cy="914400"/>
          </a:xfrm>
          <a:prstGeom prst="downArrow">
            <a:avLst>
              <a:gd name="adj1" fmla="val 50000"/>
              <a:gd name="adj2" fmla="val 87097"/>
            </a:avLst>
          </a:prstGeom>
          <a:solidFill>
            <a:srgbClr val="3B6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2CA7F-1E7E-4C5D-9AA3-C53E22AF7DE6}"/>
              </a:ext>
            </a:extLst>
          </p:cNvPr>
          <p:cNvSpPr txBox="1"/>
          <p:nvPr/>
        </p:nvSpPr>
        <p:spPr>
          <a:xfrm>
            <a:off x="1097280" y="6126480"/>
            <a:ext cx="1437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6588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6DB64-A7A4-43AF-B383-C010F7A329E2}"/>
              </a:ext>
            </a:extLst>
          </p:cNvPr>
          <p:cNvSpPr txBox="1"/>
          <p:nvPr/>
        </p:nvSpPr>
        <p:spPr>
          <a:xfrm>
            <a:off x="7863840" y="6126480"/>
            <a:ext cx="80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6588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989B99-B9AE-43FE-9FBA-4E0140ED46E5}"/>
              </a:ext>
            </a:extLst>
          </p:cNvPr>
          <p:cNvSpPr/>
          <p:nvPr/>
        </p:nvSpPr>
        <p:spPr>
          <a:xfrm>
            <a:off x="1296063" y="1033670"/>
            <a:ext cx="5343276" cy="1486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9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99341E-4899-4C30-9999-04D631643966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139DB0-1D41-4596-9A91-F6D5EFEA5122}"/>
              </a:ext>
            </a:extLst>
          </p:cNvPr>
          <p:cNvSpPr/>
          <p:nvPr/>
        </p:nvSpPr>
        <p:spPr>
          <a:xfrm>
            <a:off x="0" y="1097280"/>
            <a:ext cx="573222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Offstream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Increases regional storage by 15%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Locally-led &amp; beneficiary pays	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Support’s state’s co-equal goals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Creates a water asset for resource agencies to manage in real time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Cooperative &amp; adaptive operations	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Integrates with renewable power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FDB4112-FAD7-4ADA-9075-727751AA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577"/>
          </a:xfrm>
        </p:spPr>
        <p:txBody>
          <a:bodyPr>
            <a:normAutofit/>
          </a:bodyPr>
          <a:lstStyle/>
          <a:p>
            <a:pPr marL="282575" algn="ctr"/>
            <a:r>
              <a:rPr lang="en-US" sz="2800" b="1" spc="200" dirty="0">
                <a:latin typeface="Arial" panose="020B0604020202020204" pitchFamily="34" charset="0"/>
                <a:cs typeface="Arial" panose="020B0604020202020204" pitchFamily="34" charset="0"/>
              </a:rPr>
              <a:t>What Makes Sites Different?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15D59-84E4-413C-A9D3-7531EE9B71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8381" r="54873" b="49729"/>
          <a:stretch/>
        </p:blipFill>
        <p:spPr>
          <a:xfrm>
            <a:off x="4964533" y="1185466"/>
            <a:ext cx="4179467" cy="552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245C5-6EB2-4DA9-A37C-DDE1FEB7F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t="8516" r="54589" b="54542"/>
          <a:stretch/>
        </p:blipFill>
        <p:spPr>
          <a:xfrm rot="60000">
            <a:off x="6122195" y="1239267"/>
            <a:ext cx="3026929" cy="4815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FAA7F-C55E-4375-9B67-25D2CBAD55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32138" r="75277" b="64885"/>
          <a:stretch/>
        </p:blipFill>
        <p:spPr>
          <a:xfrm>
            <a:off x="6914829" y="4318170"/>
            <a:ext cx="256559" cy="39278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73D0293-2069-4C21-AC5E-6EFC052CDB61}"/>
              </a:ext>
            </a:extLst>
          </p:cNvPr>
          <p:cNvSpPr/>
          <p:nvPr/>
        </p:nvSpPr>
        <p:spPr>
          <a:xfrm rot="21540000">
            <a:off x="6719589" y="4420772"/>
            <a:ext cx="122356" cy="12837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2743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Sites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78CB15-C6B4-467A-9AC2-63C90717F94D}"/>
              </a:ext>
            </a:extLst>
          </p:cNvPr>
          <p:cNvCxnSpPr>
            <a:stCxn id="12" idx="6"/>
          </p:cNvCxnSpPr>
          <p:nvPr/>
        </p:nvCxnSpPr>
        <p:spPr>
          <a:xfrm>
            <a:off x="6841935" y="4483890"/>
            <a:ext cx="365760" cy="1068"/>
          </a:xfrm>
          <a:prstGeom prst="straightConnector1">
            <a:avLst/>
          </a:prstGeom>
          <a:ln w="25400">
            <a:solidFill>
              <a:srgbClr val="00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8">
            <a:extLst>
              <a:ext uri="{FF2B5EF4-FFF2-40B4-BE49-F238E27FC236}">
                <a16:creationId xmlns:a16="http://schemas.microsoft.com/office/drawing/2014/main" id="{A0CB9F8A-2647-413D-A244-A75B320F42D1}"/>
              </a:ext>
            </a:extLst>
          </p:cNvPr>
          <p:cNvSpPr>
            <a:spLocks noChangeAspect="1"/>
          </p:cNvSpPr>
          <p:nvPr/>
        </p:nvSpPr>
        <p:spPr bwMode="auto">
          <a:xfrm>
            <a:off x="7235316" y="5368114"/>
            <a:ext cx="644548" cy="962262"/>
          </a:xfrm>
          <a:custGeom>
            <a:avLst/>
            <a:gdLst>
              <a:gd name="T0" fmla="*/ 854 w 1762"/>
              <a:gd name="T1" fmla="*/ 29 h 2904"/>
              <a:gd name="T2" fmla="*/ 744 w 1762"/>
              <a:gd name="T3" fmla="*/ 202 h 2904"/>
              <a:gd name="T4" fmla="*/ 638 w 1762"/>
              <a:gd name="T5" fmla="*/ 303 h 2904"/>
              <a:gd name="T6" fmla="*/ 538 w 1762"/>
              <a:gd name="T7" fmla="*/ 389 h 2904"/>
              <a:gd name="T8" fmla="*/ 518 w 1762"/>
              <a:gd name="T9" fmla="*/ 475 h 2904"/>
              <a:gd name="T10" fmla="*/ 542 w 1762"/>
              <a:gd name="T11" fmla="*/ 519 h 2904"/>
              <a:gd name="T12" fmla="*/ 480 w 1762"/>
              <a:gd name="T13" fmla="*/ 600 h 2904"/>
              <a:gd name="T14" fmla="*/ 408 w 1762"/>
              <a:gd name="T15" fmla="*/ 571 h 2904"/>
              <a:gd name="T16" fmla="*/ 355 w 1762"/>
              <a:gd name="T17" fmla="*/ 643 h 2904"/>
              <a:gd name="T18" fmla="*/ 245 w 1762"/>
              <a:gd name="T19" fmla="*/ 600 h 2904"/>
              <a:gd name="T20" fmla="*/ 264 w 1762"/>
              <a:gd name="T21" fmla="*/ 739 h 2904"/>
              <a:gd name="T22" fmla="*/ 350 w 1762"/>
              <a:gd name="T23" fmla="*/ 845 h 2904"/>
              <a:gd name="T24" fmla="*/ 322 w 1762"/>
              <a:gd name="T25" fmla="*/ 941 h 2904"/>
              <a:gd name="T26" fmla="*/ 230 w 1762"/>
              <a:gd name="T27" fmla="*/ 970 h 2904"/>
              <a:gd name="T28" fmla="*/ 312 w 1762"/>
              <a:gd name="T29" fmla="*/ 1042 h 2904"/>
              <a:gd name="T30" fmla="*/ 413 w 1762"/>
              <a:gd name="T31" fmla="*/ 1095 h 2904"/>
              <a:gd name="T32" fmla="*/ 504 w 1762"/>
              <a:gd name="T33" fmla="*/ 1119 h 2904"/>
              <a:gd name="T34" fmla="*/ 538 w 1762"/>
              <a:gd name="T35" fmla="*/ 1181 h 2904"/>
              <a:gd name="T36" fmla="*/ 576 w 1762"/>
              <a:gd name="T37" fmla="*/ 1349 h 2904"/>
              <a:gd name="T38" fmla="*/ 422 w 1762"/>
              <a:gd name="T39" fmla="*/ 1512 h 2904"/>
              <a:gd name="T40" fmla="*/ 259 w 1762"/>
              <a:gd name="T41" fmla="*/ 1546 h 2904"/>
              <a:gd name="T42" fmla="*/ 125 w 1762"/>
              <a:gd name="T43" fmla="*/ 1541 h 2904"/>
              <a:gd name="T44" fmla="*/ 14 w 1762"/>
              <a:gd name="T45" fmla="*/ 1675 h 2904"/>
              <a:gd name="T46" fmla="*/ 96 w 1762"/>
              <a:gd name="T47" fmla="*/ 1767 h 2904"/>
              <a:gd name="T48" fmla="*/ 216 w 1762"/>
              <a:gd name="T49" fmla="*/ 1771 h 2904"/>
              <a:gd name="T50" fmla="*/ 298 w 1762"/>
              <a:gd name="T51" fmla="*/ 1819 h 2904"/>
              <a:gd name="T52" fmla="*/ 437 w 1762"/>
              <a:gd name="T53" fmla="*/ 1815 h 2904"/>
              <a:gd name="T54" fmla="*/ 437 w 1762"/>
              <a:gd name="T55" fmla="*/ 1887 h 2904"/>
              <a:gd name="T56" fmla="*/ 470 w 1762"/>
              <a:gd name="T57" fmla="*/ 1997 h 2904"/>
              <a:gd name="T58" fmla="*/ 514 w 1762"/>
              <a:gd name="T59" fmla="*/ 2079 h 2904"/>
              <a:gd name="T60" fmla="*/ 653 w 1762"/>
              <a:gd name="T61" fmla="*/ 2141 h 2904"/>
              <a:gd name="T62" fmla="*/ 691 w 1762"/>
              <a:gd name="T63" fmla="*/ 2184 h 2904"/>
              <a:gd name="T64" fmla="*/ 754 w 1762"/>
              <a:gd name="T65" fmla="*/ 2347 h 2904"/>
              <a:gd name="T66" fmla="*/ 787 w 1762"/>
              <a:gd name="T67" fmla="*/ 2405 h 2904"/>
              <a:gd name="T68" fmla="*/ 874 w 1762"/>
              <a:gd name="T69" fmla="*/ 2477 h 2904"/>
              <a:gd name="T70" fmla="*/ 994 w 1762"/>
              <a:gd name="T71" fmla="*/ 2544 h 2904"/>
              <a:gd name="T72" fmla="*/ 1176 w 1762"/>
              <a:gd name="T73" fmla="*/ 2650 h 2904"/>
              <a:gd name="T74" fmla="*/ 1258 w 1762"/>
              <a:gd name="T75" fmla="*/ 2736 h 2904"/>
              <a:gd name="T76" fmla="*/ 1334 w 1762"/>
              <a:gd name="T77" fmla="*/ 2842 h 2904"/>
              <a:gd name="T78" fmla="*/ 1469 w 1762"/>
              <a:gd name="T79" fmla="*/ 2861 h 2904"/>
              <a:gd name="T80" fmla="*/ 1397 w 1762"/>
              <a:gd name="T81" fmla="*/ 2741 h 2904"/>
              <a:gd name="T82" fmla="*/ 1498 w 1762"/>
              <a:gd name="T83" fmla="*/ 2683 h 2904"/>
              <a:gd name="T84" fmla="*/ 1579 w 1762"/>
              <a:gd name="T85" fmla="*/ 2760 h 2904"/>
              <a:gd name="T86" fmla="*/ 1675 w 1762"/>
              <a:gd name="T87" fmla="*/ 2789 h 2904"/>
              <a:gd name="T88" fmla="*/ 1723 w 1762"/>
              <a:gd name="T89" fmla="*/ 2655 h 2904"/>
              <a:gd name="T90" fmla="*/ 1714 w 1762"/>
              <a:gd name="T91" fmla="*/ 2611 h 2904"/>
              <a:gd name="T92" fmla="*/ 1618 w 1762"/>
              <a:gd name="T93" fmla="*/ 2511 h 2904"/>
              <a:gd name="T94" fmla="*/ 1541 w 1762"/>
              <a:gd name="T95" fmla="*/ 2395 h 2904"/>
              <a:gd name="T96" fmla="*/ 1536 w 1762"/>
              <a:gd name="T97" fmla="*/ 2223 h 2904"/>
              <a:gd name="T98" fmla="*/ 1517 w 1762"/>
              <a:gd name="T99" fmla="*/ 2074 h 2904"/>
              <a:gd name="T100" fmla="*/ 1522 w 1762"/>
              <a:gd name="T101" fmla="*/ 1867 h 2904"/>
              <a:gd name="T102" fmla="*/ 1469 w 1762"/>
              <a:gd name="T103" fmla="*/ 1795 h 2904"/>
              <a:gd name="T104" fmla="*/ 1382 w 1762"/>
              <a:gd name="T105" fmla="*/ 1642 h 2904"/>
              <a:gd name="T106" fmla="*/ 1277 w 1762"/>
              <a:gd name="T107" fmla="*/ 1421 h 2904"/>
              <a:gd name="T108" fmla="*/ 1277 w 1762"/>
              <a:gd name="T109" fmla="*/ 1224 h 2904"/>
              <a:gd name="T110" fmla="*/ 1344 w 1762"/>
              <a:gd name="T111" fmla="*/ 1133 h 2904"/>
              <a:gd name="T112" fmla="*/ 1282 w 1762"/>
              <a:gd name="T113" fmla="*/ 1037 h 2904"/>
              <a:gd name="T114" fmla="*/ 1272 w 1762"/>
              <a:gd name="T115" fmla="*/ 955 h 2904"/>
              <a:gd name="T116" fmla="*/ 1200 w 1762"/>
              <a:gd name="T117" fmla="*/ 907 h 2904"/>
              <a:gd name="T118" fmla="*/ 1090 w 1762"/>
              <a:gd name="T119" fmla="*/ 759 h 2904"/>
              <a:gd name="T120" fmla="*/ 994 w 1762"/>
              <a:gd name="T121" fmla="*/ 245 h 2904"/>
              <a:gd name="T122" fmla="*/ 1032 w 1762"/>
              <a:gd name="T123" fmla="*/ 144 h 2904"/>
              <a:gd name="T124" fmla="*/ 1032 w 1762"/>
              <a:gd name="T125" fmla="*/ 48 h 2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2" h="2904">
                <a:moveTo>
                  <a:pt x="1032" y="15"/>
                </a:moveTo>
                <a:lnTo>
                  <a:pt x="989" y="0"/>
                </a:lnTo>
                <a:lnTo>
                  <a:pt x="854" y="29"/>
                </a:lnTo>
                <a:lnTo>
                  <a:pt x="739" y="67"/>
                </a:lnTo>
                <a:lnTo>
                  <a:pt x="730" y="106"/>
                </a:lnTo>
                <a:lnTo>
                  <a:pt x="744" y="202"/>
                </a:lnTo>
                <a:lnTo>
                  <a:pt x="677" y="226"/>
                </a:lnTo>
                <a:lnTo>
                  <a:pt x="677" y="298"/>
                </a:lnTo>
                <a:lnTo>
                  <a:pt x="638" y="303"/>
                </a:lnTo>
                <a:lnTo>
                  <a:pt x="629" y="370"/>
                </a:lnTo>
                <a:lnTo>
                  <a:pt x="619" y="394"/>
                </a:lnTo>
                <a:lnTo>
                  <a:pt x="538" y="389"/>
                </a:lnTo>
                <a:lnTo>
                  <a:pt x="547" y="427"/>
                </a:lnTo>
                <a:lnTo>
                  <a:pt x="518" y="442"/>
                </a:lnTo>
                <a:lnTo>
                  <a:pt x="518" y="475"/>
                </a:lnTo>
                <a:lnTo>
                  <a:pt x="547" y="475"/>
                </a:lnTo>
                <a:lnTo>
                  <a:pt x="571" y="495"/>
                </a:lnTo>
                <a:lnTo>
                  <a:pt x="542" y="519"/>
                </a:lnTo>
                <a:lnTo>
                  <a:pt x="518" y="499"/>
                </a:lnTo>
                <a:lnTo>
                  <a:pt x="518" y="595"/>
                </a:lnTo>
                <a:lnTo>
                  <a:pt x="480" y="600"/>
                </a:lnTo>
                <a:lnTo>
                  <a:pt x="466" y="576"/>
                </a:lnTo>
                <a:lnTo>
                  <a:pt x="437" y="576"/>
                </a:lnTo>
                <a:lnTo>
                  <a:pt x="408" y="571"/>
                </a:lnTo>
                <a:lnTo>
                  <a:pt x="384" y="595"/>
                </a:lnTo>
                <a:lnTo>
                  <a:pt x="394" y="629"/>
                </a:lnTo>
                <a:lnTo>
                  <a:pt x="355" y="643"/>
                </a:lnTo>
                <a:lnTo>
                  <a:pt x="288" y="639"/>
                </a:lnTo>
                <a:lnTo>
                  <a:pt x="283" y="600"/>
                </a:lnTo>
                <a:lnTo>
                  <a:pt x="245" y="600"/>
                </a:lnTo>
                <a:lnTo>
                  <a:pt x="240" y="648"/>
                </a:lnTo>
                <a:lnTo>
                  <a:pt x="245" y="696"/>
                </a:lnTo>
                <a:lnTo>
                  <a:pt x="264" y="739"/>
                </a:lnTo>
                <a:lnTo>
                  <a:pt x="307" y="778"/>
                </a:lnTo>
                <a:lnTo>
                  <a:pt x="312" y="807"/>
                </a:lnTo>
                <a:lnTo>
                  <a:pt x="350" y="845"/>
                </a:lnTo>
                <a:lnTo>
                  <a:pt x="350" y="903"/>
                </a:lnTo>
                <a:lnTo>
                  <a:pt x="317" y="907"/>
                </a:lnTo>
                <a:lnTo>
                  <a:pt x="322" y="941"/>
                </a:lnTo>
                <a:lnTo>
                  <a:pt x="259" y="941"/>
                </a:lnTo>
                <a:lnTo>
                  <a:pt x="264" y="970"/>
                </a:lnTo>
                <a:lnTo>
                  <a:pt x="230" y="970"/>
                </a:lnTo>
                <a:lnTo>
                  <a:pt x="230" y="1008"/>
                </a:lnTo>
                <a:lnTo>
                  <a:pt x="312" y="1008"/>
                </a:lnTo>
                <a:lnTo>
                  <a:pt x="312" y="1042"/>
                </a:lnTo>
                <a:lnTo>
                  <a:pt x="355" y="1042"/>
                </a:lnTo>
                <a:lnTo>
                  <a:pt x="408" y="1061"/>
                </a:lnTo>
                <a:lnTo>
                  <a:pt x="413" y="1095"/>
                </a:lnTo>
                <a:lnTo>
                  <a:pt x="451" y="1090"/>
                </a:lnTo>
                <a:lnTo>
                  <a:pt x="466" y="1123"/>
                </a:lnTo>
                <a:lnTo>
                  <a:pt x="504" y="1119"/>
                </a:lnTo>
                <a:lnTo>
                  <a:pt x="499" y="1157"/>
                </a:lnTo>
                <a:lnTo>
                  <a:pt x="542" y="1147"/>
                </a:lnTo>
                <a:lnTo>
                  <a:pt x="538" y="1181"/>
                </a:lnTo>
                <a:lnTo>
                  <a:pt x="629" y="1267"/>
                </a:lnTo>
                <a:lnTo>
                  <a:pt x="595" y="1296"/>
                </a:lnTo>
                <a:lnTo>
                  <a:pt x="576" y="1349"/>
                </a:lnTo>
                <a:lnTo>
                  <a:pt x="547" y="1411"/>
                </a:lnTo>
                <a:lnTo>
                  <a:pt x="490" y="1469"/>
                </a:lnTo>
                <a:lnTo>
                  <a:pt x="422" y="1512"/>
                </a:lnTo>
                <a:lnTo>
                  <a:pt x="355" y="1541"/>
                </a:lnTo>
                <a:lnTo>
                  <a:pt x="312" y="1570"/>
                </a:lnTo>
                <a:lnTo>
                  <a:pt x="259" y="1546"/>
                </a:lnTo>
                <a:lnTo>
                  <a:pt x="216" y="1527"/>
                </a:lnTo>
                <a:lnTo>
                  <a:pt x="154" y="1536"/>
                </a:lnTo>
                <a:lnTo>
                  <a:pt x="125" y="1541"/>
                </a:lnTo>
                <a:lnTo>
                  <a:pt x="58" y="1603"/>
                </a:lnTo>
                <a:lnTo>
                  <a:pt x="10" y="1632"/>
                </a:lnTo>
                <a:lnTo>
                  <a:pt x="14" y="1675"/>
                </a:lnTo>
                <a:lnTo>
                  <a:pt x="0" y="1723"/>
                </a:lnTo>
                <a:lnTo>
                  <a:pt x="62" y="1752"/>
                </a:lnTo>
                <a:lnTo>
                  <a:pt x="96" y="1767"/>
                </a:lnTo>
                <a:lnTo>
                  <a:pt x="110" y="1791"/>
                </a:lnTo>
                <a:lnTo>
                  <a:pt x="154" y="1791"/>
                </a:lnTo>
                <a:lnTo>
                  <a:pt x="216" y="1771"/>
                </a:lnTo>
                <a:lnTo>
                  <a:pt x="245" y="1786"/>
                </a:lnTo>
                <a:lnTo>
                  <a:pt x="254" y="1819"/>
                </a:lnTo>
                <a:lnTo>
                  <a:pt x="298" y="1819"/>
                </a:lnTo>
                <a:lnTo>
                  <a:pt x="346" y="1805"/>
                </a:lnTo>
                <a:lnTo>
                  <a:pt x="394" y="1819"/>
                </a:lnTo>
                <a:lnTo>
                  <a:pt x="437" y="1815"/>
                </a:lnTo>
                <a:lnTo>
                  <a:pt x="480" y="1839"/>
                </a:lnTo>
                <a:lnTo>
                  <a:pt x="470" y="1863"/>
                </a:lnTo>
                <a:lnTo>
                  <a:pt x="437" y="1887"/>
                </a:lnTo>
                <a:lnTo>
                  <a:pt x="461" y="1930"/>
                </a:lnTo>
                <a:lnTo>
                  <a:pt x="470" y="1959"/>
                </a:lnTo>
                <a:lnTo>
                  <a:pt x="470" y="1997"/>
                </a:lnTo>
                <a:lnTo>
                  <a:pt x="456" y="2031"/>
                </a:lnTo>
                <a:lnTo>
                  <a:pt x="490" y="2031"/>
                </a:lnTo>
                <a:lnTo>
                  <a:pt x="514" y="2079"/>
                </a:lnTo>
                <a:lnTo>
                  <a:pt x="576" y="2088"/>
                </a:lnTo>
                <a:lnTo>
                  <a:pt x="614" y="2112"/>
                </a:lnTo>
                <a:lnTo>
                  <a:pt x="653" y="2141"/>
                </a:lnTo>
                <a:lnTo>
                  <a:pt x="682" y="2141"/>
                </a:lnTo>
                <a:lnTo>
                  <a:pt x="658" y="2179"/>
                </a:lnTo>
                <a:lnTo>
                  <a:pt x="691" y="2184"/>
                </a:lnTo>
                <a:lnTo>
                  <a:pt x="730" y="2232"/>
                </a:lnTo>
                <a:lnTo>
                  <a:pt x="730" y="2290"/>
                </a:lnTo>
                <a:lnTo>
                  <a:pt x="754" y="2347"/>
                </a:lnTo>
                <a:lnTo>
                  <a:pt x="734" y="2376"/>
                </a:lnTo>
                <a:lnTo>
                  <a:pt x="715" y="2400"/>
                </a:lnTo>
                <a:lnTo>
                  <a:pt x="787" y="2405"/>
                </a:lnTo>
                <a:lnTo>
                  <a:pt x="821" y="2400"/>
                </a:lnTo>
                <a:lnTo>
                  <a:pt x="821" y="2439"/>
                </a:lnTo>
                <a:lnTo>
                  <a:pt x="874" y="2477"/>
                </a:lnTo>
                <a:lnTo>
                  <a:pt x="893" y="2520"/>
                </a:lnTo>
                <a:lnTo>
                  <a:pt x="917" y="2544"/>
                </a:lnTo>
                <a:lnTo>
                  <a:pt x="994" y="2544"/>
                </a:lnTo>
                <a:lnTo>
                  <a:pt x="1051" y="2597"/>
                </a:lnTo>
                <a:lnTo>
                  <a:pt x="1114" y="2626"/>
                </a:lnTo>
                <a:lnTo>
                  <a:pt x="1176" y="2650"/>
                </a:lnTo>
                <a:lnTo>
                  <a:pt x="1181" y="2712"/>
                </a:lnTo>
                <a:lnTo>
                  <a:pt x="1214" y="2717"/>
                </a:lnTo>
                <a:lnTo>
                  <a:pt x="1258" y="2736"/>
                </a:lnTo>
                <a:lnTo>
                  <a:pt x="1310" y="2736"/>
                </a:lnTo>
                <a:lnTo>
                  <a:pt x="1334" y="2789"/>
                </a:lnTo>
                <a:lnTo>
                  <a:pt x="1334" y="2842"/>
                </a:lnTo>
                <a:lnTo>
                  <a:pt x="1368" y="2856"/>
                </a:lnTo>
                <a:lnTo>
                  <a:pt x="1402" y="2842"/>
                </a:lnTo>
                <a:lnTo>
                  <a:pt x="1469" y="2861"/>
                </a:lnTo>
                <a:lnTo>
                  <a:pt x="1488" y="2904"/>
                </a:lnTo>
                <a:lnTo>
                  <a:pt x="1522" y="2899"/>
                </a:lnTo>
                <a:lnTo>
                  <a:pt x="1397" y="2741"/>
                </a:lnTo>
                <a:lnTo>
                  <a:pt x="1421" y="2722"/>
                </a:lnTo>
                <a:lnTo>
                  <a:pt x="1474" y="2698"/>
                </a:lnTo>
                <a:lnTo>
                  <a:pt x="1498" y="2683"/>
                </a:lnTo>
                <a:lnTo>
                  <a:pt x="1526" y="2698"/>
                </a:lnTo>
                <a:lnTo>
                  <a:pt x="1555" y="2731"/>
                </a:lnTo>
                <a:lnTo>
                  <a:pt x="1579" y="2760"/>
                </a:lnTo>
                <a:lnTo>
                  <a:pt x="1608" y="2775"/>
                </a:lnTo>
                <a:lnTo>
                  <a:pt x="1646" y="2779"/>
                </a:lnTo>
                <a:lnTo>
                  <a:pt x="1675" y="2789"/>
                </a:lnTo>
                <a:lnTo>
                  <a:pt x="1690" y="2731"/>
                </a:lnTo>
                <a:lnTo>
                  <a:pt x="1718" y="2712"/>
                </a:lnTo>
                <a:lnTo>
                  <a:pt x="1723" y="2655"/>
                </a:lnTo>
                <a:lnTo>
                  <a:pt x="1762" y="2640"/>
                </a:lnTo>
                <a:lnTo>
                  <a:pt x="1752" y="2616"/>
                </a:lnTo>
                <a:lnTo>
                  <a:pt x="1714" y="2611"/>
                </a:lnTo>
                <a:lnTo>
                  <a:pt x="1704" y="2554"/>
                </a:lnTo>
                <a:lnTo>
                  <a:pt x="1613" y="2559"/>
                </a:lnTo>
                <a:lnTo>
                  <a:pt x="1618" y="2511"/>
                </a:lnTo>
                <a:lnTo>
                  <a:pt x="1594" y="2439"/>
                </a:lnTo>
                <a:lnTo>
                  <a:pt x="1570" y="2395"/>
                </a:lnTo>
                <a:lnTo>
                  <a:pt x="1541" y="2395"/>
                </a:lnTo>
                <a:lnTo>
                  <a:pt x="1560" y="2367"/>
                </a:lnTo>
                <a:lnTo>
                  <a:pt x="1546" y="2343"/>
                </a:lnTo>
                <a:lnTo>
                  <a:pt x="1536" y="2223"/>
                </a:lnTo>
                <a:lnTo>
                  <a:pt x="1502" y="2203"/>
                </a:lnTo>
                <a:lnTo>
                  <a:pt x="1498" y="2103"/>
                </a:lnTo>
                <a:lnTo>
                  <a:pt x="1517" y="2074"/>
                </a:lnTo>
                <a:lnTo>
                  <a:pt x="1531" y="1983"/>
                </a:lnTo>
                <a:lnTo>
                  <a:pt x="1541" y="1925"/>
                </a:lnTo>
                <a:lnTo>
                  <a:pt x="1522" y="1867"/>
                </a:lnTo>
                <a:lnTo>
                  <a:pt x="1483" y="1815"/>
                </a:lnTo>
                <a:lnTo>
                  <a:pt x="1517" y="1795"/>
                </a:lnTo>
                <a:lnTo>
                  <a:pt x="1469" y="1795"/>
                </a:lnTo>
                <a:lnTo>
                  <a:pt x="1450" y="1709"/>
                </a:lnTo>
                <a:lnTo>
                  <a:pt x="1416" y="1666"/>
                </a:lnTo>
                <a:lnTo>
                  <a:pt x="1382" y="1642"/>
                </a:lnTo>
                <a:lnTo>
                  <a:pt x="1382" y="1555"/>
                </a:lnTo>
                <a:lnTo>
                  <a:pt x="1330" y="1503"/>
                </a:lnTo>
                <a:lnTo>
                  <a:pt x="1277" y="1421"/>
                </a:lnTo>
                <a:lnTo>
                  <a:pt x="1267" y="1349"/>
                </a:lnTo>
                <a:lnTo>
                  <a:pt x="1277" y="1253"/>
                </a:lnTo>
                <a:lnTo>
                  <a:pt x="1277" y="1224"/>
                </a:lnTo>
                <a:lnTo>
                  <a:pt x="1253" y="1162"/>
                </a:lnTo>
                <a:lnTo>
                  <a:pt x="1296" y="1143"/>
                </a:lnTo>
                <a:lnTo>
                  <a:pt x="1344" y="1133"/>
                </a:lnTo>
                <a:lnTo>
                  <a:pt x="1339" y="1071"/>
                </a:lnTo>
                <a:lnTo>
                  <a:pt x="1306" y="1047"/>
                </a:lnTo>
                <a:lnTo>
                  <a:pt x="1282" y="1037"/>
                </a:lnTo>
                <a:lnTo>
                  <a:pt x="1262" y="1018"/>
                </a:lnTo>
                <a:lnTo>
                  <a:pt x="1296" y="965"/>
                </a:lnTo>
                <a:lnTo>
                  <a:pt x="1272" y="955"/>
                </a:lnTo>
                <a:lnTo>
                  <a:pt x="1248" y="941"/>
                </a:lnTo>
                <a:lnTo>
                  <a:pt x="1224" y="917"/>
                </a:lnTo>
                <a:lnTo>
                  <a:pt x="1200" y="907"/>
                </a:lnTo>
                <a:lnTo>
                  <a:pt x="1166" y="903"/>
                </a:lnTo>
                <a:lnTo>
                  <a:pt x="1171" y="759"/>
                </a:lnTo>
                <a:lnTo>
                  <a:pt x="1090" y="759"/>
                </a:lnTo>
                <a:lnTo>
                  <a:pt x="1090" y="288"/>
                </a:lnTo>
                <a:lnTo>
                  <a:pt x="998" y="279"/>
                </a:lnTo>
                <a:lnTo>
                  <a:pt x="994" y="245"/>
                </a:lnTo>
                <a:lnTo>
                  <a:pt x="984" y="192"/>
                </a:lnTo>
                <a:lnTo>
                  <a:pt x="1008" y="163"/>
                </a:lnTo>
                <a:lnTo>
                  <a:pt x="1032" y="144"/>
                </a:lnTo>
                <a:lnTo>
                  <a:pt x="1022" y="111"/>
                </a:lnTo>
                <a:lnTo>
                  <a:pt x="1003" y="91"/>
                </a:lnTo>
                <a:lnTo>
                  <a:pt x="1032" y="48"/>
                </a:lnTo>
                <a:lnTo>
                  <a:pt x="1032" y="15"/>
                </a:lnTo>
                <a:close/>
              </a:path>
            </a:pathLst>
          </a:custGeom>
          <a:solidFill>
            <a:srgbClr val="B6F600">
              <a:alpha val="50000"/>
            </a:srgbClr>
          </a:solidFill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53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DB0CF9-4321-4C08-9A01-E597BAC0B2A0}"/>
              </a:ext>
            </a:extLst>
          </p:cNvPr>
          <p:cNvSpPr/>
          <p:nvPr/>
        </p:nvSpPr>
        <p:spPr>
          <a:xfrm>
            <a:off x="6841935" y="2784238"/>
            <a:ext cx="127361" cy="128480"/>
          </a:xfrm>
          <a:prstGeom prst="ellipse">
            <a:avLst/>
          </a:prstGeom>
          <a:solidFill>
            <a:srgbClr val="00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9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Shasta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6ECD07-3F37-4610-9A40-D0B8C3E5EED2}"/>
              </a:ext>
            </a:extLst>
          </p:cNvPr>
          <p:cNvSpPr/>
          <p:nvPr/>
        </p:nvSpPr>
        <p:spPr>
          <a:xfrm>
            <a:off x="7627304" y="4166396"/>
            <a:ext cx="127361" cy="128480"/>
          </a:xfrm>
          <a:prstGeom prst="ellipse">
            <a:avLst/>
          </a:prstGeom>
          <a:solidFill>
            <a:srgbClr val="00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9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Oroville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598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844879-E4D4-4FC7-8E63-4913DA35777A}"/>
              </a:ext>
            </a:extLst>
          </p:cNvPr>
          <p:cNvSpPr/>
          <p:nvPr/>
        </p:nvSpPr>
        <p:spPr>
          <a:xfrm>
            <a:off x="7924745" y="5107585"/>
            <a:ext cx="127361" cy="128480"/>
          </a:xfrm>
          <a:prstGeom prst="ellipse">
            <a:avLst/>
          </a:prstGeom>
          <a:solidFill>
            <a:srgbClr val="005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743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9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Folsom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AFAEC8-D5CA-40E3-B472-4899E47F9DDA}"/>
              </a:ext>
            </a:extLst>
          </p:cNvPr>
          <p:cNvSpPr/>
          <p:nvPr/>
        </p:nvSpPr>
        <p:spPr>
          <a:xfrm>
            <a:off x="7525281" y="4269565"/>
            <a:ext cx="115624" cy="847612"/>
          </a:xfrm>
          <a:custGeom>
            <a:avLst/>
            <a:gdLst>
              <a:gd name="connsiteX0" fmla="*/ 121474 w 121474"/>
              <a:gd name="connsiteY0" fmla="*/ 0 h 904875"/>
              <a:gd name="connsiteX1" fmla="*/ 88136 w 121474"/>
              <a:gd name="connsiteY1" fmla="*/ 38100 h 904875"/>
              <a:gd name="connsiteX2" fmla="*/ 61942 w 121474"/>
              <a:gd name="connsiteY2" fmla="*/ 66675 h 904875"/>
              <a:gd name="connsiteX3" fmla="*/ 38130 w 121474"/>
              <a:gd name="connsiteY3" fmla="*/ 88106 h 904875"/>
              <a:gd name="connsiteX4" fmla="*/ 28605 w 121474"/>
              <a:gd name="connsiteY4" fmla="*/ 147637 h 904875"/>
              <a:gd name="connsiteX5" fmla="*/ 30986 w 121474"/>
              <a:gd name="connsiteY5" fmla="*/ 211931 h 904875"/>
              <a:gd name="connsiteX6" fmla="*/ 23842 w 121474"/>
              <a:gd name="connsiteY6" fmla="*/ 245268 h 904875"/>
              <a:gd name="connsiteX7" fmla="*/ 33367 w 121474"/>
              <a:gd name="connsiteY7" fmla="*/ 302418 h 904875"/>
              <a:gd name="connsiteX8" fmla="*/ 26224 w 121474"/>
              <a:gd name="connsiteY8" fmla="*/ 333375 h 904875"/>
              <a:gd name="connsiteX9" fmla="*/ 33367 w 121474"/>
              <a:gd name="connsiteY9" fmla="*/ 354806 h 904875"/>
              <a:gd name="connsiteX10" fmla="*/ 33367 w 121474"/>
              <a:gd name="connsiteY10" fmla="*/ 385762 h 904875"/>
              <a:gd name="connsiteX11" fmla="*/ 35749 w 121474"/>
              <a:gd name="connsiteY11" fmla="*/ 407193 h 904875"/>
              <a:gd name="connsiteX12" fmla="*/ 35749 w 121474"/>
              <a:gd name="connsiteY12" fmla="*/ 423862 h 904875"/>
              <a:gd name="connsiteX13" fmla="*/ 50036 w 121474"/>
              <a:gd name="connsiteY13" fmla="*/ 478631 h 904875"/>
              <a:gd name="connsiteX14" fmla="*/ 45274 w 121474"/>
              <a:gd name="connsiteY14" fmla="*/ 495300 h 904875"/>
              <a:gd name="connsiteX15" fmla="*/ 45274 w 121474"/>
              <a:gd name="connsiteY15" fmla="*/ 502443 h 904875"/>
              <a:gd name="connsiteX16" fmla="*/ 47655 w 121474"/>
              <a:gd name="connsiteY16" fmla="*/ 531018 h 904875"/>
              <a:gd name="connsiteX17" fmla="*/ 47655 w 121474"/>
              <a:gd name="connsiteY17" fmla="*/ 561975 h 904875"/>
              <a:gd name="connsiteX18" fmla="*/ 42892 w 121474"/>
              <a:gd name="connsiteY18" fmla="*/ 597693 h 904875"/>
              <a:gd name="connsiteX19" fmla="*/ 52417 w 121474"/>
              <a:gd name="connsiteY19" fmla="*/ 654843 h 904875"/>
              <a:gd name="connsiteX20" fmla="*/ 64324 w 121474"/>
              <a:gd name="connsiteY20" fmla="*/ 695325 h 904875"/>
              <a:gd name="connsiteX21" fmla="*/ 61942 w 121474"/>
              <a:gd name="connsiteY21" fmla="*/ 716756 h 904875"/>
              <a:gd name="connsiteX22" fmla="*/ 69086 w 121474"/>
              <a:gd name="connsiteY22" fmla="*/ 735806 h 904875"/>
              <a:gd name="connsiteX23" fmla="*/ 52417 w 121474"/>
              <a:gd name="connsiteY23" fmla="*/ 750093 h 904875"/>
              <a:gd name="connsiteX24" fmla="*/ 38130 w 121474"/>
              <a:gd name="connsiteY24" fmla="*/ 773906 h 904875"/>
              <a:gd name="connsiteX25" fmla="*/ 23842 w 121474"/>
              <a:gd name="connsiteY25" fmla="*/ 788193 h 904875"/>
              <a:gd name="connsiteX26" fmla="*/ 7174 w 121474"/>
              <a:gd name="connsiteY26" fmla="*/ 819150 h 904875"/>
              <a:gd name="connsiteX27" fmla="*/ 30 w 121474"/>
              <a:gd name="connsiteY27" fmla="*/ 859631 h 904875"/>
              <a:gd name="connsiteX28" fmla="*/ 9555 w 121474"/>
              <a:gd name="connsiteY28" fmla="*/ 881062 h 904875"/>
              <a:gd name="connsiteX29" fmla="*/ 9555 w 121474"/>
              <a:gd name="connsiteY29" fmla="*/ 90487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474" h="904875">
                <a:moveTo>
                  <a:pt x="121474" y="0"/>
                </a:moveTo>
                <a:lnTo>
                  <a:pt x="88136" y="38100"/>
                </a:lnTo>
                <a:cubicBezTo>
                  <a:pt x="78214" y="49212"/>
                  <a:pt x="70276" y="58341"/>
                  <a:pt x="61942" y="66675"/>
                </a:cubicBezTo>
                <a:cubicBezTo>
                  <a:pt x="53608" y="75009"/>
                  <a:pt x="43686" y="74612"/>
                  <a:pt x="38130" y="88106"/>
                </a:cubicBezTo>
                <a:cubicBezTo>
                  <a:pt x="32574" y="101600"/>
                  <a:pt x="29796" y="127000"/>
                  <a:pt x="28605" y="147637"/>
                </a:cubicBezTo>
                <a:cubicBezTo>
                  <a:pt x="27414" y="168274"/>
                  <a:pt x="31780" y="195659"/>
                  <a:pt x="30986" y="211931"/>
                </a:cubicBezTo>
                <a:cubicBezTo>
                  <a:pt x="30192" y="228203"/>
                  <a:pt x="23445" y="230187"/>
                  <a:pt x="23842" y="245268"/>
                </a:cubicBezTo>
                <a:cubicBezTo>
                  <a:pt x="24239" y="260349"/>
                  <a:pt x="32970" y="287734"/>
                  <a:pt x="33367" y="302418"/>
                </a:cubicBezTo>
                <a:cubicBezTo>
                  <a:pt x="33764" y="317102"/>
                  <a:pt x="26224" y="324644"/>
                  <a:pt x="26224" y="333375"/>
                </a:cubicBezTo>
                <a:cubicBezTo>
                  <a:pt x="26224" y="342106"/>
                  <a:pt x="32177" y="346075"/>
                  <a:pt x="33367" y="354806"/>
                </a:cubicBezTo>
                <a:cubicBezTo>
                  <a:pt x="34557" y="363537"/>
                  <a:pt x="32970" y="377031"/>
                  <a:pt x="33367" y="385762"/>
                </a:cubicBezTo>
                <a:cubicBezTo>
                  <a:pt x="33764" y="394493"/>
                  <a:pt x="35352" y="400843"/>
                  <a:pt x="35749" y="407193"/>
                </a:cubicBezTo>
                <a:cubicBezTo>
                  <a:pt x="36146" y="413543"/>
                  <a:pt x="33368" y="411956"/>
                  <a:pt x="35749" y="423862"/>
                </a:cubicBezTo>
                <a:cubicBezTo>
                  <a:pt x="38130" y="435768"/>
                  <a:pt x="48449" y="466725"/>
                  <a:pt x="50036" y="478631"/>
                </a:cubicBezTo>
                <a:cubicBezTo>
                  <a:pt x="51623" y="490537"/>
                  <a:pt x="45274" y="495300"/>
                  <a:pt x="45274" y="495300"/>
                </a:cubicBezTo>
                <a:cubicBezTo>
                  <a:pt x="44480" y="499269"/>
                  <a:pt x="44877" y="496490"/>
                  <a:pt x="45274" y="502443"/>
                </a:cubicBezTo>
                <a:cubicBezTo>
                  <a:pt x="45671" y="508396"/>
                  <a:pt x="47258" y="521096"/>
                  <a:pt x="47655" y="531018"/>
                </a:cubicBezTo>
                <a:cubicBezTo>
                  <a:pt x="48052" y="540940"/>
                  <a:pt x="48449" y="550863"/>
                  <a:pt x="47655" y="561975"/>
                </a:cubicBezTo>
                <a:cubicBezTo>
                  <a:pt x="46861" y="573087"/>
                  <a:pt x="42098" y="582215"/>
                  <a:pt x="42892" y="597693"/>
                </a:cubicBezTo>
                <a:cubicBezTo>
                  <a:pt x="43686" y="613171"/>
                  <a:pt x="48845" y="638571"/>
                  <a:pt x="52417" y="654843"/>
                </a:cubicBezTo>
                <a:cubicBezTo>
                  <a:pt x="55989" y="671115"/>
                  <a:pt x="62736" y="685006"/>
                  <a:pt x="64324" y="695325"/>
                </a:cubicBezTo>
                <a:cubicBezTo>
                  <a:pt x="65911" y="705644"/>
                  <a:pt x="61148" y="710009"/>
                  <a:pt x="61942" y="716756"/>
                </a:cubicBezTo>
                <a:cubicBezTo>
                  <a:pt x="62736" y="723503"/>
                  <a:pt x="70673" y="730250"/>
                  <a:pt x="69086" y="735806"/>
                </a:cubicBezTo>
                <a:cubicBezTo>
                  <a:pt x="67499" y="741362"/>
                  <a:pt x="57576" y="743743"/>
                  <a:pt x="52417" y="750093"/>
                </a:cubicBezTo>
                <a:cubicBezTo>
                  <a:pt x="47258" y="756443"/>
                  <a:pt x="42892" y="767556"/>
                  <a:pt x="38130" y="773906"/>
                </a:cubicBezTo>
                <a:cubicBezTo>
                  <a:pt x="33368" y="780256"/>
                  <a:pt x="29001" y="780652"/>
                  <a:pt x="23842" y="788193"/>
                </a:cubicBezTo>
                <a:cubicBezTo>
                  <a:pt x="18683" y="795734"/>
                  <a:pt x="11143" y="807244"/>
                  <a:pt x="7174" y="819150"/>
                </a:cubicBezTo>
                <a:cubicBezTo>
                  <a:pt x="3205" y="831056"/>
                  <a:pt x="-367" y="849312"/>
                  <a:pt x="30" y="859631"/>
                </a:cubicBezTo>
                <a:cubicBezTo>
                  <a:pt x="427" y="869950"/>
                  <a:pt x="7967" y="873521"/>
                  <a:pt x="9555" y="881062"/>
                </a:cubicBezTo>
                <a:cubicBezTo>
                  <a:pt x="11143" y="888603"/>
                  <a:pt x="10349" y="896739"/>
                  <a:pt x="9555" y="9048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F5853F-B8FB-4E05-9945-54A2A337D429}"/>
              </a:ext>
            </a:extLst>
          </p:cNvPr>
          <p:cNvGrpSpPr/>
          <p:nvPr/>
        </p:nvGrpSpPr>
        <p:grpSpPr>
          <a:xfrm>
            <a:off x="6849987" y="2888849"/>
            <a:ext cx="797927" cy="3054750"/>
            <a:chOff x="6546180" y="3398044"/>
            <a:chExt cx="838296" cy="3261122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BA47D9E-E0AB-49CF-BAA4-61EFB7647D05}"/>
                </a:ext>
              </a:extLst>
            </p:cNvPr>
            <p:cNvSpPr/>
            <p:nvPr/>
          </p:nvSpPr>
          <p:spPr>
            <a:xfrm>
              <a:off x="6546180" y="3398044"/>
              <a:ext cx="273445" cy="676275"/>
            </a:xfrm>
            <a:custGeom>
              <a:avLst/>
              <a:gdLst>
                <a:gd name="connsiteX0" fmla="*/ 35595 w 273445"/>
                <a:gd name="connsiteY0" fmla="*/ 0 h 676275"/>
                <a:gd name="connsiteX1" fmla="*/ 2258 w 273445"/>
                <a:gd name="connsiteY1" fmla="*/ 46434 h 676275"/>
                <a:gd name="connsiteX2" fmla="*/ 3448 w 273445"/>
                <a:gd name="connsiteY2" fmla="*/ 65484 h 676275"/>
                <a:gd name="connsiteX3" fmla="*/ 7020 w 273445"/>
                <a:gd name="connsiteY3" fmla="*/ 75009 h 676275"/>
                <a:gd name="connsiteX4" fmla="*/ 7020 w 273445"/>
                <a:gd name="connsiteY4" fmla="*/ 90487 h 676275"/>
                <a:gd name="connsiteX5" fmla="*/ 5829 w 273445"/>
                <a:gd name="connsiteY5" fmla="*/ 114300 h 676275"/>
                <a:gd name="connsiteX6" fmla="*/ 11783 w 273445"/>
                <a:gd name="connsiteY6" fmla="*/ 127397 h 676275"/>
                <a:gd name="connsiteX7" fmla="*/ 14164 w 273445"/>
                <a:gd name="connsiteY7" fmla="*/ 150019 h 676275"/>
                <a:gd name="connsiteX8" fmla="*/ 18926 w 273445"/>
                <a:gd name="connsiteY8" fmla="*/ 154781 h 676275"/>
                <a:gd name="connsiteX9" fmla="*/ 39167 w 273445"/>
                <a:gd name="connsiteY9" fmla="*/ 157162 h 676275"/>
                <a:gd name="connsiteX10" fmla="*/ 54645 w 273445"/>
                <a:gd name="connsiteY10" fmla="*/ 166687 h 676275"/>
                <a:gd name="connsiteX11" fmla="*/ 77267 w 273445"/>
                <a:gd name="connsiteY11" fmla="*/ 189309 h 676275"/>
                <a:gd name="connsiteX12" fmla="*/ 82029 w 273445"/>
                <a:gd name="connsiteY12" fmla="*/ 200025 h 676275"/>
                <a:gd name="connsiteX13" fmla="*/ 82029 w 273445"/>
                <a:gd name="connsiteY13" fmla="*/ 210740 h 676275"/>
                <a:gd name="connsiteX14" fmla="*/ 80839 w 273445"/>
                <a:gd name="connsiteY14" fmla="*/ 229790 h 676275"/>
                <a:gd name="connsiteX15" fmla="*/ 80839 w 273445"/>
                <a:gd name="connsiteY15" fmla="*/ 250031 h 676275"/>
                <a:gd name="connsiteX16" fmla="*/ 89173 w 273445"/>
                <a:gd name="connsiteY16" fmla="*/ 269081 h 676275"/>
                <a:gd name="connsiteX17" fmla="*/ 108223 w 273445"/>
                <a:gd name="connsiteY17" fmla="*/ 282178 h 676275"/>
                <a:gd name="connsiteX18" fmla="*/ 124892 w 273445"/>
                <a:gd name="connsiteY18" fmla="*/ 297656 h 676275"/>
                <a:gd name="connsiteX19" fmla="*/ 137989 w 273445"/>
                <a:gd name="connsiteY19" fmla="*/ 307181 h 676275"/>
                <a:gd name="connsiteX20" fmla="*/ 157039 w 273445"/>
                <a:gd name="connsiteY20" fmla="*/ 314325 h 676275"/>
                <a:gd name="connsiteX21" fmla="*/ 177279 w 273445"/>
                <a:gd name="connsiteY21" fmla="*/ 314325 h 676275"/>
                <a:gd name="connsiteX22" fmla="*/ 198711 w 273445"/>
                <a:gd name="connsiteY22" fmla="*/ 322659 h 676275"/>
                <a:gd name="connsiteX23" fmla="*/ 214189 w 273445"/>
                <a:gd name="connsiteY23" fmla="*/ 334565 h 676275"/>
                <a:gd name="connsiteX24" fmla="*/ 230858 w 273445"/>
                <a:gd name="connsiteY24" fmla="*/ 351234 h 676275"/>
                <a:gd name="connsiteX25" fmla="*/ 235620 w 273445"/>
                <a:gd name="connsiteY25" fmla="*/ 363140 h 676275"/>
                <a:gd name="connsiteX26" fmla="*/ 240383 w 273445"/>
                <a:gd name="connsiteY26" fmla="*/ 390525 h 676275"/>
                <a:gd name="connsiteX27" fmla="*/ 236811 w 273445"/>
                <a:gd name="connsiteY27" fmla="*/ 406003 h 676275"/>
                <a:gd name="connsiteX28" fmla="*/ 234429 w 273445"/>
                <a:gd name="connsiteY28" fmla="*/ 417909 h 676275"/>
                <a:gd name="connsiteX29" fmla="*/ 238001 w 273445"/>
                <a:gd name="connsiteY29" fmla="*/ 426244 h 676275"/>
                <a:gd name="connsiteX30" fmla="*/ 238001 w 273445"/>
                <a:gd name="connsiteY30" fmla="*/ 432197 h 676275"/>
                <a:gd name="connsiteX31" fmla="*/ 242764 w 273445"/>
                <a:gd name="connsiteY31" fmla="*/ 451247 h 676275"/>
                <a:gd name="connsiteX32" fmla="*/ 245145 w 273445"/>
                <a:gd name="connsiteY32" fmla="*/ 461962 h 676275"/>
                <a:gd name="connsiteX33" fmla="*/ 233239 w 273445"/>
                <a:gd name="connsiteY33" fmla="*/ 466725 h 676275"/>
                <a:gd name="connsiteX34" fmla="*/ 222523 w 273445"/>
                <a:gd name="connsiteY34" fmla="*/ 473869 h 676275"/>
                <a:gd name="connsiteX35" fmla="*/ 222523 w 273445"/>
                <a:gd name="connsiteY35" fmla="*/ 486965 h 676275"/>
                <a:gd name="connsiteX36" fmla="*/ 234429 w 273445"/>
                <a:gd name="connsiteY36" fmla="*/ 496490 h 676275"/>
                <a:gd name="connsiteX37" fmla="*/ 242764 w 273445"/>
                <a:gd name="connsiteY37" fmla="*/ 494109 h 676275"/>
                <a:gd name="connsiteX38" fmla="*/ 263004 w 273445"/>
                <a:gd name="connsiteY38" fmla="*/ 482203 h 676275"/>
                <a:gd name="connsiteX39" fmla="*/ 272529 w 273445"/>
                <a:gd name="connsiteY39" fmla="*/ 486965 h 676275"/>
                <a:gd name="connsiteX40" fmla="*/ 272529 w 273445"/>
                <a:gd name="connsiteY40" fmla="*/ 503634 h 676275"/>
                <a:gd name="connsiteX41" fmla="*/ 267767 w 273445"/>
                <a:gd name="connsiteY41" fmla="*/ 511969 h 676275"/>
                <a:gd name="connsiteX42" fmla="*/ 252289 w 273445"/>
                <a:gd name="connsiteY42" fmla="*/ 525065 h 676275"/>
                <a:gd name="connsiteX43" fmla="*/ 241573 w 273445"/>
                <a:gd name="connsiteY43" fmla="*/ 538162 h 676275"/>
                <a:gd name="connsiteX44" fmla="*/ 228476 w 273445"/>
                <a:gd name="connsiteY44" fmla="*/ 551259 h 676275"/>
                <a:gd name="connsiteX45" fmla="*/ 216570 w 273445"/>
                <a:gd name="connsiteY45" fmla="*/ 559594 h 676275"/>
                <a:gd name="connsiteX46" fmla="*/ 202283 w 273445"/>
                <a:gd name="connsiteY46" fmla="*/ 579834 h 676275"/>
                <a:gd name="connsiteX47" fmla="*/ 207045 w 273445"/>
                <a:gd name="connsiteY47" fmla="*/ 588169 h 676275"/>
                <a:gd name="connsiteX48" fmla="*/ 214189 w 273445"/>
                <a:gd name="connsiteY48" fmla="*/ 591740 h 676275"/>
                <a:gd name="connsiteX49" fmla="*/ 223714 w 273445"/>
                <a:gd name="connsiteY49" fmla="*/ 582215 h 676275"/>
                <a:gd name="connsiteX50" fmla="*/ 240383 w 273445"/>
                <a:gd name="connsiteY50" fmla="*/ 571500 h 676275"/>
                <a:gd name="connsiteX51" fmla="*/ 247526 w 273445"/>
                <a:gd name="connsiteY51" fmla="*/ 578644 h 676275"/>
                <a:gd name="connsiteX52" fmla="*/ 238001 w 273445"/>
                <a:gd name="connsiteY52" fmla="*/ 595312 h 676275"/>
                <a:gd name="connsiteX53" fmla="*/ 228476 w 273445"/>
                <a:gd name="connsiteY53" fmla="*/ 609600 h 676275"/>
                <a:gd name="connsiteX54" fmla="*/ 223714 w 273445"/>
                <a:gd name="connsiteY54" fmla="*/ 617934 h 676275"/>
                <a:gd name="connsiteX55" fmla="*/ 212998 w 273445"/>
                <a:gd name="connsiteY55" fmla="*/ 629840 h 676275"/>
                <a:gd name="connsiteX56" fmla="*/ 196329 w 273445"/>
                <a:gd name="connsiteY56" fmla="*/ 644128 h 676275"/>
                <a:gd name="connsiteX57" fmla="*/ 187995 w 273445"/>
                <a:gd name="connsiteY57" fmla="*/ 658415 h 676275"/>
                <a:gd name="connsiteX58" fmla="*/ 193948 w 273445"/>
                <a:gd name="connsiteY58" fmla="*/ 67627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3445" h="676275">
                  <a:moveTo>
                    <a:pt x="35595" y="0"/>
                  </a:moveTo>
                  <a:cubicBezTo>
                    <a:pt x="21605" y="17760"/>
                    <a:pt x="7616" y="35520"/>
                    <a:pt x="2258" y="46434"/>
                  </a:cubicBezTo>
                  <a:cubicBezTo>
                    <a:pt x="-3100" y="57348"/>
                    <a:pt x="2654" y="60722"/>
                    <a:pt x="3448" y="65484"/>
                  </a:cubicBezTo>
                  <a:cubicBezTo>
                    <a:pt x="4242" y="70246"/>
                    <a:pt x="6425" y="70842"/>
                    <a:pt x="7020" y="75009"/>
                  </a:cubicBezTo>
                  <a:cubicBezTo>
                    <a:pt x="7615" y="79176"/>
                    <a:pt x="7218" y="83939"/>
                    <a:pt x="7020" y="90487"/>
                  </a:cubicBezTo>
                  <a:cubicBezTo>
                    <a:pt x="6822" y="97035"/>
                    <a:pt x="5035" y="108148"/>
                    <a:pt x="5829" y="114300"/>
                  </a:cubicBezTo>
                  <a:cubicBezTo>
                    <a:pt x="6623" y="120452"/>
                    <a:pt x="10394" y="121444"/>
                    <a:pt x="11783" y="127397"/>
                  </a:cubicBezTo>
                  <a:cubicBezTo>
                    <a:pt x="13172" y="133350"/>
                    <a:pt x="14164" y="150019"/>
                    <a:pt x="14164" y="150019"/>
                  </a:cubicBezTo>
                  <a:cubicBezTo>
                    <a:pt x="15354" y="154583"/>
                    <a:pt x="14759" y="153591"/>
                    <a:pt x="18926" y="154781"/>
                  </a:cubicBezTo>
                  <a:cubicBezTo>
                    <a:pt x="23093" y="155972"/>
                    <a:pt x="33214" y="155178"/>
                    <a:pt x="39167" y="157162"/>
                  </a:cubicBezTo>
                  <a:cubicBezTo>
                    <a:pt x="45120" y="159146"/>
                    <a:pt x="48295" y="161329"/>
                    <a:pt x="54645" y="166687"/>
                  </a:cubicBezTo>
                  <a:cubicBezTo>
                    <a:pt x="60995" y="172045"/>
                    <a:pt x="72703" y="183753"/>
                    <a:pt x="77267" y="189309"/>
                  </a:cubicBezTo>
                  <a:cubicBezTo>
                    <a:pt x="81831" y="194865"/>
                    <a:pt x="81235" y="196453"/>
                    <a:pt x="82029" y="200025"/>
                  </a:cubicBezTo>
                  <a:cubicBezTo>
                    <a:pt x="82823" y="203597"/>
                    <a:pt x="82227" y="205779"/>
                    <a:pt x="82029" y="210740"/>
                  </a:cubicBezTo>
                  <a:cubicBezTo>
                    <a:pt x="81831" y="215701"/>
                    <a:pt x="81037" y="223242"/>
                    <a:pt x="80839" y="229790"/>
                  </a:cubicBezTo>
                  <a:cubicBezTo>
                    <a:pt x="80641" y="236338"/>
                    <a:pt x="79450" y="243483"/>
                    <a:pt x="80839" y="250031"/>
                  </a:cubicBezTo>
                  <a:cubicBezTo>
                    <a:pt x="82228" y="256579"/>
                    <a:pt x="84609" y="263723"/>
                    <a:pt x="89173" y="269081"/>
                  </a:cubicBezTo>
                  <a:cubicBezTo>
                    <a:pt x="93737" y="274439"/>
                    <a:pt x="102270" y="277416"/>
                    <a:pt x="108223" y="282178"/>
                  </a:cubicBezTo>
                  <a:cubicBezTo>
                    <a:pt x="114176" y="286940"/>
                    <a:pt x="119931" y="293489"/>
                    <a:pt x="124892" y="297656"/>
                  </a:cubicBezTo>
                  <a:cubicBezTo>
                    <a:pt x="129853" y="301823"/>
                    <a:pt x="132631" y="304403"/>
                    <a:pt x="137989" y="307181"/>
                  </a:cubicBezTo>
                  <a:cubicBezTo>
                    <a:pt x="143347" y="309959"/>
                    <a:pt x="150491" y="313134"/>
                    <a:pt x="157039" y="314325"/>
                  </a:cubicBezTo>
                  <a:cubicBezTo>
                    <a:pt x="163587" y="315516"/>
                    <a:pt x="170334" y="312936"/>
                    <a:pt x="177279" y="314325"/>
                  </a:cubicBezTo>
                  <a:cubicBezTo>
                    <a:pt x="184224" y="315714"/>
                    <a:pt x="192559" y="319286"/>
                    <a:pt x="198711" y="322659"/>
                  </a:cubicBezTo>
                  <a:cubicBezTo>
                    <a:pt x="204863" y="326032"/>
                    <a:pt x="208831" y="329803"/>
                    <a:pt x="214189" y="334565"/>
                  </a:cubicBezTo>
                  <a:cubicBezTo>
                    <a:pt x="219547" y="339327"/>
                    <a:pt x="227286" y="346472"/>
                    <a:pt x="230858" y="351234"/>
                  </a:cubicBezTo>
                  <a:cubicBezTo>
                    <a:pt x="234430" y="355996"/>
                    <a:pt x="234033" y="356592"/>
                    <a:pt x="235620" y="363140"/>
                  </a:cubicBezTo>
                  <a:cubicBezTo>
                    <a:pt x="237207" y="369688"/>
                    <a:pt x="240185" y="383381"/>
                    <a:pt x="240383" y="390525"/>
                  </a:cubicBezTo>
                  <a:cubicBezTo>
                    <a:pt x="240581" y="397669"/>
                    <a:pt x="237803" y="401439"/>
                    <a:pt x="236811" y="406003"/>
                  </a:cubicBezTo>
                  <a:cubicBezTo>
                    <a:pt x="235819" y="410567"/>
                    <a:pt x="234231" y="414536"/>
                    <a:pt x="234429" y="417909"/>
                  </a:cubicBezTo>
                  <a:cubicBezTo>
                    <a:pt x="234627" y="421282"/>
                    <a:pt x="237406" y="423863"/>
                    <a:pt x="238001" y="426244"/>
                  </a:cubicBezTo>
                  <a:cubicBezTo>
                    <a:pt x="238596" y="428625"/>
                    <a:pt x="237207" y="428030"/>
                    <a:pt x="238001" y="432197"/>
                  </a:cubicBezTo>
                  <a:cubicBezTo>
                    <a:pt x="238795" y="436364"/>
                    <a:pt x="241573" y="446286"/>
                    <a:pt x="242764" y="451247"/>
                  </a:cubicBezTo>
                  <a:cubicBezTo>
                    <a:pt x="243955" y="456208"/>
                    <a:pt x="246733" y="459382"/>
                    <a:pt x="245145" y="461962"/>
                  </a:cubicBezTo>
                  <a:cubicBezTo>
                    <a:pt x="243558" y="464542"/>
                    <a:pt x="237009" y="464741"/>
                    <a:pt x="233239" y="466725"/>
                  </a:cubicBezTo>
                  <a:cubicBezTo>
                    <a:pt x="229469" y="468710"/>
                    <a:pt x="224309" y="470496"/>
                    <a:pt x="222523" y="473869"/>
                  </a:cubicBezTo>
                  <a:cubicBezTo>
                    <a:pt x="220737" y="477242"/>
                    <a:pt x="220539" y="483195"/>
                    <a:pt x="222523" y="486965"/>
                  </a:cubicBezTo>
                  <a:cubicBezTo>
                    <a:pt x="224507" y="490735"/>
                    <a:pt x="231055" y="495299"/>
                    <a:pt x="234429" y="496490"/>
                  </a:cubicBezTo>
                  <a:cubicBezTo>
                    <a:pt x="237803" y="497681"/>
                    <a:pt x="238002" y="496490"/>
                    <a:pt x="242764" y="494109"/>
                  </a:cubicBezTo>
                  <a:cubicBezTo>
                    <a:pt x="247526" y="491728"/>
                    <a:pt x="258043" y="483394"/>
                    <a:pt x="263004" y="482203"/>
                  </a:cubicBezTo>
                  <a:cubicBezTo>
                    <a:pt x="267965" y="481012"/>
                    <a:pt x="270942" y="483393"/>
                    <a:pt x="272529" y="486965"/>
                  </a:cubicBezTo>
                  <a:cubicBezTo>
                    <a:pt x="274117" y="490537"/>
                    <a:pt x="273323" y="499467"/>
                    <a:pt x="272529" y="503634"/>
                  </a:cubicBezTo>
                  <a:cubicBezTo>
                    <a:pt x="271735" y="507801"/>
                    <a:pt x="271140" y="508397"/>
                    <a:pt x="267767" y="511969"/>
                  </a:cubicBezTo>
                  <a:cubicBezTo>
                    <a:pt x="264394" y="515541"/>
                    <a:pt x="256655" y="520700"/>
                    <a:pt x="252289" y="525065"/>
                  </a:cubicBezTo>
                  <a:cubicBezTo>
                    <a:pt x="247923" y="529430"/>
                    <a:pt x="245542" y="533796"/>
                    <a:pt x="241573" y="538162"/>
                  </a:cubicBezTo>
                  <a:cubicBezTo>
                    <a:pt x="237604" y="542528"/>
                    <a:pt x="232643" y="547687"/>
                    <a:pt x="228476" y="551259"/>
                  </a:cubicBezTo>
                  <a:cubicBezTo>
                    <a:pt x="224309" y="554831"/>
                    <a:pt x="220935" y="554832"/>
                    <a:pt x="216570" y="559594"/>
                  </a:cubicBezTo>
                  <a:cubicBezTo>
                    <a:pt x="212205" y="564356"/>
                    <a:pt x="203870" y="575072"/>
                    <a:pt x="202283" y="579834"/>
                  </a:cubicBezTo>
                  <a:cubicBezTo>
                    <a:pt x="200696" y="584596"/>
                    <a:pt x="205061" y="586185"/>
                    <a:pt x="207045" y="588169"/>
                  </a:cubicBezTo>
                  <a:cubicBezTo>
                    <a:pt x="209029" y="590153"/>
                    <a:pt x="211411" y="592732"/>
                    <a:pt x="214189" y="591740"/>
                  </a:cubicBezTo>
                  <a:cubicBezTo>
                    <a:pt x="216967" y="590748"/>
                    <a:pt x="219348" y="585588"/>
                    <a:pt x="223714" y="582215"/>
                  </a:cubicBezTo>
                  <a:cubicBezTo>
                    <a:pt x="228080" y="578842"/>
                    <a:pt x="236414" y="572095"/>
                    <a:pt x="240383" y="571500"/>
                  </a:cubicBezTo>
                  <a:cubicBezTo>
                    <a:pt x="244352" y="570905"/>
                    <a:pt x="247923" y="574675"/>
                    <a:pt x="247526" y="578644"/>
                  </a:cubicBezTo>
                  <a:cubicBezTo>
                    <a:pt x="247129" y="582613"/>
                    <a:pt x="241176" y="590153"/>
                    <a:pt x="238001" y="595312"/>
                  </a:cubicBezTo>
                  <a:cubicBezTo>
                    <a:pt x="234826" y="600471"/>
                    <a:pt x="230857" y="605830"/>
                    <a:pt x="228476" y="609600"/>
                  </a:cubicBezTo>
                  <a:cubicBezTo>
                    <a:pt x="226095" y="613370"/>
                    <a:pt x="226294" y="614561"/>
                    <a:pt x="223714" y="617934"/>
                  </a:cubicBezTo>
                  <a:cubicBezTo>
                    <a:pt x="221134" y="621307"/>
                    <a:pt x="217562" y="625474"/>
                    <a:pt x="212998" y="629840"/>
                  </a:cubicBezTo>
                  <a:cubicBezTo>
                    <a:pt x="208434" y="634206"/>
                    <a:pt x="200496" y="639366"/>
                    <a:pt x="196329" y="644128"/>
                  </a:cubicBezTo>
                  <a:cubicBezTo>
                    <a:pt x="192162" y="648890"/>
                    <a:pt x="188392" y="653057"/>
                    <a:pt x="187995" y="658415"/>
                  </a:cubicBezTo>
                  <a:cubicBezTo>
                    <a:pt x="187598" y="663773"/>
                    <a:pt x="191368" y="673100"/>
                    <a:pt x="193948" y="6762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A310793-791F-4157-B364-0ABBCA762FB5}"/>
                </a:ext>
              </a:extLst>
            </p:cNvPr>
            <p:cNvSpPr/>
            <p:nvPr/>
          </p:nvSpPr>
          <p:spPr>
            <a:xfrm>
              <a:off x="6738938" y="4070747"/>
              <a:ext cx="261155" cy="987028"/>
            </a:xfrm>
            <a:custGeom>
              <a:avLst/>
              <a:gdLst>
                <a:gd name="connsiteX0" fmla="*/ 0 w 261155"/>
                <a:gd name="connsiteY0" fmla="*/ 0 h 987028"/>
                <a:gd name="connsiteX1" fmla="*/ 47625 w 261155"/>
                <a:gd name="connsiteY1" fmla="*/ 32147 h 987028"/>
                <a:gd name="connsiteX2" fmla="*/ 75009 w 261155"/>
                <a:gd name="connsiteY2" fmla="*/ 36909 h 987028"/>
                <a:gd name="connsiteX3" fmla="*/ 84534 w 261155"/>
                <a:gd name="connsiteY3" fmla="*/ 47625 h 987028"/>
                <a:gd name="connsiteX4" fmla="*/ 90487 w 261155"/>
                <a:gd name="connsiteY4" fmla="*/ 63103 h 987028"/>
                <a:gd name="connsiteX5" fmla="*/ 88106 w 261155"/>
                <a:gd name="connsiteY5" fmla="*/ 80962 h 987028"/>
                <a:gd name="connsiteX6" fmla="*/ 91678 w 261155"/>
                <a:gd name="connsiteY6" fmla="*/ 86916 h 987028"/>
                <a:gd name="connsiteX7" fmla="*/ 102393 w 261155"/>
                <a:gd name="connsiteY7" fmla="*/ 101203 h 987028"/>
                <a:gd name="connsiteX8" fmla="*/ 103584 w 261155"/>
                <a:gd name="connsiteY8" fmla="*/ 111919 h 987028"/>
                <a:gd name="connsiteX9" fmla="*/ 103584 w 261155"/>
                <a:gd name="connsiteY9" fmla="*/ 125016 h 987028"/>
                <a:gd name="connsiteX10" fmla="*/ 110728 w 261155"/>
                <a:gd name="connsiteY10" fmla="*/ 139303 h 987028"/>
                <a:gd name="connsiteX11" fmla="*/ 110728 w 261155"/>
                <a:gd name="connsiteY11" fmla="*/ 157162 h 987028"/>
                <a:gd name="connsiteX12" fmla="*/ 110728 w 261155"/>
                <a:gd name="connsiteY12" fmla="*/ 172641 h 987028"/>
                <a:gd name="connsiteX13" fmla="*/ 107156 w 261155"/>
                <a:gd name="connsiteY13" fmla="*/ 189309 h 987028"/>
                <a:gd name="connsiteX14" fmla="*/ 107156 w 261155"/>
                <a:gd name="connsiteY14" fmla="*/ 195262 h 987028"/>
                <a:gd name="connsiteX15" fmla="*/ 109537 w 261155"/>
                <a:gd name="connsiteY15" fmla="*/ 210741 h 987028"/>
                <a:gd name="connsiteX16" fmla="*/ 107156 w 261155"/>
                <a:gd name="connsiteY16" fmla="*/ 225028 h 987028"/>
                <a:gd name="connsiteX17" fmla="*/ 120253 w 261155"/>
                <a:gd name="connsiteY17" fmla="*/ 227409 h 987028"/>
                <a:gd name="connsiteX18" fmla="*/ 125015 w 261155"/>
                <a:gd name="connsiteY18" fmla="*/ 240506 h 987028"/>
                <a:gd name="connsiteX19" fmla="*/ 135731 w 261155"/>
                <a:gd name="connsiteY19" fmla="*/ 258366 h 987028"/>
                <a:gd name="connsiteX20" fmla="*/ 135731 w 261155"/>
                <a:gd name="connsiteY20" fmla="*/ 267891 h 987028"/>
                <a:gd name="connsiteX21" fmla="*/ 139303 w 261155"/>
                <a:gd name="connsiteY21" fmla="*/ 283369 h 987028"/>
                <a:gd name="connsiteX22" fmla="*/ 129778 w 261155"/>
                <a:gd name="connsiteY22" fmla="*/ 297656 h 987028"/>
                <a:gd name="connsiteX23" fmla="*/ 132159 w 261155"/>
                <a:gd name="connsiteY23" fmla="*/ 310753 h 987028"/>
                <a:gd name="connsiteX24" fmla="*/ 130968 w 261155"/>
                <a:gd name="connsiteY24" fmla="*/ 320278 h 987028"/>
                <a:gd name="connsiteX25" fmla="*/ 138112 w 261155"/>
                <a:gd name="connsiteY25" fmla="*/ 328612 h 987028"/>
                <a:gd name="connsiteX26" fmla="*/ 140493 w 261155"/>
                <a:gd name="connsiteY26" fmla="*/ 334566 h 987028"/>
                <a:gd name="connsiteX27" fmla="*/ 147637 w 261155"/>
                <a:gd name="connsiteY27" fmla="*/ 350044 h 987028"/>
                <a:gd name="connsiteX28" fmla="*/ 147637 w 261155"/>
                <a:gd name="connsiteY28" fmla="*/ 353616 h 987028"/>
                <a:gd name="connsiteX29" fmla="*/ 152400 w 261155"/>
                <a:gd name="connsiteY29" fmla="*/ 357187 h 987028"/>
                <a:gd name="connsiteX30" fmla="*/ 159543 w 261155"/>
                <a:gd name="connsiteY30" fmla="*/ 359569 h 987028"/>
                <a:gd name="connsiteX31" fmla="*/ 171450 w 261155"/>
                <a:gd name="connsiteY31" fmla="*/ 360759 h 987028"/>
                <a:gd name="connsiteX32" fmla="*/ 164306 w 261155"/>
                <a:gd name="connsiteY32" fmla="*/ 376237 h 987028"/>
                <a:gd name="connsiteX33" fmla="*/ 160734 w 261155"/>
                <a:gd name="connsiteY33" fmla="*/ 389334 h 987028"/>
                <a:gd name="connsiteX34" fmla="*/ 150018 w 261155"/>
                <a:gd name="connsiteY34" fmla="*/ 401241 h 987028"/>
                <a:gd name="connsiteX35" fmla="*/ 148828 w 261155"/>
                <a:gd name="connsiteY35" fmla="*/ 417909 h 987028"/>
                <a:gd name="connsiteX36" fmla="*/ 148828 w 261155"/>
                <a:gd name="connsiteY36" fmla="*/ 427434 h 987028"/>
                <a:gd name="connsiteX37" fmla="*/ 151209 w 261155"/>
                <a:gd name="connsiteY37" fmla="*/ 442912 h 987028"/>
                <a:gd name="connsiteX38" fmla="*/ 153590 w 261155"/>
                <a:gd name="connsiteY38" fmla="*/ 451247 h 987028"/>
                <a:gd name="connsiteX39" fmla="*/ 165496 w 261155"/>
                <a:gd name="connsiteY39" fmla="*/ 457200 h 987028"/>
                <a:gd name="connsiteX40" fmla="*/ 172640 w 261155"/>
                <a:gd name="connsiteY40" fmla="*/ 460772 h 987028"/>
                <a:gd name="connsiteX41" fmla="*/ 184546 w 261155"/>
                <a:gd name="connsiteY41" fmla="*/ 457200 h 987028"/>
                <a:gd name="connsiteX42" fmla="*/ 179784 w 261155"/>
                <a:gd name="connsiteY42" fmla="*/ 471487 h 987028"/>
                <a:gd name="connsiteX43" fmla="*/ 176212 w 261155"/>
                <a:gd name="connsiteY43" fmla="*/ 485775 h 987028"/>
                <a:gd name="connsiteX44" fmla="*/ 190500 w 261155"/>
                <a:gd name="connsiteY44" fmla="*/ 497681 h 987028"/>
                <a:gd name="connsiteX45" fmla="*/ 194071 w 261155"/>
                <a:gd name="connsiteY45" fmla="*/ 504825 h 987028"/>
                <a:gd name="connsiteX46" fmla="*/ 204787 w 261155"/>
                <a:gd name="connsiteY46" fmla="*/ 510778 h 987028"/>
                <a:gd name="connsiteX47" fmla="*/ 214312 w 261155"/>
                <a:gd name="connsiteY47" fmla="*/ 520303 h 987028"/>
                <a:gd name="connsiteX48" fmla="*/ 220265 w 261155"/>
                <a:gd name="connsiteY48" fmla="*/ 528637 h 987028"/>
                <a:gd name="connsiteX49" fmla="*/ 228600 w 261155"/>
                <a:gd name="connsiteY49" fmla="*/ 545306 h 987028"/>
                <a:gd name="connsiteX50" fmla="*/ 236934 w 261155"/>
                <a:gd name="connsiteY50" fmla="*/ 545306 h 987028"/>
                <a:gd name="connsiteX51" fmla="*/ 246459 w 261155"/>
                <a:gd name="connsiteY51" fmla="*/ 546497 h 987028"/>
                <a:gd name="connsiteX52" fmla="*/ 255984 w 261155"/>
                <a:gd name="connsiteY52" fmla="*/ 561975 h 987028"/>
                <a:gd name="connsiteX53" fmla="*/ 260746 w 261155"/>
                <a:gd name="connsiteY53" fmla="*/ 570309 h 987028"/>
                <a:gd name="connsiteX54" fmla="*/ 259556 w 261155"/>
                <a:gd name="connsiteY54" fmla="*/ 586978 h 987028"/>
                <a:gd name="connsiteX55" fmla="*/ 248840 w 261155"/>
                <a:gd name="connsiteY55" fmla="*/ 597694 h 987028"/>
                <a:gd name="connsiteX56" fmla="*/ 246459 w 261155"/>
                <a:gd name="connsiteY56" fmla="*/ 601266 h 987028"/>
                <a:gd name="connsiteX57" fmla="*/ 236934 w 261155"/>
                <a:gd name="connsiteY57" fmla="*/ 609600 h 987028"/>
                <a:gd name="connsiteX58" fmla="*/ 226218 w 261155"/>
                <a:gd name="connsiteY58" fmla="*/ 614362 h 987028"/>
                <a:gd name="connsiteX59" fmla="*/ 216693 w 261155"/>
                <a:gd name="connsiteY59" fmla="*/ 623887 h 987028"/>
                <a:gd name="connsiteX60" fmla="*/ 205978 w 261155"/>
                <a:gd name="connsiteY60" fmla="*/ 639366 h 987028"/>
                <a:gd name="connsiteX61" fmla="*/ 197643 w 261155"/>
                <a:gd name="connsiteY61" fmla="*/ 657225 h 987028"/>
                <a:gd name="connsiteX62" fmla="*/ 192881 w 261155"/>
                <a:gd name="connsiteY62" fmla="*/ 672703 h 987028"/>
                <a:gd name="connsiteX63" fmla="*/ 198834 w 261155"/>
                <a:gd name="connsiteY63" fmla="*/ 682228 h 987028"/>
                <a:gd name="connsiteX64" fmla="*/ 203596 w 261155"/>
                <a:gd name="connsiteY64" fmla="*/ 702469 h 987028"/>
                <a:gd name="connsiteX65" fmla="*/ 198834 w 261155"/>
                <a:gd name="connsiteY65" fmla="*/ 715566 h 987028"/>
                <a:gd name="connsiteX66" fmla="*/ 201215 w 261155"/>
                <a:gd name="connsiteY66" fmla="*/ 728662 h 987028"/>
                <a:gd name="connsiteX67" fmla="*/ 205978 w 261155"/>
                <a:gd name="connsiteY67" fmla="*/ 742950 h 987028"/>
                <a:gd name="connsiteX68" fmla="*/ 205978 w 261155"/>
                <a:gd name="connsiteY68" fmla="*/ 750094 h 987028"/>
                <a:gd name="connsiteX69" fmla="*/ 202406 w 261155"/>
                <a:gd name="connsiteY69" fmla="*/ 757237 h 987028"/>
                <a:gd name="connsiteX70" fmla="*/ 200025 w 261155"/>
                <a:gd name="connsiteY70" fmla="*/ 765572 h 987028"/>
                <a:gd name="connsiteX71" fmla="*/ 200025 w 261155"/>
                <a:gd name="connsiteY71" fmla="*/ 770334 h 987028"/>
                <a:gd name="connsiteX72" fmla="*/ 198834 w 261155"/>
                <a:gd name="connsiteY72" fmla="*/ 777478 h 987028"/>
                <a:gd name="connsiteX73" fmla="*/ 198834 w 261155"/>
                <a:gd name="connsiteY73" fmla="*/ 785812 h 987028"/>
                <a:gd name="connsiteX74" fmla="*/ 192881 w 261155"/>
                <a:gd name="connsiteY74" fmla="*/ 794147 h 987028"/>
                <a:gd name="connsiteX75" fmla="*/ 197643 w 261155"/>
                <a:gd name="connsiteY75" fmla="*/ 804862 h 987028"/>
                <a:gd name="connsiteX76" fmla="*/ 201215 w 261155"/>
                <a:gd name="connsiteY76" fmla="*/ 815578 h 987028"/>
                <a:gd name="connsiteX77" fmla="*/ 200025 w 261155"/>
                <a:gd name="connsiteY77" fmla="*/ 826294 h 987028"/>
                <a:gd name="connsiteX78" fmla="*/ 201215 w 261155"/>
                <a:gd name="connsiteY78" fmla="*/ 841772 h 987028"/>
                <a:gd name="connsiteX79" fmla="*/ 202406 w 261155"/>
                <a:gd name="connsiteY79" fmla="*/ 853678 h 987028"/>
                <a:gd name="connsiteX80" fmla="*/ 202406 w 261155"/>
                <a:gd name="connsiteY80" fmla="*/ 862012 h 987028"/>
                <a:gd name="connsiteX81" fmla="*/ 202406 w 261155"/>
                <a:gd name="connsiteY81" fmla="*/ 871537 h 987028"/>
                <a:gd name="connsiteX82" fmla="*/ 208359 w 261155"/>
                <a:gd name="connsiteY82" fmla="*/ 882253 h 987028"/>
                <a:gd name="connsiteX83" fmla="*/ 200025 w 261155"/>
                <a:gd name="connsiteY83" fmla="*/ 896541 h 987028"/>
                <a:gd name="connsiteX84" fmla="*/ 196453 w 261155"/>
                <a:gd name="connsiteY84" fmla="*/ 916781 h 987028"/>
                <a:gd name="connsiteX85" fmla="*/ 188118 w 261155"/>
                <a:gd name="connsiteY85" fmla="*/ 931069 h 987028"/>
                <a:gd name="connsiteX86" fmla="*/ 188118 w 261155"/>
                <a:gd name="connsiteY86" fmla="*/ 947737 h 987028"/>
                <a:gd name="connsiteX87" fmla="*/ 188118 w 261155"/>
                <a:gd name="connsiteY87" fmla="*/ 966787 h 987028"/>
                <a:gd name="connsiteX88" fmla="*/ 189309 w 261155"/>
                <a:gd name="connsiteY88" fmla="*/ 978694 h 987028"/>
                <a:gd name="connsiteX89" fmla="*/ 189309 w 261155"/>
                <a:gd name="connsiteY89" fmla="*/ 987028 h 98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61155" h="987028">
                  <a:moveTo>
                    <a:pt x="0" y="0"/>
                  </a:moveTo>
                  <a:cubicBezTo>
                    <a:pt x="17562" y="12998"/>
                    <a:pt x="35124" y="25996"/>
                    <a:pt x="47625" y="32147"/>
                  </a:cubicBezTo>
                  <a:cubicBezTo>
                    <a:pt x="60127" y="38299"/>
                    <a:pt x="68858" y="34329"/>
                    <a:pt x="75009" y="36909"/>
                  </a:cubicBezTo>
                  <a:cubicBezTo>
                    <a:pt x="81160" y="39489"/>
                    <a:pt x="81954" y="43259"/>
                    <a:pt x="84534" y="47625"/>
                  </a:cubicBezTo>
                  <a:cubicBezTo>
                    <a:pt x="87114" y="51991"/>
                    <a:pt x="89892" y="57547"/>
                    <a:pt x="90487" y="63103"/>
                  </a:cubicBezTo>
                  <a:cubicBezTo>
                    <a:pt x="91082" y="68659"/>
                    <a:pt x="87908" y="76993"/>
                    <a:pt x="88106" y="80962"/>
                  </a:cubicBezTo>
                  <a:cubicBezTo>
                    <a:pt x="88305" y="84931"/>
                    <a:pt x="89297" y="83543"/>
                    <a:pt x="91678" y="86916"/>
                  </a:cubicBezTo>
                  <a:cubicBezTo>
                    <a:pt x="94059" y="90290"/>
                    <a:pt x="100409" y="97036"/>
                    <a:pt x="102393" y="101203"/>
                  </a:cubicBezTo>
                  <a:cubicBezTo>
                    <a:pt x="104377" y="105370"/>
                    <a:pt x="103386" y="107950"/>
                    <a:pt x="103584" y="111919"/>
                  </a:cubicBezTo>
                  <a:cubicBezTo>
                    <a:pt x="103783" y="115888"/>
                    <a:pt x="102393" y="120452"/>
                    <a:pt x="103584" y="125016"/>
                  </a:cubicBezTo>
                  <a:cubicBezTo>
                    <a:pt x="104775" y="129580"/>
                    <a:pt x="109537" y="133945"/>
                    <a:pt x="110728" y="139303"/>
                  </a:cubicBezTo>
                  <a:cubicBezTo>
                    <a:pt x="111919" y="144661"/>
                    <a:pt x="110728" y="157162"/>
                    <a:pt x="110728" y="157162"/>
                  </a:cubicBezTo>
                  <a:cubicBezTo>
                    <a:pt x="110728" y="162718"/>
                    <a:pt x="111323" y="167283"/>
                    <a:pt x="110728" y="172641"/>
                  </a:cubicBezTo>
                  <a:cubicBezTo>
                    <a:pt x="110133" y="177999"/>
                    <a:pt x="107751" y="185539"/>
                    <a:pt x="107156" y="189309"/>
                  </a:cubicBezTo>
                  <a:cubicBezTo>
                    <a:pt x="106561" y="193079"/>
                    <a:pt x="106759" y="191690"/>
                    <a:pt x="107156" y="195262"/>
                  </a:cubicBezTo>
                  <a:cubicBezTo>
                    <a:pt x="107553" y="198834"/>
                    <a:pt x="109537" y="205780"/>
                    <a:pt x="109537" y="210741"/>
                  </a:cubicBezTo>
                  <a:cubicBezTo>
                    <a:pt x="109537" y="215702"/>
                    <a:pt x="105370" y="222250"/>
                    <a:pt x="107156" y="225028"/>
                  </a:cubicBezTo>
                  <a:cubicBezTo>
                    <a:pt x="108942" y="227806"/>
                    <a:pt x="117277" y="224829"/>
                    <a:pt x="120253" y="227409"/>
                  </a:cubicBezTo>
                  <a:cubicBezTo>
                    <a:pt x="123229" y="229989"/>
                    <a:pt x="122435" y="235347"/>
                    <a:pt x="125015" y="240506"/>
                  </a:cubicBezTo>
                  <a:cubicBezTo>
                    <a:pt x="127595" y="245665"/>
                    <a:pt x="133945" y="253802"/>
                    <a:pt x="135731" y="258366"/>
                  </a:cubicBezTo>
                  <a:cubicBezTo>
                    <a:pt x="137517" y="262930"/>
                    <a:pt x="135136" y="263724"/>
                    <a:pt x="135731" y="267891"/>
                  </a:cubicBezTo>
                  <a:cubicBezTo>
                    <a:pt x="136326" y="272058"/>
                    <a:pt x="140295" y="278408"/>
                    <a:pt x="139303" y="283369"/>
                  </a:cubicBezTo>
                  <a:cubicBezTo>
                    <a:pt x="138311" y="288330"/>
                    <a:pt x="130969" y="293092"/>
                    <a:pt x="129778" y="297656"/>
                  </a:cubicBezTo>
                  <a:cubicBezTo>
                    <a:pt x="128587" y="302220"/>
                    <a:pt x="131961" y="306983"/>
                    <a:pt x="132159" y="310753"/>
                  </a:cubicBezTo>
                  <a:cubicBezTo>
                    <a:pt x="132357" y="314523"/>
                    <a:pt x="129976" y="317302"/>
                    <a:pt x="130968" y="320278"/>
                  </a:cubicBezTo>
                  <a:cubicBezTo>
                    <a:pt x="131960" y="323255"/>
                    <a:pt x="136525" y="326231"/>
                    <a:pt x="138112" y="328612"/>
                  </a:cubicBezTo>
                  <a:cubicBezTo>
                    <a:pt x="139699" y="330993"/>
                    <a:pt x="138905" y="330994"/>
                    <a:pt x="140493" y="334566"/>
                  </a:cubicBezTo>
                  <a:cubicBezTo>
                    <a:pt x="142081" y="338138"/>
                    <a:pt x="147637" y="350044"/>
                    <a:pt x="147637" y="350044"/>
                  </a:cubicBezTo>
                  <a:cubicBezTo>
                    <a:pt x="148828" y="353219"/>
                    <a:pt x="147637" y="353616"/>
                    <a:pt x="147637" y="353616"/>
                  </a:cubicBezTo>
                  <a:cubicBezTo>
                    <a:pt x="148431" y="354806"/>
                    <a:pt x="150416" y="356195"/>
                    <a:pt x="152400" y="357187"/>
                  </a:cubicBezTo>
                  <a:cubicBezTo>
                    <a:pt x="154384" y="358179"/>
                    <a:pt x="156368" y="358974"/>
                    <a:pt x="159543" y="359569"/>
                  </a:cubicBezTo>
                  <a:cubicBezTo>
                    <a:pt x="162718" y="360164"/>
                    <a:pt x="170656" y="357981"/>
                    <a:pt x="171450" y="360759"/>
                  </a:cubicBezTo>
                  <a:cubicBezTo>
                    <a:pt x="172244" y="363537"/>
                    <a:pt x="166092" y="371475"/>
                    <a:pt x="164306" y="376237"/>
                  </a:cubicBezTo>
                  <a:cubicBezTo>
                    <a:pt x="162520" y="380999"/>
                    <a:pt x="163115" y="385167"/>
                    <a:pt x="160734" y="389334"/>
                  </a:cubicBezTo>
                  <a:cubicBezTo>
                    <a:pt x="158353" y="393501"/>
                    <a:pt x="152002" y="396479"/>
                    <a:pt x="150018" y="401241"/>
                  </a:cubicBezTo>
                  <a:cubicBezTo>
                    <a:pt x="148034" y="406004"/>
                    <a:pt x="149026" y="413544"/>
                    <a:pt x="148828" y="417909"/>
                  </a:cubicBezTo>
                  <a:cubicBezTo>
                    <a:pt x="148630" y="422274"/>
                    <a:pt x="148431" y="423267"/>
                    <a:pt x="148828" y="427434"/>
                  </a:cubicBezTo>
                  <a:cubicBezTo>
                    <a:pt x="149225" y="431601"/>
                    <a:pt x="150415" y="438943"/>
                    <a:pt x="151209" y="442912"/>
                  </a:cubicBezTo>
                  <a:cubicBezTo>
                    <a:pt x="152003" y="446881"/>
                    <a:pt x="151209" y="448866"/>
                    <a:pt x="153590" y="451247"/>
                  </a:cubicBezTo>
                  <a:cubicBezTo>
                    <a:pt x="155971" y="453628"/>
                    <a:pt x="165496" y="457200"/>
                    <a:pt x="165496" y="457200"/>
                  </a:cubicBezTo>
                  <a:cubicBezTo>
                    <a:pt x="168671" y="458787"/>
                    <a:pt x="169465" y="460772"/>
                    <a:pt x="172640" y="460772"/>
                  </a:cubicBezTo>
                  <a:cubicBezTo>
                    <a:pt x="175815" y="460772"/>
                    <a:pt x="183355" y="455414"/>
                    <a:pt x="184546" y="457200"/>
                  </a:cubicBezTo>
                  <a:cubicBezTo>
                    <a:pt x="185737" y="458986"/>
                    <a:pt x="181173" y="466725"/>
                    <a:pt x="179784" y="471487"/>
                  </a:cubicBezTo>
                  <a:cubicBezTo>
                    <a:pt x="178395" y="476250"/>
                    <a:pt x="174426" y="481409"/>
                    <a:pt x="176212" y="485775"/>
                  </a:cubicBezTo>
                  <a:cubicBezTo>
                    <a:pt x="177998" y="490141"/>
                    <a:pt x="187524" y="494506"/>
                    <a:pt x="190500" y="497681"/>
                  </a:cubicBezTo>
                  <a:cubicBezTo>
                    <a:pt x="193476" y="500856"/>
                    <a:pt x="191690" y="502642"/>
                    <a:pt x="194071" y="504825"/>
                  </a:cubicBezTo>
                  <a:cubicBezTo>
                    <a:pt x="196452" y="507008"/>
                    <a:pt x="201414" y="508198"/>
                    <a:pt x="204787" y="510778"/>
                  </a:cubicBezTo>
                  <a:cubicBezTo>
                    <a:pt x="208160" y="513358"/>
                    <a:pt x="211732" y="517327"/>
                    <a:pt x="214312" y="520303"/>
                  </a:cubicBezTo>
                  <a:cubicBezTo>
                    <a:pt x="216892" y="523279"/>
                    <a:pt x="217884" y="524470"/>
                    <a:pt x="220265" y="528637"/>
                  </a:cubicBezTo>
                  <a:cubicBezTo>
                    <a:pt x="222646" y="532804"/>
                    <a:pt x="225822" y="542528"/>
                    <a:pt x="228600" y="545306"/>
                  </a:cubicBezTo>
                  <a:cubicBezTo>
                    <a:pt x="231378" y="548084"/>
                    <a:pt x="233958" y="545108"/>
                    <a:pt x="236934" y="545306"/>
                  </a:cubicBezTo>
                  <a:cubicBezTo>
                    <a:pt x="239910" y="545504"/>
                    <a:pt x="243284" y="543719"/>
                    <a:pt x="246459" y="546497"/>
                  </a:cubicBezTo>
                  <a:cubicBezTo>
                    <a:pt x="249634" y="549275"/>
                    <a:pt x="253603" y="558006"/>
                    <a:pt x="255984" y="561975"/>
                  </a:cubicBezTo>
                  <a:cubicBezTo>
                    <a:pt x="258365" y="565944"/>
                    <a:pt x="260151" y="566142"/>
                    <a:pt x="260746" y="570309"/>
                  </a:cubicBezTo>
                  <a:cubicBezTo>
                    <a:pt x="261341" y="574476"/>
                    <a:pt x="261540" y="582414"/>
                    <a:pt x="259556" y="586978"/>
                  </a:cubicBezTo>
                  <a:cubicBezTo>
                    <a:pt x="257572" y="591542"/>
                    <a:pt x="251023" y="595313"/>
                    <a:pt x="248840" y="597694"/>
                  </a:cubicBezTo>
                  <a:cubicBezTo>
                    <a:pt x="246657" y="600075"/>
                    <a:pt x="248443" y="599282"/>
                    <a:pt x="246459" y="601266"/>
                  </a:cubicBezTo>
                  <a:cubicBezTo>
                    <a:pt x="244475" y="603250"/>
                    <a:pt x="240308" y="607417"/>
                    <a:pt x="236934" y="609600"/>
                  </a:cubicBezTo>
                  <a:cubicBezTo>
                    <a:pt x="233561" y="611783"/>
                    <a:pt x="229592" y="611981"/>
                    <a:pt x="226218" y="614362"/>
                  </a:cubicBezTo>
                  <a:cubicBezTo>
                    <a:pt x="222845" y="616743"/>
                    <a:pt x="220066" y="619720"/>
                    <a:pt x="216693" y="623887"/>
                  </a:cubicBezTo>
                  <a:cubicBezTo>
                    <a:pt x="213320" y="628054"/>
                    <a:pt x="209153" y="633810"/>
                    <a:pt x="205978" y="639366"/>
                  </a:cubicBezTo>
                  <a:cubicBezTo>
                    <a:pt x="202803" y="644922"/>
                    <a:pt x="199826" y="651669"/>
                    <a:pt x="197643" y="657225"/>
                  </a:cubicBezTo>
                  <a:cubicBezTo>
                    <a:pt x="195460" y="662781"/>
                    <a:pt x="192683" y="668536"/>
                    <a:pt x="192881" y="672703"/>
                  </a:cubicBezTo>
                  <a:cubicBezTo>
                    <a:pt x="193079" y="676870"/>
                    <a:pt x="197048" y="677267"/>
                    <a:pt x="198834" y="682228"/>
                  </a:cubicBezTo>
                  <a:cubicBezTo>
                    <a:pt x="200620" y="687189"/>
                    <a:pt x="203596" y="696913"/>
                    <a:pt x="203596" y="702469"/>
                  </a:cubicBezTo>
                  <a:cubicBezTo>
                    <a:pt x="203596" y="708025"/>
                    <a:pt x="199231" y="711201"/>
                    <a:pt x="198834" y="715566"/>
                  </a:cubicBezTo>
                  <a:cubicBezTo>
                    <a:pt x="198437" y="719931"/>
                    <a:pt x="200024" y="724098"/>
                    <a:pt x="201215" y="728662"/>
                  </a:cubicBezTo>
                  <a:cubicBezTo>
                    <a:pt x="202406" y="733226"/>
                    <a:pt x="205184" y="739378"/>
                    <a:pt x="205978" y="742950"/>
                  </a:cubicBezTo>
                  <a:cubicBezTo>
                    <a:pt x="206772" y="746522"/>
                    <a:pt x="206573" y="747713"/>
                    <a:pt x="205978" y="750094"/>
                  </a:cubicBezTo>
                  <a:cubicBezTo>
                    <a:pt x="205383" y="752475"/>
                    <a:pt x="203398" y="754657"/>
                    <a:pt x="202406" y="757237"/>
                  </a:cubicBezTo>
                  <a:cubicBezTo>
                    <a:pt x="201414" y="759817"/>
                    <a:pt x="200025" y="765572"/>
                    <a:pt x="200025" y="765572"/>
                  </a:cubicBezTo>
                  <a:cubicBezTo>
                    <a:pt x="199628" y="767755"/>
                    <a:pt x="200223" y="768350"/>
                    <a:pt x="200025" y="770334"/>
                  </a:cubicBezTo>
                  <a:cubicBezTo>
                    <a:pt x="199827" y="772318"/>
                    <a:pt x="199033" y="774898"/>
                    <a:pt x="198834" y="777478"/>
                  </a:cubicBezTo>
                  <a:cubicBezTo>
                    <a:pt x="198636" y="780058"/>
                    <a:pt x="199826" y="783034"/>
                    <a:pt x="198834" y="785812"/>
                  </a:cubicBezTo>
                  <a:cubicBezTo>
                    <a:pt x="197842" y="788590"/>
                    <a:pt x="193079" y="790972"/>
                    <a:pt x="192881" y="794147"/>
                  </a:cubicBezTo>
                  <a:cubicBezTo>
                    <a:pt x="192683" y="797322"/>
                    <a:pt x="196254" y="801290"/>
                    <a:pt x="197643" y="804862"/>
                  </a:cubicBezTo>
                  <a:cubicBezTo>
                    <a:pt x="199032" y="808434"/>
                    <a:pt x="200818" y="812006"/>
                    <a:pt x="201215" y="815578"/>
                  </a:cubicBezTo>
                  <a:cubicBezTo>
                    <a:pt x="201612" y="819150"/>
                    <a:pt x="200025" y="821928"/>
                    <a:pt x="200025" y="826294"/>
                  </a:cubicBezTo>
                  <a:cubicBezTo>
                    <a:pt x="200025" y="830660"/>
                    <a:pt x="200818" y="837208"/>
                    <a:pt x="201215" y="841772"/>
                  </a:cubicBezTo>
                  <a:cubicBezTo>
                    <a:pt x="201612" y="846336"/>
                    <a:pt x="202208" y="850305"/>
                    <a:pt x="202406" y="853678"/>
                  </a:cubicBezTo>
                  <a:cubicBezTo>
                    <a:pt x="202604" y="857051"/>
                    <a:pt x="202406" y="862012"/>
                    <a:pt x="202406" y="862012"/>
                  </a:cubicBezTo>
                  <a:cubicBezTo>
                    <a:pt x="202406" y="864988"/>
                    <a:pt x="201414" y="868164"/>
                    <a:pt x="202406" y="871537"/>
                  </a:cubicBezTo>
                  <a:cubicBezTo>
                    <a:pt x="203398" y="874910"/>
                    <a:pt x="208756" y="878086"/>
                    <a:pt x="208359" y="882253"/>
                  </a:cubicBezTo>
                  <a:cubicBezTo>
                    <a:pt x="207962" y="886420"/>
                    <a:pt x="202009" y="890786"/>
                    <a:pt x="200025" y="896541"/>
                  </a:cubicBezTo>
                  <a:cubicBezTo>
                    <a:pt x="198041" y="902296"/>
                    <a:pt x="198438" y="911026"/>
                    <a:pt x="196453" y="916781"/>
                  </a:cubicBezTo>
                  <a:cubicBezTo>
                    <a:pt x="194469" y="922536"/>
                    <a:pt x="189507" y="925910"/>
                    <a:pt x="188118" y="931069"/>
                  </a:cubicBezTo>
                  <a:cubicBezTo>
                    <a:pt x="186729" y="936228"/>
                    <a:pt x="188118" y="947737"/>
                    <a:pt x="188118" y="947737"/>
                  </a:cubicBezTo>
                  <a:cubicBezTo>
                    <a:pt x="188118" y="953690"/>
                    <a:pt x="187920" y="961628"/>
                    <a:pt x="188118" y="966787"/>
                  </a:cubicBezTo>
                  <a:cubicBezTo>
                    <a:pt x="188316" y="971946"/>
                    <a:pt x="189111" y="975321"/>
                    <a:pt x="189309" y="978694"/>
                  </a:cubicBezTo>
                  <a:cubicBezTo>
                    <a:pt x="189507" y="982067"/>
                    <a:pt x="189408" y="984547"/>
                    <a:pt x="189309" y="9870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E1C108-2D93-467E-BAD8-6BA71D146763}"/>
                </a:ext>
              </a:extLst>
            </p:cNvPr>
            <p:cNvSpPr/>
            <p:nvPr/>
          </p:nvSpPr>
          <p:spPr>
            <a:xfrm>
              <a:off x="6901480" y="5057775"/>
              <a:ext cx="436393" cy="937022"/>
            </a:xfrm>
            <a:custGeom>
              <a:avLst/>
              <a:gdLst>
                <a:gd name="connsiteX0" fmla="*/ 26767 w 436393"/>
                <a:gd name="connsiteY0" fmla="*/ 0 h 937022"/>
                <a:gd name="connsiteX1" fmla="*/ 1764 w 436393"/>
                <a:gd name="connsiteY1" fmla="*/ 50006 h 937022"/>
                <a:gd name="connsiteX2" fmla="*/ 2954 w 436393"/>
                <a:gd name="connsiteY2" fmla="*/ 64294 h 937022"/>
                <a:gd name="connsiteX3" fmla="*/ 10098 w 436393"/>
                <a:gd name="connsiteY3" fmla="*/ 69056 h 937022"/>
                <a:gd name="connsiteX4" fmla="*/ 11289 w 436393"/>
                <a:gd name="connsiteY4" fmla="*/ 82153 h 937022"/>
                <a:gd name="connsiteX5" fmla="*/ 8908 w 436393"/>
                <a:gd name="connsiteY5" fmla="*/ 94059 h 937022"/>
                <a:gd name="connsiteX6" fmla="*/ 11289 w 436393"/>
                <a:gd name="connsiteY6" fmla="*/ 111919 h 937022"/>
                <a:gd name="connsiteX7" fmla="*/ 8908 w 436393"/>
                <a:gd name="connsiteY7" fmla="*/ 119063 h 937022"/>
                <a:gd name="connsiteX8" fmla="*/ 25576 w 436393"/>
                <a:gd name="connsiteY8" fmla="*/ 117872 h 937022"/>
                <a:gd name="connsiteX9" fmla="*/ 33911 w 436393"/>
                <a:gd name="connsiteY9" fmla="*/ 135731 h 937022"/>
                <a:gd name="connsiteX10" fmla="*/ 27958 w 436393"/>
                <a:gd name="connsiteY10" fmla="*/ 148828 h 937022"/>
                <a:gd name="connsiteX11" fmla="*/ 27958 w 436393"/>
                <a:gd name="connsiteY11" fmla="*/ 163116 h 937022"/>
                <a:gd name="connsiteX12" fmla="*/ 20814 w 436393"/>
                <a:gd name="connsiteY12" fmla="*/ 169069 h 937022"/>
                <a:gd name="connsiteX13" fmla="*/ 20814 w 436393"/>
                <a:gd name="connsiteY13" fmla="*/ 183356 h 937022"/>
                <a:gd name="connsiteX14" fmla="*/ 27958 w 436393"/>
                <a:gd name="connsiteY14" fmla="*/ 189309 h 937022"/>
                <a:gd name="connsiteX15" fmla="*/ 37483 w 436393"/>
                <a:gd name="connsiteY15" fmla="*/ 198834 h 937022"/>
                <a:gd name="connsiteX16" fmla="*/ 45817 w 436393"/>
                <a:gd name="connsiteY16" fmla="*/ 204788 h 937022"/>
                <a:gd name="connsiteX17" fmla="*/ 62486 w 436393"/>
                <a:gd name="connsiteY17" fmla="*/ 219075 h 937022"/>
                <a:gd name="connsiteX18" fmla="*/ 64867 w 436393"/>
                <a:gd name="connsiteY18" fmla="*/ 227409 h 937022"/>
                <a:gd name="connsiteX19" fmla="*/ 80345 w 436393"/>
                <a:gd name="connsiteY19" fmla="*/ 235744 h 937022"/>
                <a:gd name="connsiteX20" fmla="*/ 83917 w 436393"/>
                <a:gd name="connsiteY20" fmla="*/ 244078 h 937022"/>
                <a:gd name="connsiteX21" fmla="*/ 92251 w 436393"/>
                <a:gd name="connsiteY21" fmla="*/ 252413 h 937022"/>
                <a:gd name="connsiteX22" fmla="*/ 98204 w 436393"/>
                <a:gd name="connsiteY22" fmla="*/ 261938 h 937022"/>
                <a:gd name="connsiteX23" fmla="*/ 99395 w 436393"/>
                <a:gd name="connsiteY23" fmla="*/ 272653 h 937022"/>
                <a:gd name="connsiteX24" fmla="*/ 83917 w 436393"/>
                <a:gd name="connsiteY24" fmla="*/ 277416 h 937022"/>
                <a:gd name="connsiteX25" fmla="*/ 87489 w 436393"/>
                <a:gd name="connsiteY25" fmla="*/ 290513 h 937022"/>
                <a:gd name="connsiteX26" fmla="*/ 102967 w 436393"/>
                <a:gd name="connsiteY26" fmla="*/ 298847 h 937022"/>
                <a:gd name="connsiteX27" fmla="*/ 114873 w 436393"/>
                <a:gd name="connsiteY27" fmla="*/ 308372 h 937022"/>
                <a:gd name="connsiteX28" fmla="*/ 117254 w 436393"/>
                <a:gd name="connsiteY28" fmla="*/ 323850 h 937022"/>
                <a:gd name="connsiteX29" fmla="*/ 129161 w 436393"/>
                <a:gd name="connsiteY29" fmla="*/ 338138 h 937022"/>
                <a:gd name="connsiteX30" fmla="*/ 124398 w 436393"/>
                <a:gd name="connsiteY30" fmla="*/ 365522 h 937022"/>
                <a:gd name="connsiteX31" fmla="*/ 156545 w 436393"/>
                <a:gd name="connsiteY31" fmla="*/ 369094 h 937022"/>
                <a:gd name="connsiteX32" fmla="*/ 170833 w 436393"/>
                <a:gd name="connsiteY32" fmla="*/ 370284 h 937022"/>
                <a:gd name="connsiteX33" fmla="*/ 181548 w 436393"/>
                <a:gd name="connsiteY33" fmla="*/ 386953 h 937022"/>
                <a:gd name="connsiteX34" fmla="*/ 187501 w 436393"/>
                <a:gd name="connsiteY34" fmla="*/ 408384 h 937022"/>
                <a:gd name="connsiteX35" fmla="*/ 193454 w 436393"/>
                <a:gd name="connsiteY35" fmla="*/ 438150 h 937022"/>
                <a:gd name="connsiteX36" fmla="*/ 197026 w 436393"/>
                <a:gd name="connsiteY36" fmla="*/ 440531 h 937022"/>
                <a:gd name="connsiteX37" fmla="*/ 201789 w 436393"/>
                <a:gd name="connsiteY37" fmla="*/ 445294 h 937022"/>
                <a:gd name="connsiteX38" fmla="*/ 208933 w 436393"/>
                <a:gd name="connsiteY38" fmla="*/ 453628 h 937022"/>
                <a:gd name="connsiteX39" fmla="*/ 214886 w 436393"/>
                <a:gd name="connsiteY39" fmla="*/ 460772 h 937022"/>
                <a:gd name="connsiteX40" fmla="*/ 202979 w 436393"/>
                <a:gd name="connsiteY40" fmla="*/ 464344 h 937022"/>
                <a:gd name="connsiteX41" fmla="*/ 191073 w 436393"/>
                <a:gd name="connsiteY41" fmla="*/ 482203 h 937022"/>
                <a:gd name="connsiteX42" fmla="*/ 183929 w 436393"/>
                <a:gd name="connsiteY42" fmla="*/ 500063 h 937022"/>
                <a:gd name="connsiteX43" fmla="*/ 181548 w 436393"/>
                <a:gd name="connsiteY43" fmla="*/ 522684 h 937022"/>
                <a:gd name="connsiteX44" fmla="*/ 176786 w 436393"/>
                <a:gd name="connsiteY44" fmla="*/ 533400 h 937022"/>
                <a:gd name="connsiteX45" fmla="*/ 180358 w 436393"/>
                <a:gd name="connsiteY45" fmla="*/ 553641 h 937022"/>
                <a:gd name="connsiteX46" fmla="*/ 192264 w 436393"/>
                <a:gd name="connsiteY46" fmla="*/ 554831 h 937022"/>
                <a:gd name="connsiteX47" fmla="*/ 207742 w 436393"/>
                <a:gd name="connsiteY47" fmla="*/ 570309 h 937022"/>
                <a:gd name="connsiteX48" fmla="*/ 208933 w 436393"/>
                <a:gd name="connsiteY48" fmla="*/ 575072 h 937022"/>
                <a:gd name="connsiteX49" fmla="*/ 201789 w 436393"/>
                <a:gd name="connsiteY49" fmla="*/ 588169 h 937022"/>
                <a:gd name="connsiteX50" fmla="*/ 201789 w 436393"/>
                <a:gd name="connsiteY50" fmla="*/ 602456 h 937022"/>
                <a:gd name="connsiteX51" fmla="*/ 213695 w 436393"/>
                <a:gd name="connsiteY51" fmla="*/ 613172 h 937022"/>
                <a:gd name="connsiteX52" fmla="*/ 223220 w 436393"/>
                <a:gd name="connsiteY52" fmla="*/ 619125 h 937022"/>
                <a:gd name="connsiteX53" fmla="*/ 227983 w 436393"/>
                <a:gd name="connsiteY53" fmla="*/ 620316 h 937022"/>
                <a:gd name="connsiteX54" fmla="*/ 236317 w 436393"/>
                <a:gd name="connsiteY54" fmla="*/ 623888 h 937022"/>
                <a:gd name="connsiteX55" fmla="*/ 243461 w 436393"/>
                <a:gd name="connsiteY55" fmla="*/ 614363 h 937022"/>
                <a:gd name="connsiteX56" fmla="*/ 257748 w 436393"/>
                <a:gd name="connsiteY56" fmla="*/ 610791 h 937022"/>
                <a:gd name="connsiteX57" fmla="*/ 276798 w 436393"/>
                <a:gd name="connsiteY57" fmla="*/ 629841 h 937022"/>
                <a:gd name="connsiteX58" fmla="*/ 273226 w 436393"/>
                <a:gd name="connsiteY58" fmla="*/ 645319 h 937022"/>
                <a:gd name="connsiteX59" fmla="*/ 273226 w 436393"/>
                <a:gd name="connsiteY59" fmla="*/ 657225 h 937022"/>
                <a:gd name="connsiteX60" fmla="*/ 275608 w 436393"/>
                <a:gd name="connsiteY60" fmla="*/ 664369 h 937022"/>
                <a:gd name="connsiteX61" fmla="*/ 281561 w 436393"/>
                <a:gd name="connsiteY61" fmla="*/ 689372 h 937022"/>
                <a:gd name="connsiteX62" fmla="*/ 289895 w 436393"/>
                <a:gd name="connsiteY62" fmla="*/ 689372 h 937022"/>
                <a:gd name="connsiteX63" fmla="*/ 301801 w 436393"/>
                <a:gd name="connsiteY63" fmla="*/ 696516 h 937022"/>
                <a:gd name="connsiteX64" fmla="*/ 310136 w 436393"/>
                <a:gd name="connsiteY64" fmla="*/ 703659 h 937022"/>
                <a:gd name="connsiteX65" fmla="*/ 313708 w 436393"/>
                <a:gd name="connsiteY65" fmla="*/ 709613 h 937022"/>
                <a:gd name="connsiteX66" fmla="*/ 320851 w 436393"/>
                <a:gd name="connsiteY66" fmla="*/ 721519 h 937022"/>
                <a:gd name="connsiteX67" fmla="*/ 313708 w 436393"/>
                <a:gd name="connsiteY67" fmla="*/ 732234 h 937022"/>
                <a:gd name="connsiteX68" fmla="*/ 322042 w 436393"/>
                <a:gd name="connsiteY68" fmla="*/ 738188 h 937022"/>
                <a:gd name="connsiteX69" fmla="*/ 336329 w 436393"/>
                <a:gd name="connsiteY69" fmla="*/ 739378 h 937022"/>
                <a:gd name="connsiteX70" fmla="*/ 352998 w 436393"/>
                <a:gd name="connsiteY70" fmla="*/ 736997 h 937022"/>
                <a:gd name="connsiteX71" fmla="*/ 357761 w 436393"/>
                <a:gd name="connsiteY71" fmla="*/ 727472 h 937022"/>
                <a:gd name="connsiteX72" fmla="*/ 369667 w 436393"/>
                <a:gd name="connsiteY72" fmla="*/ 715566 h 937022"/>
                <a:gd name="connsiteX73" fmla="*/ 386336 w 436393"/>
                <a:gd name="connsiteY73" fmla="*/ 722709 h 937022"/>
                <a:gd name="connsiteX74" fmla="*/ 401814 w 436393"/>
                <a:gd name="connsiteY74" fmla="*/ 735806 h 937022"/>
                <a:gd name="connsiteX75" fmla="*/ 404195 w 436393"/>
                <a:gd name="connsiteY75" fmla="*/ 756047 h 937022"/>
                <a:gd name="connsiteX76" fmla="*/ 394670 w 436393"/>
                <a:gd name="connsiteY76" fmla="*/ 781050 h 937022"/>
                <a:gd name="connsiteX77" fmla="*/ 376811 w 436393"/>
                <a:gd name="connsiteY77" fmla="*/ 807244 h 937022"/>
                <a:gd name="connsiteX78" fmla="*/ 366095 w 436393"/>
                <a:gd name="connsiteY78" fmla="*/ 826294 h 937022"/>
                <a:gd name="connsiteX79" fmla="*/ 362523 w 436393"/>
                <a:gd name="connsiteY79" fmla="*/ 842963 h 937022"/>
                <a:gd name="connsiteX80" fmla="*/ 372048 w 436393"/>
                <a:gd name="connsiteY80" fmla="*/ 858441 h 937022"/>
                <a:gd name="connsiteX81" fmla="*/ 393479 w 436393"/>
                <a:gd name="connsiteY81" fmla="*/ 869156 h 937022"/>
                <a:gd name="connsiteX82" fmla="*/ 401814 w 436393"/>
                <a:gd name="connsiteY82" fmla="*/ 883444 h 937022"/>
                <a:gd name="connsiteX83" fmla="*/ 410148 w 436393"/>
                <a:gd name="connsiteY83" fmla="*/ 889397 h 937022"/>
                <a:gd name="connsiteX84" fmla="*/ 419673 w 436393"/>
                <a:gd name="connsiteY84" fmla="*/ 888206 h 937022"/>
                <a:gd name="connsiteX85" fmla="*/ 428008 w 436393"/>
                <a:gd name="connsiteY85" fmla="*/ 901303 h 937022"/>
                <a:gd name="connsiteX86" fmla="*/ 435151 w 436393"/>
                <a:gd name="connsiteY86" fmla="*/ 922734 h 937022"/>
                <a:gd name="connsiteX87" fmla="*/ 436342 w 436393"/>
                <a:gd name="connsiteY87" fmla="*/ 937022 h 937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6393" h="937022">
                  <a:moveTo>
                    <a:pt x="26767" y="0"/>
                  </a:moveTo>
                  <a:cubicBezTo>
                    <a:pt x="16250" y="19645"/>
                    <a:pt x="5733" y="39290"/>
                    <a:pt x="1764" y="50006"/>
                  </a:cubicBezTo>
                  <a:cubicBezTo>
                    <a:pt x="-2205" y="60722"/>
                    <a:pt x="1565" y="61119"/>
                    <a:pt x="2954" y="64294"/>
                  </a:cubicBezTo>
                  <a:cubicBezTo>
                    <a:pt x="4343" y="67469"/>
                    <a:pt x="8709" y="66080"/>
                    <a:pt x="10098" y="69056"/>
                  </a:cubicBezTo>
                  <a:cubicBezTo>
                    <a:pt x="11487" y="72032"/>
                    <a:pt x="11487" y="77986"/>
                    <a:pt x="11289" y="82153"/>
                  </a:cubicBezTo>
                  <a:cubicBezTo>
                    <a:pt x="11091" y="86320"/>
                    <a:pt x="8908" y="89098"/>
                    <a:pt x="8908" y="94059"/>
                  </a:cubicBezTo>
                  <a:cubicBezTo>
                    <a:pt x="8908" y="99020"/>
                    <a:pt x="11289" y="107752"/>
                    <a:pt x="11289" y="111919"/>
                  </a:cubicBezTo>
                  <a:cubicBezTo>
                    <a:pt x="11289" y="116086"/>
                    <a:pt x="6527" y="118071"/>
                    <a:pt x="8908" y="119063"/>
                  </a:cubicBezTo>
                  <a:cubicBezTo>
                    <a:pt x="11289" y="120055"/>
                    <a:pt x="21409" y="115094"/>
                    <a:pt x="25576" y="117872"/>
                  </a:cubicBezTo>
                  <a:cubicBezTo>
                    <a:pt x="29743" y="120650"/>
                    <a:pt x="33514" y="130572"/>
                    <a:pt x="33911" y="135731"/>
                  </a:cubicBezTo>
                  <a:cubicBezTo>
                    <a:pt x="34308" y="140890"/>
                    <a:pt x="28950" y="144264"/>
                    <a:pt x="27958" y="148828"/>
                  </a:cubicBezTo>
                  <a:cubicBezTo>
                    <a:pt x="26966" y="153392"/>
                    <a:pt x="29149" y="159742"/>
                    <a:pt x="27958" y="163116"/>
                  </a:cubicBezTo>
                  <a:cubicBezTo>
                    <a:pt x="26767" y="166490"/>
                    <a:pt x="22005" y="165696"/>
                    <a:pt x="20814" y="169069"/>
                  </a:cubicBezTo>
                  <a:cubicBezTo>
                    <a:pt x="19623" y="172442"/>
                    <a:pt x="19623" y="179983"/>
                    <a:pt x="20814" y="183356"/>
                  </a:cubicBezTo>
                  <a:cubicBezTo>
                    <a:pt x="22005" y="186729"/>
                    <a:pt x="25180" y="186729"/>
                    <a:pt x="27958" y="189309"/>
                  </a:cubicBezTo>
                  <a:cubicBezTo>
                    <a:pt x="30736" y="191889"/>
                    <a:pt x="34507" y="196254"/>
                    <a:pt x="37483" y="198834"/>
                  </a:cubicBezTo>
                  <a:cubicBezTo>
                    <a:pt x="40459" y="201414"/>
                    <a:pt x="41650" y="201415"/>
                    <a:pt x="45817" y="204788"/>
                  </a:cubicBezTo>
                  <a:cubicBezTo>
                    <a:pt x="49984" y="208161"/>
                    <a:pt x="59311" y="215305"/>
                    <a:pt x="62486" y="219075"/>
                  </a:cubicBezTo>
                  <a:cubicBezTo>
                    <a:pt x="65661" y="222845"/>
                    <a:pt x="61891" y="224631"/>
                    <a:pt x="64867" y="227409"/>
                  </a:cubicBezTo>
                  <a:cubicBezTo>
                    <a:pt x="67843" y="230187"/>
                    <a:pt x="77170" y="232966"/>
                    <a:pt x="80345" y="235744"/>
                  </a:cubicBezTo>
                  <a:cubicBezTo>
                    <a:pt x="83520" y="238522"/>
                    <a:pt x="81933" y="241300"/>
                    <a:pt x="83917" y="244078"/>
                  </a:cubicBezTo>
                  <a:cubicBezTo>
                    <a:pt x="85901" y="246856"/>
                    <a:pt x="89870" y="249436"/>
                    <a:pt x="92251" y="252413"/>
                  </a:cubicBezTo>
                  <a:cubicBezTo>
                    <a:pt x="94632" y="255390"/>
                    <a:pt x="97013" y="258565"/>
                    <a:pt x="98204" y="261938"/>
                  </a:cubicBezTo>
                  <a:cubicBezTo>
                    <a:pt x="99395" y="265311"/>
                    <a:pt x="101776" y="270073"/>
                    <a:pt x="99395" y="272653"/>
                  </a:cubicBezTo>
                  <a:cubicBezTo>
                    <a:pt x="97014" y="275233"/>
                    <a:pt x="85901" y="274439"/>
                    <a:pt x="83917" y="277416"/>
                  </a:cubicBezTo>
                  <a:cubicBezTo>
                    <a:pt x="81933" y="280393"/>
                    <a:pt x="84314" y="286941"/>
                    <a:pt x="87489" y="290513"/>
                  </a:cubicBezTo>
                  <a:cubicBezTo>
                    <a:pt x="90664" y="294085"/>
                    <a:pt x="98403" y="295871"/>
                    <a:pt x="102967" y="298847"/>
                  </a:cubicBezTo>
                  <a:cubicBezTo>
                    <a:pt x="107531" y="301824"/>
                    <a:pt x="112492" y="304205"/>
                    <a:pt x="114873" y="308372"/>
                  </a:cubicBezTo>
                  <a:cubicBezTo>
                    <a:pt x="117254" y="312539"/>
                    <a:pt x="114873" y="318889"/>
                    <a:pt x="117254" y="323850"/>
                  </a:cubicBezTo>
                  <a:cubicBezTo>
                    <a:pt x="119635" y="328811"/>
                    <a:pt x="127970" y="331193"/>
                    <a:pt x="129161" y="338138"/>
                  </a:cubicBezTo>
                  <a:cubicBezTo>
                    <a:pt x="130352" y="345083"/>
                    <a:pt x="119834" y="360363"/>
                    <a:pt x="124398" y="365522"/>
                  </a:cubicBezTo>
                  <a:cubicBezTo>
                    <a:pt x="128962" y="370681"/>
                    <a:pt x="148806" y="368300"/>
                    <a:pt x="156545" y="369094"/>
                  </a:cubicBezTo>
                  <a:cubicBezTo>
                    <a:pt x="164284" y="369888"/>
                    <a:pt x="166666" y="367307"/>
                    <a:pt x="170833" y="370284"/>
                  </a:cubicBezTo>
                  <a:cubicBezTo>
                    <a:pt x="175000" y="373261"/>
                    <a:pt x="178770" y="380603"/>
                    <a:pt x="181548" y="386953"/>
                  </a:cubicBezTo>
                  <a:cubicBezTo>
                    <a:pt x="184326" y="393303"/>
                    <a:pt x="185517" y="399851"/>
                    <a:pt x="187501" y="408384"/>
                  </a:cubicBezTo>
                  <a:cubicBezTo>
                    <a:pt x="189485" y="416917"/>
                    <a:pt x="193454" y="438150"/>
                    <a:pt x="193454" y="438150"/>
                  </a:cubicBezTo>
                  <a:cubicBezTo>
                    <a:pt x="195042" y="443508"/>
                    <a:pt x="197026" y="440531"/>
                    <a:pt x="197026" y="440531"/>
                  </a:cubicBezTo>
                  <a:cubicBezTo>
                    <a:pt x="198415" y="441722"/>
                    <a:pt x="199804" y="443111"/>
                    <a:pt x="201789" y="445294"/>
                  </a:cubicBezTo>
                  <a:cubicBezTo>
                    <a:pt x="203774" y="447477"/>
                    <a:pt x="206750" y="451048"/>
                    <a:pt x="208933" y="453628"/>
                  </a:cubicBezTo>
                  <a:cubicBezTo>
                    <a:pt x="211116" y="456208"/>
                    <a:pt x="215878" y="458986"/>
                    <a:pt x="214886" y="460772"/>
                  </a:cubicBezTo>
                  <a:cubicBezTo>
                    <a:pt x="213894" y="462558"/>
                    <a:pt x="206948" y="460772"/>
                    <a:pt x="202979" y="464344"/>
                  </a:cubicBezTo>
                  <a:cubicBezTo>
                    <a:pt x="199010" y="467916"/>
                    <a:pt x="194248" y="476250"/>
                    <a:pt x="191073" y="482203"/>
                  </a:cubicBezTo>
                  <a:cubicBezTo>
                    <a:pt x="187898" y="488156"/>
                    <a:pt x="185517" y="493316"/>
                    <a:pt x="183929" y="500063"/>
                  </a:cubicBezTo>
                  <a:cubicBezTo>
                    <a:pt x="182342" y="506810"/>
                    <a:pt x="182738" y="517128"/>
                    <a:pt x="181548" y="522684"/>
                  </a:cubicBezTo>
                  <a:cubicBezTo>
                    <a:pt x="180358" y="528240"/>
                    <a:pt x="176984" y="528241"/>
                    <a:pt x="176786" y="533400"/>
                  </a:cubicBezTo>
                  <a:cubicBezTo>
                    <a:pt x="176588" y="538560"/>
                    <a:pt x="177778" y="550069"/>
                    <a:pt x="180358" y="553641"/>
                  </a:cubicBezTo>
                  <a:cubicBezTo>
                    <a:pt x="182938" y="557213"/>
                    <a:pt x="187700" y="552053"/>
                    <a:pt x="192264" y="554831"/>
                  </a:cubicBezTo>
                  <a:cubicBezTo>
                    <a:pt x="196828" y="557609"/>
                    <a:pt x="204964" y="566936"/>
                    <a:pt x="207742" y="570309"/>
                  </a:cubicBezTo>
                  <a:cubicBezTo>
                    <a:pt x="210520" y="573683"/>
                    <a:pt x="209925" y="572095"/>
                    <a:pt x="208933" y="575072"/>
                  </a:cubicBezTo>
                  <a:cubicBezTo>
                    <a:pt x="207941" y="578049"/>
                    <a:pt x="202980" y="583605"/>
                    <a:pt x="201789" y="588169"/>
                  </a:cubicBezTo>
                  <a:cubicBezTo>
                    <a:pt x="200598" y="592733"/>
                    <a:pt x="199805" y="598289"/>
                    <a:pt x="201789" y="602456"/>
                  </a:cubicBezTo>
                  <a:cubicBezTo>
                    <a:pt x="203773" y="606623"/>
                    <a:pt x="210123" y="610394"/>
                    <a:pt x="213695" y="613172"/>
                  </a:cubicBezTo>
                  <a:cubicBezTo>
                    <a:pt x="217267" y="615950"/>
                    <a:pt x="223220" y="619125"/>
                    <a:pt x="223220" y="619125"/>
                  </a:cubicBezTo>
                  <a:cubicBezTo>
                    <a:pt x="225601" y="620316"/>
                    <a:pt x="225800" y="619522"/>
                    <a:pt x="227983" y="620316"/>
                  </a:cubicBezTo>
                  <a:cubicBezTo>
                    <a:pt x="230166" y="621110"/>
                    <a:pt x="233737" y="624880"/>
                    <a:pt x="236317" y="623888"/>
                  </a:cubicBezTo>
                  <a:cubicBezTo>
                    <a:pt x="238897" y="622896"/>
                    <a:pt x="239889" y="616546"/>
                    <a:pt x="243461" y="614363"/>
                  </a:cubicBezTo>
                  <a:cubicBezTo>
                    <a:pt x="247033" y="612180"/>
                    <a:pt x="252192" y="608211"/>
                    <a:pt x="257748" y="610791"/>
                  </a:cubicBezTo>
                  <a:cubicBezTo>
                    <a:pt x="263304" y="613371"/>
                    <a:pt x="274218" y="624086"/>
                    <a:pt x="276798" y="629841"/>
                  </a:cubicBezTo>
                  <a:cubicBezTo>
                    <a:pt x="279378" y="635596"/>
                    <a:pt x="273821" y="640755"/>
                    <a:pt x="273226" y="645319"/>
                  </a:cubicBezTo>
                  <a:cubicBezTo>
                    <a:pt x="272631" y="649883"/>
                    <a:pt x="272829" y="654050"/>
                    <a:pt x="273226" y="657225"/>
                  </a:cubicBezTo>
                  <a:cubicBezTo>
                    <a:pt x="273623" y="660400"/>
                    <a:pt x="274219" y="659011"/>
                    <a:pt x="275608" y="664369"/>
                  </a:cubicBezTo>
                  <a:cubicBezTo>
                    <a:pt x="276997" y="669727"/>
                    <a:pt x="279180" y="685205"/>
                    <a:pt x="281561" y="689372"/>
                  </a:cubicBezTo>
                  <a:cubicBezTo>
                    <a:pt x="283942" y="693539"/>
                    <a:pt x="286522" y="688181"/>
                    <a:pt x="289895" y="689372"/>
                  </a:cubicBezTo>
                  <a:cubicBezTo>
                    <a:pt x="293268" y="690563"/>
                    <a:pt x="298428" y="694135"/>
                    <a:pt x="301801" y="696516"/>
                  </a:cubicBezTo>
                  <a:cubicBezTo>
                    <a:pt x="305175" y="698897"/>
                    <a:pt x="308151" y="701476"/>
                    <a:pt x="310136" y="703659"/>
                  </a:cubicBezTo>
                  <a:cubicBezTo>
                    <a:pt x="312121" y="705842"/>
                    <a:pt x="313708" y="709613"/>
                    <a:pt x="313708" y="709613"/>
                  </a:cubicBezTo>
                  <a:cubicBezTo>
                    <a:pt x="315494" y="712590"/>
                    <a:pt x="320851" y="717749"/>
                    <a:pt x="320851" y="721519"/>
                  </a:cubicBezTo>
                  <a:cubicBezTo>
                    <a:pt x="320851" y="725289"/>
                    <a:pt x="313510" y="729456"/>
                    <a:pt x="313708" y="732234"/>
                  </a:cubicBezTo>
                  <a:cubicBezTo>
                    <a:pt x="313906" y="735012"/>
                    <a:pt x="318272" y="736997"/>
                    <a:pt x="322042" y="738188"/>
                  </a:cubicBezTo>
                  <a:cubicBezTo>
                    <a:pt x="325812" y="739379"/>
                    <a:pt x="331170" y="739576"/>
                    <a:pt x="336329" y="739378"/>
                  </a:cubicBezTo>
                  <a:cubicBezTo>
                    <a:pt x="341488" y="739180"/>
                    <a:pt x="349426" y="738981"/>
                    <a:pt x="352998" y="736997"/>
                  </a:cubicBezTo>
                  <a:cubicBezTo>
                    <a:pt x="356570" y="735013"/>
                    <a:pt x="354983" y="731044"/>
                    <a:pt x="357761" y="727472"/>
                  </a:cubicBezTo>
                  <a:cubicBezTo>
                    <a:pt x="360539" y="723900"/>
                    <a:pt x="364905" y="716360"/>
                    <a:pt x="369667" y="715566"/>
                  </a:cubicBezTo>
                  <a:cubicBezTo>
                    <a:pt x="374429" y="714772"/>
                    <a:pt x="380978" y="719336"/>
                    <a:pt x="386336" y="722709"/>
                  </a:cubicBezTo>
                  <a:cubicBezTo>
                    <a:pt x="391694" y="726082"/>
                    <a:pt x="398838" y="730250"/>
                    <a:pt x="401814" y="735806"/>
                  </a:cubicBezTo>
                  <a:cubicBezTo>
                    <a:pt x="404790" y="741362"/>
                    <a:pt x="405386" y="748506"/>
                    <a:pt x="404195" y="756047"/>
                  </a:cubicBezTo>
                  <a:cubicBezTo>
                    <a:pt x="403004" y="763588"/>
                    <a:pt x="399234" y="772517"/>
                    <a:pt x="394670" y="781050"/>
                  </a:cubicBezTo>
                  <a:cubicBezTo>
                    <a:pt x="390106" y="789583"/>
                    <a:pt x="381573" y="799703"/>
                    <a:pt x="376811" y="807244"/>
                  </a:cubicBezTo>
                  <a:cubicBezTo>
                    <a:pt x="372049" y="814785"/>
                    <a:pt x="368476" y="820341"/>
                    <a:pt x="366095" y="826294"/>
                  </a:cubicBezTo>
                  <a:cubicBezTo>
                    <a:pt x="363714" y="832247"/>
                    <a:pt x="361531" y="837605"/>
                    <a:pt x="362523" y="842963"/>
                  </a:cubicBezTo>
                  <a:cubicBezTo>
                    <a:pt x="363515" y="848321"/>
                    <a:pt x="366889" y="854076"/>
                    <a:pt x="372048" y="858441"/>
                  </a:cubicBezTo>
                  <a:cubicBezTo>
                    <a:pt x="377207" y="862807"/>
                    <a:pt x="388518" y="864989"/>
                    <a:pt x="393479" y="869156"/>
                  </a:cubicBezTo>
                  <a:cubicBezTo>
                    <a:pt x="398440" y="873323"/>
                    <a:pt x="399036" y="880071"/>
                    <a:pt x="401814" y="883444"/>
                  </a:cubicBezTo>
                  <a:cubicBezTo>
                    <a:pt x="404592" y="886818"/>
                    <a:pt x="407172" y="888603"/>
                    <a:pt x="410148" y="889397"/>
                  </a:cubicBezTo>
                  <a:cubicBezTo>
                    <a:pt x="413124" y="890191"/>
                    <a:pt x="416696" y="886222"/>
                    <a:pt x="419673" y="888206"/>
                  </a:cubicBezTo>
                  <a:cubicBezTo>
                    <a:pt x="422650" y="890190"/>
                    <a:pt x="425428" y="895548"/>
                    <a:pt x="428008" y="901303"/>
                  </a:cubicBezTo>
                  <a:cubicBezTo>
                    <a:pt x="430588" y="907058"/>
                    <a:pt x="433762" y="916781"/>
                    <a:pt x="435151" y="922734"/>
                  </a:cubicBezTo>
                  <a:cubicBezTo>
                    <a:pt x="436540" y="928687"/>
                    <a:pt x="436441" y="932854"/>
                    <a:pt x="436342" y="9370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DC52F83-B365-4C50-8725-73C2E1BB688F}"/>
                </a:ext>
              </a:extLst>
            </p:cNvPr>
            <p:cNvSpPr/>
            <p:nvPr/>
          </p:nvSpPr>
          <p:spPr>
            <a:xfrm>
              <a:off x="7019925" y="5981700"/>
              <a:ext cx="364551" cy="677466"/>
            </a:xfrm>
            <a:custGeom>
              <a:avLst/>
              <a:gdLst>
                <a:gd name="connsiteX0" fmla="*/ 0 w 364551"/>
                <a:gd name="connsiteY0" fmla="*/ 677466 h 677466"/>
                <a:gd name="connsiteX1" fmla="*/ 71438 w 364551"/>
                <a:gd name="connsiteY1" fmla="*/ 670322 h 677466"/>
                <a:gd name="connsiteX2" fmla="*/ 77391 w 364551"/>
                <a:gd name="connsiteY2" fmla="*/ 670322 h 677466"/>
                <a:gd name="connsiteX3" fmla="*/ 96441 w 364551"/>
                <a:gd name="connsiteY3" fmla="*/ 657225 h 677466"/>
                <a:gd name="connsiteX4" fmla="*/ 107156 w 364551"/>
                <a:gd name="connsiteY4" fmla="*/ 651272 h 677466"/>
                <a:gd name="connsiteX5" fmla="*/ 122634 w 364551"/>
                <a:gd name="connsiteY5" fmla="*/ 642938 h 677466"/>
                <a:gd name="connsiteX6" fmla="*/ 127397 w 364551"/>
                <a:gd name="connsiteY6" fmla="*/ 636984 h 677466"/>
                <a:gd name="connsiteX7" fmla="*/ 136922 w 364551"/>
                <a:gd name="connsiteY7" fmla="*/ 627459 h 677466"/>
                <a:gd name="connsiteX8" fmla="*/ 154781 w 364551"/>
                <a:gd name="connsiteY8" fmla="*/ 609600 h 677466"/>
                <a:gd name="connsiteX9" fmla="*/ 161925 w 364551"/>
                <a:gd name="connsiteY9" fmla="*/ 597694 h 677466"/>
                <a:gd name="connsiteX10" fmla="*/ 167878 w 364551"/>
                <a:gd name="connsiteY10" fmla="*/ 584597 h 677466"/>
                <a:gd name="connsiteX11" fmla="*/ 178594 w 364551"/>
                <a:gd name="connsiteY11" fmla="*/ 563166 h 677466"/>
                <a:gd name="connsiteX12" fmla="*/ 186928 w 364551"/>
                <a:gd name="connsiteY12" fmla="*/ 553641 h 677466"/>
                <a:gd name="connsiteX13" fmla="*/ 189309 w 364551"/>
                <a:gd name="connsiteY13" fmla="*/ 539353 h 677466"/>
                <a:gd name="connsiteX14" fmla="*/ 196453 w 364551"/>
                <a:gd name="connsiteY14" fmla="*/ 535781 h 677466"/>
                <a:gd name="connsiteX15" fmla="*/ 204788 w 364551"/>
                <a:gd name="connsiteY15" fmla="*/ 525066 h 677466"/>
                <a:gd name="connsiteX16" fmla="*/ 226219 w 364551"/>
                <a:gd name="connsiteY16" fmla="*/ 539353 h 677466"/>
                <a:gd name="connsiteX17" fmla="*/ 235744 w 364551"/>
                <a:gd name="connsiteY17" fmla="*/ 546497 h 677466"/>
                <a:gd name="connsiteX18" fmla="*/ 247650 w 364551"/>
                <a:gd name="connsiteY18" fmla="*/ 547688 h 677466"/>
                <a:gd name="connsiteX19" fmla="*/ 259556 w 364551"/>
                <a:gd name="connsiteY19" fmla="*/ 546497 h 677466"/>
                <a:gd name="connsiteX20" fmla="*/ 270272 w 364551"/>
                <a:gd name="connsiteY20" fmla="*/ 539353 h 677466"/>
                <a:gd name="connsiteX21" fmla="*/ 284559 w 364551"/>
                <a:gd name="connsiteY21" fmla="*/ 525066 h 677466"/>
                <a:gd name="connsiteX22" fmla="*/ 289322 w 364551"/>
                <a:gd name="connsiteY22" fmla="*/ 513159 h 677466"/>
                <a:gd name="connsiteX23" fmla="*/ 295275 w 364551"/>
                <a:gd name="connsiteY23" fmla="*/ 504825 h 677466"/>
                <a:gd name="connsiteX24" fmla="*/ 304800 w 364551"/>
                <a:gd name="connsiteY24" fmla="*/ 489347 h 677466"/>
                <a:gd name="connsiteX25" fmla="*/ 305991 w 364551"/>
                <a:gd name="connsiteY25" fmla="*/ 481013 h 677466"/>
                <a:gd name="connsiteX26" fmla="*/ 309563 w 364551"/>
                <a:gd name="connsiteY26" fmla="*/ 467916 h 677466"/>
                <a:gd name="connsiteX27" fmla="*/ 316706 w 364551"/>
                <a:gd name="connsiteY27" fmla="*/ 460772 h 677466"/>
                <a:gd name="connsiteX28" fmla="*/ 332184 w 364551"/>
                <a:gd name="connsiteY28" fmla="*/ 456009 h 677466"/>
                <a:gd name="connsiteX29" fmla="*/ 342900 w 364551"/>
                <a:gd name="connsiteY29" fmla="*/ 454819 h 677466"/>
                <a:gd name="connsiteX30" fmla="*/ 353616 w 364551"/>
                <a:gd name="connsiteY30" fmla="*/ 445294 h 677466"/>
                <a:gd name="connsiteX31" fmla="*/ 340519 w 364551"/>
                <a:gd name="connsiteY31" fmla="*/ 438150 h 677466"/>
                <a:gd name="connsiteX32" fmla="*/ 316706 w 364551"/>
                <a:gd name="connsiteY32" fmla="*/ 415528 h 677466"/>
                <a:gd name="connsiteX33" fmla="*/ 305991 w 364551"/>
                <a:gd name="connsiteY33" fmla="*/ 402431 h 677466"/>
                <a:gd name="connsiteX34" fmla="*/ 294084 w 364551"/>
                <a:gd name="connsiteY34" fmla="*/ 381000 h 677466"/>
                <a:gd name="connsiteX35" fmla="*/ 284559 w 364551"/>
                <a:gd name="connsiteY35" fmla="*/ 358378 h 677466"/>
                <a:gd name="connsiteX36" fmla="*/ 283369 w 364551"/>
                <a:gd name="connsiteY36" fmla="*/ 358378 h 677466"/>
                <a:gd name="connsiteX37" fmla="*/ 295275 w 364551"/>
                <a:gd name="connsiteY37" fmla="*/ 339328 h 677466"/>
                <a:gd name="connsiteX38" fmla="*/ 334566 w 364551"/>
                <a:gd name="connsiteY38" fmla="*/ 317897 h 677466"/>
                <a:gd name="connsiteX39" fmla="*/ 346472 w 364551"/>
                <a:gd name="connsiteY39" fmla="*/ 307181 h 677466"/>
                <a:gd name="connsiteX40" fmla="*/ 348853 w 364551"/>
                <a:gd name="connsiteY40" fmla="*/ 283369 h 677466"/>
                <a:gd name="connsiteX41" fmla="*/ 353616 w 364551"/>
                <a:gd name="connsiteY41" fmla="*/ 264319 h 677466"/>
                <a:gd name="connsiteX42" fmla="*/ 348853 w 364551"/>
                <a:gd name="connsiteY42" fmla="*/ 247650 h 677466"/>
                <a:gd name="connsiteX43" fmla="*/ 340519 w 364551"/>
                <a:gd name="connsiteY43" fmla="*/ 234553 h 677466"/>
                <a:gd name="connsiteX44" fmla="*/ 329803 w 364551"/>
                <a:gd name="connsiteY44" fmla="*/ 222647 h 677466"/>
                <a:gd name="connsiteX45" fmla="*/ 345281 w 364551"/>
                <a:gd name="connsiteY45" fmla="*/ 213122 h 677466"/>
                <a:gd name="connsiteX46" fmla="*/ 360759 w 364551"/>
                <a:gd name="connsiteY46" fmla="*/ 202406 h 677466"/>
                <a:gd name="connsiteX47" fmla="*/ 364331 w 364551"/>
                <a:gd name="connsiteY47" fmla="*/ 191691 h 677466"/>
                <a:gd name="connsiteX48" fmla="*/ 363141 w 364551"/>
                <a:gd name="connsiteY48" fmla="*/ 176213 h 677466"/>
                <a:gd name="connsiteX49" fmla="*/ 354806 w 364551"/>
                <a:gd name="connsiteY49" fmla="*/ 175022 h 677466"/>
                <a:gd name="connsiteX50" fmla="*/ 333375 w 364551"/>
                <a:gd name="connsiteY50" fmla="*/ 169069 h 677466"/>
                <a:gd name="connsiteX51" fmla="*/ 319088 w 364551"/>
                <a:gd name="connsiteY51" fmla="*/ 161925 h 677466"/>
                <a:gd name="connsiteX52" fmla="*/ 311944 w 364551"/>
                <a:gd name="connsiteY52" fmla="*/ 140494 h 677466"/>
                <a:gd name="connsiteX53" fmla="*/ 314325 w 364551"/>
                <a:gd name="connsiteY53" fmla="*/ 123825 h 677466"/>
                <a:gd name="connsiteX54" fmla="*/ 323850 w 364551"/>
                <a:gd name="connsiteY54" fmla="*/ 116681 h 677466"/>
                <a:gd name="connsiteX55" fmla="*/ 334566 w 364551"/>
                <a:gd name="connsiteY55" fmla="*/ 117872 h 677466"/>
                <a:gd name="connsiteX56" fmla="*/ 347663 w 364551"/>
                <a:gd name="connsiteY56" fmla="*/ 101203 h 677466"/>
                <a:gd name="connsiteX57" fmla="*/ 354806 w 364551"/>
                <a:gd name="connsiteY57" fmla="*/ 90488 h 677466"/>
                <a:gd name="connsiteX58" fmla="*/ 358378 w 364551"/>
                <a:gd name="connsiteY58" fmla="*/ 78581 h 677466"/>
                <a:gd name="connsiteX59" fmla="*/ 353616 w 364551"/>
                <a:gd name="connsiteY59" fmla="*/ 64294 h 677466"/>
                <a:gd name="connsiteX60" fmla="*/ 347663 w 364551"/>
                <a:gd name="connsiteY60" fmla="*/ 57150 h 677466"/>
                <a:gd name="connsiteX61" fmla="*/ 338138 w 364551"/>
                <a:gd name="connsiteY61" fmla="*/ 54769 h 677466"/>
                <a:gd name="connsiteX62" fmla="*/ 321469 w 364551"/>
                <a:gd name="connsiteY62" fmla="*/ 42863 h 677466"/>
                <a:gd name="connsiteX63" fmla="*/ 314325 w 364551"/>
                <a:gd name="connsiteY63" fmla="*/ 27384 h 677466"/>
                <a:gd name="connsiteX64" fmla="*/ 314325 w 364551"/>
                <a:gd name="connsiteY64" fmla="*/ 10716 h 677466"/>
                <a:gd name="connsiteX65" fmla="*/ 317897 w 364551"/>
                <a:gd name="connsiteY65" fmla="*/ 0 h 67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64551" h="677466">
                  <a:moveTo>
                    <a:pt x="0" y="677466"/>
                  </a:moveTo>
                  <a:lnTo>
                    <a:pt x="71438" y="670322"/>
                  </a:lnTo>
                  <a:cubicBezTo>
                    <a:pt x="84336" y="669131"/>
                    <a:pt x="73224" y="672505"/>
                    <a:pt x="77391" y="670322"/>
                  </a:cubicBezTo>
                  <a:cubicBezTo>
                    <a:pt x="81558" y="668139"/>
                    <a:pt x="91480" y="660400"/>
                    <a:pt x="96441" y="657225"/>
                  </a:cubicBezTo>
                  <a:cubicBezTo>
                    <a:pt x="101402" y="654050"/>
                    <a:pt x="107156" y="651272"/>
                    <a:pt x="107156" y="651272"/>
                  </a:cubicBezTo>
                  <a:cubicBezTo>
                    <a:pt x="111522" y="648891"/>
                    <a:pt x="119261" y="645319"/>
                    <a:pt x="122634" y="642938"/>
                  </a:cubicBezTo>
                  <a:cubicBezTo>
                    <a:pt x="126007" y="640557"/>
                    <a:pt x="125016" y="639564"/>
                    <a:pt x="127397" y="636984"/>
                  </a:cubicBezTo>
                  <a:cubicBezTo>
                    <a:pt x="129778" y="634404"/>
                    <a:pt x="136922" y="627459"/>
                    <a:pt x="136922" y="627459"/>
                  </a:cubicBezTo>
                  <a:cubicBezTo>
                    <a:pt x="141486" y="622895"/>
                    <a:pt x="150614" y="614561"/>
                    <a:pt x="154781" y="609600"/>
                  </a:cubicBezTo>
                  <a:cubicBezTo>
                    <a:pt x="158948" y="604639"/>
                    <a:pt x="159742" y="601861"/>
                    <a:pt x="161925" y="597694"/>
                  </a:cubicBezTo>
                  <a:cubicBezTo>
                    <a:pt x="164108" y="593527"/>
                    <a:pt x="165100" y="590352"/>
                    <a:pt x="167878" y="584597"/>
                  </a:cubicBezTo>
                  <a:cubicBezTo>
                    <a:pt x="170656" y="578842"/>
                    <a:pt x="175419" y="568325"/>
                    <a:pt x="178594" y="563166"/>
                  </a:cubicBezTo>
                  <a:cubicBezTo>
                    <a:pt x="181769" y="558007"/>
                    <a:pt x="185142" y="557610"/>
                    <a:pt x="186928" y="553641"/>
                  </a:cubicBezTo>
                  <a:cubicBezTo>
                    <a:pt x="188714" y="549672"/>
                    <a:pt x="187722" y="542330"/>
                    <a:pt x="189309" y="539353"/>
                  </a:cubicBezTo>
                  <a:cubicBezTo>
                    <a:pt x="190896" y="536376"/>
                    <a:pt x="193873" y="538162"/>
                    <a:pt x="196453" y="535781"/>
                  </a:cubicBezTo>
                  <a:cubicBezTo>
                    <a:pt x="199033" y="533400"/>
                    <a:pt x="199827" y="524471"/>
                    <a:pt x="204788" y="525066"/>
                  </a:cubicBezTo>
                  <a:cubicBezTo>
                    <a:pt x="209749" y="525661"/>
                    <a:pt x="221060" y="535781"/>
                    <a:pt x="226219" y="539353"/>
                  </a:cubicBezTo>
                  <a:cubicBezTo>
                    <a:pt x="231378" y="542925"/>
                    <a:pt x="232172" y="545108"/>
                    <a:pt x="235744" y="546497"/>
                  </a:cubicBezTo>
                  <a:cubicBezTo>
                    <a:pt x="239316" y="547886"/>
                    <a:pt x="243681" y="547688"/>
                    <a:pt x="247650" y="547688"/>
                  </a:cubicBezTo>
                  <a:cubicBezTo>
                    <a:pt x="251619" y="547688"/>
                    <a:pt x="255786" y="547886"/>
                    <a:pt x="259556" y="546497"/>
                  </a:cubicBezTo>
                  <a:cubicBezTo>
                    <a:pt x="263326" y="545108"/>
                    <a:pt x="266105" y="542925"/>
                    <a:pt x="270272" y="539353"/>
                  </a:cubicBezTo>
                  <a:cubicBezTo>
                    <a:pt x="274439" y="535781"/>
                    <a:pt x="281384" y="529432"/>
                    <a:pt x="284559" y="525066"/>
                  </a:cubicBezTo>
                  <a:cubicBezTo>
                    <a:pt x="287734" y="520700"/>
                    <a:pt x="287536" y="516532"/>
                    <a:pt x="289322" y="513159"/>
                  </a:cubicBezTo>
                  <a:cubicBezTo>
                    <a:pt x="291108" y="509785"/>
                    <a:pt x="292695" y="508794"/>
                    <a:pt x="295275" y="504825"/>
                  </a:cubicBezTo>
                  <a:cubicBezTo>
                    <a:pt x="297855" y="500856"/>
                    <a:pt x="303014" y="493316"/>
                    <a:pt x="304800" y="489347"/>
                  </a:cubicBezTo>
                  <a:cubicBezTo>
                    <a:pt x="306586" y="485378"/>
                    <a:pt x="305197" y="484585"/>
                    <a:pt x="305991" y="481013"/>
                  </a:cubicBezTo>
                  <a:cubicBezTo>
                    <a:pt x="306785" y="477441"/>
                    <a:pt x="307777" y="471289"/>
                    <a:pt x="309563" y="467916"/>
                  </a:cubicBezTo>
                  <a:cubicBezTo>
                    <a:pt x="311349" y="464543"/>
                    <a:pt x="312936" y="462756"/>
                    <a:pt x="316706" y="460772"/>
                  </a:cubicBezTo>
                  <a:cubicBezTo>
                    <a:pt x="320476" y="458788"/>
                    <a:pt x="327818" y="457001"/>
                    <a:pt x="332184" y="456009"/>
                  </a:cubicBezTo>
                  <a:cubicBezTo>
                    <a:pt x="336550" y="455017"/>
                    <a:pt x="339328" y="456605"/>
                    <a:pt x="342900" y="454819"/>
                  </a:cubicBezTo>
                  <a:cubicBezTo>
                    <a:pt x="346472" y="453033"/>
                    <a:pt x="354013" y="448072"/>
                    <a:pt x="353616" y="445294"/>
                  </a:cubicBezTo>
                  <a:cubicBezTo>
                    <a:pt x="353219" y="442516"/>
                    <a:pt x="346671" y="443111"/>
                    <a:pt x="340519" y="438150"/>
                  </a:cubicBezTo>
                  <a:cubicBezTo>
                    <a:pt x="334367" y="433189"/>
                    <a:pt x="322461" y="421481"/>
                    <a:pt x="316706" y="415528"/>
                  </a:cubicBezTo>
                  <a:cubicBezTo>
                    <a:pt x="310951" y="409575"/>
                    <a:pt x="309761" y="408186"/>
                    <a:pt x="305991" y="402431"/>
                  </a:cubicBezTo>
                  <a:cubicBezTo>
                    <a:pt x="302221" y="396676"/>
                    <a:pt x="297656" y="388342"/>
                    <a:pt x="294084" y="381000"/>
                  </a:cubicBezTo>
                  <a:cubicBezTo>
                    <a:pt x="290512" y="373658"/>
                    <a:pt x="284559" y="358378"/>
                    <a:pt x="284559" y="358378"/>
                  </a:cubicBezTo>
                  <a:cubicBezTo>
                    <a:pt x="282773" y="354608"/>
                    <a:pt x="281583" y="361553"/>
                    <a:pt x="283369" y="358378"/>
                  </a:cubicBezTo>
                  <a:cubicBezTo>
                    <a:pt x="285155" y="355203"/>
                    <a:pt x="286742" y="346075"/>
                    <a:pt x="295275" y="339328"/>
                  </a:cubicBezTo>
                  <a:cubicBezTo>
                    <a:pt x="303808" y="332581"/>
                    <a:pt x="326033" y="323255"/>
                    <a:pt x="334566" y="317897"/>
                  </a:cubicBezTo>
                  <a:cubicBezTo>
                    <a:pt x="343099" y="312539"/>
                    <a:pt x="344091" y="312936"/>
                    <a:pt x="346472" y="307181"/>
                  </a:cubicBezTo>
                  <a:cubicBezTo>
                    <a:pt x="348853" y="301426"/>
                    <a:pt x="347662" y="290513"/>
                    <a:pt x="348853" y="283369"/>
                  </a:cubicBezTo>
                  <a:cubicBezTo>
                    <a:pt x="350044" y="276225"/>
                    <a:pt x="353616" y="270272"/>
                    <a:pt x="353616" y="264319"/>
                  </a:cubicBezTo>
                  <a:cubicBezTo>
                    <a:pt x="353616" y="258366"/>
                    <a:pt x="351036" y="252611"/>
                    <a:pt x="348853" y="247650"/>
                  </a:cubicBezTo>
                  <a:cubicBezTo>
                    <a:pt x="346670" y="242689"/>
                    <a:pt x="343694" y="238720"/>
                    <a:pt x="340519" y="234553"/>
                  </a:cubicBezTo>
                  <a:cubicBezTo>
                    <a:pt x="337344" y="230386"/>
                    <a:pt x="329009" y="226219"/>
                    <a:pt x="329803" y="222647"/>
                  </a:cubicBezTo>
                  <a:cubicBezTo>
                    <a:pt x="330597" y="219075"/>
                    <a:pt x="340122" y="216495"/>
                    <a:pt x="345281" y="213122"/>
                  </a:cubicBezTo>
                  <a:cubicBezTo>
                    <a:pt x="350440" y="209749"/>
                    <a:pt x="357584" y="205978"/>
                    <a:pt x="360759" y="202406"/>
                  </a:cubicBezTo>
                  <a:cubicBezTo>
                    <a:pt x="363934" y="198834"/>
                    <a:pt x="363934" y="196056"/>
                    <a:pt x="364331" y="191691"/>
                  </a:cubicBezTo>
                  <a:cubicBezTo>
                    <a:pt x="364728" y="187326"/>
                    <a:pt x="364728" y="178991"/>
                    <a:pt x="363141" y="176213"/>
                  </a:cubicBezTo>
                  <a:cubicBezTo>
                    <a:pt x="361554" y="173435"/>
                    <a:pt x="359767" y="176213"/>
                    <a:pt x="354806" y="175022"/>
                  </a:cubicBezTo>
                  <a:cubicBezTo>
                    <a:pt x="349845" y="173831"/>
                    <a:pt x="339328" y="171252"/>
                    <a:pt x="333375" y="169069"/>
                  </a:cubicBezTo>
                  <a:cubicBezTo>
                    <a:pt x="327422" y="166886"/>
                    <a:pt x="322660" y="166687"/>
                    <a:pt x="319088" y="161925"/>
                  </a:cubicBezTo>
                  <a:cubicBezTo>
                    <a:pt x="315516" y="157163"/>
                    <a:pt x="312738" y="146844"/>
                    <a:pt x="311944" y="140494"/>
                  </a:cubicBezTo>
                  <a:cubicBezTo>
                    <a:pt x="311150" y="134144"/>
                    <a:pt x="312341" y="127794"/>
                    <a:pt x="314325" y="123825"/>
                  </a:cubicBezTo>
                  <a:cubicBezTo>
                    <a:pt x="316309" y="119856"/>
                    <a:pt x="320477" y="117673"/>
                    <a:pt x="323850" y="116681"/>
                  </a:cubicBezTo>
                  <a:cubicBezTo>
                    <a:pt x="327223" y="115689"/>
                    <a:pt x="330597" y="120452"/>
                    <a:pt x="334566" y="117872"/>
                  </a:cubicBezTo>
                  <a:cubicBezTo>
                    <a:pt x="338535" y="115292"/>
                    <a:pt x="344290" y="105767"/>
                    <a:pt x="347663" y="101203"/>
                  </a:cubicBezTo>
                  <a:cubicBezTo>
                    <a:pt x="351036" y="96639"/>
                    <a:pt x="353020" y="94258"/>
                    <a:pt x="354806" y="90488"/>
                  </a:cubicBezTo>
                  <a:cubicBezTo>
                    <a:pt x="356592" y="86718"/>
                    <a:pt x="358576" y="82947"/>
                    <a:pt x="358378" y="78581"/>
                  </a:cubicBezTo>
                  <a:cubicBezTo>
                    <a:pt x="358180" y="74215"/>
                    <a:pt x="355402" y="67866"/>
                    <a:pt x="353616" y="64294"/>
                  </a:cubicBezTo>
                  <a:cubicBezTo>
                    <a:pt x="351830" y="60722"/>
                    <a:pt x="350243" y="58737"/>
                    <a:pt x="347663" y="57150"/>
                  </a:cubicBezTo>
                  <a:cubicBezTo>
                    <a:pt x="345083" y="55562"/>
                    <a:pt x="342504" y="57150"/>
                    <a:pt x="338138" y="54769"/>
                  </a:cubicBezTo>
                  <a:cubicBezTo>
                    <a:pt x="333772" y="52388"/>
                    <a:pt x="325438" y="47427"/>
                    <a:pt x="321469" y="42863"/>
                  </a:cubicBezTo>
                  <a:cubicBezTo>
                    <a:pt x="317500" y="38299"/>
                    <a:pt x="315516" y="32742"/>
                    <a:pt x="314325" y="27384"/>
                  </a:cubicBezTo>
                  <a:cubicBezTo>
                    <a:pt x="313134" y="22026"/>
                    <a:pt x="313730" y="15280"/>
                    <a:pt x="314325" y="10716"/>
                  </a:cubicBezTo>
                  <a:cubicBezTo>
                    <a:pt x="314920" y="6152"/>
                    <a:pt x="316408" y="3076"/>
                    <a:pt x="317897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80C39E-7592-4C32-A0BE-81089578BEA5}"/>
              </a:ext>
            </a:extLst>
          </p:cNvPr>
          <p:cNvSpPr/>
          <p:nvPr/>
        </p:nvSpPr>
        <p:spPr>
          <a:xfrm>
            <a:off x="7604640" y="5203054"/>
            <a:ext cx="367185" cy="169603"/>
          </a:xfrm>
          <a:custGeom>
            <a:avLst/>
            <a:gdLst>
              <a:gd name="connsiteX0" fmla="*/ 385762 w 385762"/>
              <a:gd name="connsiteY0" fmla="*/ 0 h 181061"/>
              <a:gd name="connsiteX1" fmla="*/ 353615 w 385762"/>
              <a:gd name="connsiteY1" fmla="*/ 52387 h 181061"/>
              <a:gd name="connsiteX2" fmla="*/ 342900 w 385762"/>
              <a:gd name="connsiteY2" fmla="*/ 60722 h 181061"/>
              <a:gd name="connsiteX3" fmla="*/ 341709 w 385762"/>
              <a:gd name="connsiteY3" fmla="*/ 72628 h 181061"/>
              <a:gd name="connsiteX4" fmla="*/ 339328 w 385762"/>
              <a:gd name="connsiteY4" fmla="*/ 89297 h 181061"/>
              <a:gd name="connsiteX5" fmla="*/ 332184 w 385762"/>
              <a:gd name="connsiteY5" fmla="*/ 94059 h 181061"/>
              <a:gd name="connsiteX6" fmla="*/ 314325 w 385762"/>
              <a:gd name="connsiteY6" fmla="*/ 100012 h 181061"/>
              <a:gd name="connsiteX7" fmla="*/ 302418 w 385762"/>
              <a:gd name="connsiteY7" fmla="*/ 100012 h 181061"/>
              <a:gd name="connsiteX8" fmla="*/ 291703 w 385762"/>
              <a:gd name="connsiteY8" fmla="*/ 95250 h 181061"/>
              <a:gd name="connsiteX9" fmla="*/ 283368 w 385762"/>
              <a:gd name="connsiteY9" fmla="*/ 91678 h 181061"/>
              <a:gd name="connsiteX10" fmla="*/ 275034 w 385762"/>
              <a:gd name="connsiteY10" fmla="*/ 97631 h 181061"/>
              <a:gd name="connsiteX11" fmla="*/ 264318 w 385762"/>
              <a:gd name="connsiteY11" fmla="*/ 108347 h 181061"/>
              <a:gd name="connsiteX12" fmla="*/ 261937 w 385762"/>
              <a:gd name="connsiteY12" fmla="*/ 108347 h 181061"/>
              <a:gd name="connsiteX13" fmla="*/ 252412 w 385762"/>
              <a:gd name="connsiteY13" fmla="*/ 109537 h 181061"/>
              <a:gd name="connsiteX14" fmla="*/ 250031 w 385762"/>
              <a:gd name="connsiteY14" fmla="*/ 100012 h 181061"/>
              <a:gd name="connsiteX15" fmla="*/ 240506 w 385762"/>
              <a:gd name="connsiteY15" fmla="*/ 102393 h 181061"/>
              <a:gd name="connsiteX16" fmla="*/ 228600 w 385762"/>
              <a:gd name="connsiteY16" fmla="*/ 114300 h 181061"/>
              <a:gd name="connsiteX17" fmla="*/ 229790 w 385762"/>
              <a:gd name="connsiteY17" fmla="*/ 120253 h 181061"/>
              <a:gd name="connsiteX18" fmla="*/ 223837 w 385762"/>
              <a:gd name="connsiteY18" fmla="*/ 133350 h 181061"/>
              <a:gd name="connsiteX19" fmla="*/ 217884 w 385762"/>
              <a:gd name="connsiteY19" fmla="*/ 144065 h 181061"/>
              <a:gd name="connsiteX20" fmla="*/ 225028 w 385762"/>
              <a:gd name="connsiteY20" fmla="*/ 159543 h 181061"/>
              <a:gd name="connsiteX21" fmla="*/ 202406 w 385762"/>
              <a:gd name="connsiteY21" fmla="*/ 169068 h 181061"/>
              <a:gd name="connsiteX22" fmla="*/ 173831 w 385762"/>
              <a:gd name="connsiteY22" fmla="*/ 173831 h 181061"/>
              <a:gd name="connsiteX23" fmla="*/ 163115 w 385762"/>
              <a:gd name="connsiteY23" fmla="*/ 176212 h 181061"/>
              <a:gd name="connsiteX24" fmla="*/ 142875 w 385762"/>
              <a:gd name="connsiteY24" fmla="*/ 180975 h 181061"/>
              <a:gd name="connsiteX25" fmla="*/ 127396 w 385762"/>
              <a:gd name="connsiteY25" fmla="*/ 177403 h 181061"/>
              <a:gd name="connsiteX26" fmla="*/ 117871 w 385762"/>
              <a:gd name="connsiteY26" fmla="*/ 157162 h 181061"/>
              <a:gd name="connsiteX27" fmla="*/ 105965 w 385762"/>
              <a:gd name="connsiteY27" fmla="*/ 144065 h 181061"/>
              <a:gd name="connsiteX28" fmla="*/ 96440 w 385762"/>
              <a:gd name="connsiteY28" fmla="*/ 142875 h 181061"/>
              <a:gd name="connsiteX29" fmla="*/ 84534 w 385762"/>
              <a:gd name="connsiteY29" fmla="*/ 135731 h 181061"/>
              <a:gd name="connsiteX30" fmla="*/ 72628 w 385762"/>
              <a:gd name="connsiteY30" fmla="*/ 129778 h 181061"/>
              <a:gd name="connsiteX31" fmla="*/ 45243 w 385762"/>
              <a:gd name="connsiteY31" fmla="*/ 130968 h 181061"/>
              <a:gd name="connsiteX32" fmla="*/ 33337 w 385762"/>
              <a:gd name="connsiteY32" fmla="*/ 125015 h 181061"/>
              <a:gd name="connsiteX33" fmla="*/ 19050 w 385762"/>
              <a:gd name="connsiteY33" fmla="*/ 126206 h 181061"/>
              <a:gd name="connsiteX34" fmla="*/ 0 w 385762"/>
              <a:gd name="connsiteY34" fmla="*/ 129778 h 18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5762" h="181061">
                <a:moveTo>
                  <a:pt x="385762" y="0"/>
                </a:moveTo>
                <a:cubicBezTo>
                  <a:pt x="373260" y="21133"/>
                  <a:pt x="360759" y="42267"/>
                  <a:pt x="353615" y="52387"/>
                </a:cubicBezTo>
                <a:cubicBezTo>
                  <a:pt x="346471" y="62507"/>
                  <a:pt x="344884" y="57349"/>
                  <a:pt x="342900" y="60722"/>
                </a:cubicBezTo>
                <a:cubicBezTo>
                  <a:pt x="340916" y="64095"/>
                  <a:pt x="342304" y="67866"/>
                  <a:pt x="341709" y="72628"/>
                </a:cubicBezTo>
                <a:cubicBezTo>
                  <a:pt x="341114" y="77390"/>
                  <a:pt x="340915" y="85725"/>
                  <a:pt x="339328" y="89297"/>
                </a:cubicBezTo>
                <a:cubicBezTo>
                  <a:pt x="337740" y="92869"/>
                  <a:pt x="336351" y="92273"/>
                  <a:pt x="332184" y="94059"/>
                </a:cubicBezTo>
                <a:cubicBezTo>
                  <a:pt x="328017" y="95845"/>
                  <a:pt x="319286" y="99020"/>
                  <a:pt x="314325" y="100012"/>
                </a:cubicBezTo>
                <a:cubicBezTo>
                  <a:pt x="309364" y="101004"/>
                  <a:pt x="306188" y="100806"/>
                  <a:pt x="302418" y="100012"/>
                </a:cubicBezTo>
                <a:cubicBezTo>
                  <a:pt x="298648" y="99218"/>
                  <a:pt x="291703" y="95250"/>
                  <a:pt x="291703" y="95250"/>
                </a:cubicBezTo>
                <a:cubicBezTo>
                  <a:pt x="288528" y="93861"/>
                  <a:pt x="286146" y="91281"/>
                  <a:pt x="283368" y="91678"/>
                </a:cubicBezTo>
                <a:cubicBezTo>
                  <a:pt x="280590" y="92075"/>
                  <a:pt x="278209" y="94853"/>
                  <a:pt x="275034" y="97631"/>
                </a:cubicBezTo>
                <a:cubicBezTo>
                  <a:pt x="271859" y="100409"/>
                  <a:pt x="264318" y="108347"/>
                  <a:pt x="264318" y="108347"/>
                </a:cubicBezTo>
                <a:cubicBezTo>
                  <a:pt x="262135" y="110133"/>
                  <a:pt x="263921" y="108149"/>
                  <a:pt x="261937" y="108347"/>
                </a:cubicBezTo>
                <a:cubicBezTo>
                  <a:pt x="259953" y="108545"/>
                  <a:pt x="254396" y="110926"/>
                  <a:pt x="252412" y="109537"/>
                </a:cubicBezTo>
                <a:cubicBezTo>
                  <a:pt x="250428" y="108148"/>
                  <a:pt x="252015" y="101203"/>
                  <a:pt x="250031" y="100012"/>
                </a:cubicBezTo>
                <a:cubicBezTo>
                  <a:pt x="248047" y="98821"/>
                  <a:pt x="244078" y="100012"/>
                  <a:pt x="240506" y="102393"/>
                </a:cubicBezTo>
                <a:cubicBezTo>
                  <a:pt x="236934" y="104774"/>
                  <a:pt x="230386" y="111324"/>
                  <a:pt x="228600" y="114300"/>
                </a:cubicBezTo>
                <a:cubicBezTo>
                  <a:pt x="226814" y="117276"/>
                  <a:pt x="230584" y="117078"/>
                  <a:pt x="229790" y="120253"/>
                </a:cubicBezTo>
                <a:cubicBezTo>
                  <a:pt x="228996" y="123428"/>
                  <a:pt x="225821" y="129381"/>
                  <a:pt x="223837" y="133350"/>
                </a:cubicBezTo>
                <a:cubicBezTo>
                  <a:pt x="221853" y="137319"/>
                  <a:pt x="217686" y="139700"/>
                  <a:pt x="217884" y="144065"/>
                </a:cubicBezTo>
                <a:cubicBezTo>
                  <a:pt x="218082" y="148430"/>
                  <a:pt x="227608" y="155376"/>
                  <a:pt x="225028" y="159543"/>
                </a:cubicBezTo>
                <a:cubicBezTo>
                  <a:pt x="222448" y="163710"/>
                  <a:pt x="210939" y="166687"/>
                  <a:pt x="202406" y="169068"/>
                </a:cubicBezTo>
                <a:cubicBezTo>
                  <a:pt x="193873" y="171449"/>
                  <a:pt x="180379" y="172640"/>
                  <a:pt x="173831" y="173831"/>
                </a:cubicBezTo>
                <a:cubicBezTo>
                  <a:pt x="167282" y="175022"/>
                  <a:pt x="163115" y="176212"/>
                  <a:pt x="163115" y="176212"/>
                </a:cubicBezTo>
                <a:cubicBezTo>
                  <a:pt x="157956" y="177403"/>
                  <a:pt x="148828" y="180777"/>
                  <a:pt x="142875" y="180975"/>
                </a:cubicBezTo>
                <a:cubicBezTo>
                  <a:pt x="136922" y="181174"/>
                  <a:pt x="131563" y="181372"/>
                  <a:pt x="127396" y="177403"/>
                </a:cubicBezTo>
                <a:cubicBezTo>
                  <a:pt x="123229" y="173434"/>
                  <a:pt x="121443" y="162718"/>
                  <a:pt x="117871" y="157162"/>
                </a:cubicBezTo>
                <a:cubicBezTo>
                  <a:pt x="114299" y="151606"/>
                  <a:pt x="109537" y="146446"/>
                  <a:pt x="105965" y="144065"/>
                </a:cubicBezTo>
                <a:cubicBezTo>
                  <a:pt x="102393" y="141684"/>
                  <a:pt x="100012" y="144264"/>
                  <a:pt x="96440" y="142875"/>
                </a:cubicBezTo>
                <a:cubicBezTo>
                  <a:pt x="92868" y="141486"/>
                  <a:pt x="88503" y="137914"/>
                  <a:pt x="84534" y="135731"/>
                </a:cubicBezTo>
                <a:cubicBezTo>
                  <a:pt x="80565" y="133548"/>
                  <a:pt x="79176" y="130572"/>
                  <a:pt x="72628" y="129778"/>
                </a:cubicBezTo>
                <a:cubicBezTo>
                  <a:pt x="66079" y="128984"/>
                  <a:pt x="51791" y="131762"/>
                  <a:pt x="45243" y="130968"/>
                </a:cubicBezTo>
                <a:cubicBezTo>
                  <a:pt x="38694" y="130174"/>
                  <a:pt x="37702" y="125809"/>
                  <a:pt x="33337" y="125015"/>
                </a:cubicBezTo>
                <a:cubicBezTo>
                  <a:pt x="28971" y="124221"/>
                  <a:pt x="24606" y="125412"/>
                  <a:pt x="19050" y="126206"/>
                </a:cubicBezTo>
                <a:cubicBezTo>
                  <a:pt x="13494" y="127000"/>
                  <a:pt x="6747" y="128389"/>
                  <a:pt x="0" y="129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3DEC8F3A-00D9-42BF-921A-D3B100BF9EF7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17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77699E9-287F-4D33-A439-2A8EC2F0A92C}"/>
              </a:ext>
            </a:extLst>
          </p:cNvPr>
          <p:cNvSpPr/>
          <p:nvPr/>
        </p:nvSpPr>
        <p:spPr>
          <a:xfrm>
            <a:off x="3474720" y="5577840"/>
            <a:ext cx="5577840" cy="124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to low-interest financing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WIFIA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USDA)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Fast-tracks environmental compliance of critical water projects in CA (Oct 19, 2018 Memorandum)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Interior &amp; Commerce designate 1 lead agency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3899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02B18-B48F-4BD9-B6D7-CCC974E7F81A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859FCD89-81EC-42E8-B56B-90B5DC54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74"/>
            <a:ext cx="9144000" cy="511550"/>
          </a:xfrm>
        </p:spPr>
        <p:txBody>
          <a:bodyPr anchor="t" anchorCtr="0">
            <a:noAutofit/>
          </a:bodyPr>
          <a:lstStyle/>
          <a:p>
            <a:pPr marL="231775"/>
            <a:r>
              <a:rPr lang="en-US" sz="2800" spc="200" dirty="0">
                <a:latin typeface="Arial" panose="020B0604020202020204" pitchFamily="34" charset="0"/>
                <a:cs typeface="Arial" panose="020B0604020202020204" pitchFamily="34" charset="0"/>
              </a:rPr>
              <a:t>Key Differentiators</a:t>
            </a:r>
            <a:endParaRPr lang="en-US" sz="2800" b="1" spc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2FAA9-0EA3-434F-8BD6-686E10388667}"/>
              </a:ext>
            </a:extLst>
          </p:cNvPr>
          <p:cNvSpPr txBox="1"/>
          <p:nvPr/>
        </p:nvSpPr>
        <p:spPr>
          <a:xfrm>
            <a:off x="0" y="6609215"/>
            <a:ext cx="1542553" cy="2462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Jan 26 Draft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1E315B-1BA5-4890-BE79-22F59D80A080}"/>
              </a:ext>
            </a:extLst>
          </p:cNvPr>
          <p:cNvSpPr/>
          <p:nvPr/>
        </p:nvSpPr>
        <p:spPr>
          <a:xfrm>
            <a:off x="274320" y="731520"/>
            <a:ext cx="30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marR="0" lvl="0" indent="-3413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Locally 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state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federal participation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5CE10-7211-4390-8EF7-FEA2252CCE79}"/>
              </a:ext>
            </a:extLst>
          </p:cNvPr>
          <p:cNvSpPr/>
          <p:nvPr/>
        </p:nvSpPr>
        <p:spPr>
          <a:xfrm>
            <a:off x="3474720" y="731520"/>
            <a:ext cx="5577840" cy="1633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Increased support &amp; more cost-effective implementation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alternative delivery methods (time &amp; costs)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Staggered dam approvals for earlier benefits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 have greater control (construction &amp; operations)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3899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17628-CB26-46E7-8CB6-753E42BAA705}"/>
              </a:ext>
            </a:extLst>
          </p:cNvPr>
          <p:cNvSpPr/>
          <p:nvPr/>
        </p:nvSpPr>
        <p:spPr>
          <a:xfrm>
            <a:off x="274320" y="2377440"/>
            <a:ext cx="3060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and State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contractor participation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2D4C70-4E35-4420-BE0C-8474424CC6DD}"/>
              </a:ext>
            </a:extLst>
          </p:cNvPr>
          <p:cNvSpPr/>
          <p:nvPr/>
        </p:nvSpPr>
        <p:spPr>
          <a:xfrm>
            <a:off x="274320" y="3200400"/>
            <a:ext cx="3073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State’s role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 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C6C299-86B4-4E2E-A969-E77E84CBD105}"/>
              </a:ext>
            </a:extLst>
          </p:cNvPr>
          <p:cNvSpPr/>
          <p:nvPr/>
        </p:nvSpPr>
        <p:spPr>
          <a:xfrm>
            <a:off x="274320" y="4480560"/>
            <a:ext cx="3207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Reclamation’s role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(non-reimbursable participation up to 25%)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505A47-1DC2-4F03-A71E-C7F65A656E10}"/>
              </a:ext>
            </a:extLst>
          </p:cNvPr>
          <p:cNvSpPr/>
          <p:nvPr/>
        </p:nvSpPr>
        <p:spPr>
          <a:xfrm>
            <a:off x="3474720" y="2377440"/>
            <a:ext cx="557784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industry support facilitates approvals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for cooperative operations w/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3899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0F4B53-8E02-42F7-8DFB-5B15A3501CE8}"/>
              </a:ext>
            </a:extLst>
          </p:cNvPr>
          <p:cNvSpPr/>
          <p:nvPr/>
        </p:nvSpPr>
        <p:spPr>
          <a:xfrm>
            <a:off x="3474720" y="3200400"/>
            <a:ext cx="5577840" cy="124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water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help smelt &amp; wildlife refuges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likely to be the water manager)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 agencies have both permit and asset management responsibilities (COI)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638995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717633-0CF8-4093-950D-2D33D90989CB}"/>
              </a:ext>
            </a:extLst>
          </p:cNvPr>
          <p:cNvSpPr/>
          <p:nvPr/>
        </p:nvSpPr>
        <p:spPr>
          <a:xfrm>
            <a:off x="3474720" y="4480560"/>
            <a:ext cx="557784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water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will improve salmon runs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 operational flexibility for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Facilitates integration with renewable energy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8CF74E-48A9-4C18-9C59-1FCF454DD1DE}"/>
              </a:ext>
            </a:extLst>
          </p:cNvPr>
          <p:cNvSpPr/>
          <p:nvPr/>
        </p:nvSpPr>
        <p:spPr>
          <a:xfrm>
            <a:off x="274320" y="5577840"/>
            <a:ext cx="2977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Federal Climate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(Bipartisan support for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infrastructure)</a:t>
            </a:r>
          </a:p>
        </p:txBody>
      </p:sp>
    </p:spTree>
    <p:extLst>
      <p:ext uri="{BB962C8B-B14F-4D97-AF65-F5344CB8AC3E}">
        <p14:creationId xmlns:p14="http://schemas.microsoft.com/office/powerpoint/2010/main" val="24541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7" grpId="0" animBg="1"/>
      <p:bldP spid="9" grpId="0"/>
      <p:bldP spid="10" grpId="0"/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53341A-19DF-42D7-BA8A-82F7C1E89CF4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9B5424-B22A-2743-9554-D6263DBB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57"/>
            <a:ext cx="8534399" cy="647520"/>
          </a:xfrm>
        </p:spPr>
        <p:txBody>
          <a:bodyPr>
            <a:normAutofit/>
          </a:bodyPr>
          <a:lstStyle/>
          <a:p>
            <a:pPr marL="457200"/>
            <a:r>
              <a:rPr lang="en-US" sz="3200" b="1" spc="100" dirty="0">
                <a:latin typeface="Montserrat" panose="02000505000000020004" pitchFamily="2" charset="77"/>
              </a:rPr>
              <a:t>Why is it called Sites?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AC236-2C29-461C-9770-EDDB7777E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5930" r="3011" b="14605"/>
          <a:stretch/>
        </p:blipFill>
        <p:spPr bwMode="auto">
          <a:xfrm>
            <a:off x="6555802" y="1063041"/>
            <a:ext cx="2303045" cy="322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4CCCB-80EF-4F4B-ACF7-894E88DB3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58" y="4639565"/>
            <a:ext cx="2381250" cy="179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610E4C-EC7A-4BAF-A337-C3BBB634F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9832" r="4916" b="13722"/>
          <a:stretch/>
        </p:blipFill>
        <p:spPr>
          <a:xfrm>
            <a:off x="205326" y="2833775"/>
            <a:ext cx="5942164" cy="376082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A8CFE86-CDEC-4CE8-8D74-7D2564388667}"/>
              </a:ext>
            </a:extLst>
          </p:cNvPr>
          <p:cNvSpPr txBox="1">
            <a:spLocks/>
          </p:cNvSpPr>
          <p:nvPr/>
        </p:nvSpPr>
        <p:spPr>
          <a:xfrm>
            <a:off x="144515" y="6574412"/>
            <a:ext cx="5486400" cy="283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 of Sites, Colusa County, circa 1910.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2BCDEB-968F-4439-8ED5-38025AC5F048}"/>
              </a:ext>
            </a:extLst>
          </p:cNvPr>
          <p:cNvSpPr/>
          <p:nvPr/>
        </p:nvSpPr>
        <p:spPr>
          <a:xfrm>
            <a:off x="0" y="910046"/>
            <a:ext cx="614749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Settled in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1850’s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by John Sites</a:t>
            </a:r>
          </a:p>
          <a:p>
            <a:pPr marL="573088" marR="0" lvl="2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Post office founded in 1887 (closed)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Storage project identified by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DWR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 1957</a:t>
            </a:r>
          </a:p>
        </p:txBody>
      </p:sp>
    </p:spTree>
    <p:extLst>
      <p:ext uri="{BB962C8B-B14F-4D97-AF65-F5344CB8AC3E}">
        <p14:creationId xmlns:p14="http://schemas.microsoft.com/office/powerpoint/2010/main" val="40852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 txBox="1">
            <a:spLocks/>
          </p:cNvSpPr>
          <p:nvPr/>
        </p:nvSpPr>
        <p:spPr>
          <a:xfrm>
            <a:off x="0" y="100435"/>
            <a:ext cx="9144000" cy="527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45720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Sites Project Authority &amp; Our Partners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6252" y="5117904"/>
            <a:ext cx="3751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acre-ft:	192,662.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6252" y="5670640"/>
            <a:ext cx="3751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none" strike="noStrike" kern="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Reservoir Comm:	21 Agencies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3" y="6605464"/>
            <a:ext cx="3553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Draft dated 2019 Feb 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3C355-7A03-4476-A534-A3A4BB68F816}"/>
              </a:ext>
            </a:extLst>
          </p:cNvPr>
          <p:cNvSpPr/>
          <p:nvPr/>
        </p:nvSpPr>
        <p:spPr>
          <a:xfrm>
            <a:off x="0" y="642121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21485" y="822960"/>
            <a:ext cx="369331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ramento Valley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Authority Board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(11 agencies)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Acre-ft.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Colusa County 	10,000.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Colusa County Water District	11,895.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Glenn County	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Glenn-Colusa Irrigation District	5,000.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Placer County WA &amp; City of Roseville	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Reclamation District 108	4,000.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3575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Sacramento Co WA &amp; City of Sacramento	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Tehama-Colusa Canal Authority	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Westside Water District	15,000.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Associate Members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 non-voting)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Maxwell Irrigation District	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Tehama-Colusa 4	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Cortina Water District	300.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Davis Water District	2,000.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Dunnigan Water District	2,717.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LaGrande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Water District	1,000.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Western Canal Water District	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non-voting)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Bureau of Reclamation (Cost-share) 	TBD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r"/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California Department of Water Resources	 -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 Officio)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92040" y="2085376"/>
            <a:ext cx="4056388" cy="307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the Sacramento Valley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Reservoir Committee	Acre-ft.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Antelope Valley-East Kern WA	500.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Coachella Valley Water District	10,000.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Desert Water Agency	6,500.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Metropolitan Water District	50,000.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 Bernardino Valley Muni WD	21,400.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 Gorgonio Pass Water Agency	14,000.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Santa Clara Valley Water District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16,000.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Santa Clarita Valley Water Agency	5,000.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Wheeler Ridge-Maricopa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WSD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3,050.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Zone 7 Water Agency	10,000.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1D6AE7-B147-486C-A119-C9252D7C7A95}"/>
              </a:ext>
            </a:extLst>
          </p:cNvPr>
          <p:cNvCxnSpPr/>
          <p:nvPr/>
        </p:nvCxnSpPr>
        <p:spPr>
          <a:xfrm>
            <a:off x="4966983" y="5097432"/>
            <a:ext cx="3429000" cy="0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26994-F1D8-47DA-B2F2-4236479F6938}"/>
              </a:ext>
            </a:extLst>
          </p:cNvPr>
          <p:cNvSpPr/>
          <p:nvPr/>
        </p:nvSpPr>
        <p:spPr>
          <a:xfrm>
            <a:off x="4892040" y="822960"/>
            <a:ext cx="369331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Sacramento Valley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Reservoir Committee	Acre-ft.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American Canyon, City of 	4,000.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300.</a:t>
            </a:r>
          </a:p>
        </p:txBody>
      </p:sp>
    </p:spTree>
    <p:extLst>
      <p:ext uri="{BB962C8B-B14F-4D97-AF65-F5344CB8AC3E}">
        <p14:creationId xmlns:p14="http://schemas.microsoft.com/office/powerpoint/2010/main" val="32839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264893F-0834-42FA-9315-11DFAAEB556A}"/>
              </a:ext>
            </a:extLst>
          </p:cNvPr>
          <p:cNvSpPr/>
          <p:nvPr/>
        </p:nvSpPr>
        <p:spPr>
          <a:xfrm>
            <a:off x="4121834" y="-100849"/>
            <a:ext cx="5022166" cy="977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99341E-4899-4C30-9999-04D631643966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0FDB4112-FAD7-4ADA-9075-727751AA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9577"/>
          </a:xfrm>
        </p:spPr>
        <p:txBody>
          <a:bodyPr>
            <a:normAutofit/>
          </a:bodyPr>
          <a:lstStyle/>
          <a:p>
            <a:pPr marL="457200"/>
            <a:r>
              <a:rPr lang="en-US" sz="2800" b="1" spc="200" dirty="0">
                <a:latin typeface="Arial" panose="020B0604020202020204" pitchFamily="34" charset="0"/>
                <a:cs typeface="Arial" panose="020B0604020202020204" pitchFamily="34" charset="0"/>
              </a:rPr>
              <a:t>What is Sites?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C88F4B-1870-4FF0-8E9C-8C1FA5F52FC3}"/>
              </a:ext>
            </a:extLst>
          </p:cNvPr>
          <p:cNvGrpSpPr>
            <a:grpSpLocks noChangeAspect="1"/>
          </p:cNvGrpSpPr>
          <p:nvPr/>
        </p:nvGrpSpPr>
        <p:grpSpPr>
          <a:xfrm>
            <a:off x="4012443" y="-67476"/>
            <a:ext cx="5152168" cy="6780200"/>
            <a:chOff x="4964533" y="1185466"/>
            <a:chExt cx="4200077" cy="55272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3B3F74-3028-4FCC-B5CC-A2C7CA1BF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4" t="8381" r="54873" b="49729"/>
            <a:stretch/>
          </p:blipFill>
          <p:spPr>
            <a:xfrm>
              <a:off x="4964533" y="1185466"/>
              <a:ext cx="4179467" cy="552725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B8B858-1A07-4BAD-8CA6-517D0E003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6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5" t="8516" r="54589" b="54542"/>
            <a:stretch/>
          </p:blipFill>
          <p:spPr>
            <a:xfrm rot="60000">
              <a:off x="6137681" y="1230451"/>
              <a:ext cx="3026929" cy="487272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4FC7EA-8356-40A0-B1D8-6A2A1052A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5" t="32138" r="75277" b="64885"/>
            <a:stretch/>
          </p:blipFill>
          <p:spPr>
            <a:xfrm>
              <a:off x="6914829" y="4318170"/>
              <a:ext cx="256559" cy="392789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C08578-9936-4EB2-BD08-681A2D1130AA}"/>
                </a:ext>
              </a:extLst>
            </p:cNvPr>
            <p:cNvSpPr/>
            <p:nvPr/>
          </p:nvSpPr>
          <p:spPr>
            <a:xfrm rot="21540000">
              <a:off x="6719589" y="4420772"/>
              <a:ext cx="122356" cy="12837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27432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Sites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E0EA338-2ABD-44CF-ACE9-7E88A587D3A4}"/>
                </a:ext>
              </a:extLst>
            </p:cNvPr>
            <p:cNvCxnSpPr>
              <a:cxnSpLocks/>
            </p:cNvCxnSpPr>
            <p:nvPr/>
          </p:nvCxnSpPr>
          <p:spPr>
            <a:xfrm>
              <a:off x="6835980" y="4491036"/>
              <a:ext cx="365760" cy="1068"/>
            </a:xfrm>
            <a:prstGeom prst="straightConnector1">
              <a:avLst/>
            </a:prstGeom>
            <a:ln w="31750">
              <a:solidFill>
                <a:srgbClr val="000000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A836B02C-BC53-4337-8410-4B36CB8A77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35316" y="5368114"/>
              <a:ext cx="644548" cy="962262"/>
            </a:xfrm>
            <a:custGeom>
              <a:avLst/>
              <a:gdLst>
                <a:gd name="T0" fmla="*/ 854 w 1762"/>
                <a:gd name="T1" fmla="*/ 29 h 2904"/>
                <a:gd name="T2" fmla="*/ 744 w 1762"/>
                <a:gd name="T3" fmla="*/ 202 h 2904"/>
                <a:gd name="T4" fmla="*/ 638 w 1762"/>
                <a:gd name="T5" fmla="*/ 303 h 2904"/>
                <a:gd name="T6" fmla="*/ 538 w 1762"/>
                <a:gd name="T7" fmla="*/ 389 h 2904"/>
                <a:gd name="T8" fmla="*/ 518 w 1762"/>
                <a:gd name="T9" fmla="*/ 475 h 2904"/>
                <a:gd name="T10" fmla="*/ 542 w 1762"/>
                <a:gd name="T11" fmla="*/ 519 h 2904"/>
                <a:gd name="T12" fmla="*/ 480 w 1762"/>
                <a:gd name="T13" fmla="*/ 600 h 2904"/>
                <a:gd name="T14" fmla="*/ 408 w 1762"/>
                <a:gd name="T15" fmla="*/ 571 h 2904"/>
                <a:gd name="T16" fmla="*/ 355 w 1762"/>
                <a:gd name="T17" fmla="*/ 643 h 2904"/>
                <a:gd name="T18" fmla="*/ 245 w 1762"/>
                <a:gd name="T19" fmla="*/ 600 h 2904"/>
                <a:gd name="T20" fmla="*/ 264 w 1762"/>
                <a:gd name="T21" fmla="*/ 739 h 2904"/>
                <a:gd name="T22" fmla="*/ 350 w 1762"/>
                <a:gd name="T23" fmla="*/ 845 h 2904"/>
                <a:gd name="T24" fmla="*/ 322 w 1762"/>
                <a:gd name="T25" fmla="*/ 941 h 2904"/>
                <a:gd name="T26" fmla="*/ 230 w 1762"/>
                <a:gd name="T27" fmla="*/ 970 h 2904"/>
                <a:gd name="T28" fmla="*/ 312 w 1762"/>
                <a:gd name="T29" fmla="*/ 1042 h 2904"/>
                <a:gd name="T30" fmla="*/ 413 w 1762"/>
                <a:gd name="T31" fmla="*/ 1095 h 2904"/>
                <a:gd name="T32" fmla="*/ 504 w 1762"/>
                <a:gd name="T33" fmla="*/ 1119 h 2904"/>
                <a:gd name="T34" fmla="*/ 538 w 1762"/>
                <a:gd name="T35" fmla="*/ 1181 h 2904"/>
                <a:gd name="T36" fmla="*/ 576 w 1762"/>
                <a:gd name="T37" fmla="*/ 1349 h 2904"/>
                <a:gd name="T38" fmla="*/ 422 w 1762"/>
                <a:gd name="T39" fmla="*/ 1512 h 2904"/>
                <a:gd name="T40" fmla="*/ 259 w 1762"/>
                <a:gd name="T41" fmla="*/ 1546 h 2904"/>
                <a:gd name="T42" fmla="*/ 125 w 1762"/>
                <a:gd name="T43" fmla="*/ 1541 h 2904"/>
                <a:gd name="T44" fmla="*/ 14 w 1762"/>
                <a:gd name="T45" fmla="*/ 1675 h 2904"/>
                <a:gd name="T46" fmla="*/ 96 w 1762"/>
                <a:gd name="T47" fmla="*/ 1767 h 2904"/>
                <a:gd name="T48" fmla="*/ 216 w 1762"/>
                <a:gd name="T49" fmla="*/ 1771 h 2904"/>
                <a:gd name="T50" fmla="*/ 298 w 1762"/>
                <a:gd name="T51" fmla="*/ 1819 h 2904"/>
                <a:gd name="T52" fmla="*/ 437 w 1762"/>
                <a:gd name="T53" fmla="*/ 1815 h 2904"/>
                <a:gd name="T54" fmla="*/ 437 w 1762"/>
                <a:gd name="T55" fmla="*/ 1887 h 2904"/>
                <a:gd name="T56" fmla="*/ 470 w 1762"/>
                <a:gd name="T57" fmla="*/ 1997 h 2904"/>
                <a:gd name="T58" fmla="*/ 514 w 1762"/>
                <a:gd name="T59" fmla="*/ 2079 h 2904"/>
                <a:gd name="T60" fmla="*/ 653 w 1762"/>
                <a:gd name="T61" fmla="*/ 2141 h 2904"/>
                <a:gd name="T62" fmla="*/ 691 w 1762"/>
                <a:gd name="T63" fmla="*/ 2184 h 2904"/>
                <a:gd name="T64" fmla="*/ 754 w 1762"/>
                <a:gd name="T65" fmla="*/ 2347 h 2904"/>
                <a:gd name="T66" fmla="*/ 787 w 1762"/>
                <a:gd name="T67" fmla="*/ 2405 h 2904"/>
                <a:gd name="T68" fmla="*/ 874 w 1762"/>
                <a:gd name="T69" fmla="*/ 2477 h 2904"/>
                <a:gd name="T70" fmla="*/ 994 w 1762"/>
                <a:gd name="T71" fmla="*/ 2544 h 2904"/>
                <a:gd name="T72" fmla="*/ 1176 w 1762"/>
                <a:gd name="T73" fmla="*/ 2650 h 2904"/>
                <a:gd name="T74" fmla="*/ 1258 w 1762"/>
                <a:gd name="T75" fmla="*/ 2736 h 2904"/>
                <a:gd name="T76" fmla="*/ 1334 w 1762"/>
                <a:gd name="T77" fmla="*/ 2842 h 2904"/>
                <a:gd name="T78" fmla="*/ 1469 w 1762"/>
                <a:gd name="T79" fmla="*/ 2861 h 2904"/>
                <a:gd name="T80" fmla="*/ 1397 w 1762"/>
                <a:gd name="T81" fmla="*/ 2741 h 2904"/>
                <a:gd name="T82" fmla="*/ 1498 w 1762"/>
                <a:gd name="T83" fmla="*/ 2683 h 2904"/>
                <a:gd name="T84" fmla="*/ 1579 w 1762"/>
                <a:gd name="T85" fmla="*/ 2760 h 2904"/>
                <a:gd name="T86" fmla="*/ 1675 w 1762"/>
                <a:gd name="T87" fmla="*/ 2789 h 2904"/>
                <a:gd name="T88" fmla="*/ 1723 w 1762"/>
                <a:gd name="T89" fmla="*/ 2655 h 2904"/>
                <a:gd name="T90" fmla="*/ 1714 w 1762"/>
                <a:gd name="T91" fmla="*/ 2611 h 2904"/>
                <a:gd name="T92" fmla="*/ 1618 w 1762"/>
                <a:gd name="T93" fmla="*/ 2511 h 2904"/>
                <a:gd name="T94" fmla="*/ 1541 w 1762"/>
                <a:gd name="T95" fmla="*/ 2395 h 2904"/>
                <a:gd name="T96" fmla="*/ 1536 w 1762"/>
                <a:gd name="T97" fmla="*/ 2223 h 2904"/>
                <a:gd name="T98" fmla="*/ 1517 w 1762"/>
                <a:gd name="T99" fmla="*/ 2074 h 2904"/>
                <a:gd name="T100" fmla="*/ 1522 w 1762"/>
                <a:gd name="T101" fmla="*/ 1867 h 2904"/>
                <a:gd name="T102" fmla="*/ 1469 w 1762"/>
                <a:gd name="T103" fmla="*/ 1795 h 2904"/>
                <a:gd name="T104" fmla="*/ 1382 w 1762"/>
                <a:gd name="T105" fmla="*/ 1642 h 2904"/>
                <a:gd name="T106" fmla="*/ 1277 w 1762"/>
                <a:gd name="T107" fmla="*/ 1421 h 2904"/>
                <a:gd name="T108" fmla="*/ 1277 w 1762"/>
                <a:gd name="T109" fmla="*/ 1224 h 2904"/>
                <a:gd name="T110" fmla="*/ 1344 w 1762"/>
                <a:gd name="T111" fmla="*/ 1133 h 2904"/>
                <a:gd name="T112" fmla="*/ 1282 w 1762"/>
                <a:gd name="T113" fmla="*/ 1037 h 2904"/>
                <a:gd name="T114" fmla="*/ 1272 w 1762"/>
                <a:gd name="T115" fmla="*/ 955 h 2904"/>
                <a:gd name="T116" fmla="*/ 1200 w 1762"/>
                <a:gd name="T117" fmla="*/ 907 h 2904"/>
                <a:gd name="T118" fmla="*/ 1090 w 1762"/>
                <a:gd name="T119" fmla="*/ 759 h 2904"/>
                <a:gd name="T120" fmla="*/ 994 w 1762"/>
                <a:gd name="T121" fmla="*/ 245 h 2904"/>
                <a:gd name="T122" fmla="*/ 1032 w 1762"/>
                <a:gd name="T123" fmla="*/ 144 h 2904"/>
                <a:gd name="T124" fmla="*/ 1032 w 1762"/>
                <a:gd name="T125" fmla="*/ 48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2" h="2904">
                  <a:moveTo>
                    <a:pt x="1032" y="15"/>
                  </a:moveTo>
                  <a:lnTo>
                    <a:pt x="989" y="0"/>
                  </a:lnTo>
                  <a:lnTo>
                    <a:pt x="854" y="29"/>
                  </a:lnTo>
                  <a:lnTo>
                    <a:pt x="739" y="67"/>
                  </a:lnTo>
                  <a:lnTo>
                    <a:pt x="730" y="106"/>
                  </a:lnTo>
                  <a:lnTo>
                    <a:pt x="744" y="202"/>
                  </a:lnTo>
                  <a:lnTo>
                    <a:pt x="677" y="226"/>
                  </a:lnTo>
                  <a:lnTo>
                    <a:pt x="677" y="298"/>
                  </a:lnTo>
                  <a:lnTo>
                    <a:pt x="638" y="303"/>
                  </a:lnTo>
                  <a:lnTo>
                    <a:pt x="629" y="370"/>
                  </a:lnTo>
                  <a:lnTo>
                    <a:pt x="619" y="394"/>
                  </a:lnTo>
                  <a:lnTo>
                    <a:pt x="538" y="389"/>
                  </a:lnTo>
                  <a:lnTo>
                    <a:pt x="547" y="427"/>
                  </a:lnTo>
                  <a:lnTo>
                    <a:pt x="518" y="442"/>
                  </a:lnTo>
                  <a:lnTo>
                    <a:pt x="518" y="475"/>
                  </a:lnTo>
                  <a:lnTo>
                    <a:pt x="547" y="475"/>
                  </a:lnTo>
                  <a:lnTo>
                    <a:pt x="571" y="495"/>
                  </a:lnTo>
                  <a:lnTo>
                    <a:pt x="542" y="519"/>
                  </a:lnTo>
                  <a:lnTo>
                    <a:pt x="518" y="499"/>
                  </a:lnTo>
                  <a:lnTo>
                    <a:pt x="518" y="595"/>
                  </a:lnTo>
                  <a:lnTo>
                    <a:pt x="480" y="600"/>
                  </a:lnTo>
                  <a:lnTo>
                    <a:pt x="466" y="576"/>
                  </a:lnTo>
                  <a:lnTo>
                    <a:pt x="437" y="576"/>
                  </a:lnTo>
                  <a:lnTo>
                    <a:pt x="408" y="571"/>
                  </a:lnTo>
                  <a:lnTo>
                    <a:pt x="384" y="595"/>
                  </a:lnTo>
                  <a:lnTo>
                    <a:pt x="394" y="629"/>
                  </a:lnTo>
                  <a:lnTo>
                    <a:pt x="355" y="643"/>
                  </a:lnTo>
                  <a:lnTo>
                    <a:pt x="288" y="639"/>
                  </a:lnTo>
                  <a:lnTo>
                    <a:pt x="283" y="600"/>
                  </a:lnTo>
                  <a:lnTo>
                    <a:pt x="245" y="600"/>
                  </a:lnTo>
                  <a:lnTo>
                    <a:pt x="240" y="648"/>
                  </a:lnTo>
                  <a:lnTo>
                    <a:pt x="245" y="696"/>
                  </a:lnTo>
                  <a:lnTo>
                    <a:pt x="264" y="739"/>
                  </a:lnTo>
                  <a:lnTo>
                    <a:pt x="307" y="778"/>
                  </a:lnTo>
                  <a:lnTo>
                    <a:pt x="312" y="807"/>
                  </a:lnTo>
                  <a:lnTo>
                    <a:pt x="350" y="845"/>
                  </a:lnTo>
                  <a:lnTo>
                    <a:pt x="350" y="903"/>
                  </a:lnTo>
                  <a:lnTo>
                    <a:pt x="317" y="907"/>
                  </a:lnTo>
                  <a:lnTo>
                    <a:pt x="322" y="941"/>
                  </a:lnTo>
                  <a:lnTo>
                    <a:pt x="259" y="941"/>
                  </a:lnTo>
                  <a:lnTo>
                    <a:pt x="264" y="970"/>
                  </a:lnTo>
                  <a:lnTo>
                    <a:pt x="230" y="970"/>
                  </a:lnTo>
                  <a:lnTo>
                    <a:pt x="230" y="1008"/>
                  </a:lnTo>
                  <a:lnTo>
                    <a:pt x="312" y="1008"/>
                  </a:lnTo>
                  <a:lnTo>
                    <a:pt x="312" y="1042"/>
                  </a:lnTo>
                  <a:lnTo>
                    <a:pt x="355" y="1042"/>
                  </a:lnTo>
                  <a:lnTo>
                    <a:pt x="408" y="1061"/>
                  </a:lnTo>
                  <a:lnTo>
                    <a:pt x="413" y="1095"/>
                  </a:lnTo>
                  <a:lnTo>
                    <a:pt x="451" y="1090"/>
                  </a:lnTo>
                  <a:lnTo>
                    <a:pt x="466" y="1123"/>
                  </a:lnTo>
                  <a:lnTo>
                    <a:pt x="504" y="1119"/>
                  </a:lnTo>
                  <a:lnTo>
                    <a:pt x="499" y="1157"/>
                  </a:lnTo>
                  <a:lnTo>
                    <a:pt x="542" y="1147"/>
                  </a:lnTo>
                  <a:lnTo>
                    <a:pt x="538" y="1181"/>
                  </a:lnTo>
                  <a:lnTo>
                    <a:pt x="629" y="1267"/>
                  </a:lnTo>
                  <a:lnTo>
                    <a:pt x="595" y="1296"/>
                  </a:lnTo>
                  <a:lnTo>
                    <a:pt x="576" y="1349"/>
                  </a:lnTo>
                  <a:lnTo>
                    <a:pt x="547" y="1411"/>
                  </a:lnTo>
                  <a:lnTo>
                    <a:pt x="490" y="1469"/>
                  </a:lnTo>
                  <a:lnTo>
                    <a:pt x="422" y="1512"/>
                  </a:lnTo>
                  <a:lnTo>
                    <a:pt x="355" y="1541"/>
                  </a:lnTo>
                  <a:lnTo>
                    <a:pt x="312" y="1570"/>
                  </a:lnTo>
                  <a:lnTo>
                    <a:pt x="259" y="1546"/>
                  </a:lnTo>
                  <a:lnTo>
                    <a:pt x="216" y="1527"/>
                  </a:lnTo>
                  <a:lnTo>
                    <a:pt x="154" y="1536"/>
                  </a:lnTo>
                  <a:lnTo>
                    <a:pt x="125" y="1541"/>
                  </a:lnTo>
                  <a:lnTo>
                    <a:pt x="58" y="1603"/>
                  </a:lnTo>
                  <a:lnTo>
                    <a:pt x="10" y="1632"/>
                  </a:lnTo>
                  <a:lnTo>
                    <a:pt x="14" y="1675"/>
                  </a:lnTo>
                  <a:lnTo>
                    <a:pt x="0" y="1723"/>
                  </a:lnTo>
                  <a:lnTo>
                    <a:pt x="62" y="1752"/>
                  </a:lnTo>
                  <a:lnTo>
                    <a:pt x="96" y="1767"/>
                  </a:lnTo>
                  <a:lnTo>
                    <a:pt x="110" y="1791"/>
                  </a:lnTo>
                  <a:lnTo>
                    <a:pt x="154" y="1791"/>
                  </a:lnTo>
                  <a:lnTo>
                    <a:pt x="216" y="1771"/>
                  </a:lnTo>
                  <a:lnTo>
                    <a:pt x="245" y="1786"/>
                  </a:lnTo>
                  <a:lnTo>
                    <a:pt x="254" y="1819"/>
                  </a:lnTo>
                  <a:lnTo>
                    <a:pt x="298" y="1819"/>
                  </a:lnTo>
                  <a:lnTo>
                    <a:pt x="346" y="1805"/>
                  </a:lnTo>
                  <a:lnTo>
                    <a:pt x="394" y="1819"/>
                  </a:lnTo>
                  <a:lnTo>
                    <a:pt x="437" y="1815"/>
                  </a:lnTo>
                  <a:lnTo>
                    <a:pt x="480" y="1839"/>
                  </a:lnTo>
                  <a:lnTo>
                    <a:pt x="470" y="1863"/>
                  </a:lnTo>
                  <a:lnTo>
                    <a:pt x="437" y="1887"/>
                  </a:lnTo>
                  <a:lnTo>
                    <a:pt x="461" y="1930"/>
                  </a:lnTo>
                  <a:lnTo>
                    <a:pt x="470" y="1959"/>
                  </a:lnTo>
                  <a:lnTo>
                    <a:pt x="470" y="1997"/>
                  </a:lnTo>
                  <a:lnTo>
                    <a:pt x="456" y="2031"/>
                  </a:lnTo>
                  <a:lnTo>
                    <a:pt x="490" y="2031"/>
                  </a:lnTo>
                  <a:lnTo>
                    <a:pt x="514" y="2079"/>
                  </a:lnTo>
                  <a:lnTo>
                    <a:pt x="576" y="2088"/>
                  </a:lnTo>
                  <a:lnTo>
                    <a:pt x="614" y="2112"/>
                  </a:lnTo>
                  <a:lnTo>
                    <a:pt x="653" y="2141"/>
                  </a:lnTo>
                  <a:lnTo>
                    <a:pt x="682" y="2141"/>
                  </a:lnTo>
                  <a:lnTo>
                    <a:pt x="658" y="2179"/>
                  </a:lnTo>
                  <a:lnTo>
                    <a:pt x="691" y="2184"/>
                  </a:lnTo>
                  <a:lnTo>
                    <a:pt x="730" y="2232"/>
                  </a:lnTo>
                  <a:lnTo>
                    <a:pt x="730" y="2290"/>
                  </a:lnTo>
                  <a:lnTo>
                    <a:pt x="754" y="2347"/>
                  </a:lnTo>
                  <a:lnTo>
                    <a:pt x="734" y="2376"/>
                  </a:lnTo>
                  <a:lnTo>
                    <a:pt x="715" y="2400"/>
                  </a:lnTo>
                  <a:lnTo>
                    <a:pt x="787" y="2405"/>
                  </a:lnTo>
                  <a:lnTo>
                    <a:pt x="821" y="2400"/>
                  </a:lnTo>
                  <a:lnTo>
                    <a:pt x="821" y="2439"/>
                  </a:lnTo>
                  <a:lnTo>
                    <a:pt x="874" y="2477"/>
                  </a:lnTo>
                  <a:lnTo>
                    <a:pt x="893" y="2520"/>
                  </a:lnTo>
                  <a:lnTo>
                    <a:pt x="917" y="2544"/>
                  </a:lnTo>
                  <a:lnTo>
                    <a:pt x="994" y="2544"/>
                  </a:lnTo>
                  <a:lnTo>
                    <a:pt x="1051" y="2597"/>
                  </a:lnTo>
                  <a:lnTo>
                    <a:pt x="1114" y="2626"/>
                  </a:lnTo>
                  <a:lnTo>
                    <a:pt x="1176" y="2650"/>
                  </a:lnTo>
                  <a:lnTo>
                    <a:pt x="1181" y="2712"/>
                  </a:lnTo>
                  <a:lnTo>
                    <a:pt x="1214" y="2717"/>
                  </a:lnTo>
                  <a:lnTo>
                    <a:pt x="1258" y="2736"/>
                  </a:lnTo>
                  <a:lnTo>
                    <a:pt x="1310" y="2736"/>
                  </a:lnTo>
                  <a:lnTo>
                    <a:pt x="1334" y="2789"/>
                  </a:lnTo>
                  <a:lnTo>
                    <a:pt x="1334" y="2842"/>
                  </a:lnTo>
                  <a:lnTo>
                    <a:pt x="1368" y="2856"/>
                  </a:lnTo>
                  <a:lnTo>
                    <a:pt x="1402" y="2842"/>
                  </a:lnTo>
                  <a:lnTo>
                    <a:pt x="1469" y="2861"/>
                  </a:lnTo>
                  <a:lnTo>
                    <a:pt x="1488" y="2904"/>
                  </a:lnTo>
                  <a:lnTo>
                    <a:pt x="1522" y="2899"/>
                  </a:lnTo>
                  <a:lnTo>
                    <a:pt x="1397" y="2741"/>
                  </a:lnTo>
                  <a:lnTo>
                    <a:pt x="1421" y="2722"/>
                  </a:lnTo>
                  <a:lnTo>
                    <a:pt x="1474" y="2698"/>
                  </a:lnTo>
                  <a:lnTo>
                    <a:pt x="1498" y="2683"/>
                  </a:lnTo>
                  <a:lnTo>
                    <a:pt x="1526" y="2698"/>
                  </a:lnTo>
                  <a:lnTo>
                    <a:pt x="1555" y="2731"/>
                  </a:lnTo>
                  <a:lnTo>
                    <a:pt x="1579" y="2760"/>
                  </a:lnTo>
                  <a:lnTo>
                    <a:pt x="1608" y="2775"/>
                  </a:lnTo>
                  <a:lnTo>
                    <a:pt x="1646" y="2779"/>
                  </a:lnTo>
                  <a:lnTo>
                    <a:pt x="1675" y="2789"/>
                  </a:lnTo>
                  <a:lnTo>
                    <a:pt x="1690" y="2731"/>
                  </a:lnTo>
                  <a:lnTo>
                    <a:pt x="1718" y="2712"/>
                  </a:lnTo>
                  <a:lnTo>
                    <a:pt x="1723" y="2655"/>
                  </a:lnTo>
                  <a:lnTo>
                    <a:pt x="1762" y="2640"/>
                  </a:lnTo>
                  <a:lnTo>
                    <a:pt x="1752" y="2616"/>
                  </a:lnTo>
                  <a:lnTo>
                    <a:pt x="1714" y="2611"/>
                  </a:lnTo>
                  <a:lnTo>
                    <a:pt x="1704" y="2554"/>
                  </a:lnTo>
                  <a:lnTo>
                    <a:pt x="1613" y="2559"/>
                  </a:lnTo>
                  <a:lnTo>
                    <a:pt x="1618" y="2511"/>
                  </a:lnTo>
                  <a:lnTo>
                    <a:pt x="1594" y="2439"/>
                  </a:lnTo>
                  <a:lnTo>
                    <a:pt x="1570" y="2395"/>
                  </a:lnTo>
                  <a:lnTo>
                    <a:pt x="1541" y="2395"/>
                  </a:lnTo>
                  <a:lnTo>
                    <a:pt x="1560" y="2367"/>
                  </a:lnTo>
                  <a:lnTo>
                    <a:pt x="1546" y="2343"/>
                  </a:lnTo>
                  <a:lnTo>
                    <a:pt x="1536" y="2223"/>
                  </a:lnTo>
                  <a:lnTo>
                    <a:pt x="1502" y="2203"/>
                  </a:lnTo>
                  <a:lnTo>
                    <a:pt x="1498" y="2103"/>
                  </a:lnTo>
                  <a:lnTo>
                    <a:pt x="1517" y="2074"/>
                  </a:lnTo>
                  <a:lnTo>
                    <a:pt x="1531" y="1983"/>
                  </a:lnTo>
                  <a:lnTo>
                    <a:pt x="1541" y="1925"/>
                  </a:lnTo>
                  <a:lnTo>
                    <a:pt x="1522" y="1867"/>
                  </a:lnTo>
                  <a:lnTo>
                    <a:pt x="1483" y="1815"/>
                  </a:lnTo>
                  <a:lnTo>
                    <a:pt x="1517" y="1795"/>
                  </a:lnTo>
                  <a:lnTo>
                    <a:pt x="1469" y="1795"/>
                  </a:lnTo>
                  <a:lnTo>
                    <a:pt x="1450" y="1709"/>
                  </a:lnTo>
                  <a:lnTo>
                    <a:pt x="1416" y="1666"/>
                  </a:lnTo>
                  <a:lnTo>
                    <a:pt x="1382" y="1642"/>
                  </a:lnTo>
                  <a:lnTo>
                    <a:pt x="1382" y="1555"/>
                  </a:lnTo>
                  <a:lnTo>
                    <a:pt x="1330" y="1503"/>
                  </a:lnTo>
                  <a:lnTo>
                    <a:pt x="1277" y="1421"/>
                  </a:lnTo>
                  <a:lnTo>
                    <a:pt x="1267" y="1349"/>
                  </a:lnTo>
                  <a:lnTo>
                    <a:pt x="1277" y="1253"/>
                  </a:lnTo>
                  <a:lnTo>
                    <a:pt x="1277" y="1224"/>
                  </a:lnTo>
                  <a:lnTo>
                    <a:pt x="1253" y="1162"/>
                  </a:lnTo>
                  <a:lnTo>
                    <a:pt x="1296" y="1143"/>
                  </a:lnTo>
                  <a:lnTo>
                    <a:pt x="1344" y="1133"/>
                  </a:lnTo>
                  <a:lnTo>
                    <a:pt x="1339" y="1071"/>
                  </a:lnTo>
                  <a:lnTo>
                    <a:pt x="1306" y="1047"/>
                  </a:lnTo>
                  <a:lnTo>
                    <a:pt x="1282" y="1037"/>
                  </a:lnTo>
                  <a:lnTo>
                    <a:pt x="1262" y="1018"/>
                  </a:lnTo>
                  <a:lnTo>
                    <a:pt x="1296" y="965"/>
                  </a:lnTo>
                  <a:lnTo>
                    <a:pt x="1272" y="955"/>
                  </a:lnTo>
                  <a:lnTo>
                    <a:pt x="1248" y="941"/>
                  </a:lnTo>
                  <a:lnTo>
                    <a:pt x="1224" y="917"/>
                  </a:lnTo>
                  <a:lnTo>
                    <a:pt x="1200" y="907"/>
                  </a:lnTo>
                  <a:lnTo>
                    <a:pt x="1166" y="903"/>
                  </a:lnTo>
                  <a:lnTo>
                    <a:pt x="1171" y="759"/>
                  </a:lnTo>
                  <a:lnTo>
                    <a:pt x="1090" y="759"/>
                  </a:lnTo>
                  <a:lnTo>
                    <a:pt x="1090" y="288"/>
                  </a:lnTo>
                  <a:lnTo>
                    <a:pt x="998" y="279"/>
                  </a:lnTo>
                  <a:lnTo>
                    <a:pt x="994" y="245"/>
                  </a:lnTo>
                  <a:lnTo>
                    <a:pt x="984" y="192"/>
                  </a:lnTo>
                  <a:lnTo>
                    <a:pt x="1008" y="163"/>
                  </a:lnTo>
                  <a:lnTo>
                    <a:pt x="1032" y="144"/>
                  </a:lnTo>
                  <a:lnTo>
                    <a:pt x="1022" y="111"/>
                  </a:lnTo>
                  <a:lnTo>
                    <a:pt x="1003" y="91"/>
                  </a:lnTo>
                  <a:lnTo>
                    <a:pt x="1032" y="48"/>
                  </a:lnTo>
                  <a:lnTo>
                    <a:pt x="1032" y="15"/>
                  </a:lnTo>
                  <a:close/>
                </a:path>
              </a:pathLst>
            </a:custGeom>
            <a:solidFill>
              <a:srgbClr val="B6F600">
                <a:alpha val="50000"/>
              </a:srgbClr>
            </a:solidFill>
            <a:ln w="635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531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0A3C54E-13D4-450D-9C27-FD0F25ACC069}"/>
                </a:ext>
              </a:extLst>
            </p:cNvPr>
            <p:cNvSpPr/>
            <p:nvPr/>
          </p:nvSpPr>
          <p:spPr>
            <a:xfrm>
              <a:off x="6841935" y="2784238"/>
              <a:ext cx="127361" cy="128480"/>
            </a:xfrm>
            <a:prstGeom prst="ellipse">
              <a:avLst/>
            </a:prstGeom>
            <a:solidFill>
              <a:srgbClr val="005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98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Shasta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4F3C196-9583-4815-9F29-028EE028DFFB}"/>
                </a:ext>
              </a:extLst>
            </p:cNvPr>
            <p:cNvSpPr/>
            <p:nvPr/>
          </p:nvSpPr>
          <p:spPr>
            <a:xfrm>
              <a:off x="7627304" y="4166396"/>
              <a:ext cx="127361" cy="128480"/>
            </a:xfrm>
            <a:prstGeom prst="ellipse">
              <a:avLst/>
            </a:prstGeom>
            <a:solidFill>
              <a:srgbClr val="005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98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Oroville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9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9EF314-D51C-43C4-B5A6-0C5FC2EDE8BB}"/>
                </a:ext>
              </a:extLst>
            </p:cNvPr>
            <p:cNvSpPr/>
            <p:nvPr/>
          </p:nvSpPr>
          <p:spPr>
            <a:xfrm>
              <a:off x="7924745" y="5107585"/>
              <a:ext cx="127361" cy="128480"/>
            </a:xfrm>
            <a:prstGeom prst="ellipse">
              <a:avLst/>
            </a:prstGeom>
            <a:solidFill>
              <a:srgbClr val="0059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98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Folsom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088341-561B-4C97-8F35-995633C54D30}"/>
                </a:ext>
              </a:extLst>
            </p:cNvPr>
            <p:cNvSpPr/>
            <p:nvPr/>
          </p:nvSpPr>
          <p:spPr>
            <a:xfrm>
              <a:off x="7525281" y="4269565"/>
              <a:ext cx="115624" cy="847612"/>
            </a:xfrm>
            <a:custGeom>
              <a:avLst/>
              <a:gdLst>
                <a:gd name="connsiteX0" fmla="*/ 121474 w 121474"/>
                <a:gd name="connsiteY0" fmla="*/ 0 h 904875"/>
                <a:gd name="connsiteX1" fmla="*/ 88136 w 121474"/>
                <a:gd name="connsiteY1" fmla="*/ 38100 h 904875"/>
                <a:gd name="connsiteX2" fmla="*/ 61942 w 121474"/>
                <a:gd name="connsiteY2" fmla="*/ 66675 h 904875"/>
                <a:gd name="connsiteX3" fmla="*/ 38130 w 121474"/>
                <a:gd name="connsiteY3" fmla="*/ 88106 h 904875"/>
                <a:gd name="connsiteX4" fmla="*/ 28605 w 121474"/>
                <a:gd name="connsiteY4" fmla="*/ 147637 h 904875"/>
                <a:gd name="connsiteX5" fmla="*/ 30986 w 121474"/>
                <a:gd name="connsiteY5" fmla="*/ 211931 h 904875"/>
                <a:gd name="connsiteX6" fmla="*/ 23842 w 121474"/>
                <a:gd name="connsiteY6" fmla="*/ 245268 h 904875"/>
                <a:gd name="connsiteX7" fmla="*/ 33367 w 121474"/>
                <a:gd name="connsiteY7" fmla="*/ 302418 h 904875"/>
                <a:gd name="connsiteX8" fmla="*/ 26224 w 121474"/>
                <a:gd name="connsiteY8" fmla="*/ 333375 h 904875"/>
                <a:gd name="connsiteX9" fmla="*/ 33367 w 121474"/>
                <a:gd name="connsiteY9" fmla="*/ 354806 h 904875"/>
                <a:gd name="connsiteX10" fmla="*/ 33367 w 121474"/>
                <a:gd name="connsiteY10" fmla="*/ 385762 h 904875"/>
                <a:gd name="connsiteX11" fmla="*/ 35749 w 121474"/>
                <a:gd name="connsiteY11" fmla="*/ 407193 h 904875"/>
                <a:gd name="connsiteX12" fmla="*/ 35749 w 121474"/>
                <a:gd name="connsiteY12" fmla="*/ 423862 h 904875"/>
                <a:gd name="connsiteX13" fmla="*/ 50036 w 121474"/>
                <a:gd name="connsiteY13" fmla="*/ 478631 h 904875"/>
                <a:gd name="connsiteX14" fmla="*/ 45274 w 121474"/>
                <a:gd name="connsiteY14" fmla="*/ 495300 h 904875"/>
                <a:gd name="connsiteX15" fmla="*/ 45274 w 121474"/>
                <a:gd name="connsiteY15" fmla="*/ 502443 h 904875"/>
                <a:gd name="connsiteX16" fmla="*/ 47655 w 121474"/>
                <a:gd name="connsiteY16" fmla="*/ 531018 h 904875"/>
                <a:gd name="connsiteX17" fmla="*/ 47655 w 121474"/>
                <a:gd name="connsiteY17" fmla="*/ 561975 h 904875"/>
                <a:gd name="connsiteX18" fmla="*/ 42892 w 121474"/>
                <a:gd name="connsiteY18" fmla="*/ 597693 h 904875"/>
                <a:gd name="connsiteX19" fmla="*/ 52417 w 121474"/>
                <a:gd name="connsiteY19" fmla="*/ 654843 h 904875"/>
                <a:gd name="connsiteX20" fmla="*/ 64324 w 121474"/>
                <a:gd name="connsiteY20" fmla="*/ 695325 h 904875"/>
                <a:gd name="connsiteX21" fmla="*/ 61942 w 121474"/>
                <a:gd name="connsiteY21" fmla="*/ 716756 h 904875"/>
                <a:gd name="connsiteX22" fmla="*/ 69086 w 121474"/>
                <a:gd name="connsiteY22" fmla="*/ 735806 h 904875"/>
                <a:gd name="connsiteX23" fmla="*/ 52417 w 121474"/>
                <a:gd name="connsiteY23" fmla="*/ 750093 h 904875"/>
                <a:gd name="connsiteX24" fmla="*/ 38130 w 121474"/>
                <a:gd name="connsiteY24" fmla="*/ 773906 h 904875"/>
                <a:gd name="connsiteX25" fmla="*/ 23842 w 121474"/>
                <a:gd name="connsiteY25" fmla="*/ 788193 h 904875"/>
                <a:gd name="connsiteX26" fmla="*/ 7174 w 121474"/>
                <a:gd name="connsiteY26" fmla="*/ 819150 h 904875"/>
                <a:gd name="connsiteX27" fmla="*/ 30 w 121474"/>
                <a:gd name="connsiteY27" fmla="*/ 859631 h 904875"/>
                <a:gd name="connsiteX28" fmla="*/ 9555 w 121474"/>
                <a:gd name="connsiteY28" fmla="*/ 881062 h 904875"/>
                <a:gd name="connsiteX29" fmla="*/ 9555 w 121474"/>
                <a:gd name="connsiteY29" fmla="*/ 904875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474" h="904875">
                  <a:moveTo>
                    <a:pt x="121474" y="0"/>
                  </a:moveTo>
                  <a:lnTo>
                    <a:pt x="88136" y="38100"/>
                  </a:lnTo>
                  <a:cubicBezTo>
                    <a:pt x="78214" y="49212"/>
                    <a:pt x="70276" y="58341"/>
                    <a:pt x="61942" y="66675"/>
                  </a:cubicBezTo>
                  <a:cubicBezTo>
                    <a:pt x="53608" y="75009"/>
                    <a:pt x="43686" y="74612"/>
                    <a:pt x="38130" y="88106"/>
                  </a:cubicBezTo>
                  <a:cubicBezTo>
                    <a:pt x="32574" y="101600"/>
                    <a:pt x="29796" y="127000"/>
                    <a:pt x="28605" y="147637"/>
                  </a:cubicBezTo>
                  <a:cubicBezTo>
                    <a:pt x="27414" y="168274"/>
                    <a:pt x="31780" y="195659"/>
                    <a:pt x="30986" y="211931"/>
                  </a:cubicBezTo>
                  <a:cubicBezTo>
                    <a:pt x="30192" y="228203"/>
                    <a:pt x="23445" y="230187"/>
                    <a:pt x="23842" y="245268"/>
                  </a:cubicBezTo>
                  <a:cubicBezTo>
                    <a:pt x="24239" y="260349"/>
                    <a:pt x="32970" y="287734"/>
                    <a:pt x="33367" y="302418"/>
                  </a:cubicBezTo>
                  <a:cubicBezTo>
                    <a:pt x="33764" y="317102"/>
                    <a:pt x="26224" y="324644"/>
                    <a:pt x="26224" y="333375"/>
                  </a:cubicBezTo>
                  <a:cubicBezTo>
                    <a:pt x="26224" y="342106"/>
                    <a:pt x="32177" y="346075"/>
                    <a:pt x="33367" y="354806"/>
                  </a:cubicBezTo>
                  <a:cubicBezTo>
                    <a:pt x="34557" y="363537"/>
                    <a:pt x="32970" y="377031"/>
                    <a:pt x="33367" y="385762"/>
                  </a:cubicBezTo>
                  <a:cubicBezTo>
                    <a:pt x="33764" y="394493"/>
                    <a:pt x="35352" y="400843"/>
                    <a:pt x="35749" y="407193"/>
                  </a:cubicBezTo>
                  <a:cubicBezTo>
                    <a:pt x="36146" y="413543"/>
                    <a:pt x="33368" y="411956"/>
                    <a:pt x="35749" y="423862"/>
                  </a:cubicBezTo>
                  <a:cubicBezTo>
                    <a:pt x="38130" y="435768"/>
                    <a:pt x="48449" y="466725"/>
                    <a:pt x="50036" y="478631"/>
                  </a:cubicBezTo>
                  <a:cubicBezTo>
                    <a:pt x="51623" y="490537"/>
                    <a:pt x="45274" y="495300"/>
                    <a:pt x="45274" y="495300"/>
                  </a:cubicBezTo>
                  <a:cubicBezTo>
                    <a:pt x="44480" y="499269"/>
                    <a:pt x="44877" y="496490"/>
                    <a:pt x="45274" y="502443"/>
                  </a:cubicBezTo>
                  <a:cubicBezTo>
                    <a:pt x="45671" y="508396"/>
                    <a:pt x="47258" y="521096"/>
                    <a:pt x="47655" y="531018"/>
                  </a:cubicBezTo>
                  <a:cubicBezTo>
                    <a:pt x="48052" y="540940"/>
                    <a:pt x="48449" y="550863"/>
                    <a:pt x="47655" y="561975"/>
                  </a:cubicBezTo>
                  <a:cubicBezTo>
                    <a:pt x="46861" y="573087"/>
                    <a:pt x="42098" y="582215"/>
                    <a:pt x="42892" y="597693"/>
                  </a:cubicBezTo>
                  <a:cubicBezTo>
                    <a:pt x="43686" y="613171"/>
                    <a:pt x="48845" y="638571"/>
                    <a:pt x="52417" y="654843"/>
                  </a:cubicBezTo>
                  <a:cubicBezTo>
                    <a:pt x="55989" y="671115"/>
                    <a:pt x="62736" y="685006"/>
                    <a:pt x="64324" y="695325"/>
                  </a:cubicBezTo>
                  <a:cubicBezTo>
                    <a:pt x="65911" y="705644"/>
                    <a:pt x="61148" y="710009"/>
                    <a:pt x="61942" y="716756"/>
                  </a:cubicBezTo>
                  <a:cubicBezTo>
                    <a:pt x="62736" y="723503"/>
                    <a:pt x="70673" y="730250"/>
                    <a:pt x="69086" y="735806"/>
                  </a:cubicBezTo>
                  <a:cubicBezTo>
                    <a:pt x="67499" y="741362"/>
                    <a:pt x="57576" y="743743"/>
                    <a:pt x="52417" y="750093"/>
                  </a:cubicBezTo>
                  <a:cubicBezTo>
                    <a:pt x="47258" y="756443"/>
                    <a:pt x="42892" y="767556"/>
                    <a:pt x="38130" y="773906"/>
                  </a:cubicBezTo>
                  <a:cubicBezTo>
                    <a:pt x="33368" y="780256"/>
                    <a:pt x="29001" y="780652"/>
                    <a:pt x="23842" y="788193"/>
                  </a:cubicBezTo>
                  <a:cubicBezTo>
                    <a:pt x="18683" y="795734"/>
                    <a:pt x="11143" y="807244"/>
                    <a:pt x="7174" y="819150"/>
                  </a:cubicBezTo>
                  <a:cubicBezTo>
                    <a:pt x="3205" y="831056"/>
                    <a:pt x="-367" y="849312"/>
                    <a:pt x="30" y="859631"/>
                  </a:cubicBezTo>
                  <a:cubicBezTo>
                    <a:pt x="427" y="869950"/>
                    <a:pt x="7967" y="873521"/>
                    <a:pt x="9555" y="881062"/>
                  </a:cubicBezTo>
                  <a:cubicBezTo>
                    <a:pt x="11143" y="888603"/>
                    <a:pt x="10349" y="896739"/>
                    <a:pt x="9555" y="9048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BF0053-18F0-4624-ABD2-9E1F7D06759A}"/>
                </a:ext>
              </a:extLst>
            </p:cNvPr>
            <p:cNvGrpSpPr/>
            <p:nvPr/>
          </p:nvGrpSpPr>
          <p:grpSpPr>
            <a:xfrm>
              <a:off x="6849987" y="2888849"/>
              <a:ext cx="797927" cy="3054750"/>
              <a:chOff x="6546180" y="3398044"/>
              <a:chExt cx="838296" cy="3261122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460FB50-3321-4EE0-9046-FCD2262E3821}"/>
                  </a:ext>
                </a:extLst>
              </p:cNvPr>
              <p:cNvSpPr/>
              <p:nvPr/>
            </p:nvSpPr>
            <p:spPr>
              <a:xfrm>
                <a:off x="6546180" y="3398044"/>
                <a:ext cx="273445" cy="676275"/>
              </a:xfrm>
              <a:custGeom>
                <a:avLst/>
                <a:gdLst>
                  <a:gd name="connsiteX0" fmla="*/ 35595 w 273445"/>
                  <a:gd name="connsiteY0" fmla="*/ 0 h 676275"/>
                  <a:gd name="connsiteX1" fmla="*/ 2258 w 273445"/>
                  <a:gd name="connsiteY1" fmla="*/ 46434 h 676275"/>
                  <a:gd name="connsiteX2" fmla="*/ 3448 w 273445"/>
                  <a:gd name="connsiteY2" fmla="*/ 65484 h 676275"/>
                  <a:gd name="connsiteX3" fmla="*/ 7020 w 273445"/>
                  <a:gd name="connsiteY3" fmla="*/ 75009 h 676275"/>
                  <a:gd name="connsiteX4" fmla="*/ 7020 w 273445"/>
                  <a:gd name="connsiteY4" fmla="*/ 90487 h 676275"/>
                  <a:gd name="connsiteX5" fmla="*/ 5829 w 273445"/>
                  <a:gd name="connsiteY5" fmla="*/ 114300 h 676275"/>
                  <a:gd name="connsiteX6" fmla="*/ 11783 w 273445"/>
                  <a:gd name="connsiteY6" fmla="*/ 127397 h 676275"/>
                  <a:gd name="connsiteX7" fmla="*/ 14164 w 273445"/>
                  <a:gd name="connsiteY7" fmla="*/ 150019 h 676275"/>
                  <a:gd name="connsiteX8" fmla="*/ 18926 w 273445"/>
                  <a:gd name="connsiteY8" fmla="*/ 154781 h 676275"/>
                  <a:gd name="connsiteX9" fmla="*/ 39167 w 273445"/>
                  <a:gd name="connsiteY9" fmla="*/ 157162 h 676275"/>
                  <a:gd name="connsiteX10" fmla="*/ 54645 w 273445"/>
                  <a:gd name="connsiteY10" fmla="*/ 166687 h 676275"/>
                  <a:gd name="connsiteX11" fmla="*/ 77267 w 273445"/>
                  <a:gd name="connsiteY11" fmla="*/ 189309 h 676275"/>
                  <a:gd name="connsiteX12" fmla="*/ 82029 w 273445"/>
                  <a:gd name="connsiteY12" fmla="*/ 200025 h 676275"/>
                  <a:gd name="connsiteX13" fmla="*/ 82029 w 273445"/>
                  <a:gd name="connsiteY13" fmla="*/ 210740 h 676275"/>
                  <a:gd name="connsiteX14" fmla="*/ 80839 w 273445"/>
                  <a:gd name="connsiteY14" fmla="*/ 229790 h 676275"/>
                  <a:gd name="connsiteX15" fmla="*/ 80839 w 273445"/>
                  <a:gd name="connsiteY15" fmla="*/ 250031 h 676275"/>
                  <a:gd name="connsiteX16" fmla="*/ 89173 w 273445"/>
                  <a:gd name="connsiteY16" fmla="*/ 269081 h 676275"/>
                  <a:gd name="connsiteX17" fmla="*/ 108223 w 273445"/>
                  <a:gd name="connsiteY17" fmla="*/ 282178 h 676275"/>
                  <a:gd name="connsiteX18" fmla="*/ 124892 w 273445"/>
                  <a:gd name="connsiteY18" fmla="*/ 297656 h 676275"/>
                  <a:gd name="connsiteX19" fmla="*/ 137989 w 273445"/>
                  <a:gd name="connsiteY19" fmla="*/ 307181 h 676275"/>
                  <a:gd name="connsiteX20" fmla="*/ 157039 w 273445"/>
                  <a:gd name="connsiteY20" fmla="*/ 314325 h 676275"/>
                  <a:gd name="connsiteX21" fmla="*/ 177279 w 273445"/>
                  <a:gd name="connsiteY21" fmla="*/ 314325 h 676275"/>
                  <a:gd name="connsiteX22" fmla="*/ 198711 w 273445"/>
                  <a:gd name="connsiteY22" fmla="*/ 322659 h 676275"/>
                  <a:gd name="connsiteX23" fmla="*/ 214189 w 273445"/>
                  <a:gd name="connsiteY23" fmla="*/ 334565 h 676275"/>
                  <a:gd name="connsiteX24" fmla="*/ 230858 w 273445"/>
                  <a:gd name="connsiteY24" fmla="*/ 351234 h 676275"/>
                  <a:gd name="connsiteX25" fmla="*/ 235620 w 273445"/>
                  <a:gd name="connsiteY25" fmla="*/ 363140 h 676275"/>
                  <a:gd name="connsiteX26" fmla="*/ 240383 w 273445"/>
                  <a:gd name="connsiteY26" fmla="*/ 390525 h 676275"/>
                  <a:gd name="connsiteX27" fmla="*/ 236811 w 273445"/>
                  <a:gd name="connsiteY27" fmla="*/ 406003 h 676275"/>
                  <a:gd name="connsiteX28" fmla="*/ 234429 w 273445"/>
                  <a:gd name="connsiteY28" fmla="*/ 417909 h 676275"/>
                  <a:gd name="connsiteX29" fmla="*/ 238001 w 273445"/>
                  <a:gd name="connsiteY29" fmla="*/ 426244 h 676275"/>
                  <a:gd name="connsiteX30" fmla="*/ 238001 w 273445"/>
                  <a:gd name="connsiteY30" fmla="*/ 432197 h 676275"/>
                  <a:gd name="connsiteX31" fmla="*/ 242764 w 273445"/>
                  <a:gd name="connsiteY31" fmla="*/ 451247 h 676275"/>
                  <a:gd name="connsiteX32" fmla="*/ 245145 w 273445"/>
                  <a:gd name="connsiteY32" fmla="*/ 461962 h 676275"/>
                  <a:gd name="connsiteX33" fmla="*/ 233239 w 273445"/>
                  <a:gd name="connsiteY33" fmla="*/ 466725 h 676275"/>
                  <a:gd name="connsiteX34" fmla="*/ 222523 w 273445"/>
                  <a:gd name="connsiteY34" fmla="*/ 473869 h 676275"/>
                  <a:gd name="connsiteX35" fmla="*/ 222523 w 273445"/>
                  <a:gd name="connsiteY35" fmla="*/ 486965 h 676275"/>
                  <a:gd name="connsiteX36" fmla="*/ 234429 w 273445"/>
                  <a:gd name="connsiteY36" fmla="*/ 496490 h 676275"/>
                  <a:gd name="connsiteX37" fmla="*/ 242764 w 273445"/>
                  <a:gd name="connsiteY37" fmla="*/ 494109 h 676275"/>
                  <a:gd name="connsiteX38" fmla="*/ 263004 w 273445"/>
                  <a:gd name="connsiteY38" fmla="*/ 482203 h 676275"/>
                  <a:gd name="connsiteX39" fmla="*/ 272529 w 273445"/>
                  <a:gd name="connsiteY39" fmla="*/ 486965 h 676275"/>
                  <a:gd name="connsiteX40" fmla="*/ 272529 w 273445"/>
                  <a:gd name="connsiteY40" fmla="*/ 503634 h 676275"/>
                  <a:gd name="connsiteX41" fmla="*/ 267767 w 273445"/>
                  <a:gd name="connsiteY41" fmla="*/ 511969 h 676275"/>
                  <a:gd name="connsiteX42" fmla="*/ 252289 w 273445"/>
                  <a:gd name="connsiteY42" fmla="*/ 525065 h 676275"/>
                  <a:gd name="connsiteX43" fmla="*/ 241573 w 273445"/>
                  <a:gd name="connsiteY43" fmla="*/ 538162 h 676275"/>
                  <a:gd name="connsiteX44" fmla="*/ 228476 w 273445"/>
                  <a:gd name="connsiteY44" fmla="*/ 551259 h 676275"/>
                  <a:gd name="connsiteX45" fmla="*/ 216570 w 273445"/>
                  <a:gd name="connsiteY45" fmla="*/ 559594 h 676275"/>
                  <a:gd name="connsiteX46" fmla="*/ 202283 w 273445"/>
                  <a:gd name="connsiteY46" fmla="*/ 579834 h 676275"/>
                  <a:gd name="connsiteX47" fmla="*/ 207045 w 273445"/>
                  <a:gd name="connsiteY47" fmla="*/ 588169 h 676275"/>
                  <a:gd name="connsiteX48" fmla="*/ 214189 w 273445"/>
                  <a:gd name="connsiteY48" fmla="*/ 591740 h 676275"/>
                  <a:gd name="connsiteX49" fmla="*/ 223714 w 273445"/>
                  <a:gd name="connsiteY49" fmla="*/ 582215 h 676275"/>
                  <a:gd name="connsiteX50" fmla="*/ 240383 w 273445"/>
                  <a:gd name="connsiteY50" fmla="*/ 571500 h 676275"/>
                  <a:gd name="connsiteX51" fmla="*/ 247526 w 273445"/>
                  <a:gd name="connsiteY51" fmla="*/ 578644 h 676275"/>
                  <a:gd name="connsiteX52" fmla="*/ 238001 w 273445"/>
                  <a:gd name="connsiteY52" fmla="*/ 595312 h 676275"/>
                  <a:gd name="connsiteX53" fmla="*/ 228476 w 273445"/>
                  <a:gd name="connsiteY53" fmla="*/ 609600 h 676275"/>
                  <a:gd name="connsiteX54" fmla="*/ 223714 w 273445"/>
                  <a:gd name="connsiteY54" fmla="*/ 617934 h 676275"/>
                  <a:gd name="connsiteX55" fmla="*/ 212998 w 273445"/>
                  <a:gd name="connsiteY55" fmla="*/ 629840 h 676275"/>
                  <a:gd name="connsiteX56" fmla="*/ 196329 w 273445"/>
                  <a:gd name="connsiteY56" fmla="*/ 644128 h 676275"/>
                  <a:gd name="connsiteX57" fmla="*/ 187995 w 273445"/>
                  <a:gd name="connsiteY57" fmla="*/ 658415 h 676275"/>
                  <a:gd name="connsiteX58" fmla="*/ 193948 w 273445"/>
                  <a:gd name="connsiteY58" fmla="*/ 676275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273445" h="676275">
                    <a:moveTo>
                      <a:pt x="35595" y="0"/>
                    </a:moveTo>
                    <a:cubicBezTo>
                      <a:pt x="21605" y="17760"/>
                      <a:pt x="7616" y="35520"/>
                      <a:pt x="2258" y="46434"/>
                    </a:cubicBezTo>
                    <a:cubicBezTo>
                      <a:pt x="-3100" y="57348"/>
                      <a:pt x="2654" y="60722"/>
                      <a:pt x="3448" y="65484"/>
                    </a:cubicBezTo>
                    <a:cubicBezTo>
                      <a:pt x="4242" y="70246"/>
                      <a:pt x="6425" y="70842"/>
                      <a:pt x="7020" y="75009"/>
                    </a:cubicBezTo>
                    <a:cubicBezTo>
                      <a:pt x="7615" y="79176"/>
                      <a:pt x="7218" y="83939"/>
                      <a:pt x="7020" y="90487"/>
                    </a:cubicBezTo>
                    <a:cubicBezTo>
                      <a:pt x="6822" y="97035"/>
                      <a:pt x="5035" y="108148"/>
                      <a:pt x="5829" y="114300"/>
                    </a:cubicBezTo>
                    <a:cubicBezTo>
                      <a:pt x="6623" y="120452"/>
                      <a:pt x="10394" y="121444"/>
                      <a:pt x="11783" y="127397"/>
                    </a:cubicBezTo>
                    <a:cubicBezTo>
                      <a:pt x="13172" y="133350"/>
                      <a:pt x="14164" y="150019"/>
                      <a:pt x="14164" y="150019"/>
                    </a:cubicBezTo>
                    <a:cubicBezTo>
                      <a:pt x="15354" y="154583"/>
                      <a:pt x="14759" y="153591"/>
                      <a:pt x="18926" y="154781"/>
                    </a:cubicBezTo>
                    <a:cubicBezTo>
                      <a:pt x="23093" y="155972"/>
                      <a:pt x="33214" y="155178"/>
                      <a:pt x="39167" y="157162"/>
                    </a:cubicBezTo>
                    <a:cubicBezTo>
                      <a:pt x="45120" y="159146"/>
                      <a:pt x="48295" y="161329"/>
                      <a:pt x="54645" y="166687"/>
                    </a:cubicBezTo>
                    <a:cubicBezTo>
                      <a:pt x="60995" y="172045"/>
                      <a:pt x="72703" y="183753"/>
                      <a:pt x="77267" y="189309"/>
                    </a:cubicBezTo>
                    <a:cubicBezTo>
                      <a:pt x="81831" y="194865"/>
                      <a:pt x="81235" y="196453"/>
                      <a:pt x="82029" y="200025"/>
                    </a:cubicBezTo>
                    <a:cubicBezTo>
                      <a:pt x="82823" y="203597"/>
                      <a:pt x="82227" y="205779"/>
                      <a:pt x="82029" y="210740"/>
                    </a:cubicBezTo>
                    <a:cubicBezTo>
                      <a:pt x="81831" y="215701"/>
                      <a:pt x="81037" y="223242"/>
                      <a:pt x="80839" y="229790"/>
                    </a:cubicBezTo>
                    <a:cubicBezTo>
                      <a:pt x="80641" y="236338"/>
                      <a:pt x="79450" y="243483"/>
                      <a:pt x="80839" y="250031"/>
                    </a:cubicBezTo>
                    <a:cubicBezTo>
                      <a:pt x="82228" y="256579"/>
                      <a:pt x="84609" y="263723"/>
                      <a:pt x="89173" y="269081"/>
                    </a:cubicBezTo>
                    <a:cubicBezTo>
                      <a:pt x="93737" y="274439"/>
                      <a:pt x="102270" y="277416"/>
                      <a:pt x="108223" y="282178"/>
                    </a:cubicBezTo>
                    <a:cubicBezTo>
                      <a:pt x="114176" y="286940"/>
                      <a:pt x="119931" y="293489"/>
                      <a:pt x="124892" y="297656"/>
                    </a:cubicBezTo>
                    <a:cubicBezTo>
                      <a:pt x="129853" y="301823"/>
                      <a:pt x="132631" y="304403"/>
                      <a:pt x="137989" y="307181"/>
                    </a:cubicBezTo>
                    <a:cubicBezTo>
                      <a:pt x="143347" y="309959"/>
                      <a:pt x="150491" y="313134"/>
                      <a:pt x="157039" y="314325"/>
                    </a:cubicBezTo>
                    <a:cubicBezTo>
                      <a:pt x="163587" y="315516"/>
                      <a:pt x="170334" y="312936"/>
                      <a:pt x="177279" y="314325"/>
                    </a:cubicBezTo>
                    <a:cubicBezTo>
                      <a:pt x="184224" y="315714"/>
                      <a:pt x="192559" y="319286"/>
                      <a:pt x="198711" y="322659"/>
                    </a:cubicBezTo>
                    <a:cubicBezTo>
                      <a:pt x="204863" y="326032"/>
                      <a:pt x="208831" y="329803"/>
                      <a:pt x="214189" y="334565"/>
                    </a:cubicBezTo>
                    <a:cubicBezTo>
                      <a:pt x="219547" y="339327"/>
                      <a:pt x="227286" y="346472"/>
                      <a:pt x="230858" y="351234"/>
                    </a:cubicBezTo>
                    <a:cubicBezTo>
                      <a:pt x="234430" y="355996"/>
                      <a:pt x="234033" y="356592"/>
                      <a:pt x="235620" y="363140"/>
                    </a:cubicBezTo>
                    <a:cubicBezTo>
                      <a:pt x="237207" y="369688"/>
                      <a:pt x="240185" y="383381"/>
                      <a:pt x="240383" y="390525"/>
                    </a:cubicBezTo>
                    <a:cubicBezTo>
                      <a:pt x="240581" y="397669"/>
                      <a:pt x="237803" y="401439"/>
                      <a:pt x="236811" y="406003"/>
                    </a:cubicBezTo>
                    <a:cubicBezTo>
                      <a:pt x="235819" y="410567"/>
                      <a:pt x="234231" y="414536"/>
                      <a:pt x="234429" y="417909"/>
                    </a:cubicBezTo>
                    <a:cubicBezTo>
                      <a:pt x="234627" y="421282"/>
                      <a:pt x="237406" y="423863"/>
                      <a:pt x="238001" y="426244"/>
                    </a:cubicBezTo>
                    <a:cubicBezTo>
                      <a:pt x="238596" y="428625"/>
                      <a:pt x="237207" y="428030"/>
                      <a:pt x="238001" y="432197"/>
                    </a:cubicBezTo>
                    <a:cubicBezTo>
                      <a:pt x="238795" y="436364"/>
                      <a:pt x="241573" y="446286"/>
                      <a:pt x="242764" y="451247"/>
                    </a:cubicBezTo>
                    <a:cubicBezTo>
                      <a:pt x="243955" y="456208"/>
                      <a:pt x="246733" y="459382"/>
                      <a:pt x="245145" y="461962"/>
                    </a:cubicBezTo>
                    <a:cubicBezTo>
                      <a:pt x="243558" y="464542"/>
                      <a:pt x="237009" y="464741"/>
                      <a:pt x="233239" y="466725"/>
                    </a:cubicBezTo>
                    <a:cubicBezTo>
                      <a:pt x="229469" y="468710"/>
                      <a:pt x="224309" y="470496"/>
                      <a:pt x="222523" y="473869"/>
                    </a:cubicBezTo>
                    <a:cubicBezTo>
                      <a:pt x="220737" y="477242"/>
                      <a:pt x="220539" y="483195"/>
                      <a:pt x="222523" y="486965"/>
                    </a:cubicBezTo>
                    <a:cubicBezTo>
                      <a:pt x="224507" y="490735"/>
                      <a:pt x="231055" y="495299"/>
                      <a:pt x="234429" y="496490"/>
                    </a:cubicBezTo>
                    <a:cubicBezTo>
                      <a:pt x="237803" y="497681"/>
                      <a:pt x="238002" y="496490"/>
                      <a:pt x="242764" y="494109"/>
                    </a:cubicBezTo>
                    <a:cubicBezTo>
                      <a:pt x="247526" y="491728"/>
                      <a:pt x="258043" y="483394"/>
                      <a:pt x="263004" y="482203"/>
                    </a:cubicBezTo>
                    <a:cubicBezTo>
                      <a:pt x="267965" y="481012"/>
                      <a:pt x="270942" y="483393"/>
                      <a:pt x="272529" y="486965"/>
                    </a:cubicBezTo>
                    <a:cubicBezTo>
                      <a:pt x="274117" y="490537"/>
                      <a:pt x="273323" y="499467"/>
                      <a:pt x="272529" y="503634"/>
                    </a:cubicBezTo>
                    <a:cubicBezTo>
                      <a:pt x="271735" y="507801"/>
                      <a:pt x="271140" y="508397"/>
                      <a:pt x="267767" y="511969"/>
                    </a:cubicBezTo>
                    <a:cubicBezTo>
                      <a:pt x="264394" y="515541"/>
                      <a:pt x="256655" y="520700"/>
                      <a:pt x="252289" y="525065"/>
                    </a:cubicBezTo>
                    <a:cubicBezTo>
                      <a:pt x="247923" y="529430"/>
                      <a:pt x="245542" y="533796"/>
                      <a:pt x="241573" y="538162"/>
                    </a:cubicBezTo>
                    <a:cubicBezTo>
                      <a:pt x="237604" y="542528"/>
                      <a:pt x="232643" y="547687"/>
                      <a:pt x="228476" y="551259"/>
                    </a:cubicBezTo>
                    <a:cubicBezTo>
                      <a:pt x="224309" y="554831"/>
                      <a:pt x="220935" y="554832"/>
                      <a:pt x="216570" y="559594"/>
                    </a:cubicBezTo>
                    <a:cubicBezTo>
                      <a:pt x="212205" y="564356"/>
                      <a:pt x="203870" y="575072"/>
                      <a:pt x="202283" y="579834"/>
                    </a:cubicBezTo>
                    <a:cubicBezTo>
                      <a:pt x="200696" y="584596"/>
                      <a:pt x="205061" y="586185"/>
                      <a:pt x="207045" y="588169"/>
                    </a:cubicBezTo>
                    <a:cubicBezTo>
                      <a:pt x="209029" y="590153"/>
                      <a:pt x="211411" y="592732"/>
                      <a:pt x="214189" y="591740"/>
                    </a:cubicBezTo>
                    <a:cubicBezTo>
                      <a:pt x="216967" y="590748"/>
                      <a:pt x="219348" y="585588"/>
                      <a:pt x="223714" y="582215"/>
                    </a:cubicBezTo>
                    <a:cubicBezTo>
                      <a:pt x="228080" y="578842"/>
                      <a:pt x="236414" y="572095"/>
                      <a:pt x="240383" y="571500"/>
                    </a:cubicBezTo>
                    <a:cubicBezTo>
                      <a:pt x="244352" y="570905"/>
                      <a:pt x="247923" y="574675"/>
                      <a:pt x="247526" y="578644"/>
                    </a:cubicBezTo>
                    <a:cubicBezTo>
                      <a:pt x="247129" y="582613"/>
                      <a:pt x="241176" y="590153"/>
                      <a:pt x="238001" y="595312"/>
                    </a:cubicBezTo>
                    <a:cubicBezTo>
                      <a:pt x="234826" y="600471"/>
                      <a:pt x="230857" y="605830"/>
                      <a:pt x="228476" y="609600"/>
                    </a:cubicBezTo>
                    <a:cubicBezTo>
                      <a:pt x="226095" y="613370"/>
                      <a:pt x="226294" y="614561"/>
                      <a:pt x="223714" y="617934"/>
                    </a:cubicBezTo>
                    <a:cubicBezTo>
                      <a:pt x="221134" y="621307"/>
                      <a:pt x="217562" y="625474"/>
                      <a:pt x="212998" y="629840"/>
                    </a:cubicBezTo>
                    <a:cubicBezTo>
                      <a:pt x="208434" y="634206"/>
                      <a:pt x="200496" y="639366"/>
                      <a:pt x="196329" y="644128"/>
                    </a:cubicBezTo>
                    <a:cubicBezTo>
                      <a:pt x="192162" y="648890"/>
                      <a:pt x="188392" y="653057"/>
                      <a:pt x="187995" y="658415"/>
                    </a:cubicBezTo>
                    <a:cubicBezTo>
                      <a:pt x="187598" y="663773"/>
                      <a:pt x="191368" y="673100"/>
                      <a:pt x="193948" y="67627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4EF928E-24B9-49C5-9E24-C5E7A5285ED9}"/>
                  </a:ext>
                </a:extLst>
              </p:cNvPr>
              <p:cNvSpPr/>
              <p:nvPr/>
            </p:nvSpPr>
            <p:spPr>
              <a:xfrm>
                <a:off x="6738938" y="4070747"/>
                <a:ext cx="261155" cy="987028"/>
              </a:xfrm>
              <a:custGeom>
                <a:avLst/>
                <a:gdLst>
                  <a:gd name="connsiteX0" fmla="*/ 0 w 261155"/>
                  <a:gd name="connsiteY0" fmla="*/ 0 h 987028"/>
                  <a:gd name="connsiteX1" fmla="*/ 47625 w 261155"/>
                  <a:gd name="connsiteY1" fmla="*/ 32147 h 987028"/>
                  <a:gd name="connsiteX2" fmla="*/ 75009 w 261155"/>
                  <a:gd name="connsiteY2" fmla="*/ 36909 h 987028"/>
                  <a:gd name="connsiteX3" fmla="*/ 84534 w 261155"/>
                  <a:gd name="connsiteY3" fmla="*/ 47625 h 987028"/>
                  <a:gd name="connsiteX4" fmla="*/ 90487 w 261155"/>
                  <a:gd name="connsiteY4" fmla="*/ 63103 h 987028"/>
                  <a:gd name="connsiteX5" fmla="*/ 88106 w 261155"/>
                  <a:gd name="connsiteY5" fmla="*/ 80962 h 987028"/>
                  <a:gd name="connsiteX6" fmla="*/ 91678 w 261155"/>
                  <a:gd name="connsiteY6" fmla="*/ 86916 h 987028"/>
                  <a:gd name="connsiteX7" fmla="*/ 102393 w 261155"/>
                  <a:gd name="connsiteY7" fmla="*/ 101203 h 987028"/>
                  <a:gd name="connsiteX8" fmla="*/ 103584 w 261155"/>
                  <a:gd name="connsiteY8" fmla="*/ 111919 h 987028"/>
                  <a:gd name="connsiteX9" fmla="*/ 103584 w 261155"/>
                  <a:gd name="connsiteY9" fmla="*/ 125016 h 987028"/>
                  <a:gd name="connsiteX10" fmla="*/ 110728 w 261155"/>
                  <a:gd name="connsiteY10" fmla="*/ 139303 h 987028"/>
                  <a:gd name="connsiteX11" fmla="*/ 110728 w 261155"/>
                  <a:gd name="connsiteY11" fmla="*/ 157162 h 987028"/>
                  <a:gd name="connsiteX12" fmla="*/ 110728 w 261155"/>
                  <a:gd name="connsiteY12" fmla="*/ 172641 h 987028"/>
                  <a:gd name="connsiteX13" fmla="*/ 107156 w 261155"/>
                  <a:gd name="connsiteY13" fmla="*/ 189309 h 987028"/>
                  <a:gd name="connsiteX14" fmla="*/ 107156 w 261155"/>
                  <a:gd name="connsiteY14" fmla="*/ 195262 h 987028"/>
                  <a:gd name="connsiteX15" fmla="*/ 109537 w 261155"/>
                  <a:gd name="connsiteY15" fmla="*/ 210741 h 987028"/>
                  <a:gd name="connsiteX16" fmla="*/ 107156 w 261155"/>
                  <a:gd name="connsiteY16" fmla="*/ 225028 h 987028"/>
                  <a:gd name="connsiteX17" fmla="*/ 120253 w 261155"/>
                  <a:gd name="connsiteY17" fmla="*/ 227409 h 987028"/>
                  <a:gd name="connsiteX18" fmla="*/ 125015 w 261155"/>
                  <a:gd name="connsiteY18" fmla="*/ 240506 h 987028"/>
                  <a:gd name="connsiteX19" fmla="*/ 135731 w 261155"/>
                  <a:gd name="connsiteY19" fmla="*/ 258366 h 987028"/>
                  <a:gd name="connsiteX20" fmla="*/ 135731 w 261155"/>
                  <a:gd name="connsiteY20" fmla="*/ 267891 h 987028"/>
                  <a:gd name="connsiteX21" fmla="*/ 139303 w 261155"/>
                  <a:gd name="connsiteY21" fmla="*/ 283369 h 987028"/>
                  <a:gd name="connsiteX22" fmla="*/ 129778 w 261155"/>
                  <a:gd name="connsiteY22" fmla="*/ 297656 h 987028"/>
                  <a:gd name="connsiteX23" fmla="*/ 132159 w 261155"/>
                  <a:gd name="connsiteY23" fmla="*/ 310753 h 987028"/>
                  <a:gd name="connsiteX24" fmla="*/ 130968 w 261155"/>
                  <a:gd name="connsiteY24" fmla="*/ 320278 h 987028"/>
                  <a:gd name="connsiteX25" fmla="*/ 138112 w 261155"/>
                  <a:gd name="connsiteY25" fmla="*/ 328612 h 987028"/>
                  <a:gd name="connsiteX26" fmla="*/ 140493 w 261155"/>
                  <a:gd name="connsiteY26" fmla="*/ 334566 h 987028"/>
                  <a:gd name="connsiteX27" fmla="*/ 147637 w 261155"/>
                  <a:gd name="connsiteY27" fmla="*/ 350044 h 987028"/>
                  <a:gd name="connsiteX28" fmla="*/ 147637 w 261155"/>
                  <a:gd name="connsiteY28" fmla="*/ 353616 h 987028"/>
                  <a:gd name="connsiteX29" fmla="*/ 152400 w 261155"/>
                  <a:gd name="connsiteY29" fmla="*/ 357187 h 987028"/>
                  <a:gd name="connsiteX30" fmla="*/ 159543 w 261155"/>
                  <a:gd name="connsiteY30" fmla="*/ 359569 h 987028"/>
                  <a:gd name="connsiteX31" fmla="*/ 171450 w 261155"/>
                  <a:gd name="connsiteY31" fmla="*/ 360759 h 987028"/>
                  <a:gd name="connsiteX32" fmla="*/ 164306 w 261155"/>
                  <a:gd name="connsiteY32" fmla="*/ 376237 h 987028"/>
                  <a:gd name="connsiteX33" fmla="*/ 160734 w 261155"/>
                  <a:gd name="connsiteY33" fmla="*/ 389334 h 987028"/>
                  <a:gd name="connsiteX34" fmla="*/ 150018 w 261155"/>
                  <a:gd name="connsiteY34" fmla="*/ 401241 h 987028"/>
                  <a:gd name="connsiteX35" fmla="*/ 148828 w 261155"/>
                  <a:gd name="connsiteY35" fmla="*/ 417909 h 987028"/>
                  <a:gd name="connsiteX36" fmla="*/ 148828 w 261155"/>
                  <a:gd name="connsiteY36" fmla="*/ 427434 h 987028"/>
                  <a:gd name="connsiteX37" fmla="*/ 151209 w 261155"/>
                  <a:gd name="connsiteY37" fmla="*/ 442912 h 987028"/>
                  <a:gd name="connsiteX38" fmla="*/ 153590 w 261155"/>
                  <a:gd name="connsiteY38" fmla="*/ 451247 h 987028"/>
                  <a:gd name="connsiteX39" fmla="*/ 165496 w 261155"/>
                  <a:gd name="connsiteY39" fmla="*/ 457200 h 987028"/>
                  <a:gd name="connsiteX40" fmla="*/ 172640 w 261155"/>
                  <a:gd name="connsiteY40" fmla="*/ 460772 h 987028"/>
                  <a:gd name="connsiteX41" fmla="*/ 184546 w 261155"/>
                  <a:gd name="connsiteY41" fmla="*/ 457200 h 987028"/>
                  <a:gd name="connsiteX42" fmla="*/ 179784 w 261155"/>
                  <a:gd name="connsiteY42" fmla="*/ 471487 h 987028"/>
                  <a:gd name="connsiteX43" fmla="*/ 176212 w 261155"/>
                  <a:gd name="connsiteY43" fmla="*/ 485775 h 987028"/>
                  <a:gd name="connsiteX44" fmla="*/ 190500 w 261155"/>
                  <a:gd name="connsiteY44" fmla="*/ 497681 h 987028"/>
                  <a:gd name="connsiteX45" fmla="*/ 194071 w 261155"/>
                  <a:gd name="connsiteY45" fmla="*/ 504825 h 987028"/>
                  <a:gd name="connsiteX46" fmla="*/ 204787 w 261155"/>
                  <a:gd name="connsiteY46" fmla="*/ 510778 h 987028"/>
                  <a:gd name="connsiteX47" fmla="*/ 214312 w 261155"/>
                  <a:gd name="connsiteY47" fmla="*/ 520303 h 987028"/>
                  <a:gd name="connsiteX48" fmla="*/ 220265 w 261155"/>
                  <a:gd name="connsiteY48" fmla="*/ 528637 h 987028"/>
                  <a:gd name="connsiteX49" fmla="*/ 228600 w 261155"/>
                  <a:gd name="connsiteY49" fmla="*/ 545306 h 987028"/>
                  <a:gd name="connsiteX50" fmla="*/ 236934 w 261155"/>
                  <a:gd name="connsiteY50" fmla="*/ 545306 h 987028"/>
                  <a:gd name="connsiteX51" fmla="*/ 246459 w 261155"/>
                  <a:gd name="connsiteY51" fmla="*/ 546497 h 987028"/>
                  <a:gd name="connsiteX52" fmla="*/ 255984 w 261155"/>
                  <a:gd name="connsiteY52" fmla="*/ 561975 h 987028"/>
                  <a:gd name="connsiteX53" fmla="*/ 260746 w 261155"/>
                  <a:gd name="connsiteY53" fmla="*/ 570309 h 987028"/>
                  <a:gd name="connsiteX54" fmla="*/ 259556 w 261155"/>
                  <a:gd name="connsiteY54" fmla="*/ 586978 h 987028"/>
                  <a:gd name="connsiteX55" fmla="*/ 248840 w 261155"/>
                  <a:gd name="connsiteY55" fmla="*/ 597694 h 987028"/>
                  <a:gd name="connsiteX56" fmla="*/ 246459 w 261155"/>
                  <a:gd name="connsiteY56" fmla="*/ 601266 h 987028"/>
                  <a:gd name="connsiteX57" fmla="*/ 236934 w 261155"/>
                  <a:gd name="connsiteY57" fmla="*/ 609600 h 987028"/>
                  <a:gd name="connsiteX58" fmla="*/ 226218 w 261155"/>
                  <a:gd name="connsiteY58" fmla="*/ 614362 h 987028"/>
                  <a:gd name="connsiteX59" fmla="*/ 216693 w 261155"/>
                  <a:gd name="connsiteY59" fmla="*/ 623887 h 987028"/>
                  <a:gd name="connsiteX60" fmla="*/ 205978 w 261155"/>
                  <a:gd name="connsiteY60" fmla="*/ 639366 h 987028"/>
                  <a:gd name="connsiteX61" fmla="*/ 197643 w 261155"/>
                  <a:gd name="connsiteY61" fmla="*/ 657225 h 987028"/>
                  <a:gd name="connsiteX62" fmla="*/ 192881 w 261155"/>
                  <a:gd name="connsiteY62" fmla="*/ 672703 h 987028"/>
                  <a:gd name="connsiteX63" fmla="*/ 198834 w 261155"/>
                  <a:gd name="connsiteY63" fmla="*/ 682228 h 987028"/>
                  <a:gd name="connsiteX64" fmla="*/ 203596 w 261155"/>
                  <a:gd name="connsiteY64" fmla="*/ 702469 h 987028"/>
                  <a:gd name="connsiteX65" fmla="*/ 198834 w 261155"/>
                  <a:gd name="connsiteY65" fmla="*/ 715566 h 987028"/>
                  <a:gd name="connsiteX66" fmla="*/ 201215 w 261155"/>
                  <a:gd name="connsiteY66" fmla="*/ 728662 h 987028"/>
                  <a:gd name="connsiteX67" fmla="*/ 205978 w 261155"/>
                  <a:gd name="connsiteY67" fmla="*/ 742950 h 987028"/>
                  <a:gd name="connsiteX68" fmla="*/ 205978 w 261155"/>
                  <a:gd name="connsiteY68" fmla="*/ 750094 h 987028"/>
                  <a:gd name="connsiteX69" fmla="*/ 202406 w 261155"/>
                  <a:gd name="connsiteY69" fmla="*/ 757237 h 987028"/>
                  <a:gd name="connsiteX70" fmla="*/ 200025 w 261155"/>
                  <a:gd name="connsiteY70" fmla="*/ 765572 h 987028"/>
                  <a:gd name="connsiteX71" fmla="*/ 200025 w 261155"/>
                  <a:gd name="connsiteY71" fmla="*/ 770334 h 987028"/>
                  <a:gd name="connsiteX72" fmla="*/ 198834 w 261155"/>
                  <a:gd name="connsiteY72" fmla="*/ 777478 h 987028"/>
                  <a:gd name="connsiteX73" fmla="*/ 198834 w 261155"/>
                  <a:gd name="connsiteY73" fmla="*/ 785812 h 987028"/>
                  <a:gd name="connsiteX74" fmla="*/ 192881 w 261155"/>
                  <a:gd name="connsiteY74" fmla="*/ 794147 h 987028"/>
                  <a:gd name="connsiteX75" fmla="*/ 197643 w 261155"/>
                  <a:gd name="connsiteY75" fmla="*/ 804862 h 987028"/>
                  <a:gd name="connsiteX76" fmla="*/ 201215 w 261155"/>
                  <a:gd name="connsiteY76" fmla="*/ 815578 h 987028"/>
                  <a:gd name="connsiteX77" fmla="*/ 200025 w 261155"/>
                  <a:gd name="connsiteY77" fmla="*/ 826294 h 987028"/>
                  <a:gd name="connsiteX78" fmla="*/ 201215 w 261155"/>
                  <a:gd name="connsiteY78" fmla="*/ 841772 h 987028"/>
                  <a:gd name="connsiteX79" fmla="*/ 202406 w 261155"/>
                  <a:gd name="connsiteY79" fmla="*/ 853678 h 987028"/>
                  <a:gd name="connsiteX80" fmla="*/ 202406 w 261155"/>
                  <a:gd name="connsiteY80" fmla="*/ 862012 h 987028"/>
                  <a:gd name="connsiteX81" fmla="*/ 202406 w 261155"/>
                  <a:gd name="connsiteY81" fmla="*/ 871537 h 987028"/>
                  <a:gd name="connsiteX82" fmla="*/ 208359 w 261155"/>
                  <a:gd name="connsiteY82" fmla="*/ 882253 h 987028"/>
                  <a:gd name="connsiteX83" fmla="*/ 200025 w 261155"/>
                  <a:gd name="connsiteY83" fmla="*/ 896541 h 987028"/>
                  <a:gd name="connsiteX84" fmla="*/ 196453 w 261155"/>
                  <a:gd name="connsiteY84" fmla="*/ 916781 h 987028"/>
                  <a:gd name="connsiteX85" fmla="*/ 188118 w 261155"/>
                  <a:gd name="connsiteY85" fmla="*/ 931069 h 987028"/>
                  <a:gd name="connsiteX86" fmla="*/ 188118 w 261155"/>
                  <a:gd name="connsiteY86" fmla="*/ 947737 h 987028"/>
                  <a:gd name="connsiteX87" fmla="*/ 188118 w 261155"/>
                  <a:gd name="connsiteY87" fmla="*/ 966787 h 987028"/>
                  <a:gd name="connsiteX88" fmla="*/ 189309 w 261155"/>
                  <a:gd name="connsiteY88" fmla="*/ 978694 h 987028"/>
                  <a:gd name="connsiteX89" fmla="*/ 189309 w 261155"/>
                  <a:gd name="connsiteY89" fmla="*/ 987028 h 98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261155" h="987028">
                    <a:moveTo>
                      <a:pt x="0" y="0"/>
                    </a:moveTo>
                    <a:cubicBezTo>
                      <a:pt x="17562" y="12998"/>
                      <a:pt x="35124" y="25996"/>
                      <a:pt x="47625" y="32147"/>
                    </a:cubicBezTo>
                    <a:cubicBezTo>
                      <a:pt x="60127" y="38299"/>
                      <a:pt x="68858" y="34329"/>
                      <a:pt x="75009" y="36909"/>
                    </a:cubicBezTo>
                    <a:cubicBezTo>
                      <a:pt x="81160" y="39489"/>
                      <a:pt x="81954" y="43259"/>
                      <a:pt x="84534" y="47625"/>
                    </a:cubicBezTo>
                    <a:cubicBezTo>
                      <a:pt x="87114" y="51991"/>
                      <a:pt x="89892" y="57547"/>
                      <a:pt x="90487" y="63103"/>
                    </a:cubicBezTo>
                    <a:cubicBezTo>
                      <a:pt x="91082" y="68659"/>
                      <a:pt x="87908" y="76993"/>
                      <a:pt x="88106" y="80962"/>
                    </a:cubicBezTo>
                    <a:cubicBezTo>
                      <a:pt x="88305" y="84931"/>
                      <a:pt x="89297" y="83543"/>
                      <a:pt x="91678" y="86916"/>
                    </a:cubicBezTo>
                    <a:cubicBezTo>
                      <a:pt x="94059" y="90290"/>
                      <a:pt x="100409" y="97036"/>
                      <a:pt x="102393" y="101203"/>
                    </a:cubicBezTo>
                    <a:cubicBezTo>
                      <a:pt x="104377" y="105370"/>
                      <a:pt x="103386" y="107950"/>
                      <a:pt x="103584" y="111919"/>
                    </a:cubicBezTo>
                    <a:cubicBezTo>
                      <a:pt x="103783" y="115888"/>
                      <a:pt x="102393" y="120452"/>
                      <a:pt x="103584" y="125016"/>
                    </a:cubicBezTo>
                    <a:cubicBezTo>
                      <a:pt x="104775" y="129580"/>
                      <a:pt x="109537" y="133945"/>
                      <a:pt x="110728" y="139303"/>
                    </a:cubicBezTo>
                    <a:cubicBezTo>
                      <a:pt x="111919" y="144661"/>
                      <a:pt x="110728" y="157162"/>
                      <a:pt x="110728" y="157162"/>
                    </a:cubicBezTo>
                    <a:cubicBezTo>
                      <a:pt x="110728" y="162718"/>
                      <a:pt x="111323" y="167283"/>
                      <a:pt x="110728" y="172641"/>
                    </a:cubicBezTo>
                    <a:cubicBezTo>
                      <a:pt x="110133" y="177999"/>
                      <a:pt x="107751" y="185539"/>
                      <a:pt x="107156" y="189309"/>
                    </a:cubicBezTo>
                    <a:cubicBezTo>
                      <a:pt x="106561" y="193079"/>
                      <a:pt x="106759" y="191690"/>
                      <a:pt x="107156" y="195262"/>
                    </a:cubicBezTo>
                    <a:cubicBezTo>
                      <a:pt x="107553" y="198834"/>
                      <a:pt x="109537" y="205780"/>
                      <a:pt x="109537" y="210741"/>
                    </a:cubicBezTo>
                    <a:cubicBezTo>
                      <a:pt x="109537" y="215702"/>
                      <a:pt x="105370" y="222250"/>
                      <a:pt x="107156" y="225028"/>
                    </a:cubicBezTo>
                    <a:cubicBezTo>
                      <a:pt x="108942" y="227806"/>
                      <a:pt x="117277" y="224829"/>
                      <a:pt x="120253" y="227409"/>
                    </a:cubicBezTo>
                    <a:cubicBezTo>
                      <a:pt x="123229" y="229989"/>
                      <a:pt x="122435" y="235347"/>
                      <a:pt x="125015" y="240506"/>
                    </a:cubicBezTo>
                    <a:cubicBezTo>
                      <a:pt x="127595" y="245665"/>
                      <a:pt x="133945" y="253802"/>
                      <a:pt x="135731" y="258366"/>
                    </a:cubicBezTo>
                    <a:cubicBezTo>
                      <a:pt x="137517" y="262930"/>
                      <a:pt x="135136" y="263724"/>
                      <a:pt x="135731" y="267891"/>
                    </a:cubicBezTo>
                    <a:cubicBezTo>
                      <a:pt x="136326" y="272058"/>
                      <a:pt x="140295" y="278408"/>
                      <a:pt x="139303" y="283369"/>
                    </a:cubicBezTo>
                    <a:cubicBezTo>
                      <a:pt x="138311" y="288330"/>
                      <a:pt x="130969" y="293092"/>
                      <a:pt x="129778" y="297656"/>
                    </a:cubicBezTo>
                    <a:cubicBezTo>
                      <a:pt x="128587" y="302220"/>
                      <a:pt x="131961" y="306983"/>
                      <a:pt x="132159" y="310753"/>
                    </a:cubicBezTo>
                    <a:cubicBezTo>
                      <a:pt x="132357" y="314523"/>
                      <a:pt x="129976" y="317302"/>
                      <a:pt x="130968" y="320278"/>
                    </a:cubicBezTo>
                    <a:cubicBezTo>
                      <a:pt x="131960" y="323255"/>
                      <a:pt x="136525" y="326231"/>
                      <a:pt x="138112" y="328612"/>
                    </a:cubicBezTo>
                    <a:cubicBezTo>
                      <a:pt x="139699" y="330993"/>
                      <a:pt x="138905" y="330994"/>
                      <a:pt x="140493" y="334566"/>
                    </a:cubicBezTo>
                    <a:cubicBezTo>
                      <a:pt x="142081" y="338138"/>
                      <a:pt x="147637" y="350044"/>
                      <a:pt x="147637" y="350044"/>
                    </a:cubicBezTo>
                    <a:cubicBezTo>
                      <a:pt x="148828" y="353219"/>
                      <a:pt x="147637" y="353616"/>
                      <a:pt x="147637" y="353616"/>
                    </a:cubicBezTo>
                    <a:cubicBezTo>
                      <a:pt x="148431" y="354806"/>
                      <a:pt x="150416" y="356195"/>
                      <a:pt x="152400" y="357187"/>
                    </a:cubicBezTo>
                    <a:cubicBezTo>
                      <a:pt x="154384" y="358179"/>
                      <a:pt x="156368" y="358974"/>
                      <a:pt x="159543" y="359569"/>
                    </a:cubicBezTo>
                    <a:cubicBezTo>
                      <a:pt x="162718" y="360164"/>
                      <a:pt x="170656" y="357981"/>
                      <a:pt x="171450" y="360759"/>
                    </a:cubicBezTo>
                    <a:cubicBezTo>
                      <a:pt x="172244" y="363537"/>
                      <a:pt x="166092" y="371475"/>
                      <a:pt x="164306" y="376237"/>
                    </a:cubicBezTo>
                    <a:cubicBezTo>
                      <a:pt x="162520" y="380999"/>
                      <a:pt x="163115" y="385167"/>
                      <a:pt x="160734" y="389334"/>
                    </a:cubicBezTo>
                    <a:cubicBezTo>
                      <a:pt x="158353" y="393501"/>
                      <a:pt x="152002" y="396479"/>
                      <a:pt x="150018" y="401241"/>
                    </a:cubicBezTo>
                    <a:cubicBezTo>
                      <a:pt x="148034" y="406004"/>
                      <a:pt x="149026" y="413544"/>
                      <a:pt x="148828" y="417909"/>
                    </a:cubicBezTo>
                    <a:cubicBezTo>
                      <a:pt x="148630" y="422274"/>
                      <a:pt x="148431" y="423267"/>
                      <a:pt x="148828" y="427434"/>
                    </a:cubicBezTo>
                    <a:cubicBezTo>
                      <a:pt x="149225" y="431601"/>
                      <a:pt x="150415" y="438943"/>
                      <a:pt x="151209" y="442912"/>
                    </a:cubicBezTo>
                    <a:cubicBezTo>
                      <a:pt x="152003" y="446881"/>
                      <a:pt x="151209" y="448866"/>
                      <a:pt x="153590" y="451247"/>
                    </a:cubicBezTo>
                    <a:cubicBezTo>
                      <a:pt x="155971" y="453628"/>
                      <a:pt x="165496" y="457200"/>
                      <a:pt x="165496" y="457200"/>
                    </a:cubicBezTo>
                    <a:cubicBezTo>
                      <a:pt x="168671" y="458787"/>
                      <a:pt x="169465" y="460772"/>
                      <a:pt x="172640" y="460772"/>
                    </a:cubicBezTo>
                    <a:cubicBezTo>
                      <a:pt x="175815" y="460772"/>
                      <a:pt x="183355" y="455414"/>
                      <a:pt x="184546" y="457200"/>
                    </a:cubicBezTo>
                    <a:cubicBezTo>
                      <a:pt x="185737" y="458986"/>
                      <a:pt x="181173" y="466725"/>
                      <a:pt x="179784" y="471487"/>
                    </a:cubicBezTo>
                    <a:cubicBezTo>
                      <a:pt x="178395" y="476250"/>
                      <a:pt x="174426" y="481409"/>
                      <a:pt x="176212" y="485775"/>
                    </a:cubicBezTo>
                    <a:cubicBezTo>
                      <a:pt x="177998" y="490141"/>
                      <a:pt x="187524" y="494506"/>
                      <a:pt x="190500" y="497681"/>
                    </a:cubicBezTo>
                    <a:cubicBezTo>
                      <a:pt x="193476" y="500856"/>
                      <a:pt x="191690" y="502642"/>
                      <a:pt x="194071" y="504825"/>
                    </a:cubicBezTo>
                    <a:cubicBezTo>
                      <a:pt x="196452" y="507008"/>
                      <a:pt x="201414" y="508198"/>
                      <a:pt x="204787" y="510778"/>
                    </a:cubicBezTo>
                    <a:cubicBezTo>
                      <a:pt x="208160" y="513358"/>
                      <a:pt x="211732" y="517327"/>
                      <a:pt x="214312" y="520303"/>
                    </a:cubicBezTo>
                    <a:cubicBezTo>
                      <a:pt x="216892" y="523279"/>
                      <a:pt x="217884" y="524470"/>
                      <a:pt x="220265" y="528637"/>
                    </a:cubicBezTo>
                    <a:cubicBezTo>
                      <a:pt x="222646" y="532804"/>
                      <a:pt x="225822" y="542528"/>
                      <a:pt x="228600" y="545306"/>
                    </a:cubicBezTo>
                    <a:cubicBezTo>
                      <a:pt x="231378" y="548084"/>
                      <a:pt x="233958" y="545108"/>
                      <a:pt x="236934" y="545306"/>
                    </a:cubicBezTo>
                    <a:cubicBezTo>
                      <a:pt x="239910" y="545504"/>
                      <a:pt x="243284" y="543719"/>
                      <a:pt x="246459" y="546497"/>
                    </a:cubicBezTo>
                    <a:cubicBezTo>
                      <a:pt x="249634" y="549275"/>
                      <a:pt x="253603" y="558006"/>
                      <a:pt x="255984" y="561975"/>
                    </a:cubicBezTo>
                    <a:cubicBezTo>
                      <a:pt x="258365" y="565944"/>
                      <a:pt x="260151" y="566142"/>
                      <a:pt x="260746" y="570309"/>
                    </a:cubicBezTo>
                    <a:cubicBezTo>
                      <a:pt x="261341" y="574476"/>
                      <a:pt x="261540" y="582414"/>
                      <a:pt x="259556" y="586978"/>
                    </a:cubicBezTo>
                    <a:cubicBezTo>
                      <a:pt x="257572" y="591542"/>
                      <a:pt x="251023" y="595313"/>
                      <a:pt x="248840" y="597694"/>
                    </a:cubicBezTo>
                    <a:cubicBezTo>
                      <a:pt x="246657" y="600075"/>
                      <a:pt x="248443" y="599282"/>
                      <a:pt x="246459" y="601266"/>
                    </a:cubicBezTo>
                    <a:cubicBezTo>
                      <a:pt x="244475" y="603250"/>
                      <a:pt x="240308" y="607417"/>
                      <a:pt x="236934" y="609600"/>
                    </a:cubicBezTo>
                    <a:cubicBezTo>
                      <a:pt x="233561" y="611783"/>
                      <a:pt x="229592" y="611981"/>
                      <a:pt x="226218" y="614362"/>
                    </a:cubicBezTo>
                    <a:cubicBezTo>
                      <a:pt x="222845" y="616743"/>
                      <a:pt x="220066" y="619720"/>
                      <a:pt x="216693" y="623887"/>
                    </a:cubicBezTo>
                    <a:cubicBezTo>
                      <a:pt x="213320" y="628054"/>
                      <a:pt x="209153" y="633810"/>
                      <a:pt x="205978" y="639366"/>
                    </a:cubicBezTo>
                    <a:cubicBezTo>
                      <a:pt x="202803" y="644922"/>
                      <a:pt x="199826" y="651669"/>
                      <a:pt x="197643" y="657225"/>
                    </a:cubicBezTo>
                    <a:cubicBezTo>
                      <a:pt x="195460" y="662781"/>
                      <a:pt x="192683" y="668536"/>
                      <a:pt x="192881" y="672703"/>
                    </a:cubicBezTo>
                    <a:cubicBezTo>
                      <a:pt x="193079" y="676870"/>
                      <a:pt x="197048" y="677267"/>
                      <a:pt x="198834" y="682228"/>
                    </a:cubicBezTo>
                    <a:cubicBezTo>
                      <a:pt x="200620" y="687189"/>
                      <a:pt x="203596" y="696913"/>
                      <a:pt x="203596" y="702469"/>
                    </a:cubicBezTo>
                    <a:cubicBezTo>
                      <a:pt x="203596" y="708025"/>
                      <a:pt x="199231" y="711201"/>
                      <a:pt x="198834" y="715566"/>
                    </a:cubicBezTo>
                    <a:cubicBezTo>
                      <a:pt x="198437" y="719931"/>
                      <a:pt x="200024" y="724098"/>
                      <a:pt x="201215" y="728662"/>
                    </a:cubicBezTo>
                    <a:cubicBezTo>
                      <a:pt x="202406" y="733226"/>
                      <a:pt x="205184" y="739378"/>
                      <a:pt x="205978" y="742950"/>
                    </a:cubicBezTo>
                    <a:cubicBezTo>
                      <a:pt x="206772" y="746522"/>
                      <a:pt x="206573" y="747713"/>
                      <a:pt x="205978" y="750094"/>
                    </a:cubicBezTo>
                    <a:cubicBezTo>
                      <a:pt x="205383" y="752475"/>
                      <a:pt x="203398" y="754657"/>
                      <a:pt x="202406" y="757237"/>
                    </a:cubicBezTo>
                    <a:cubicBezTo>
                      <a:pt x="201414" y="759817"/>
                      <a:pt x="200025" y="765572"/>
                      <a:pt x="200025" y="765572"/>
                    </a:cubicBezTo>
                    <a:cubicBezTo>
                      <a:pt x="199628" y="767755"/>
                      <a:pt x="200223" y="768350"/>
                      <a:pt x="200025" y="770334"/>
                    </a:cubicBezTo>
                    <a:cubicBezTo>
                      <a:pt x="199827" y="772318"/>
                      <a:pt x="199033" y="774898"/>
                      <a:pt x="198834" y="777478"/>
                    </a:cubicBezTo>
                    <a:cubicBezTo>
                      <a:pt x="198636" y="780058"/>
                      <a:pt x="199826" y="783034"/>
                      <a:pt x="198834" y="785812"/>
                    </a:cubicBezTo>
                    <a:cubicBezTo>
                      <a:pt x="197842" y="788590"/>
                      <a:pt x="193079" y="790972"/>
                      <a:pt x="192881" y="794147"/>
                    </a:cubicBezTo>
                    <a:cubicBezTo>
                      <a:pt x="192683" y="797322"/>
                      <a:pt x="196254" y="801290"/>
                      <a:pt x="197643" y="804862"/>
                    </a:cubicBezTo>
                    <a:cubicBezTo>
                      <a:pt x="199032" y="808434"/>
                      <a:pt x="200818" y="812006"/>
                      <a:pt x="201215" y="815578"/>
                    </a:cubicBezTo>
                    <a:cubicBezTo>
                      <a:pt x="201612" y="819150"/>
                      <a:pt x="200025" y="821928"/>
                      <a:pt x="200025" y="826294"/>
                    </a:cubicBezTo>
                    <a:cubicBezTo>
                      <a:pt x="200025" y="830660"/>
                      <a:pt x="200818" y="837208"/>
                      <a:pt x="201215" y="841772"/>
                    </a:cubicBezTo>
                    <a:cubicBezTo>
                      <a:pt x="201612" y="846336"/>
                      <a:pt x="202208" y="850305"/>
                      <a:pt x="202406" y="853678"/>
                    </a:cubicBezTo>
                    <a:cubicBezTo>
                      <a:pt x="202604" y="857051"/>
                      <a:pt x="202406" y="862012"/>
                      <a:pt x="202406" y="862012"/>
                    </a:cubicBezTo>
                    <a:cubicBezTo>
                      <a:pt x="202406" y="864988"/>
                      <a:pt x="201414" y="868164"/>
                      <a:pt x="202406" y="871537"/>
                    </a:cubicBezTo>
                    <a:cubicBezTo>
                      <a:pt x="203398" y="874910"/>
                      <a:pt x="208756" y="878086"/>
                      <a:pt x="208359" y="882253"/>
                    </a:cubicBezTo>
                    <a:cubicBezTo>
                      <a:pt x="207962" y="886420"/>
                      <a:pt x="202009" y="890786"/>
                      <a:pt x="200025" y="896541"/>
                    </a:cubicBezTo>
                    <a:cubicBezTo>
                      <a:pt x="198041" y="902296"/>
                      <a:pt x="198438" y="911026"/>
                      <a:pt x="196453" y="916781"/>
                    </a:cubicBezTo>
                    <a:cubicBezTo>
                      <a:pt x="194469" y="922536"/>
                      <a:pt x="189507" y="925910"/>
                      <a:pt x="188118" y="931069"/>
                    </a:cubicBezTo>
                    <a:cubicBezTo>
                      <a:pt x="186729" y="936228"/>
                      <a:pt x="188118" y="947737"/>
                      <a:pt x="188118" y="947737"/>
                    </a:cubicBezTo>
                    <a:cubicBezTo>
                      <a:pt x="188118" y="953690"/>
                      <a:pt x="187920" y="961628"/>
                      <a:pt x="188118" y="966787"/>
                    </a:cubicBezTo>
                    <a:cubicBezTo>
                      <a:pt x="188316" y="971946"/>
                      <a:pt x="189111" y="975321"/>
                      <a:pt x="189309" y="978694"/>
                    </a:cubicBezTo>
                    <a:cubicBezTo>
                      <a:pt x="189507" y="982067"/>
                      <a:pt x="189408" y="984547"/>
                      <a:pt x="189309" y="98702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6631C93-C500-47B9-80CB-F315D0E807C7}"/>
                  </a:ext>
                </a:extLst>
              </p:cNvPr>
              <p:cNvSpPr/>
              <p:nvPr/>
            </p:nvSpPr>
            <p:spPr>
              <a:xfrm>
                <a:off x="6901480" y="5057775"/>
                <a:ext cx="436393" cy="937022"/>
              </a:xfrm>
              <a:custGeom>
                <a:avLst/>
                <a:gdLst>
                  <a:gd name="connsiteX0" fmla="*/ 26767 w 436393"/>
                  <a:gd name="connsiteY0" fmla="*/ 0 h 937022"/>
                  <a:gd name="connsiteX1" fmla="*/ 1764 w 436393"/>
                  <a:gd name="connsiteY1" fmla="*/ 50006 h 937022"/>
                  <a:gd name="connsiteX2" fmla="*/ 2954 w 436393"/>
                  <a:gd name="connsiteY2" fmla="*/ 64294 h 937022"/>
                  <a:gd name="connsiteX3" fmla="*/ 10098 w 436393"/>
                  <a:gd name="connsiteY3" fmla="*/ 69056 h 937022"/>
                  <a:gd name="connsiteX4" fmla="*/ 11289 w 436393"/>
                  <a:gd name="connsiteY4" fmla="*/ 82153 h 937022"/>
                  <a:gd name="connsiteX5" fmla="*/ 8908 w 436393"/>
                  <a:gd name="connsiteY5" fmla="*/ 94059 h 937022"/>
                  <a:gd name="connsiteX6" fmla="*/ 11289 w 436393"/>
                  <a:gd name="connsiteY6" fmla="*/ 111919 h 937022"/>
                  <a:gd name="connsiteX7" fmla="*/ 8908 w 436393"/>
                  <a:gd name="connsiteY7" fmla="*/ 119063 h 937022"/>
                  <a:gd name="connsiteX8" fmla="*/ 25576 w 436393"/>
                  <a:gd name="connsiteY8" fmla="*/ 117872 h 937022"/>
                  <a:gd name="connsiteX9" fmla="*/ 33911 w 436393"/>
                  <a:gd name="connsiteY9" fmla="*/ 135731 h 937022"/>
                  <a:gd name="connsiteX10" fmla="*/ 27958 w 436393"/>
                  <a:gd name="connsiteY10" fmla="*/ 148828 h 937022"/>
                  <a:gd name="connsiteX11" fmla="*/ 27958 w 436393"/>
                  <a:gd name="connsiteY11" fmla="*/ 163116 h 937022"/>
                  <a:gd name="connsiteX12" fmla="*/ 20814 w 436393"/>
                  <a:gd name="connsiteY12" fmla="*/ 169069 h 937022"/>
                  <a:gd name="connsiteX13" fmla="*/ 20814 w 436393"/>
                  <a:gd name="connsiteY13" fmla="*/ 183356 h 937022"/>
                  <a:gd name="connsiteX14" fmla="*/ 27958 w 436393"/>
                  <a:gd name="connsiteY14" fmla="*/ 189309 h 937022"/>
                  <a:gd name="connsiteX15" fmla="*/ 37483 w 436393"/>
                  <a:gd name="connsiteY15" fmla="*/ 198834 h 937022"/>
                  <a:gd name="connsiteX16" fmla="*/ 45817 w 436393"/>
                  <a:gd name="connsiteY16" fmla="*/ 204788 h 937022"/>
                  <a:gd name="connsiteX17" fmla="*/ 62486 w 436393"/>
                  <a:gd name="connsiteY17" fmla="*/ 219075 h 937022"/>
                  <a:gd name="connsiteX18" fmla="*/ 64867 w 436393"/>
                  <a:gd name="connsiteY18" fmla="*/ 227409 h 937022"/>
                  <a:gd name="connsiteX19" fmla="*/ 80345 w 436393"/>
                  <a:gd name="connsiteY19" fmla="*/ 235744 h 937022"/>
                  <a:gd name="connsiteX20" fmla="*/ 83917 w 436393"/>
                  <a:gd name="connsiteY20" fmla="*/ 244078 h 937022"/>
                  <a:gd name="connsiteX21" fmla="*/ 92251 w 436393"/>
                  <a:gd name="connsiteY21" fmla="*/ 252413 h 937022"/>
                  <a:gd name="connsiteX22" fmla="*/ 98204 w 436393"/>
                  <a:gd name="connsiteY22" fmla="*/ 261938 h 937022"/>
                  <a:gd name="connsiteX23" fmla="*/ 99395 w 436393"/>
                  <a:gd name="connsiteY23" fmla="*/ 272653 h 937022"/>
                  <a:gd name="connsiteX24" fmla="*/ 83917 w 436393"/>
                  <a:gd name="connsiteY24" fmla="*/ 277416 h 937022"/>
                  <a:gd name="connsiteX25" fmla="*/ 87489 w 436393"/>
                  <a:gd name="connsiteY25" fmla="*/ 290513 h 937022"/>
                  <a:gd name="connsiteX26" fmla="*/ 102967 w 436393"/>
                  <a:gd name="connsiteY26" fmla="*/ 298847 h 937022"/>
                  <a:gd name="connsiteX27" fmla="*/ 114873 w 436393"/>
                  <a:gd name="connsiteY27" fmla="*/ 308372 h 937022"/>
                  <a:gd name="connsiteX28" fmla="*/ 117254 w 436393"/>
                  <a:gd name="connsiteY28" fmla="*/ 323850 h 937022"/>
                  <a:gd name="connsiteX29" fmla="*/ 129161 w 436393"/>
                  <a:gd name="connsiteY29" fmla="*/ 338138 h 937022"/>
                  <a:gd name="connsiteX30" fmla="*/ 124398 w 436393"/>
                  <a:gd name="connsiteY30" fmla="*/ 365522 h 937022"/>
                  <a:gd name="connsiteX31" fmla="*/ 156545 w 436393"/>
                  <a:gd name="connsiteY31" fmla="*/ 369094 h 937022"/>
                  <a:gd name="connsiteX32" fmla="*/ 170833 w 436393"/>
                  <a:gd name="connsiteY32" fmla="*/ 370284 h 937022"/>
                  <a:gd name="connsiteX33" fmla="*/ 181548 w 436393"/>
                  <a:gd name="connsiteY33" fmla="*/ 386953 h 937022"/>
                  <a:gd name="connsiteX34" fmla="*/ 187501 w 436393"/>
                  <a:gd name="connsiteY34" fmla="*/ 408384 h 937022"/>
                  <a:gd name="connsiteX35" fmla="*/ 193454 w 436393"/>
                  <a:gd name="connsiteY35" fmla="*/ 438150 h 937022"/>
                  <a:gd name="connsiteX36" fmla="*/ 197026 w 436393"/>
                  <a:gd name="connsiteY36" fmla="*/ 440531 h 937022"/>
                  <a:gd name="connsiteX37" fmla="*/ 201789 w 436393"/>
                  <a:gd name="connsiteY37" fmla="*/ 445294 h 937022"/>
                  <a:gd name="connsiteX38" fmla="*/ 208933 w 436393"/>
                  <a:gd name="connsiteY38" fmla="*/ 453628 h 937022"/>
                  <a:gd name="connsiteX39" fmla="*/ 214886 w 436393"/>
                  <a:gd name="connsiteY39" fmla="*/ 460772 h 937022"/>
                  <a:gd name="connsiteX40" fmla="*/ 202979 w 436393"/>
                  <a:gd name="connsiteY40" fmla="*/ 464344 h 937022"/>
                  <a:gd name="connsiteX41" fmla="*/ 191073 w 436393"/>
                  <a:gd name="connsiteY41" fmla="*/ 482203 h 937022"/>
                  <a:gd name="connsiteX42" fmla="*/ 183929 w 436393"/>
                  <a:gd name="connsiteY42" fmla="*/ 500063 h 937022"/>
                  <a:gd name="connsiteX43" fmla="*/ 181548 w 436393"/>
                  <a:gd name="connsiteY43" fmla="*/ 522684 h 937022"/>
                  <a:gd name="connsiteX44" fmla="*/ 176786 w 436393"/>
                  <a:gd name="connsiteY44" fmla="*/ 533400 h 937022"/>
                  <a:gd name="connsiteX45" fmla="*/ 180358 w 436393"/>
                  <a:gd name="connsiteY45" fmla="*/ 553641 h 937022"/>
                  <a:gd name="connsiteX46" fmla="*/ 192264 w 436393"/>
                  <a:gd name="connsiteY46" fmla="*/ 554831 h 937022"/>
                  <a:gd name="connsiteX47" fmla="*/ 207742 w 436393"/>
                  <a:gd name="connsiteY47" fmla="*/ 570309 h 937022"/>
                  <a:gd name="connsiteX48" fmla="*/ 208933 w 436393"/>
                  <a:gd name="connsiteY48" fmla="*/ 575072 h 937022"/>
                  <a:gd name="connsiteX49" fmla="*/ 201789 w 436393"/>
                  <a:gd name="connsiteY49" fmla="*/ 588169 h 937022"/>
                  <a:gd name="connsiteX50" fmla="*/ 201789 w 436393"/>
                  <a:gd name="connsiteY50" fmla="*/ 602456 h 937022"/>
                  <a:gd name="connsiteX51" fmla="*/ 213695 w 436393"/>
                  <a:gd name="connsiteY51" fmla="*/ 613172 h 937022"/>
                  <a:gd name="connsiteX52" fmla="*/ 223220 w 436393"/>
                  <a:gd name="connsiteY52" fmla="*/ 619125 h 937022"/>
                  <a:gd name="connsiteX53" fmla="*/ 227983 w 436393"/>
                  <a:gd name="connsiteY53" fmla="*/ 620316 h 937022"/>
                  <a:gd name="connsiteX54" fmla="*/ 236317 w 436393"/>
                  <a:gd name="connsiteY54" fmla="*/ 623888 h 937022"/>
                  <a:gd name="connsiteX55" fmla="*/ 243461 w 436393"/>
                  <a:gd name="connsiteY55" fmla="*/ 614363 h 937022"/>
                  <a:gd name="connsiteX56" fmla="*/ 257748 w 436393"/>
                  <a:gd name="connsiteY56" fmla="*/ 610791 h 937022"/>
                  <a:gd name="connsiteX57" fmla="*/ 276798 w 436393"/>
                  <a:gd name="connsiteY57" fmla="*/ 629841 h 937022"/>
                  <a:gd name="connsiteX58" fmla="*/ 273226 w 436393"/>
                  <a:gd name="connsiteY58" fmla="*/ 645319 h 937022"/>
                  <a:gd name="connsiteX59" fmla="*/ 273226 w 436393"/>
                  <a:gd name="connsiteY59" fmla="*/ 657225 h 937022"/>
                  <a:gd name="connsiteX60" fmla="*/ 275608 w 436393"/>
                  <a:gd name="connsiteY60" fmla="*/ 664369 h 937022"/>
                  <a:gd name="connsiteX61" fmla="*/ 281561 w 436393"/>
                  <a:gd name="connsiteY61" fmla="*/ 689372 h 937022"/>
                  <a:gd name="connsiteX62" fmla="*/ 289895 w 436393"/>
                  <a:gd name="connsiteY62" fmla="*/ 689372 h 937022"/>
                  <a:gd name="connsiteX63" fmla="*/ 301801 w 436393"/>
                  <a:gd name="connsiteY63" fmla="*/ 696516 h 937022"/>
                  <a:gd name="connsiteX64" fmla="*/ 310136 w 436393"/>
                  <a:gd name="connsiteY64" fmla="*/ 703659 h 937022"/>
                  <a:gd name="connsiteX65" fmla="*/ 313708 w 436393"/>
                  <a:gd name="connsiteY65" fmla="*/ 709613 h 937022"/>
                  <a:gd name="connsiteX66" fmla="*/ 320851 w 436393"/>
                  <a:gd name="connsiteY66" fmla="*/ 721519 h 937022"/>
                  <a:gd name="connsiteX67" fmla="*/ 313708 w 436393"/>
                  <a:gd name="connsiteY67" fmla="*/ 732234 h 937022"/>
                  <a:gd name="connsiteX68" fmla="*/ 322042 w 436393"/>
                  <a:gd name="connsiteY68" fmla="*/ 738188 h 937022"/>
                  <a:gd name="connsiteX69" fmla="*/ 336329 w 436393"/>
                  <a:gd name="connsiteY69" fmla="*/ 739378 h 937022"/>
                  <a:gd name="connsiteX70" fmla="*/ 352998 w 436393"/>
                  <a:gd name="connsiteY70" fmla="*/ 736997 h 937022"/>
                  <a:gd name="connsiteX71" fmla="*/ 357761 w 436393"/>
                  <a:gd name="connsiteY71" fmla="*/ 727472 h 937022"/>
                  <a:gd name="connsiteX72" fmla="*/ 369667 w 436393"/>
                  <a:gd name="connsiteY72" fmla="*/ 715566 h 937022"/>
                  <a:gd name="connsiteX73" fmla="*/ 386336 w 436393"/>
                  <a:gd name="connsiteY73" fmla="*/ 722709 h 937022"/>
                  <a:gd name="connsiteX74" fmla="*/ 401814 w 436393"/>
                  <a:gd name="connsiteY74" fmla="*/ 735806 h 937022"/>
                  <a:gd name="connsiteX75" fmla="*/ 404195 w 436393"/>
                  <a:gd name="connsiteY75" fmla="*/ 756047 h 937022"/>
                  <a:gd name="connsiteX76" fmla="*/ 394670 w 436393"/>
                  <a:gd name="connsiteY76" fmla="*/ 781050 h 937022"/>
                  <a:gd name="connsiteX77" fmla="*/ 376811 w 436393"/>
                  <a:gd name="connsiteY77" fmla="*/ 807244 h 937022"/>
                  <a:gd name="connsiteX78" fmla="*/ 366095 w 436393"/>
                  <a:gd name="connsiteY78" fmla="*/ 826294 h 937022"/>
                  <a:gd name="connsiteX79" fmla="*/ 362523 w 436393"/>
                  <a:gd name="connsiteY79" fmla="*/ 842963 h 937022"/>
                  <a:gd name="connsiteX80" fmla="*/ 372048 w 436393"/>
                  <a:gd name="connsiteY80" fmla="*/ 858441 h 937022"/>
                  <a:gd name="connsiteX81" fmla="*/ 393479 w 436393"/>
                  <a:gd name="connsiteY81" fmla="*/ 869156 h 937022"/>
                  <a:gd name="connsiteX82" fmla="*/ 401814 w 436393"/>
                  <a:gd name="connsiteY82" fmla="*/ 883444 h 937022"/>
                  <a:gd name="connsiteX83" fmla="*/ 410148 w 436393"/>
                  <a:gd name="connsiteY83" fmla="*/ 889397 h 937022"/>
                  <a:gd name="connsiteX84" fmla="*/ 419673 w 436393"/>
                  <a:gd name="connsiteY84" fmla="*/ 888206 h 937022"/>
                  <a:gd name="connsiteX85" fmla="*/ 428008 w 436393"/>
                  <a:gd name="connsiteY85" fmla="*/ 901303 h 937022"/>
                  <a:gd name="connsiteX86" fmla="*/ 435151 w 436393"/>
                  <a:gd name="connsiteY86" fmla="*/ 922734 h 937022"/>
                  <a:gd name="connsiteX87" fmla="*/ 436342 w 436393"/>
                  <a:gd name="connsiteY87" fmla="*/ 937022 h 937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36393" h="937022">
                    <a:moveTo>
                      <a:pt x="26767" y="0"/>
                    </a:moveTo>
                    <a:cubicBezTo>
                      <a:pt x="16250" y="19645"/>
                      <a:pt x="5733" y="39290"/>
                      <a:pt x="1764" y="50006"/>
                    </a:cubicBezTo>
                    <a:cubicBezTo>
                      <a:pt x="-2205" y="60722"/>
                      <a:pt x="1565" y="61119"/>
                      <a:pt x="2954" y="64294"/>
                    </a:cubicBezTo>
                    <a:cubicBezTo>
                      <a:pt x="4343" y="67469"/>
                      <a:pt x="8709" y="66080"/>
                      <a:pt x="10098" y="69056"/>
                    </a:cubicBezTo>
                    <a:cubicBezTo>
                      <a:pt x="11487" y="72032"/>
                      <a:pt x="11487" y="77986"/>
                      <a:pt x="11289" y="82153"/>
                    </a:cubicBezTo>
                    <a:cubicBezTo>
                      <a:pt x="11091" y="86320"/>
                      <a:pt x="8908" y="89098"/>
                      <a:pt x="8908" y="94059"/>
                    </a:cubicBezTo>
                    <a:cubicBezTo>
                      <a:pt x="8908" y="99020"/>
                      <a:pt x="11289" y="107752"/>
                      <a:pt x="11289" y="111919"/>
                    </a:cubicBezTo>
                    <a:cubicBezTo>
                      <a:pt x="11289" y="116086"/>
                      <a:pt x="6527" y="118071"/>
                      <a:pt x="8908" y="119063"/>
                    </a:cubicBezTo>
                    <a:cubicBezTo>
                      <a:pt x="11289" y="120055"/>
                      <a:pt x="21409" y="115094"/>
                      <a:pt x="25576" y="117872"/>
                    </a:cubicBezTo>
                    <a:cubicBezTo>
                      <a:pt x="29743" y="120650"/>
                      <a:pt x="33514" y="130572"/>
                      <a:pt x="33911" y="135731"/>
                    </a:cubicBezTo>
                    <a:cubicBezTo>
                      <a:pt x="34308" y="140890"/>
                      <a:pt x="28950" y="144264"/>
                      <a:pt x="27958" y="148828"/>
                    </a:cubicBezTo>
                    <a:cubicBezTo>
                      <a:pt x="26966" y="153392"/>
                      <a:pt x="29149" y="159742"/>
                      <a:pt x="27958" y="163116"/>
                    </a:cubicBezTo>
                    <a:cubicBezTo>
                      <a:pt x="26767" y="166490"/>
                      <a:pt x="22005" y="165696"/>
                      <a:pt x="20814" y="169069"/>
                    </a:cubicBezTo>
                    <a:cubicBezTo>
                      <a:pt x="19623" y="172442"/>
                      <a:pt x="19623" y="179983"/>
                      <a:pt x="20814" y="183356"/>
                    </a:cubicBezTo>
                    <a:cubicBezTo>
                      <a:pt x="22005" y="186729"/>
                      <a:pt x="25180" y="186729"/>
                      <a:pt x="27958" y="189309"/>
                    </a:cubicBezTo>
                    <a:cubicBezTo>
                      <a:pt x="30736" y="191889"/>
                      <a:pt x="34507" y="196254"/>
                      <a:pt x="37483" y="198834"/>
                    </a:cubicBezTo>
                    <a:cubicBezTo>
                      <a:pt x="40459" y="201414"/>
                      <a:pt x="41650" y="201415"/>
                      <a:pt x="45817" y="204788"/>
                    </a:cubicBezTo>
                    <a:cubicBezTo>
                      <a:pt x="49984" y="208161"/>
                      <a:pt x="59311" y="215305"/>
                      <a:pt x="62486" y="219075"/>
                    </a:cubicBezTo>
                    <a:cubicBezTo>
                      <a:pt x="65661" y="222845"/>
                      <a:pt x="61891" y="224631"/>
                      <a:pt x="64867" y="227409"/>
                    </a:cubicBezTo>
                    <a:cubicBezTo>
                      <a:pt x="67843" y="230187"/>
                      <a:pt x="77170" y="232966"/>
                      <a:pt x="80345" y="235744"/>
                    </a:cubicBezTo>
                    <a:cubicBezTo>
                      <a:pt x="83520" y="238522"/>
                      <a:pt x="81933" y="241300"/>
                      <a:pt x="83917" y="244078"/>
                    </a:cubicBezTo>
                    <a:cubicBezTo>
                      <a:pt x="85901" y="246856"/>
                      <a:pt x="89870" y="249436"/>
                      <a:pt x="92251" y="252413"/>
                    </a:cubicBezTo>
                    <a:cubicBezTo>
                      <a:pt x="94632" y="255390"/>
                      <a:pt x="97013" y="258565"/>
                      <a:pt x="98204" y="261938"/>
                    </a:cubicBezTo>
                    <a:cubicBezTo>
                      <a:pt x="99395" y="265311"/>
                      <a:pt x="101776" y="270073"/>
                      <a:pt x="99395" y="272653"/>
                    </a:cubicBezTo>
                    <a:cubicBezTo>
                      <a:pt x="97014" y="275233"/>
                      <a:pt x="85901" y="274439"/>
                      <a:pt x="83917" y="277416"/>
                    </a:cubicBezTo>
                    <a:cubicBezTo>
                      <a:pt x="81933" y="280393"/>
                      <a:pt x="84314" y="286941"/>
                      <a:pt x="87489" y="290513"/>
                    </a:cubicBezTo>
                    <a:cubicBezTo>
                      <a:pt x="90664" y="294085"/>
                      <a:pt x="98403" y="295871"/>
                      <a:pt x="102967" y="298847"/>
                    </a:cubicBezTo>
                    <a:cubicBezTo>
                      <a:pt x="107531" y="301824"/>
                      <a:pt x="112492" y="304205"/>
                      <a:pt x="114873" y="308372"/>
                    </a:cubicBezTo>
                    <a:cubicBezTo>
                      <a:pt x="117254" y="312539"/>
                      <a:pt x="114873" y="318889"/>
                      <a:pt x="117254" y="323850"/>
                    </a:cubicBezTo>
                    <a:cubicBezTo>
                      <a:pt x="119635" y="328811"/>
                      <a:pt x="127970" y="331193"/>
                      <a:pt x="129161" y="338138"/>
                    </a:cubicBezTo>
                    <a:cubicBezTo>
                      <a:pt x="130352" y="345083"/>
                      <a:pt x="119834" y="360363"/>
                      <a:pt x="124398" y="365522"/>
                    </a:cubicBezTo>
                    <a:cubicBezTo>
                      <a:pt x="128962" y="370681"/>
                      <a:pt x="148806" y="368300"/>
                      <a:pt x="156545" y="369094"/>
                    </a:cubicBezTo>
                    <a:cubicBezTo>
                      <a:pt x="164284" y="369888"/>
                      <a:pt x="166666" y="367307"/>
                      <a:pt x="170833" y="370284"/>
                    </a:cubicBezTo>
                    <a:cubicBezTo>
                      <a:pt x="175000" y="373261"/>
                      <a:pt x="178770" y="380603"/>
                      <a:pt x="181548" y="386953"/>
                    </a:cubicBezTo>
                    <a:cubicBezTo>
                      <a:pt x="184326" y="393303"/>
                      <a:pt x="185517" y="399851"/>
                      <a:pt x="187501" y="408384"/>
                    </a:cubicBezTo>
                    <a:cubicBezTo>
                      <a:pt x="189485" y="416917"/>
                      <a:pt x="193454" y="438150"/>
                      <a:pt x="193454" y="438150"/>
                    </a:cubicBezTo>
                    <a:cubicBezTo>
                      <a:pt x="195042" y="443508"/>
                      <a:pt x="197026" y="440531"/>
                      <a:pt x="197026" y="440531"/>
                    </a:cubicBezTo>
                    <a:cubicBezTo>
                      <a:pt x="198415" y="441722"/>
                      <a:pt x="199804" y="443111"/>
                      <a:pt x="201789" y="445294"/>
                    </a:cubicBezTo>
                    <a:cubicBezTo>
                      <a:pt x="203774" y="447477"/>
                      <a:pt x="206750" y="451048"/>
                      <a:pt x="208933" y="453628"/>
                    </a:cubicBezTo>
                    <a:cubicBezTo>
                      <a:pt x="211116" y="456208"/>
                      <a:pt x="215878" y="458986"/>
                      <a:pt x="214886" y="460772"/>
                    </a:cubicBezTo>
                    <a:cubicBezTo>
                      <a:pt x="213894" y="462558"/>
                      <a:pt x="206948" y="460772"/>
                      <a:pt x="202979" y="464344"/>
                    </a:cubicBezTo>
                    <a:cubicBezTo>
                      <a:pt x="199010" y="467916"/>
                      <a:pt x="194248" y="476250"/>
                      <a:pt x="191073" y="482203"/>
                    </a:cubicBezTo>
                    <a:cubicBezTo>
                      <a:pt x="187898" y="488156"/>
                      <a:pt x="185517" y="493316"/>
                      <a:pt x="183929" y="500063"/>
                    </a:cubicBezTo>
                    <a:cubicBezTo>
                      <a:pt x="182342" y="506810"/>
                      <a:pt x="182738" y="517128"/>
                      <a:pt x="181548" y="522684"/>
                    </a:cubicBezTo>
                    <a:cubicBezTo>
                      <a:pt x="180358" y="528240"/>
                      <a:pt x="176984" y="528241"/>
                      <a:pt x="176786" y="533400"/>
                    </a:cubicBezTo>
                    <a:cubicBezTo>
                      <a:pt x="176588" y="538560"/>
                      <a:pt x="177778" y="550069"/>
                      <a:pt x="180358" y="553641"/>
                    </a:cubicBezTo>
                    <a:cubicBezTo>
                      <a:pt x="182938" y="557213"/>
                      <a:pt x="187700" y="552053"/>
                      <a:pt x="192264" y="554831"/>
                    </a:cubicBezTo>
                    <a:cubicBezTo>
                      <a:pt x="196828" y="557609"/>
                      <a:pt x="204964" y="566936"/>
                      <a:pt x="207742" y="570309"/>
                    </a:cubicBezTo>
                    <a:cubicBezTo>
                      <a:pt x="210520" y="573683"/>
                      <a:pt x="209925" y="572095"/>
                      <a:pt x="208933" y="575072"/>
                    </a:cubicBezTo>
                    <a:cubicBezTo>
                      <a:pt x="207941" y="578049"/>
                      <a:pt x="202980" y="583605"/>
                      <a:pt x="201789" y="588169"/>
                    </a:cubicBezTo>
                    <a:cubicBezTo>
                      <a:pt x="200598" y="592733"/>
                      <a:pt x="199805" y="598289"/>
                      <a:pt x="201789" y="602456"/>
                    </a:cubicBezTo>
                    <a:cubicBezTo>
                      <a:pt x="203773" y="606623"/>
                      <a:pt x="210123" y="610394"/>
                      <a:pt x="213695" y="613172"/>
                    </a:cubicBezTo>
                    <a:cubicBezTo>
                      <a:pt x="217267" y="615950"/>
                      <a:pt x="223220" y="619125"/>
                      <a:pt x="223220" y="619125"/>
                    </a:cubicBezTo>
                    <a:cubicBezTo>
                      <a:pt x="225601" y="620316"/>
                      <a:pt x="225800" y="619522"/>
                      <a:pt x="227983" y="620316"/>
                    </a:cubicBezTo>
                    <a:cubicBezTo>
                      <a:pt x="230166" y="621110"/>
                      <a:pt x="233737" y="624880"/>
                      <a:pt x="236317" y="623888"/>
                    </a:cubicBezTo>
                    <a:cubicBezTo>
                      <a:pt x="238897" y="622896"/>
                      <a:pt x="239889" y="616546"/>
                      <a:pt x="243461" y="614363"/>
                    </a:cubicBezTo>
                    <a:cubicBezTo>
                      <a:pt x="247033" y="612180"/>
                      <a:pt x="252192" y="608211"/>
                      <a:pt x="257748" y="610791"/>
                    </a:cubicBezTo>
                    <a:cubicBezTo>
                      <a:pt x="263304" y="613371"/>
                      <a:pt x="274218" y="624086"/>
                      <a:pt x="276798" y="629841"/>
                    </a:cubicBezTo>
                    <a:cubicBezTo>
                      <a:pt x="279378" y="635596"/>
                      <a:pt x="273821" y="640755"/>
                      <a:pt x="273226" y="645319"/>
                    </a:cubicBezTo>
                    <a:cubicBezTo>
                      <a:pt x="272631" y="649883"/>
                      <a:pt x="272829" y="654050"/>
                      <a:pt x="273226" y="657225"/>
                    </a:cubicBezTo>
                    <a:cubicBezTo>
                      <a:pt x="273623" y="660400"/>
                      <a:pt x="274219" y="659011"/>
                      <a:pt x="275608" y="664369"/>
                    </a:cubicBezTo>
                    <a:cubicBezTo>
                      <a:pt x="276997" y="669727"/>
                      <a:pt x="279180" y="685205"/>
                      <a:pt x="281561" y="689372"/>
                    </a:cubicBezTo>
                    <a:cubicBezTo>
                      <a:pt x="283942" y="693539"/>
                      <a:pt x="286522" y="688181"/>
                      <a:pt x="289895" y="689372"/>
                    </a:cubicBezTo>
                    <a:cubicBezTo>
                      <a:pt x="293268" y="690563"/>
                      <a:pt x="298428" y="694135"/>
                      <a:pt x="301801" y="696516"/>
                    </a:cubicBezTo>
                    <a:cubicBezTo>
                      <a:pt x="305175" y="698897"/>
                      <a:pt x="308151" y="701476"/>
                      <a:pt x="310136" y="703659"/>
                    </a:cubicBezTo>
                    <a:cubicBezTo>
                      <a:pt x="312121" y="705842"/>
                      <a:pt x="313708" y="709613"/>
                      <a:pt x="313708" y="709613"/>
                    </a:cubicBezTo>
                    <a:cubicBezTo>
                      <a:pt x="315494" y="712590"/>
                      <a:pt x="320851" y="717749"/>
                      <a:pt x="320851" y="721519"/>
                    </a:cubicBezTo>
                    <a:cubicBezTo>
                      <a:pt x="320851" y="725289"/>
                      <a:pt x="313510" y="729456"/>
                      <a:pt x="313708" y="732234"/>
                    </a:cubicBezTo>
                    <a:cubicBezTo>
                      <a:pt x="313906" y="735012"/>
                      <a:pt x="318272" y="736997"/>
                      <a:pt x="322042" y="738188"/>
                    </a:cubicBezTo>
                    <a:cubicBezTo>
                      <a:pt x="325812" y="739379"/>
                      <a:pt x="331170" y="739576"/>
                      <a:pt x="336329" y="739378"/>
                    </a:cubicBezTo>
                    <a:cubicBezTo>
                      <a:pt x="341488" y="739180"/>
                      <a:pt x="349426" y="738981"/>
                      <a:pt x="352998" y="736997"/>
                    </a:cubicBezTo>
                    <a:cubicBezTo>
                      <a:pt x="356570" y="735013"/>
                      <a:pt x="354983" y="731044"/>
                      <a:pt x="357761" y="727472"/>
                    </a:cubicBezTo>
                    <a:cubicBezTo>
                      <a:pt x="360539" y="723900"/>
                      <a:pt x="364905" y="716360"/>
                      <a:pt x="369667" y="715566"/>
                    </a:cubicBezTo>
                    <a:cubicBezTo>
                      <a:pt x="374429" y="714772"/>
                      <a:pt x="380978" y="719336"/>
                      <a:pt x="386336" y="722709"/>
                    </a:cubicBezTo>
                    <a:cubicBezTo>
                      <a:pt x="391694" y="726082"/>
                      <a:pt x="398838" y="730250"/>
                      <a:pt x="401814" y="735806"/>
                    </a:cubicBezTo>
                    <a:cubicBezTo>
                      <a:pt x="404790" y="741362"/>
                      <a:pt x="405386" y="748506"/>
                      <a:pt x="404195" y="756047"/>
                    </a:cubicBezTo>
                    <a:cubicBezTo>
                      <a:pt x="403004" y="763588"/>
                      <a:pt x="399234" y="772517"/>
                      <a:pt x="394670" y="781050"/>
                    </a:cubicBezTo>
                    <a:cubicBezTo>
                      <a:pt x="390106" y="789583"/>
                      <a:pt x="381573" y="799703"/>
                      <a:pt x="376811" y="807244"/>
                    </a:cubicBezTo>
                    <a:cubicBezTo>
                      <a:pt x="372049" y="814785"/>
                      <a:pt x="368476" y="820341"/>
                      <a:pt x="366095" y="826294"/>
                    </a:cubicBezTo>
                    <a:cubicBezTo>
                      <a:pt x="363714" y="832247"/>
                      <a:pt x="361531" y="837605"/>
                      <a:pt x="362523" y="842963"/>
                    </a:cubicBezTo>
                    <a:cubicBezTo>
                      <a:pt x="363515" y="848321"/>
                      <a:pt x="366889" y="854076"/>
                      <a:pt x="372048" y="858441"/>
                    </a:cubicBezTo>
                    <a:cubicBezTo>
                      <a:pt x="377207" y="862807"/>
                      <a:pt x="388518" y="864989"/>
                      <a:pt x="393479" y="869156"/>
                    </a:cubicBezTo>
                    <a:cubicBezTo>
                      <a:pt x="398440" y="873323"/>
                      <a:pt x="399036" y="880071"/>
                      <a:pt x="401814" y="883444"/>
                    </a:cubicBezTo>
                    <a:cubicBezTo>
                      <a:pt x="404592" y="886818"/>
                      <a:pt x="407172" y="888603"/>
                      <a:pt x="410148" y="889397"/>
                    </a:cubicBezTo>
                    <a:cubicBezTo>
                      <a:pt x="413124" y="890191"/>
                      <a:pt x="416696" y="886222"/>
                      <a:pt x="419673" y="888206"/>
                    </a:cubicBezTo>
                    <a:cubicBezTo>
                      <a:pt x="422650" y="890190"/>
                      <a:pt x="425428" y="895548"/>
                      <a:pt x="428008" y="901303"/>
                    </a:cubicBezTo>
                    <a:cubicBezTo>
                      <a:pt x="430588" y="907058"/>
                      <a:pt x="433762" y="916781"/>
                      <a:pt x="435151" y="922734"/>
                    </a:cubicBezTo>
                    <a:cubicBezTo>
                      <a:pt x="436540" y="928687"/>
                      <a:pt x="436441" y="932854"/>
                      <a:pt x="436342" y="93702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A431D86-7E7D-4580-BF20-382277C98C42}"/>
                  </a:ext>
                </a:extLst>
              </p:cNvPr>
              <p:cNvSpPr/>
              <p:nvPr/>
            </p:nvSpPr>
            <p:spPr>
              <a:xfrm>
                <a:off x="7019925" y="5981700"/>
                <a:ext cx="364551" cy="677466"/>
              </a:xfrm>
              <a:custGeom>
                <a:avLst/>
                <a:gdLst>
                  <a:gd name="connsiteX0" fmla="*/ 0 w 364551"/>
                  <a:gd name="connsiteY0" fmla="*/ 677466 h 677466"/>
                  <a:gd name="connsiteX1" fmla="*/ 71438 w 364551"/>
                  <a:gd name="connsiteY1" fmla="*/ 670322 h 677466"/>
                  <a:gd name="connsiteX2" fmla="*/ 77391 w 364551"/>
                  <a:gd name="connsiteY2" fmla="*/ 670322 h 677466"/>
                  <a:gd name="connsiteX3" fmla="*/ 96441 w 364551"/>
                  <a:gd name="connsiteY3" fmla="*/ 657225 h 677466"/>
                  <a:gd name="connsiteX4" fmla="*/ 107156 w 364551"/>
                  <a:gd name="connsiteY4" fmla="*/ 651272 h 677466"/>
                  <a:gd name="connsiteX5" fmla="*/ 122634 w 364551"/>
                  <a:gd name="connsiteY5" fmla="*/ 642938 h 677466"/>
                  <a:gd name="connsiteX6" fmla="*/ 127397 w 364551"/>
                  <a:gd name="connsiteY6" fmla="*/ 636984 h 677466"/>
                  <a:gd name="connsiteX7" fmla="*/ 136922 w 364551"/>
                  <a:gd name="connsiteY7" fmla="*/ 627459 h 677466"/>
                  <a:gd name="connsiteX8" fmla="*/ 154781 w 364551"/>
                  <a:gd name="connsiteY8" fmla="*/ 609600 h 677466"/>
                  <a:gd name="connsiteX9" fmla="*/ 161925 w 364551"/>
                  <a:gd name="connsiteY9" fmla="*/ 597694 h 677466"/>
                  <a:gd name="connsiteX10" fmla="*/ 167878 w 364551"/>
                  <a:gd name="connsiteY10" fmla="*/ 584597 h 677466"/>
                  <a:gd name="connsiteX11" fmla="*/ 178594 w 364551"/>
                  <a:gd name="connsiteY11" fmla="*/ 563166 h 677466"/>
                  <a:gd name="connsiteX12" fmla="*/ 186928 w 364551"/>
                  <a:gd name="connsiteY12" fmla="*/ 553641 h 677466"/>
                  <a:gd name="connsiteX13" fmla="*/ 189309 w 364551"/>
                  <a:gd name="connsiteY13" fmla="*/ 539353 h 677466"/>
                  <a:gd name="connsiteX14" fmla="*/ 196453 w 364551"/>
                  <a:gd name="connsiteY14" fmla="*/ 535781 h 677466"/>
                  <a:gd name="connsiteX15" fmla="*/ 204788 w 364551"/>
                  <a:gd name="connsiteY15" fmla="*/ 525066 h 677466"/>
                  <a:gd name="connsiteX16" fmla="*/ 226219 w 364551"/>
                  <a:gd name="connsiteY16" fmla="*/ 539353 h 677466"/>
                  <a:gd name="connsiteX17" fmla="*/ 235744 w 364551"/>
                  <a:gd name="connsiteY17" fmla="*/ 546497 h 677466"/>
                  <a:gd name="connsiteX18" fmla="*/ 247650 w 364551"/>
                  <a:gd name="connsiteY18" fmla="*/ 547688 h 677466"/>
                  <a:gd name="connsiteX19" fmla="*/ 259556 w 364551"/>
                  <a:gd name="connsiteY19" fmla="*/ 546497 h 677466"/>
                  <a:gd name="connsiteX20" fmla="*/ 270272 w 364551"/>
                  <a:gd name="connsiteY20" fmla="*/ 539353 h 677466"/>
                  <a:gd name="connsiteX21" fmla="*/ 284559 w 364551"/>
                  <a:gd name="connsiteY21" fmla="*/ 525066 h 677466"/>
                  <a:gd name="connsiteX22" fmla="*/ 289322 w 364551"/>
                  <a:gd name="connsiteY22" fmla="*/ 513159 h 677466"/>
                  <a:gd name="connsiteX23" fmla="*/ 295275 w 364551"/>
                  <a:gd name="connsiteY23" fmla="*/ 504825 h 677466"/>
                  <a:gd name="connsiteX24" fmla="*/ 304800 w 364551"/>
                  <a:gd name="connsiteY24" fmla="*/ 489347 h 677466"/>
                  <a:gd name="connsiteX25" fmla="*/ 305991 w 364551"/>
                  <a:gd name="connsiteY25" fmla="*/ 481013 h 677466"/>
                  <a:gd name="connsiteX26" fmla="*/ 309563 w 364551"/>
                  <a:gd name="connsiteY26" fmla="*/ 467916 h 677466"/>
                  <a:gd name="connsiteX27" fmla="*/ 316706 w 364551"/>
                  <a:gd name="connsiteY27" fmla="*/ 460772 h 677466"/>
                  <a:gd name="connsiteX28" fmla="*/ 332184 w 364551"/>
                  <a:gd name="connsiteY28" fmla="*/ 456009 h 677466"/>
                  <a:gd name="connsiteX29" fmla="*/ 342900 w 364551"/>
                  <a:gd name="connsiteY29" fmla="*/ 454819 h 677466"/>
                  <a:gd name="connsiteX30" fmla="*/ 353616 w 364551"/>
                  <a:gd name="connsiteY30" fmla="*/ 445294 h 677466"/>
                  <a:gd name="connsiteX31" fmla="*/ 340519 w 364551"/>
                  <a:gd name="connsiteY31" fmla="*/ 438150 h 677466"/>
                  <a:gd name="connsiteX32" fmla="*/ 316706 w 364551"/>
                  <a:gd name="connsiteY32" fmla="*/ 415528 h 677466"/>
                  <a:gd name="connsiteX33" fmla="*/ 305991 w 364551"/>
                  <a:gd name="connsiteY33" fmla="*/ 402431 h 677466"/>
                  <a:gd name="connsiteX34" fmla="*/ 294084 w 364551"/>
                  <a:gd name="connsiteY34" fmla="*/ 381000 h 677466"/>
                  <a:gd name="connsiteX35" fmla="*/ 284559 w 364551"/>
                  <a:gd name="connsiteY35" fmla="*/ 358378 h 677466"/>
                  <a:gd name="connsiteX36" fmla="*/ 283369 w 364551"/>
                  <a:gd name="connsiteY36" fmla="*/ 358378 h 677466"/>
                  <a:gd name="connsiteX37" fmla="*/ 295275 w 364551"/>
                  <a:gd name="connsiteY37" fmla="*/ 339328 h 677466"/>
                  <a:gd name="connsiteX38" fmla="*/ 334566 w 364551"/>
                  <a:gd name="connsiteY38" fmla="*/ 317897 h 677466"/>
                  <a:gd name="connsiteX39" fmla="*/ 346472 w 364551"/>
                  <a:gd name="connsiteY39" fmla="*/ 307181 h 677466"/>
                  <a:gd name="connsiteX40" fmla="*/ 348853 w 364551"/>
                  <a:gd name="connsiteY40" fmla="*/ 283369 h 677466"/>
                  <a:gd name="connsiteX41" fmla="*/ 353616 w 364551"/>
                  <a:gd name="connsiteY41" fmla="*/ 264319 h 677466"/>
                  <a:gd name="connsiteX42" fmla="*/ 348853 w 364551"/>
                  <a:gd name="connsiteY42" fmla="*/ 247650 h 677466"/>
                  <a:gd name="connsiteX43" fmla="*/ 340519 w 364551"/>
                  <a:gd name="connsiteY43" fmla="*/ 234553 h 677466"/>
                  <a:gd name="connsiteX44" fmla="*/ 329803 w 364551"/>
                  <a:gd name="connsiteY44" fmla="*/ 222647 h 677466"/>
                  <a:gd name="connsiteX45" fmla="*/ 345281 w 364551"/>
                  <a:gd name="connsiteY45" fmla="*/ 213122 h 677466"/>
                  <a:gd name="connsiteX46" fmla="*/ 360759 w 364551"/>
                  <a:gd name="connsiteY46" fmla="*/ 202406 h 677466"/>
                  <a:gd name="connsiteX47" fmla="*/ 364331 w 364551"/>
                  <a:gd name="connsiteY47" fmla="*/ 191691 h 677466"/>
                  <a:gd name="connsiteX48" fmla="*/ 363141 w 364551"/>
                  <a:gd name="connsiteY48" fmla="*/ 176213 h 677466"/>
                  <a:gd name="connsiteX49" fmla="*/ 354806 w 364551"/>
                  <a:gd name="connsiteY49" fmla="*/ 175022 h 677466"/>
                  <a:gd name="connsiteX50" fmla="*/ 333375 w 364551"/>
                  <a:gd name="connsiteY50" fmla="*/ 169069 h 677466"/>
                  <a:gd name="connsiteX51" fmla="*/ 319088 w 364551"/>
                  <a:gd name="connsiteY51" fmla="*/ 161925 h 677466"/>
                  <a:gd name="connsiteX52" fmla="*/ 311944 w 364551"/>
                  <a:gd name="connsiteY52" fmla="*/ 140494 h 677466"/>
                  <a:gd name="connsiteX53" fmla="*/ 314325 w 364551"/>
                  <a:gd name="connsiteY53" fmla="*/ 123825 h 677466"/>
                  <a:gd name="connsiteX54" fmla="*/ 323850 w 364551"/>
                  <a:gd name="connsiteY54" fmla="*/ 116681 h 677466"/>
                  <a:gd name="connsiteX55" fmla="*/ 334566 w 364551"/>
                  <a:gd name="connsiteY55" fmla="*/ 117872 h 677466"/>
                  <a:gd name="connsiteX56" fmla="*/ 347663 w 364551"/>
                  <a:gd name="connsiteY56" fmla="*/ 101203 h 677466"/>
                  <a:gd name="connsiteX57" fmla="*/ 354806 w 364551"/>
                  <a:gd name="connsiteY57" fmla="*/ 90488 h 677466"/>
                  <a:gd name="connsiteX58" fmla="*/ 358378 w 364551"/>
                  <a:gd name="connsiteY58" fmla="*/ 78581 h 677466"/>
                  <a:gd name="connsiteX59" fmla="*/ 353616 w 364551"/>
                  <a:gd name="connsiteY59" fmla="*/ 64294 h 677466"/>
                  <a:gd name="connsiteX60" fmla="*/ 347663 w 364551"/>
                  <a:gd name="connsiteY60" fmla="*/ 57150 h 677466"/>
                  <a:gd name="connsiteX61" fmla="*/ 338138 w 364551"/>
                  <a:gd name="connsiteY61" fmla="*/ 54769 h 677466"/>
                  <a:gd name="connsiteX62" fmla="*/ 321469 w 364551"/>
                  <a:gd name="connsiteY62" fmla="*/ 42863 h 677466"/>
                  <a:gd name="connsiteX63" fmla="*/ 314325 w 364551"/>
                  <a:gd name="connsiteY63" fmla="*/ 27384 h 677466"/>
                  <a:gd name="connsiteX64" fmla="*/ 314325 w 364551"/>
                  <a:gd name="connsiteY64" fmla="*/ 10716 h 677466"/>
                  <a:gd name="connsiteX65" fmla="*/ 317897 w 364551"/>
                  <a:gd name="connsiteY65" fmla="*/ 0 h 67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364551" h="677466">
                    <a:moveTo>
                      <a:pt x="0" y="677466"/>
                    </a:moveTo>
                    <a:lnTo>
                      <a:pt x="71438" y="670322"/>
                    </a:lnTo>
                    <a:cubicBezTo>
                      <a:pt x="84336" y="669131"/>
                      <a:pt x="73224" y="672505"/>
                      <a:pt x="77391" y="670322"/>
                    </a:cubicBezTo>
                    <a:cubicBezTo>
                      <a:pt x="81558" y="668139"/>
                      <a:pt x="91480" y="660400"/>
                      <a:pt x="96441" y="657225"/>
                    </a:cubicBezTo>
                    <a:cubicBezTo>
                      <a:pt x="101402" y="654050"/>
                      <a:pt x="107156" y="651272"/>
                      <a:pt x="107156" y="651272"/>
                    </a:cubicBezTo>
                    <a:cubicBezTo>
                      <a:pt x="111522" y="648891"/>
                      <a:pt x="119261" y="645319"/>
                      <a:pt x="122634" y="642938"/>
                    </a:cubicBezTo>
                    <a:cubicBezTo>
                      <a:pt x="126007" y="640557"/>
                      <a:pt x="125016" y="639564"/>
                      <a:pt x="127397" y="636984"/>
                    </a:cubicBezTo>
                    <a:cubicBezTo>
                      <a:pt x="129778" y="634404"/>
                      <a:pt x="136922" y="627459"/>
                      <a:pt x="136922" y="627459"/>
                    </a:cubicBezTo>
                    <a:cubicBezTo>
                      <a:pt x="141486" y="622895"/>
                      <a:pt x="150614" y="614561"/>
                      <a:pt x="154781" y="609600"/>
                    </a:cubicBezTo>
                    <a:cubicBezTo>
                      <a:pt x="158948" y="604639"/>
                      <a:pt x="159742" y="601861"/>
                      <a:pt x="161925" y="597694"/>
                    </a:cubicBezTo>
                    <a:cubicBezTo>
                      <a:pt x="164108" y="593527"/>
                      <a:pt x="165100" y="590352"/>
                      <a:pt x="167878" y="584597"/>
                    </a:cubicBezTo>
                    <a:cubicBezTo>
                      <a:pt x="170656" y="578842"/>
                      <a:pt x="175419" y="568325"/>
                      <a:pt x="178594" y="563166"/>
                    </a:cubicBezTo>
                    <a:cubicBezTo>
                      <a:pt x="181769" y="558007"/>
                      <a:pt x="185142" y="557610"/>
                      <a:pt x="186928" y="553641"/>
                    </a:cubicBezTo>
                    <a:cubicBezTo>
                      <a:pt x="188714" y="549672"/>
                      <a:pt x="187722" y="542330"/>
                      <a:pt x="189309" y="539353"/>
                    </a:cubicBezTo>
                    <a:cubicBezTo>
                      <a:pt x="190896" y="536376"/>
                      <a:pt x="193873" y="538162"/>
                      <a:pt x="196453" y="535781"/>
                    </a:cubicBezTo>
                    <a:cubicBezTo>
                      <a:pt x="199033" y="533400"/>
                      <a:pt x="199827" y="524471"/>
                      <a:pt x="204788" y="525066"/>
                    </a:cubicBezTo>
                    <a:cubicBezTo>
                      <a:pt x="209749" y="525661"/>
                      <a:pt x="221060" y="535781"/>
                      <a:pt x="226219" y="539353"/>
                    </a:cubicBezTo>
                    <a:cubicBezTo>
                      <a:pt x="231378" y="542925"/>
                      <a:pt x="232172" y="545108"/>
                      <a:pt x="235744" y="546497"/>
                    </a:cubicBezTo>
                    <a:cubicBezTo>
                      <a:pt x="239316" y="547886"/>
                      <a:pt x="243681" y="547688"/>
                      <a:pt x="247650" y="547688"/>
                    </a:cubicBezTo>
                    <a:cubicBezTo>
                      <a:pt x="251619" y="547688"/>
                      <a:pt x="255786" y="547886"/>
                      <a:pt x="259556" y="546497"/>
                    </a:cubicBezTo>
                    <a:cubicBezTo>
                      <a:pt x="263326" y="545108"/>
                      <a:pt x="266105" y="542925"/>
                      <a:pt x="270272" y="539353"/>
                    </a:cubicBezTo>
                    <a:cubicBezTo>
                      <a:pt x="274439" y="535781"/>
                      <a:pt x="281384" y="529432"/>
                      <a:pt x="284559" y="525066"/>
                    </a:cubicBezTo>
                    <a:cubicBezTo>
                      <a:pt x="287734" y="520700"/>
                      <a:pt x="287536" y="516532"/>
                      <a:pt x="289322" y="513159"/>
                    </a:cubicBezTo>
                    <a:cubicBezTo>
                      <a:pt x="291108" y="509785"/>
                      <a:pt x="292695" y="508794"/>
                      <a:pt x="295275" y="504825"/>
                    </a:cubicBezTo>
                    <a:cubicBezTo>
                      <a:pt x="297855" y="500856"/>
                      <a:pt x="303014" y="493316"/>
                      <a:pt x="304800" y="489347"/>
                    </a:cubicBezTo>
                    <a:cubicBezTo>
                      <a:pt x="306586" y="485378"/>
                      <a:pt x="305197" y="484585"/>
                      <a:pt x="305991" y="481013"/>
                    </a:cubicBezTo>
                    <a:cubicBezTo>
                      <a:pt x="306785" y="477441"/>
                      <a:pt x="307777" y="471289"/>
                      <a:pt x="309563" y="467916"/>
                    </a:cubicBezTo>
                    <a:cubicBezTo>
                      <a:pt x="311349" y="464543"/>
                      <a:pt x="312936" y="462756"/>
                      <a:pt x="316706" y="460772"/>
                    </a:cubicBezTo>
                    <a:cubicBezTo>
                      <a:pt x="320476" y="458788"/>
                      <a:pt x="327818" y="457001"/>
                      <a:pt x="332184" y="456009"/>
                    </a:cubicBezTo>
                    <a:cubicBezTo>
                      <a:pt x="336550" y="455017"/>
                      <a:pt x="339328" y="456605"/>
                      <a:pt x="342900" y="454819"/>
                    </a:cubicBezTo>
                    <a:cubicBezTo>
                      <a:pt x="346472" y="453033"/>
                      <a:pt x="354013" y="448072"/>
                      <a:pt x="353616" y="445294"/>
                    </a:cubicBezTo>
                    <a:cubicBezTo>
                      <a:pt x="353219" y="442516"/>
                      <a:pt x="346671" y="443111"/>
                      <a:pt x="340519" y="438150"/>
                    </a:cubicBezTo>
                    <a:cubicBezTo>
                      <a:pt x="334367" y="433189"/>
                      <a:pt x="322461" y="421481"/>
                      <a:pt x="316706" y="415528"/>
                    </a:cubicBezTo>
                    <a:cubicBezTo>
                      <a:pt x="310951" y="409575"/>
                      <a:pt x="309761" y="408186"/>
                      <a:pt x="305991" y="402431"/>
                    </a:cubicBezTo>
                    <a:cubicBezTo>
                      <a:pt x="302221" y="396676"/>
                      <a:pt x="297656" y="388342"/>
                      <a:pt x="294084" y="381000"/>
                    </a:cubicBezTo>
                    <a:cubicBezTo>
                      <a:pt x="290512" y="373658"/>
                      <a:pt x="284559" y="358378"/>
                      <a:pt x="284559" y="358378"/>
                    </a:cubicBezTo>
                    <a:cubicBezTo>
                      <a:pt x="282773" y="354608"/>
                      <a:pt x="281583" y="361553"/>
                      <a:pt x="283369" y="358378"/>
                    </a:cubicBezTo>
                    <a:cubicBezTo>
                      <a:pt x="285155" y="355203"/>
                      <a:pt x="286742" y="346075"/>
                      <a:pt x="295275" y="339328"/>
                    </a:cubicBezTo>
                    <a:cubicBezTo>
                      <a:pt x="303808" y="332581"/>
                      <a:pt x="326033" y="323255"/>
                      <a:pt x="334566" y="317897"/>
                    </a:cubicBezTo>
                    <a:cubicBezTo>
                      <a:pt x="343099" y="312539"/>
                      <a:pt x="344091" y="312936"/>
                      <a:pt x="346472" y="307181"/>
                    </a:cubicBezTo>
                    <a:cubicBezTo>
                      <a:pt x="348853" y="301426"/>
                      <a:pt x="347662" y="290513"/>
                      <a:pt x="348853" y="283369"/>
                    </a:cubicBezTo>
                    <a:cubicBezTo>
                      <a:pt x="350044" y="276225"/>
                      <a:pt x="353616" y="270272"/>
                      <a:pt x="353616" y="264319"/>
                    </a:cubicBezTo>
                    <a:cubicBezTo>
                      <a:pt x="353616" y="258366"/>
                      <a:pt x="351036" y="252611"/>
                      <a:pt x="348853" y="247650"/>
                    </a:cubicBezTo>
                    <a:cubicBezTo>
                      <a:pt x="346670" y="242689"/>
                      <a:pt x="343694" y="238720"/>
                      <a:pt x="340519" y="234553"/>
                    </a:cubicBezTo>
                    <a:cubicBezTo>
                      <a:pt x="337344" y="230386"/>
                      <a:pt x="329009" y="226219"/>
                      <a:pt x="329803" y="222647"/>
                    </a:cubicBezTo>
                    <a:cubicBezTo>
                      <a:pt x="330597" y="219075"/>
                      <a:pt x="340122" y="216495"/>
                      <a:pt x="345281" y="213122"/>
                    </a:cubicBezTo>
                    <a:cubicBezTo>
                      <a:pt x="350440" y="209749"/>
                      <a:pt x="357584" y="205978"/>
                      <a:pt x="360759" y="202406"/>
                    </a:cubicBezTo>
                    <a:cubicBezTo>
                      <a:pt x="363934" y="198834"/>
                      <a:pt x="363934" y="196056"/>
                      <a:pt x="364331" y="191691"/>
                    </a:cubicBezTo>
                    <a:cubicBezTo>
                      <a:pt x="364728" y="187326"/>
                      <a:pt x="364728" y="178991"/>
                      <a:pt x="363141" y="176213"/>
                    </a:cubicBezTo>
                    <a:cubicBezTo>
                      <a:pt x="361554" y="173435"/>
                      <a:pt x="359767" y="176213"/>
                      <a:pt x="354806" y="175022"/>
                    </a:cubicBezTo>
                    <a:cubicBezTo>
                      <a:pt x="349845" y="173831"/>
                      <a:pt x="339328" y="171252"/>
                      <a:pt x="333375" y="169069"/>
                    </a:cubicBezTo>
                    <a:cubicBezTo>
                      <a:pt x="327422" y="166886"/>
                      <a:pt x="322660" y="166687"/>
                      <a:pt x="319088" y="161925"/>
                    </a:cubicBezTo>
                    <a:cubicBezTo>
                      <a:pt x="315516" y="157163"/>
                      <a:pt x="312738" y="146844"/>
                      <a:pt x="311944" y="140494"/>
                    </a:cubicBezTo>
                    <a:cubicBezTo>
                      <a:pt x="311150" y="134144"/>
                      <a:pt x="312341" y="127794"/>
                      <a:pt x="314325" y="123825"/>
                    </a:cubicBezTo>
                    <a:cubicBezTo>
                      <a:pt x="316309" y="119856"/>
                      <a:pt x="320477" y="117673"/>
                      <a:pt x="323850" y="116681"/>
                    </a:cubicBezTo>
                    <a:cubicBezTo>
                      <a:pt x="327223" y="115689"/>
                      <a:pt x="330597" y="120452"/>
                      <a:pt x="334566" y="117872"/>
                    </a:cubicBezTo>
                    <a:cubicBezTo>
                      <a:pt x="338535" y="115292"/>
                      <a:pt x="344290" y="105767"/>
                      <a:pt x="347663" y="101203"/>
                    </a:cubicBezTo>
                    <a:cubicBezTo>
                      <a:pt x="351036" y="96639"/>
                      <a:pt x="353020" y="94258"/>
                      <a:pt x="354806" y="90488"/>
                    </a:cubicBezTo>
                    <a:cubicBezTo>
                      <a:pt x="356592" y="86718"/>
                      <a:pt x="358576" y="82947"/>
                      <a:pt x="358378" y="78581"/>
                    </a:cubicBezTo>
                    <a:cubicBezTo>
                      <a:pt x="358180" y="74215"/>
                      <a:pt x="355402" y="67866"/>
                      <a:pt x="353616" y="64294"/>
                    </a:cubicBezTo>
                    <a:cubicBezTo>
                      <a:pt x="351830" y="60722"/>
                      <a:pt x="350243" y="58737"/>
                      <a:pt x="347663" y="57150"/>
                    </a:cubicBezTo>
                    <a:cubicBezTo>
                      <a:pt x="345083" y="55562"/>
                      <a:pt x="342504" y="57150"/>
                      <a:pt x="338138" y="54769"/>
                    </a:cubicBezTo>
                    <a:cubicBezTo>
                      <a:pt x="333772" y="52388"/>
                      <a:pt x="325438" y="47427"/>
                      <a:pt x="321469" y="42863"/>
                    </a:cubicBezTo>
                    <a:cubicBezTo>
                      <a:pt x="317500" y="38299"/>
                      <a:pt x="315516" y="32742"/>
                      <a:pt x="314325" y="27384"/>
                    </a:cubicBezTo>
                    <a:cubicBezTo>
                      <a:pt x="313134" y="22026"/>
                      <a:pt x="313730" y="15280"/>
                      <a:pt x="314325" y="10716"/>
                    </a:cubicBezTo>
                    <a:cubicBezTo>
                      <a:pt x="314920" y="6152"/>
                      <a:pt x="316408" y="3076"/>
                      <a:pt x="317897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0694F-5672-4FE8-BC04-F37B3EC67241}"/>
                </a:ext>
              </a:extLst>
            </p:cNvPr>
            <p:cNvSpPr/>
            <p:nvPr/>
          </p:nvSpPr>
          <p:spPr>
            <a:xfrm>
              <a:off x="7604640" y="5203054"/>
              <a:ext cx="367185" cy="169603"/>
            </a:xfrm>
            <a:custGeom>
              <a:avLst/>
              <a:gdLst>
                <a:gd name="connsiteX0" fmla="*/ 385762 w 385762"/>
                <a:gd name="connsiteY0" fmla="*/ 0 h 181061"/>
                <a:gd name="connsiteX1" fmla="*/ 353615 w 385762"/>
                <a:gd name="connsiteY1" fmla="*/ 52387 h 181061"/>
                <a:gd name="connsiteX2" fmla="*/ 342900 w 385762"/>
                <a:gd name="connsiteY2" fmla="*/ 60722 h 181061"/>
                <a:gd name="connsiteX3" fmla="*/ 341709 w 385762"/>
                <a:gd name="connsiteY3" fmla="*/ 72628 h 181061"/>
                <a:gd name="connsiteX4" fmla="*/ 339328 w 385762"/>
                <a:gd name="connsiteY4" fmla="*/ 89297 h 181061"/>
                <a:gd name="connsiteX5" fmla="*/ 332184 w 385762"/>
                <a:gd name="connsiteY5" fmla="*/ 94059 h 181061"/>
                <a:gd name="connsiteX6" fmla="*/ 314325 w 385762"/>
                <a:gd name="connsiteY6" fmla="*/ 100012 h 181061"/>
                <a:gd name="connsiteX7" fmla="*/ 302418 w 385762"/>
                <a:gd name="connsiteY7" fmla="*/ 100012 h 181061"/>
                <a:gd name="connsiteX8" fmla="*/ 291703 w 385762"/>
                <a:gd name="connsiteY8" fmla="*/ 95250 h 181061"/>
                <a:gd name="connsiteX9" fmla="*/ 283368 w 385762"/>
                <a:gd name="connsiteY9" fmla="*/ 91678 h 181061"/>
                <a:gd name="connsiteX10" fmla="*/ 275034 w 385762"/>
                <a:gd name="connsiteY10" fmla="*/ 97631 h 181061"/>
                <a:gd name="connsiteX11" fmla="*/ 264318 w 385762"/>
                <a:gd name="connsiteY11" fmla="*/ 108347 h 181061"/>
                <a:gd name="connsiteX12" fmla="*/ 261937 w 385762"/>
                <a:gd name="connsiteY12" fmla="*/ 108347 h 181061"/>
                <a:gd name="connsiteX13" fmla="*/ 252412 w 385762"/>
                <a:gd name="connsiteY13" fmla="*/ 109537 h 181061"/>
                <a:gd name="connsiteX14" fmla="*/ 250031 w 385762"/>
                <a:gd name="connsiteY14" fmla="*/ 100012 h 181061"/>
                <a:gd name="connsiteX15" fmla="*/ 240506 w 385762"/>
                <a:gd name="connsiteY15" fmla="*/ 102393 h 181061"/>
                <a:gd name="connsiteX16" fmla="*/ 228600 w 385762"/>
                <a:gd name="connsiteY16" fmla="*/ 114300 h 181061"/>
                <a:gd name="connsiteX17" fmla="*/ 229790 w 385762"/>
                <a:gd name="connsiteY17" fmla="*/ 120253 h 181061"/>
                <a:gd name="connsiteX18" fmla="*/ 223837 w 385762"/>
                <a:gd name="connsiteY18" fmla="*/ 133350 h 181061"/>
                <a:gd name="connsiteX19" fmla="*/ 217884 w 385762"/>
                <a:gd name="connsiteY19" fmla="*/ 144065 h 181061"/>
                <a:gd name="connsiteX20" fmla="*/ 225028 w 385762"/>
                <a:gd name="connsiteY20" fmla="*/ 159543 h 181061"/>
                <a:gd name="connsiteX21" fmla="*/ 202406 w 385762"/>
                <a:gd name="connsiteY21" fmla="*/ 169068 h 181061"/>
                <a:gd name="connsiteX22" fmla="*/ 173831 w 385762"/>
                <a:gd name="connsiteY22" fmla="*/ 173831 h 181061"/>
                <a:gd name="connsiteX23" fmla="*/ 163115 w 385762"/>
                <a:gd name="connsiteY23" fmla="*/ 176212 h 181061"/>
                <a:gd name="connsiteX24" fmla="*/ 142875 w 385762"/>
                <a:gd name="connsiteY24" fmla="*/ 180975 h 181061"/>
                <a:gd name="connsiteX25" fmla="*/ 127396 w 385762"/>
                <a:gd name="connsiteY25" fmla="*/ 177403 h 181061"/>
                <a:gd name="connsiteX26" fmla="*/ 117871 w 385762"/>
                <a:gd name="connsiteY26" fmla="*/ 157162 h 181061"/>
                <a:gd name="connsiteX27" fmla="*/ 105965 w 385762"/>
                <a:gd name="connsiteY27" fmla="*/ 144065 h 181061"/>
                <a:gd name="connsiteX28" fmla="*/ 96440 w 385762"/>
                <a:gd name="connsiteY28" fmla="*/ 142875 h 181061"/>
                <a:gd name="connsiteX29" fmla="*/ 84534 w 385762"/>
                <a:gd name="connsiteY29" fmla="*/ 135731 h 181061"/>
                <a:gd name="connsiteX30" fmla="*/ 72628 w 385762"/>
                <a:gd name="connsiteY30" fmla="*/ 129778 h 181061"/>
                <a:gd name="connsiteX31" fmla="*/ 45243 w 385762"/>
                <a:gd name="connsiteY31" fmla="*/ 130968 h 181061"/>
                <a:gd name="connsiteX32" fmla="*/ 33337 w 385762"/>
                <a:gd name="connsiteY32" fmla="*/ 125015 h 181061"/>
                <a:gd name="connsiteX33" fmla="*/ 19050 w 385762"/>
                <a:gd name="connsiteY33" fmla="*/ 126206 h 181061"/>
                <a:gd name="connsiteX34" fmla="*/ 0 w 385762"/>
                <a:gd name="connsiteY34" fmla="*/ 129778 h 18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5762" h="181061">
                  <a:moveTo>
                    <a:pt x="385762" y="0"/>
                  </a:moveTo>
                  <a:cubicBezTo>
                    <a:pt x="373260" y="21133"/>
                    <a:pt x="360759" y="42267"/>
                    <a:pt x="353615" y="52387"/>
                  </a:cubicBezTo>
                  <a:cubicBezTo>
                    <a:pt x="346471" y="62507"/>
                    <a:pt x="344884" y="57349"/>
                    <a:pt x="342900" y="60722"/>
                  </a:cubicBezTo>
                  <a:cubicBezTo>
                    <a:pt x="340916" y="64095"/>
                    <a:pt x="342304" y="67866"/>
                    <a:pt x="341709" y="72628"/>
                  </a:cubicBezTo>
                  <a:cubicBezTo>
                    <a:pt x="341114" y="77390"/>
                    <a:pt x="340915" y="85725"/>
                    <a:pt x="339328" y="89297"/>
                  </a:cubicBezTo>
                  <a:cubicBezTo>
                    <a:pt x="337740" y="92869"/>
                    <a:pt x="336351" y="92273"/>
                    <a:pt x="332184" y="94059"/>
                  </a:cubicBezTo>
                  <a:cubicBezTo>
                    <a:pt x="328017" y="95845"/>
                    <a:pt x="319286" y="99020"/>
                    <a:pt x="314325" y="100012"/>
                  </a:cubicBezTo>
                  <a:cubicBezTo>
                    <a:pt x="309364" y="101004"/>
                    <a:pt x="306188" y="100806"/>
                    <a:pt x="302418" y="100012"/>
                  </a:cubicBezTo>
                  <a:cubicBezTo>
                    <a:pt x="298648" y="99218"/>
                    <a:pt x="291703" y="95250"/>
                    <a:pt x="291703" y="95250"/>
                  </a:cubicBezTo>
                  <a:cubicBezTo>
                    <a:pt x="288528" y="93861"/>
                    <a:pt x="286146" y="91281"/>
                    <a:pt x="283368" y="91678"/>
                  </a:cubicBezTo>
                  <a:cubicBezTo>
                    <a:pt x="280590" y="92075"/>
                    <a:pt x="278209" y="94853"/>
                    <a:pt x="275034" y="97631"/>
                  </a:cubicBezTo>
                  <a:cubicBezTo>
                    <a:pt x="271859" y="100409"/>
                    <a:pt x="264318" y="108347"/>
                    <a:pt x="264318" y="108347"/>
                  </a:cubicBezTo>
                  <a:cubicBezTo>
                    <a:pt x="262135" y="110133"/>
                    <a:pt x="263921" y="108149"/>
                    <a:pt x="261937" y="108347"/>
                  </a:cubicBezTo>
                  <a:cubicBezTo>
                    <a:pt x="259953" y="108545"/>
                    <a:pt x="254396" y="110926"/>
                    <a:pt x="252412" y="109537"/>
                  </a:cubicBezTo>
                  <a:cubicBezTo>
                    <a:pt x="250428" y="108148"/>
                    <a:pt x="252015" y="101203"/>
                    <a:pt x="250031" y="100012"/>
                  </a:cubicBezTo>
                  <a:cubicBezTo>
                    <a:pt x="248047" y="98821"/>
                    <a:pt x="244078" y="100012"/>
                    <a:pt x="240506" y="102393"/>
                  </a:cubicBezTo>
                  <a:cubicBezTo>
                    <a:pt x="236934" y="104774"/>
                    <a:pt x="230386" y="111324"/>
                    <a:pt x="228600" y="114300"/>
                  </a:cubicBezTo>
                  <a:cubicBezTo>
                    <a:pt x="226814" y="117276"/>
                    <a:pt x="230584" y="117078"/>
                    <a:pt x="229790" y="120253"/>
                  </a:cubicBezTo>
                  <a:cubicBezTo>
                    <a:pt x="228996" y="123428"/>
                    <a:pt x="225821" y="129381"/>
                    <a:pt x="223837" y="133350"/>
                  </a:cubicBezTo>
                  <a:cubicBezTo>
                    <a:pt x="221853" y="137319"/>
                    <a:pt x="217686" y="139700"/>
                    <a:pt x="217884" y="144065"/>
                  </a:cubicBezTo>
                  <a:cubicBezTo>
                    <a:pt x="218082" y="148430"/>
                    <a:pt x="227608" y="155376"/>
                    <a:pt x="225028" y="159543"/>
                  </a:cubicBezTo>
                  <a:cubicBezTo>
                    <a:pt x="222448" y="163710"/>
                    <a:pt x="210939" y="166687"/>
                    <a:pt x="202406" y="169068"/>
                  </a:cubicBezTo>
                  <a:cubicBezTo>
                    <a:pt x="193873" y="171449"/>
                    <a:pt x="180379" y="172640"/>
                    <a:pt x="173831" y="173831"/>
                  </a:cubicBezTo>
                  <a:cubicBezTo>
                    <a:pt x="167282" y="175022"/>
                    <a:pt x="163115" y="176212"/>
                    <a:pt x="163115" y="176212"/>
                  </a:cubicBezTo>
                  <a:cubicBezTo>
                    <a:pt x="157956" y="177403"/>
                    <a:pt x="148828" y="180777"/>
                    <a:pt x="142875" y="180975"/>
                  </a:cubicBezTo>
                  <a:cubicBezTo>
                    <a:pt x="136922" y="181174"/>
                    <a:pt x="131563" y="181372"/>
                    <a:pt x="127396" y="177403"/>
                  </a:cubicBezTo>
                  <a:cubicBezTo>
                    <a:pt x="123229" y="173434"/>
                    <a:pt x="121443" y="162718"/>
                    <a:pt x="117871" y="157162"/>
                  </a:cubicBezTo>
                  <a:cubicBezTo>
                    <a:pt x="114299" y="151606"/>
                    <a:pt x="109537" y="146446"/>
                    <a:pt x="105965" y="144065"/>
                  </a:cubicBezTo>
                  <a:cubicBezTo>
                    <a:pt x="102393" y="141684"/>
                    <a:pt x="100012" y="144264"/>
                    <a:pt x="96440" y="142875"/>
                  </a:cubicBezTo>
                  <a:cubicBezTo>
                    <a:pt x="92868" y="141486"/>
                    <a:pt x="88503" y="137914"/>
                    <a:pt x="84534" y="135731"/>
                  </a:cubicBezTo>
                  <a:cubicBezTo>
                    <a:pt x="80565" y="133548"/>
                    <a:pt x="79176" y="130572"/>
                    <a:pt x="72628" y="129778"/>
                  </a:cubicBezTo>
                  <a:cubicBezTo>
                    <a:pt x="66079" y="128984"/>
                    <a:pt x="51791" y="131762"/>
                    <a:pt x="45243" y="130968"/>
                  </a:cubicBezTo>
                  <a:cubicBezTo>
                    <a:pt x="38694" y="130174"/>
                    <a:pt x="37702" y="125809"/>
                    <a:pt x="33337" y="125015"/>
                  </a:cubicBezTo>
                  <a:cubicBezTo>
                    <a:pt x="28971" y="124221"/>
                    <a:pt x="24606" y="125412"/>
                    <a:pt x="19050" y="126206"/>
                  </a:cubicBezTo>
                  <a:cubicBezTo>
                    <a:pt x="13494" y="127000"/>
                    <a:pt x="6747" y="128389"/>
                    <a:pt x="0" y="12977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1D645A1-6271-464C-B99B-91FFB66473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98534" y="3856200"/>
              <a:ext cx="172207" cy="877725"/>
              <a:chOff x="5911914" y="3547525"/>
              <a:chExt cx="520757" cy="172932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9A62790-1AF3-4B10-907C-14E51AFCE0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18389" y="3547525"/>
                <a:ext cx="514282" cy="1144729"/>
                <a:chOff x="6140053" y="3547525"/>
                <a:chExt cx="514282" cy="1144729"/>
              </a:xfrm>
            </p:grpSpPr>
            <p:sp>
              <p:nvSpPr>
                <p:cNvPr id="46" name="Freeform 20">
                  <a:extLst>
                    <a:ext uri="{FF2B5EF4-FFF2-40B4-BE49-F238E27FC236}">
                      <a16:creationId xmlns:a16="http://schemas.microsoft.com/office/drawing/2014/main" id="{7B31B495-9109-4856-8BB9-E55BDB1BF604}"/>
                    </a:ext>
                  </a:extLst>
                </p:cNvPr>
                <p:cNvSpPr/>
                <p:nvPr/>
              </p:nvSpPr>
              <p:spPr>
                <a:xfrm>
                  <a:off x="6281670" y="3547525"/>
                  <a:ext cx="372665" cy="603646"/>
                </a:xfrm>
                <a:custGeom>
                  <a:avLst/>
                  <a:gdLst>
                    <a:gd name="connsiteX0" fmla="*/ 313135 w 372666"/>
                    <a:gd name="connsiteY0" fmla="*/ 0 h 603647"/>
                    <a:gd name="connsiteX1" fmla="*/ 333375 w 372666"/>
                    <a:gd name="connsiteY1" fmla="*/ 27384 h 603647"/>
                    <a:gd name="connsiteX2" fmla="*/ 340519 w 372666"/>
                    <a:gd name="connsiteY2" fmla="*/ 54769 h 603647"/>
                    <a:gd name="connsiteX3" fmla="*/ 350044 w 372666"/>
                    <a:gd name="connsiteY3" fmla="*/ 97631 h 603647"/>
                    <a:gd name="connsiteX4" fmla="*/ 370285 w 372666"/>
                    <a:gd name="connsiteY4" fmla="*/ 164306 h 603647"/>
                    <a:gd name="connsiteX5" fmla="*/ 372666 w 372666"/>
                    <a:gd name="connsiteY5" fmla="*/ 191691 h 603647"/>
                    <a:gd name="connsiteX6" fmla="*/ 370285 w 372666"/>
                    <a:gd name="connsiteY6" fmla="*/ 219075 h 603647"/>
                    <a:gd name="connsiteX7" fmla="*/ 357188 w 372666"/>
                    <a:gd name="connsiteY7" fmla="*/ 242888 h 603647"/>
                    <a:gd name="connsiteX8" fmla="*/ 354807 w 372666"/>
                    <a:gd name="connsiteY8" fmla="*/ 257175 h 603647"/>
                    <a:gd name="connsiteX9" fmla="*/ 361950 w 372666"/>
                    <a:gd name="connsiteY9" fmla="*/ 273844 h 603647"/>
                    <a:gd name="connsiteX10" fmla="*/ 348853 w 372666"/>
                    <a:gd name="connsiteY10" fmla="*/ 282178 h 603647"/>
                    <a:gd name="connsiteX11" fmla="*/ 333375 w 372666"/>
                    <a:gd name="connsiteY11" fmla="*/ 286941 h 603647"/>
                    <a:gd name="connsiteX12" fmla="*/ 323850 w 372666"/>
                    <a:gd name="connsiteY12" fmla="*/ 304800 h 603647"/>
                    <a:gd name="connsiteX13" fmla="*/ 319088 w 372666"/>
                    <a:gd name="connsiteY13" fmla="*/ 319088 h 603647"/>
                    <a:gd name="connsiteX14" fmla="*/ 317897 w 372666"/>
                    <a:gd name="connsiteY14" fmla="*/ 336947 h 603647"/>
                    <a:gd name="connsiteX15" fmla="*/ 317897 w 372666"/>
                    <a:gd name="connsiteY15" fmla="*/ 353616 h 603647"/>
                    <a:gd name="connsiteX16" fmla="*/ 322660 w 372666"/>
                    <a:gd name="connsiteY16" fmla="*/ 365522 h 603647"/>
                    <a:gd name="connsiteX17" fmla="*/ 290513 w 372666"/>
                    <a:gd name="connsiteY17" fmla="*/ 379809 h 603647"/>
                    <a:gd name="connsiteX18" fmla="*/ 283369 w 372666"/>
                    <a:gd name="connsiteY18" fmla="*/ 385763 h 603647"/>
                    <a:gd name="connsiteX19" fmla="*/ 259557 w 372666"/>
                    <a:gd name="connsiteY19" fmla="*/ 390525 h 603647"/>
                    <a:gd name="connsiteX20" fmla="*/ 246460 w 372666"/>
                    <a:gd name="connsiteY20" fmla="*/ 397669 h 603647"/>
                    <a:gd name="connsiteX21" fmla="*/ 239316 w 372666"/>
                    <a:gd name="connsiteY21" fmla="*/ 403622 h 603647"/>
                    <a:gd name="connsiteX22" fmla="*/ 228600 w 372666"/>
                    <a:gd name="connsiteY22" fmla="*/ 409575 h 603647"/>
                    <a:gd name="connsiteX23" fmla="*/ 220266 w 372666"/>
                    <a:gd name="connsiteY23" fmla="*/ 409575 h 603647"/>
                    <a:gd name="connsiteX24" fmla="*/ 204788 w 372666"/>
                    <a:gd name="connsiteY24" fmla="*/ 408384 h 603647"/>
                    <a:gd name="connsiteX25" fmla="*/ 200025 w 372666"/>
                    <a:gd name="connsiteY25" fmla="*/ 406003 h 603647"/>
                    <a:gd name="connsiteX26" fmla="*/ 200025 w 372666"/>
                    <a:gd name="connsiteY26" fmla="*/ 425053 h 603647"/>
                    <a:gd name="connsiteX27" fmla="*/ 194072 w 372666"/>
                    <a:gd name="connsiteY27" fmla="*/ 433388 h 603647"/>
                    <a:gd name="connsiteX28" fmla="*/ 194072 w 372666"/>
                    <a:gd name="connsiteY28" fmla="*/ 440531 h 603647"/>
                    <a:gd name="connsiteX29" fmla="*/ 192882 w 372666"/>
                    <a:gd name="connsiteY29" fmla="*/ 444103 h 603647"/>
                    <a:gd name="connsiteX30" fmla="*/ 165497 w 372666"/>
                    <a:gd name="connsiteY30" fmla="*/ 453628 h 603647"/>
                    <a:gd name="connsiteX31" fmla="*/ 148828 w 372666"/>
                    <a:gd name="connsiteY31" fmla="*/ 453628 h 603647"/>
                    <a:gd name="connsiteX32" fmla="*/ 146447 w 372666"/>
                    <a:gd name="connsiteY32" fmla="*/ 456009 h 603647"/>
                    <a:gd name="connsiteX33" fmla="*/ 129778 w 372666"/>
                    <a:gd name="connsiteY33" fmla="*/ 482203 h 603647"/>
                    <a:gd name="connsiteX34" fmla="*/ 113110 w 372666"/>
                    <a:gd name="connsiteY34" fmla="*/ 501253 h 603647"/>
                    <a:gd name="connsiteX35" fmla="*/ 103585 w 372666"/>
                    <a:gd name="connsiteY35" fmla="*/ 514350 h 603647"/>
                    <a:gd name="connsiteX36" fmla="*/ 97632 w 372666"/>
                    <a:gd name="connsiteY36" fmla="*/ 516731 h 603647"/>
                    <a:gd name="connsiteX37" fmla="*/ 90488 w 372666"/>
                    <a:gd name="connsiteY37" fmla="*/ 526256 h 603647"/>
                    <a:gd name="connsiteX38" fmla="*/ 86916 w 372666"/>
                    <a:gd name="connsiteY38" fmla="*/ 545306 h 603647"/>
                    <a:gd name="connsiteX39" fmla="*/ 84535 w 372666"/>
                    <a:gd name="connsiteY39" fmla="*/ 559594 h 603647"/>
                    <a:gd name="connsiteX40" fmla="*/ 66675 w 372666"/>
                    <a:gd name="connsiteY40" fmla="*/ 572691 h 603647"/>
                    <a:gd name="connsiteX41" fmla="*/ 45244 w 372666"/>
                    <a:gd name="connsiteY41" fmla="*/ 592931 h 603647"/>
                    <a:gd name="connsiteX42" fmla="*/ 21432 w 372666"/>
                    <a:gd name="connsiteY42" fmla="*/ 602456 h 603647"/>
                    <a:gd name="connsiteX43" fmla="*/ 0 w 372666"/>
                    <a:gd name="connsiteY43" fmla="*/ 603647 h 603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72666" h="603647">
                      <a:moveTo>
                        <a:pt x="313135" y="0"/>
                      </a:moveTo>
                      <a:lnTo>
                        <a:pt x="333375" y="27384"/>
                      </a:lnTo>
                      <a:lnTo>
                        <a:pt x="340519" y="54769"/>
                      </a:lnTo>
                      <a:lnTo>
                        <a:pt x="350044" y="97631"/>
                      </a:lnTo>
                      <a:lnTo>
                        <a:pt x="370285" y="164306"/>
                      </a:lnTo>
                      <a:lnTo>
                        <a:pt x="372666" y="191691"/>
                      </a:lnTo>
                      <a:lnTo>
                        <a:pt x="370285" y="219075"/>
                      </a:lnTo>
                      <a:lnTo>
                        <a:pt x="357188" y="242888"/>
                      </a:lnTo>
                      <a:lnTo>
                        <a:pt x="354807" y="257175"/>
                      </a:lnTo>
                      <a:lnTo>
                        <a:pt x="361950" y="273844"/>
                      </a:lnTo>
                      <a:lnTo>
                        <a:pt x="348853" y="282178"/>
                      </a:lnTo>
                      <a:lnTo>
                        <a:pt x="333375" y="286941"/>
                      </a:lnTo>
                      <a:lnTo>
                        <a:pt x="323850" y="304800"/>
                      </a:lnTo>
                      <a:lnTo>
                        <a:pt x="319088" y="319088"/>
                      </a:lnTo>
                      <a:lnTo>
                        <a:pt x="317897" y="336947"/>
                      </a:lnTo>
                      <a:lnTo>
                        <a:pt x="317897" y="353616"/>
                      </a:lnTo>
                      <a:lnTo>
                        <a:pt x="322660" y="365522"/>
                      </a:lnTo>
                      <a:lnTo>
                        <a:pt x="290513" y="379809"/>
                      </a:lnTo>
                      <a:lnTo>
                        <a:pt x="283369" y="385763"/>
                      </a:lnTo>
                      <a:lnTo>
                        <a:pt x="259557" y="390525"/>
                      </a:lnTo>
                      <a:lnTo>
                        <a:pt x="246460" y="397669"/>
                      </a:lnTo>
                      <a:lnTo>
                        <a:pt x="239316" y="403622"/>
                      </a:lnTo>
                      <a:lnTo>
                        <a:pt x="228600" y="409575"/>
                      </a:lnTo>
                      <a:lnTo>
                        <a:pt x="220266" y="409575"/>
                      </a:lnTo>
                      <a:lnTo>
                        <a:pt x="204788" y="408384"/>
                      </a:lnTo>
                      <a:lnTo>
                        <a:pt x="200025" y="406003"/>
                      </a:lnTo>
                      <a:lnTo>
                        <a:pt x="200025" y="425053"/>
                      </a:lnTo>
                      <a:lnTo>
                        <a:pt x="194072" y="433388"/>
                      </a:lnTo>
                      <a:lnTo>
                        <a:pt x="194072" y="440531"/>
                      </a:lnTo>
                      <a:lnTo>
                        <a:pt x="192882" y="444103"/>
                      </a:lnTo>
                      <a:lnTo>
                        <a:pt x="165497" y="453628"/>
                      </a:lnTo>
                      <a:lnTo>
                        <a:pt x="148828" y="453628"/>
                      </a:lnTo>
                      <a:lnTo>
                        <a:pt x="146447" y="456009"/>
                      </a:lnTo>
                      <a:lnTo>
                        <a:pt x="129778" y="482203"/>
                      </a:lnTo>
                      <a:lnTo>
                        <a:pt x="113110" y="501253"/>
                      </a:lnTo>
                      <a:lnTo>
                        <a:pt x="103585" y="514350"/>
                      </a:lnTo>
                      <a:lnTo>
                        <a:pt x="97632" y="516731"/>
                      </a:lnTo>
                      <a:lnTo>
                        <a:pt x="90488" y="526256"/>
                      </a:lnTo>
                      <a:lnTo>
                        <a:pt x="86916" y="545306"/>
                      </a:lnTo>
                      <a:lnTo>
                        <a:pt x="84535" y="559594"/>
                      </a:lnTo>
                      <a:lnTo>
                        <a:pt x="66675" y="572691"/>
                      </a:lnTo>
                      <a:lnTo>
                        <a:pt x="45244" y="592931"/>
                      </a:lnTo>
                      <a:lnTo>
                        <a:pt x="21432" y="602456"/>
                      </a:lnTo>
                      <a:lnTo>
                        <a:pt x="0" y="603647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head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21">
                  <a:extLst>
                    <a:ext uri="{FF2B5EF4-FFF2-40B4-BE49-F238E27FC236}">
                      <a16:creationId xmlns:a16="http://schemas.microsoft.com/office/drawing/2014/main" id="{E6CBB675-2CB4-4AAF-BC9A-1FEB1BDEE22D}"/>
                    </a:ext>
                  </a:extLst>
                </p:cNvPr>
                <p:cNvSpPr/>
                <p:nvPr/>
              </p:nvSpPr>
              <p:spPr>
                <a:xfrm>
                  <a:off x="6140053" y="4131470"/>
                  <a:ext cx="210741" cy="560784"/>
                </a:xfrm>
                <a:custGeom>
                  <a:avLst/>
                  <a:gdLst>
                    <a:gd name="connsiteX0" fmla="*/ 201216 w 201216"/>
                    <a:gd name="connsiteY0" fmla="*/ 0 h 584597"/>
                    <a:gd name="connsiteX1" fmla="*/ 171450 w 201216"/>
                    <a:gd name="connsiteY1" fmla="*/ 47625 h 584597"/>
                    <a:gd name="connsiteX2" fmla="*/ 165497 w 201216"/>
                    <a:gd name="connsiteY2" fmla="*/ 65485 h 584597"/>
                    <a:gd name="connsiteX3" fmla="*/ 155972 w 201216"/>
                    <a:gd name="connsiteY3" fmla="*/ 73819 h 584597"/>
                    <a:gd name="connsiteX4" fmla="*/ 132160 w 201216"/>
                    <a:gd name="connsiteY4" fmla="*/ 78581 h 584597"/>
                    <a:gd name="connsiteX5" fmla="*/ 119063 w 201216"/>
                    <a:gd name="connsiteY5" fmla="*/ 84535 h 584597"/>
                    <a:gd name="connsiteX6" fmla="*/ 108347 w 201216"/>
                    <a:gd name="connsiteY6" fmla="*/ 97631 h 584597"/>
                    <a:gd name="connsiteX7" fmla="*/ 103585 w 201216"/>
                    <a:gd name="connsiteY7" fmla="*/ 125016 h 584597"/>
                    <a:gd name="connsiteX8" fmla="*/ 104775 w 201216"/>
                    <a:gd name="connsiteY8" fmla="*/ 147638 h 584597"/>
                    <a:gd name="connsiteX9" fmla="*/ 96441 w 201216"/>
                    <a:gd name="connsiteY9" fmla="*/ 177403 h 584597"/>
                    <a:gd name="connsiteX10" fmla="*/ 88106 w 201216"/>
                    <a:gd name="connsiteY10" fmla="*/ 213122 h 584597"/>
                    <a:gd name="connsiteX11" fmla="*/ 86916 w 201216"/>
                    <a:gd name="connsiteY11" fmla="*/ 226219 h 584597"/>
                    <a:gd name="connsiteX12" fmla="*/ 63103 w 201216"/>
                    <a:gd name="connsiteY12" fmla="*/ 257175 h 584597"/>
                    <a:gd name="connsiteX13" fmla="*/ 44053 w 201216"/>
                    <a:gd name="connsiteY13" fmla="*/ 286941 h 584597"/>
                    <a:gd name="connsiteX14" fmla="*/ 26194 w 201216"/>
                    <a:gd name="connsiteY14" fmla="*/ 319088 h 584597"/>
                    <a:gd name="connsiteX15" fmla="*/ 16669 w 201216"/>
                    <a:gd name="connsiteY15" fmla="*/ 346472 h 584597"/>
                    <a:gd name="connsiteX16" fmla="*/ 2381 w 201216"/>
                    <a:gd name="connsiteY16" fmla="*/ 375047 h 584597"/>
                    <a:gd name="connsiteX17" fmla="*/ 0 w 201216"/>
                    <a:gd name="connsiteY17" fmla="*/ 416719 h 584597"/>
                    <a:gd name="connsiteX18" fmla="*/ 1191 w 201216"/>
                    <a:gd name="connsiteY18" fmla="*/ 453628 h 584597"/>
                    <a:gd name="connsiteX19" fmla="*/ 11906 w 201216"/>
                    <a:gd name="connsiteY19" fmla="*/ 476250 h 584597"/>
                    <a:gd name="connsiteX20" fmla="*/ 13097 w 201216"/>
                    <a:gd name="connsiteY20" fmla="*/ 488156 h 584597"/>
                    <a:gd name="connsiteX21" fmla="*/ 13097 w 201216"/>
                    <a:gd name="connsiteY21" fmla="*/ 500063 h 584597"/>
                    <a:gd name="connsiteX22" fmla="*/ 11906 w 201216"/>
                    <a:gd name="connsiteY22" fmla="*/ 511969 h 584597"/>
                    <a:gd name="connsiteX23" fmla="*/ 26194 w 201216"/>
                    <a:gd name="connsiteY23" fmla="*/ 525066 h 584597"/>
                    <a:gd name="connsiteX24" fmla="*/ 41672 w 201216"/>
                    <a:gd name="connsiteY24" fmla="*/ 538163 h 584597"/>
                    <a:gd name="connsiteX25" fmla="*/ 44053 w 201216"/>
                    <a:gd name="connsiteY25" fmla="*/ 561975 h 584597"/>
                    <a:gd name="connsiteX26" fmla="*/ 50006 w 201216"/>
                    <a:gd name="connsiteY26" fmla="*/ 584597 h 584597"/>
                    <a:gd name="connsiteX0" fmla="*/ 201216 w 201216"/>
                    <a:gd name="connsiteY0" fmla="*/ 0 h 561975"/>
                    <a:gd name="connsiteX1" fmla="*/ 171450 w 201216"/>
                    <a:gd name="connsiteY1" fmla="*/ 47625 h 561975"/>
                    <a:gd name="connsiteX2" fmla="*/ 165497 w 201216"/>
                    <a:gd name="connsiteY2" fmla="*/ 65485 h 561975"/>
                    <a:gd name="connsiteX3" fmla="*/ 155972 w 201216"/>
                    <a:gd name="connsiteY3" fmla="*/ 73819 h 561975"/>
                    <a:gd name="connsiteX4" fmla="*/ 132160 w 201216"/>
                    <a:gd name="connsiteY4" fmla="*/ 78581 h 561975"/>
                    <a:gd name="connsiteX5" fmla="*/ 119063 w 201216"/>
                    <a:gd name="connsiteY5" fmla="*/ 84535 h 561975"/>
                    <a:gd name="connsiteX6" fmla="*/ 108347 w 201216"/>
                    <a:gd name="connsiteY6" fmla="*/ 97631 h 561975"/>
                    <a:gd name="connsiteX7" fmla="*/ 103585 w 201216"/>
                    <a:gd name="connsiteY7" fmla="*/ 125016 h 561975"/>
                    <a:gd name="connsiteX8" fmla="*/ 104775 w 201216"/>
                    <a:gd name="connsiteY8" fmla="*/ 147638 h 561975"/>
                    <a:gd name="connsiteX9" fmla="*/ 96441 w 201216"/>
                    <a:gd name="connsiteY9" fmla="*/ 177403 h 561975"/>
                    <a:gd name="connsiteX10" fmla="*/ 88106 w 201216"/>
                    <a:gd name="connsiteY10" fmla="*/ 213122 h 561975"/>
                    <a:gd name="connsiteX11" fmla="*/ 86916 w 201216"/>
                    <a:gd name="connsiteY11" fmla="*/ 226219 h 561975"/>
                    <a:gd name="connsiteX12" fmla="*/ 63103 w 201216"/>
                    <a:gd name="connsiteY12" fmla="*/ 257175 h 561975"/>
                    <a:gd name="connsiteX13" fmla="*/ 44053 w 201216"/>
                    <a:gd name="connsiteY13" fmla="*/ 286941 h 561975"/>
                    <a:gd name="connsiteX14" fmla="*/ 26194 w 201216"/>
                    <a:gd name="connsiteY14" fmla="*/ 319088 h 561975"/>
                    <a:gd name="connsiteX15" fmla="*/ 16669 w 201216"/>
                    <a:gd name="connsiteY15" fmla="*/ 346472 h 561975"/>
                    <a:gd name="connsiteX16" fmla="*/ 2381 w 201216"/>
                    <a:gd name="connsiteY16" fmla="*/ 375047 h 561975"/>
                    <a:gd name="connsiteX17" fmla="*/ 0 w 201216"/>
                    <a:gd name="connsiteY17" fmla="*/ 416719 h 561975"/>
                    <a:gd name="connsiteX18" fmla="*/ 1191 w 201216"/>
                    <a:gd name="connsiteY18" fmla="*/ 453628 h 561975"/>
                    <a:gd name="connsiteX19" fmla="*/ 11906 w 201216"/>
                    <a:gd name="connsiteY19" fmla="*/ 476250 h 561975"/>
                    <a:gd name="connsiteX20" fmla="*/ 13097 w 201216"/>
                    <a:gd name="connsiteY20" fmla="*/ 488156 h 561975"/>
                    <a:gd name="connsiteX21" fmla="*/ 13097 w 201216"/>
                    <a:gd name="connsiteY21" fmla="*/ 500063 h 561975"/>
                    <a:gd name="connsiteX22" fmla="*/ 11906 w 201216"/>
                    <a:gd name="connsiteY22" fmla="*/ 511969 h 561975"/>
                    <a:gd name="connsiteX23" fmla="*/ 26194 w 201216"/>
                    <a:gd name="connsiteY23" fmla="*/ 525066 h 561975"/>
                    <a:gd name="connsiteX24" fmla="*/ 41672 w 201216"/>
                    <a:gd name="connsiteY24" fmla="*/ 538163 h 561975"/>
                    <a:gd name="connsiteX25" fmla="*/ 44053 w 201216"/>
                    <a:gd name="connsiteY25" fmla="*/ 561975 h 561975"/>
                    <a:gd name="connsiteX0" fmla="*/ 210741 w 210741"/>
                    <a:gd name="connsiteY0" fmla="*/ 0 h 560784"/>
                    <a:gd name="connsiteX1" fmla="*/ 171450 w 210741"/>
                    <a:gd name="connsiteY1" fmla="*/ 46434 h 560784"/>
                    <a:gd name="connsiteX2" fmla="*/ 165497 w 210741"/>
                    <a:gd name="connsiteY2" fmla="*/ 64294 h 560784"/>
                    <a:gd name="connsiteX3" fmla="*/ 155972 w 210741"/>
                    <a:gd name="connsiteY3" fmla="*/ 72628 h 560784"/>
                    <a:gd name="connsiteX4" fmla="*/ 132160 w 210741"/>
                    <a:gd name="connsiteY4" fmla="*/ 77390 h 560784"/>
                    <a:gd name="connsiteX5" fmla="*/ 119063 w 210741"/>
                    <a:gd name="connsiteY5" fmla="*/ 83344 h 560784"/>
                    <a:gd name="connsiteX6" fmla="*/ 108347 w 210741"/>
                    <a:gd name="connsiteY6" fmla="*/ 96440 h 560784"/>
                    <a:gd name="connsiteX7" fmla="*/ 103585 w 210741"/>
                    <a:gd name="connsiteY7" fmla="*/ 123825 h 560784"/>
                    <a:gd name="connsiteX8" fmla="*/ 104775 w 210741"/>
                    <a:gd name="connsiteY8" fmla="*/ 146447 h 560784"/>
                    <a:gd name="connsiteX9" fmla="*/ 96441 w 210741"/>
                    <a:gd name="connsiteY9" fmla="*/ 176212 h 560784"/>
                    <a:gd name="connsiteX10" fmla="*/ 88106 w 210741"/>
                    <a:gd name="connsiteY10" fmla="*/ 211931 h 560784"/>
                    <a:gd name="connsiteX11" fmla="*/ 86916 w 210741"/>
                    <a:gd name="connsiteY11" fmla="*/ 225028 h 560784"/>
                    <a:gd name="connsiteX12" fmla="*/ 63103 w 210741"/>
                    <a:gd name="connsiteY12" fmla="*/ 255984 h 560784"/>
                    <a:gd name="connsiteX13" fmla="*/ 44053 w 210741"/>
                    <a:gd name="connsiteY13" fmla="*/ 285750 h 560784"/>
                    <a:gd name="connsiteX14" fmla="*/ 26194 w 210741"/>
                    <a:gd name="connsiteY14" fmla="*/ 317897 h 560784"/>
                    <a:gd name="connsiteX15" fmla="*/ 16669 w 210741"/>
                    <a:gd name="connsiteY15" fmla="*/ 345281 h 560784"/>
                    <a:gd name="connsiteX16" fmla="*/ 2381 w 210741"/>
                    <a:gd name="connsiteY16" fmla="*/ 373856 h 560784"/>
                    <a:gd name="connsiteX17" fmla="*/ 0 w 210741"/>
                    <a:gd name="connsiteY17" fmla="*/ 415528 h 560784"/>
                    <a:gd name="connsiteX18" fmla="*/ 1191 w 210741"/>
                    <a:gd name="connsiteY18" fmla="*/ 452437 h 560784"/>
                    <a:gd name="connsiteX19" fmla="*/ 11906 w 210741"/>
                    <a:gd name="connsiteY19" fmla="*/ 475059 h 560784"/>
                    <a:gd name="connsiteX20" fmla="*/ 13097 w 210741"/>
                    <a:gd name="connsiteY20" fmla="*/ 486965 h 560784"/>
                    <a:gd name="connsiteX21" fmla="*/ 13097 w 210741"/>
                    <a:gd name="connsiteY21" fmla="*/ 498872 h 560784"/>
                    <a:gd name="connsiteX22" fmla="*/ 11906 w 210741"/>
                    <a:gd name="connsiteY22" fmla="*/ 510778 h 560784"/>
                    <a:gd name="connsiteX23" fmla="*/ 26194 w 210741"/>
                    <a:gd name="connsiteY23" fmla="*/ 523875 h 560784"/>
                    <a:gd name="connsiteX24" fmla="*/ 41672 w 210741"/>
                    <a:gd name="connsiteY24" fmla="*/ 536972 h 560784"/>
                    <a:gd name="connsiteX25" fmla="*/ 44053 w 210741"/>
                    <a:gd name="connsiteY25" fmla="*/ 560784 h 560784"/>
                    <a:gd name="connsiteX0" fmla="*/ 210741 w 210741"/>
                    <a:gd name="connsiteY0" fmla="*/ 0 h 560784"/>
                    <a:gd name="connsiteX1" fmla="*/ 184547 w 210741"/>
                    <a:gd name="connsiteY1" fmla="*/ 3572 h 560784"/>
                    <a:gd name="connsiteX2" fmla="*/ 165497 w 210741"/>
                    <a:gd name="connsiteY2" fmla="*/ 64294 h 560784"/>
                    <a:gd name="connsiteX3" fmla="*/ 155972 w 210741"/>
                    <a:gd name="connsiteY3" fmla="*/ 72628 h 560784"/>
                    <a:gd name="connsiteX4" fmla="*/ 132160 w 210741"/>
                    <a:gd name="connsiteY4" fmla="*/ 77390 h 560784"/>
                    <a:gd name="connsiteX5" fmla="*/ 119063 w 210741"/>
                    <a:gd name="connsiteY5" fmla="*/ 83344 h 560784"/>
                    <a:gd name="connsiteX6" fmla="*/ 108347 w 210741"/>
                    <a:gd name="connsiteY6" fmla="*/ 96440 h 560784"/>
                    <a:gd name="connsiteX7" fmla="*/ 103585 w 210741"/>
                    <a:gd name="connsiteY7" fmla="*/ 123825 h 560784"/>
                    <a:gd name="connsiteX8" fmla="*/ 104775 w 210741"/>
                    <a:gd name="connsiteY8" fmla="*/ 146447 h 560784"/>
                    <a:gd name="connsiteX9" fmla="*/ 96441 w 210741"/>
                    <a:gd name="connsiteY9" fmla="*/ 176212 h 560784"/>
                    <a:gd name="connsiteX10" fmla="*/ 88106 w 210741"/>
                    <a:gd name="connsiteY10" fmla="*/ 211931 h 560784"/>
                    <a:gd name="connsiteX11" fmla="*/ 86916 w 210741"/>
                    <a:gd name="connsiteY11" fmla="*/ 225028 h 560784"/>
                    <a:gd name="connsiteX12" fmla="*/ 63103 w 210741"/>
                    <a:gd name="connsiteY12" fmla="*/ 255984 h 560784"/>
                    <a:gd name="connsiteX13" fmla="*/ 44053 w 210741"/>
                    <a:gd name="connsiteY13" fmla="*/ 285750 h 560784"/>
                    <a:gd name="connsiteX14" fmla="*/ 26194 w 210741"/>
                    <a:gd name="connsiteY14" fmla="*/ 317897 h 560784"/>
                    <a:gd name="connsiteX15" fmla="*/ 16669 w 210741"/>
                    <a:gd name="connsiteY15" fmla="*/ 345281 h 560784"/>
                    <a:gd name="connsiteX16" fmla="*/ 2381 w 210741"/>
                    <a:gd name="connsiteY16" fmla="*/ 373856 h 560784"/>
                    <a:gd name="connsiteX17" fmla="*/ 0 w 210741"/>
                    <a:gd name="connsiteY17" fmla="*/ 415528 h 560784"/>
                    <a:gd name="connsiteX18" fmla="*/ 1191 w 210741"/>
                    <a:gd name="connsiteY18" fmla="*/ 452437 h 560784"/>
                    <a:gd name="connsiteX19" fmla="*/ 11906 w 210741"/>
                    <a:gd name="connsiteY19" fmla="*/ 475059 h 560784"/>
                    <a:gd name="connsiteX20" fmla="*/ 13097 w 210741"/>
                    <a:gd name="connsiteY20" fmla="*/ 486965 h 560784"/>
                    <a:gd name="connsiteX21" fmla="*/ 13097 w 210741"/>
                    <a:gd name="connsiteY21" fmla="*/ 498872 h 560784"/>
                    <a:gd name="connsiteX22" fmla="*/ 11906 w 210741"/>
                    <a:gd name="connsiteY22" fmla="*/ 510778 h 560784"/>
                    <a:gd name="connsiteX23" fmla="*/ 26194 w 210741"/>
                    <a:gd name="connsiteY23" fmla="*/ 523875 h 560784"/>
                    <a:gd name="connsiteX24" fmla="*/ 41672 w 210741"/>
                    <a:gd name="connsiteY24" fmla="*/ 536972 h 560784"/>
                    <a:gd name="connsiteX25" fmla="*/ 44053 w 210741"/>
                    <a:gd name="connsiteY25" fmla="*/ 560784 h 560784"/>
                    <a:gd name="connsiteX0" fmla="*/ 210741 w 210741"/>
                    <a:gd name="connsiteY0" fmla="*/ 0 h 560784"/>
                    <a:gd name="connsiteX1" fmla="*/ 184547 w 210741"/>
                    <a:gd name="connsiteY1" fmla="*/ 3572 h 560784"/>
                    <a:gd name="connsiteX2" fmla="*/ 171450 w 210741"/>
                    <a:gd name="connsiteY2" fmla="*/ 51197 h 560784"/>
                    <a:gd name="connsiteX3" fmla="*/ 155972 w 210741"/>
                    <a:gd name="connsiteY3" fmla="*/ 72628 h 560784"/>
                    <a:gd name="connsiteX4" fmla="*/ 132160 w 210741"/>
                    <a:gd name="connsiteY4" fmla="*/ 77390 h 560784"/>
                    <a:gd name="connsiteX5" fmla="*/ 119063 w 210741"/>
                    <a:gd name="connsiteY5" fmla="*/ 83344 h 560784"/>
                    <a:gd name="connsiteX6" fmla="*/ 108347 w 210741"/>
                    <a:gd name="connsiteY6" fmla="*/ 96440 h 560784"/>
                    <a:gd name="connsiteX7" fmla="*/ 103585 w 210741"/>
                    <a:gd name="connsiteY7" fmla="*/ 123825 h 560784"/>
                    <a:gd name="connsiteX8" fmla="*/ 104775 w 210741"/>
                    <a:gd name="connsiteY8" fmla="*/ 146447 h 560784"/>
                    <a:gd name="connsiteX9" fmla="*/ 96441 w 210741"/>
                    <a:gd name="connsiteY9" fmla="*/ 176212 h 560784"/>
                    <a:gd name="connsiteX10" fmla="*/ 88106 w 210741"/>
                    <a:gd name="connsiteY10" fmla="*/ 211931 h 560784"/>
                    <a:gd name="connsiteX11" fmla="*/ 86916 w 210741"/>
                    <a:gd name="connsiteY11" fmla="*/ 225028 h 560784"/>
                    <a:gd name="connsiteX12" fmla="*/ 63103 w 210741"/>
                    <a:gd name="connsiteY12" fmla="*/ 255984 h 560784"/>
                    <a:gd name="connsiteX13" fmla="*/ 44053 w 210741"/>
                    <a:gd name="connsiteY13" fmla="*/ 285750 h 560784"/>
                    <a:gd name="connsiteX14" fmla="*/ 26194 w 210741"/>
                    <a:gd name="connsiteY14" fmla="*/ 317897 h 560784"/>
                    <a:gd name="connsiteX15" fmla="*/ 16669 w 210741"/>
                    <a:gd name="connsiteY15" fmla="*/ 345281 h 560784"/>
                    <a:gd name="connsiteX16" fmla="*/ 2381 w 210741"/>
                    <a:gd name="connsiteY16" fmla="*/ 373856 h 560784"/>
                    <a:gd name="connsiteX17" fmla="*/ 0 w 210741"/>
                    <a:gd name="connsiteY17" fmla="*/ 415528 h 560784"/>
                    <a:gd name="connsiteX18" fmla="*/ 1191 w 210741"/>
                    <a:gd name="connsiteY18" fmla="*/ 452437 h 560784"/>
                    <a:gd name="connsiteX19" fmla="*/ 11906 w 210741"/>
                    <a:gd name="connsiteY19" fmla="*/ 475059 h 560784"/>
                    <a:gd name="connsiteX20" fmla="*/ 13097 w 210741"/>
                    <a:gd name="connsiteY20" fmla="*/ 486965 h 560784"/>
                    <a:gd name="connsiteX21" fmla="*/ 13097 w 210741"/>
                    <a:gd name="connsiteY21" fmla="*/ 498872 h 560784"/>
                    <a:gd name="connsiteX22" fmla="*/ 11906 w 210741"/>
                    <a:gd name="connsiteY22" fmla="*/ 510778 h 560784"/>
                    <a:gd name="connsiteX23" fmla="*/ 26194 w 210741"/>
                    <a:gd name="connsiteY23" fmla="*/ 523875 h 560784"/>
                    <a:gd name="connsiteX24" fmla="*/ 41672 w 210741"/>
                    <a:gd name="connsiteY24" fmla="*/ 536972 h 560784"/>
                    <a:gd name="connsiteX25" fmla="*/ 44053 w 210741"/>
                    <a:gd name="connsiteY25" fmla="*/ 560784 h 560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10741" h="560784">
                      <a:moveTo>
                        <a:pt x="210741" y="0"/>
                      </a:moveTo>
                      <a:lnTo>
                        <a:pt x="184547" y="3572"/>
                      </a:lnTo>
                      <a:lnTo>
                        <a:pt x="171450" y="51197"/>
                      </a:lnTo>
                      <a:lnTo>
                        <a:pt x="155972" y="72628"/>
                      </a:lnTo>
                      <a:lnTo>
                        <a:pt x="132160" y="77390"/>
                      </a:lnTo>
                      <a:lnTo>
                        <a:pt x="119063" y="83344"/>
                      </a:lnTo>
                      <a:lnTo>
                        <a:pt x="108347" y="96440"/>
                      </a:lnTo>
                      <a:lnTo>
                        <a:pt x="103585" y="123825"/>
                      </a:lnTo>
                      <a:cubicBezTo>
                        <a:pt x="103982" y="131366"/>
                        <a:pt x="104378" y="138906"/>
                        <a:pt x="104775" y="146447"/>
                      </a:cubicBezTo>
                      <a:lnTo>
                        <a:pt x="96441" y="176212"/>
                      </a:lnTo>
                      <a:lnTo>
                        <a:pt x="88106" y="211931"/>
                      </a:lnTo>
                      <a:lnTo>
                        <a:pt x="86916" y="225028"/>
                      </a:lnTo>
                      <a:lnTo>
                        <a:pt x="63103" y="255984"/>
                      </a:lnTo>
                      <a:lnTo>
                        <a:pt x="44053" y="285750"/>
                      </a:lnTo>
                      <a:lnTo>
                        <a:pt x="26194" y="317897"/>
                      </a:lnTo>
                      <a:lnTo>
                        <a:pt x="16669" y="345281"/>
                      </a:lnTo>
                      <a:lnTo>
                        <a:pt x="2381" y="373856"/>
                      </a:lnTo>
                      <a:lnTo>
                        <a:pt x="0" y="415528"/>
                      </a:lnTo>
                      <a:lnTo>
                        <a:pt x="1191" y="452437"/>
                      </a:lnTo>
                      <a:lnTo>
                        <a:pt x="11906" y="475059"/>
                      </a:lnTo>
                      <a:lnTo>
                        <a:pt x="13097" y="486965"/>
                      </a:lnTo>
                      <a:lnTo>
                        <a:pt x="13097" y="498872"/>
                      </a:lnTo>
                      <a:lnTo>
                        <a:pt x="11906" y="510778"/>
                      </a:lnTo>
                      <a:lnTo>
                        <a:pt x="26194" y="523875"/>
                      </a:lnTo>
                      <a:lnTo>
                        <a:pt x="41672" y="536972"/>
                      </a:lnTo>
                      <a:lnTo>
                        <a:pt x="44053" y="560784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C1F808CB-E713-427C-AA57-83FB28A826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1914" y="4687491"/>
                <a:ext cx="431523" cy="589359"/>
              </a:xfrm>
              <a:custGeom>
                <a:avLst/>
                <a:gdLst>
                  <a:gd name="connsiteX0" fmla="*/ 76200 w 458390"/>
                  <a:gd name="connsiteY0" fmla="*/ 0 h 581025"/>
                  <a:gd name="connsiteX1" fmla="*/ 48815 w 458390"/>
                  <a:gd name="connsiteY1" fmla="*/ 64294 h 581025"/>
                  <a:gd name="connsiteX2" fmla="*/ 45243 w 458390"/>
                  <a:gd name="connsiteY2" fmla="*/ 84534 h 581025"/>
                  <a:gd name="connsiteX3" fmla="*/ 53578 w 458390"/>
                  <a:gd name="connsiteY3" fmla="*/ 103584 h 581025"/>
                  <a:gd name="connsiteX4" fmla="*/ 53578 w 458390"/>
                  <a:gd name="connsiteY4" fmla="*/ 113109 h 581025"/>
                  <a:gd name="connsiteX5" fmla="*/ 44053 w 458390"/>
                  <a:gd name="connsiteY5" fmla="*/ 135731 h 581025"/>
                  <a:gd name="connsiteX6" fmla="*/ 35718 w 458390"/>
                  <a:gd name="connsiteY6" fmla="*/ 158353 h 581025"/>
                  <a:gd name="connsiteX7" fmla="*/ 28575 w 458390"/>
                  <a:gd name="connsiteY7" fmla="*/ 178594 h 581025"/>
                  <a:gd name="connsiteX8" fmla="*/ 21431 w 458390"/>
                  <a:gd name="connsiteY8" fmla="*/ 203597 h 581025"/>
                  <a:gd name="connsiteX9" fmla="*/ 11906 w 458390"/>
                  <a:gd name="connsiteY9" fmla="*/ 229791 h 581025"/>
                  <a:gd name="connsiteX10" fmla="*/ 7143 w 458390"/>
                  <a:gd name="connsiteY10" fmla="*/ 253603 h 581025"/>
                  <a:gd name="connsiteX11" fmla="*/ 3572 w 458390"/>
                  <a:gd name="connsiteY11" fmla="*/ 283369 h 581025"/>
                  <a:gd name="connsiteX12" fmla="*/ 0 w 458390"/>
                  <a:gd name="connsiteY12" fmla="*/ 309563 h 581025"/>
                  <a:gd name="connsiteX13" fmla="*/ 5953 w 458390"/>
                  <a:gd name="connsiteY13" fmla="*/ 334566 h 581025"/>
                  <a:gd name="connsiteX14" fmla="*/ 8334 w 458390"/>
                  <a:gd name="connsiteY14" fmla="*/ 350044 h 581025"/>
                  <a:gd name="connsiteX15" fmla="*/ 27384 w 458390"/>
                  <a:gd name="connsiteY15" fmla="*/ 365522 h 581025"/>
                  <a:gd name="connsiteX16" fmla="*/ 47625 w 458390"/>
                  <a:gd name="connsiteY16" fmla="*/ 386953 h 581025"/>
                  <a:gd name="connsiteX17" fmla="*/ 59531 w 458390"/>
                  <a:gd name="connsiteY17" fmla="*/ 408384 h 581025"/>
                  <a:gd name="connsiteX18" fmla="*/ 69056 w 458390"/>
                  <a:gd name="connsiteY18" fmla="*/ 420291 h 581025"/>
                  <a:gd name="connsiteX19" fmla="*/ 69056 w 458390"/>
                  <a:gd name="connsiteY19" fmla="*/ 448866 h 581025"/>
                  <a:gd name="connsiteX20" fmla="*/ 66675 w 458390"/>
                  <a:gd name="connsiteY20" fmla="*/ 470297 h 581025"/>
                  <a:gd name="connsiteX21" fmla="*/ 98822 w 458390"/>
                  <a:gd name="connsiteY21" fmla="*/ 498872 h 581025"/>
                  <a:gd name="connsiteX22" fmla="*/ 125015 w 458390"/>
                  <a:gd name="connsiteY22" fmla="*/ 513159 h 581025"/>
                  <a:gd name="connsiteX23" fmla="*/ 134540 w 458390"/>
                  <a:gd name="connsiteY23" fmla="*/ 525066 h 581025"/>
                  <a:gd name="connsiteX24" fmla="*/ 153590 w 458390"/>
                  <a:gd name="connsiteY24" fmla="*/ 517922 h 581025"/>
                  <a:gd name="connsiteX25" fmla="*/ 177403 w 458390"/>
                  <a:gd name="connsiteY25" fmla="*/ 522684 h 581025"/>
                  <a:gd name="connsiteX26" fmla="*/ 180975 w 458390"/>
                  <a:gd name="connsiteY26" fmla="*/ 527447 h 581025"/>
                  <a:gd name="connsiteX27" fmla="*/ 183356 w 458390"/>
                  <a:gd name="connsiteY27" fmla="*/ 539353 h 581025"/>
                  <a:gd name="connsiteX28" fmla="*/ 197643 w 458390"/>
                  <a:gd name="connsiteY28" fmla="*/ 551259 h 581025"/>
                  <a:gd name="connsiteX29" fmla="*/ 210740 w 458390"/>
                  <a:gd name="connsiteY29" fmla="*/ 563166 h 581025"/>
                  <a:gd name="connsiteX30" fmla="*/ 228600 w 458390"/>
                  <a:gd name="connsiteY30" fmla="*/ 561975 h 581025"/>
                  <a:gd name="connsiteX31" fmla="*/ 238125 w 458390"/>
                  <a:gd name="connsiteY31" fmla="*/ 552450 h 581025"/>
                  <a:gd name="connsiteX32" fmla="*/ 254793 w 458390"/>
                  <a:gd name="connsiteY32" fmla="*/ 538163 h 581025"/>
                  <a:gd name="connsiteX33" fmla="*/ 285750 w 458390"/>
                  <a:gd name="connsiteY33" fmla="*/ 544116 h 581025"/>
                  <a:gd name="connsiteX34" fmla="*/ 314325 w 458390"/>
                  <a:gd name="connsiteY34" fmla="*/ 546497 h 581025"/>
                  <a:gd name="connsiteX35" fmla="*/ 328612 w 458390"/>
                  <a:gd name="connsiteY35" fmla="*/ 548878 h 581025"/>
                  <a:gd name="connsiteX36" fmla="*/ 333375 w 458390"/>
                  <a:gd name="connsiteY36" fmla="*/ 561975 h 581025"/>
                  <a:gd name="connsiteX37" fmla="*/ 334565 w 458390"/>
                  <a:gd name="connsiteY37" fmla="*/ 565547 h 581025"/>
                  <a:gd name="connsiteX38" fmla="*/ 458390 w 458390"/>
                  <a:gd name="connsiteY38" fmla="*/ 581025 h 581025"/>
                  <a:gd name="connsiteX0" fmla="*/ 77391 w 458390"/>
                  <a:gd name="connsiteY0" fmla="*/ 0 h 589359"/>
                  <a:gd name="connsiteX1" fmla="*/ 48815 w 458390"/>
                  <a:gd name="connsiteY1" fmla="*/ 72628 h 589359"/>
                  <a:gd name="connsiteX2" fmla="*/ 45243 w 458390"/>
                  <a:gd name="connsiteY2" fmla="*/ 92868 h 589359"/>
                  <a:gd name="connsiteX3" fmla="*/ 53578 w 458390"/>
                  <a:gd name="connsiteY3" fmla="*/ 111918 h 589359"/>
                  <a:gd name="connsiteX4" fmla="*/ 53578 w 458390"/>
                  <a:gd name="connsiteY4" fmla="*/ 121443 h 589359"/>
                  <a:gd name="connsiteX5" fmla="*/ 44053 w 458390"/>
                  <a:gd name="connsiteY5" fmla="*/ 144065 h 589359"/>
                  <a:gd name="connsiteX6" fmla="*/ 35718 w 458390"/>
                  <a:gd name="connsiteY6" fmla="*/ 166687 h 589359"/>
                  <a:gd name="connsiteX7" fmla="*/ 28575 w 458390"/>
                  <a:gd name="connsiteY7" fmla="*/ 186928 h 589359"/>
                  <a:gd name="connsiteX8" fmla="*/ 21431 w 458390"/>
                  <a:gd name="connsiteY8" fmla="*/ 211931 h 589359"/>
                  <a:gd name="connsiteX9" fmla="*/ 11906 w 458390"/>
                  <a:gd name="connsiteY9" fmla="*/ 238125 h 589359"/>
                  <a:gd name="connsiteX10" fmla="*/ 7143 w 458390"/>
                  <a:gd name="connsiteY10" fmla="*/ 261937 h 589359"/>
                  <a:gd name="connsiteX11" fmla="*/ 3572 w 458390"/>
                  <a:gd name="connsiteY11" fmla="*/ 291703 h 589359"/>
                  <a:gd name="connsiteX12" fmla="*/ 0 w 458390"/>
                  <a:gd name="connsiteY12" fmla="*/ 317897 h 589359"/>
                  <a:gd name="connsiteX13" fmla="*/ 5953 w 458390"/>
                  <a:gd name="connsiteY13" fmla="*/ 342900 h 589359"/>
                  <a:gd name="connsiteX14" fmla="*/ 8334 w 458390"/>
                  <a:gd name="connsiteY14" fmla="*/ 358378 h 589359"/>
                  <a:gd name="connsiteX15" fmla="*/ 27384 w 458390"/>
                  <a:gd name="connsiteY15" fmla="*/ 373856 h 589359"/>
                  <a:gd name="connsiteX16" fmla="*/ 47625 w 458390"/>
                  <a:gd name="connsiteY16" fmla="*/ 395287 h 589359"/>
                  <a:gd name="connsiteX17" fmla="*/ 59531 w 458390"/>
                  <a:gd name="connsiteY17" fmla="*/ 416718 h 589359"/>
                  <a:gd name="connsiteX18" fmla="*/ 69056 w 458390"/>
                  <a:gd name="connsiteY18" fmla="*/ 428625 h 589359"/>
                  <a:gd name="connsiteX19" fmla="*/ 69056 w 458390"/>
                  <a:gd name="connsiteY19" fmla="*/ 457200 h 589359"/>
                  <a:gd name="connsiteX20" fmla="*/ 66675 w 458390"/>
                  <a:gd name="connsiteY20" fmla="*/ 478631 h 589359"/>
                  <a:gd name="connsiteX21" fmla="*/ 98822 w 458390"/>
                  <a:gd name="connsiteY21" fmla="*/ 507206 h 589359"/>
                  <a:gd name="connsiteX22" fmla="*/ 125015 w 458390"/>
                  <a:gd name="connsiteY22" fmla="*/ 521493 h 589359"/>
                  <a:gd name="connsiteX23" fmla="*/ 134540 w 458390"/>
                  <a:gd name="connsiteY23" fmla="*/ 533400 h 589359"/>
                  <a:gd name="connsiteX24" fmla="*/ 153590 w 458390"/>
                  <a:gd name="connsiteY24" fmla="*/ 526256 h 589359"/>
                  <a:gd name="connsiteX25" fmla="*/ 177403 w 458390"/>
                  <a:gd name="connsiteY25" fmla="*/ 531018 h 589359"/>
                  <a:gd name="connsiteX26" fmla="*/ 180975 w 458390"/>
                  <a:gd name="connsiteY26" fmla="*/ 535781 h 589359"/>
                  <a:gd name="connsiteX27" fmla="*/ 183356 w 458390"/>
                  <a:gd name="connsiteY27" fmla="*/ 547687 h 589359"/>
                  <a:gd name="connsiteX28" fmla="*/ 197643 w 458390"/>
                  <a:gd name="connsiteY28" fmla="*/ 559593 h 589359"/>
                  <a:gd name="connsiteX29" fmla="*/ 210740 w 458390"/>
                  <a:gd name="connsiteY29" fmla="*/ 571500 h 589359"/>
                  <a:gd name="connsiteX30" fmla="*/ 228600 w 458390"/>
                  <a:gd name="connsiteY30" fmla="*/ 570309 h 589359"/>
                  <a:gd name="connsiteX31" fmla="*/ 238125 w 458390"/>
                  <a:gd name="connsiteY31" fmla="*/ 560784 h 589359"/>
                  <a:gd name="connsiteX32" fmla="*/ 254793 w 458390"/>
                  <a:gd name="connsiteY32" fmla="*/ 546497 h 589359"/>
                  <a:gd name="connsiteX33" fmla="*/ 285750 w 458390"/>
                  <a:gd name="connsiteY33" fmla="*/ 552450 h 589359"/>
                  <a:gd name="connsiteX34" fmla="*/ 314325 w 458390"/>
                  <a:gd name="connsiteY34" fmla="*/ 554831 h 589359"/>
                  <a:gd name="connsiteX35" fmla="*/ 328612 w 458390"/>
                  <a:gd name="connsiteY35" fmla="*/ 557212 h 589359"/>
                  <a:gd name="connsiteX36" fmla="*/ 333375 w 458390"/>
                  <a:gd name="connsiteY36" fmla="*/ 570309 h 589359"/>
                  <a:gd name="connsiteX37" fmla="*/ 334565 w 458390"/>
                  <a:gd name="connsiteY37" fmla="*/ 573881 h 589359"/>
                  <a:gd name="connsiteX38" fmla="*/ 458390 w 458390"/>
                  <a:gd name="connsiteY38" fmla="*/ 589359 h 58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58390" h="589359">
                    <a:moveTo>
                      <a:pt x="77391" y="0"/>
                    </a:moveTo>
                    <a:lnTo>
                      <a:pt x="48815" y="72628"/>
                    </a:lnTo>
                    <a:lnTo>
                      <a:pt x="45243" y="92868"/>
                    </a:lnTo>
                    <a:lnTo>
                      <a:pt x="53578" y="111918"/>
                    </a:lnTo>
                    <a:lnTo>
                      <a:pt x="53578" y="121443"/>
                    </a:lnTo>
                    <a:lnTo>
                      <a:pt x="44053" y="144065"/>
                    </a:lnTo>
                    <a:lnTo>
                      <a:pt x="35718" y="166687"/>
                    </a:lnTo>
                    <a:lnTo>
                      <a:pt x="28575" y="186928"/>
                    </a:lnTo>
                    <a:lnTo>
                      <a:pt x="21431" y="211931"/>
                    </a:lnTo>
                    <a:lnTo>
                      <a:pt x="11906" y="238125"/>
                    </a:lnTo>
                    <a:lnTo>
                      <a:pt x="7143" y="261937"/>
                    </a:lnTo>
                    <a:lnTo>
                      <a:pt x="3572" y="291703"/>
                    </a:lnTo>
                    <a:lnTo>
                      <a:pt x="0" y="317897"/>
                    </a:lnTo>
                    <a:lnTo>
                      <a:pt x="5953" y="342900"/>
                    </a:lnTo>
                    <a:lnTo>
                      <a:pt x="8334" y="358378"/>
                    </a:lnTo>
                    <a:lnTo>
                      <a:pt x="27384" y="373856"/>
                    </a:lnTo>
                    <a:lnTo>
                      <a:pt x="47625" y="395287"/>
                    </a:lnTo>
                    <a:lnTo>
                      <a:pt x="59531" y="416718"/>
                    </a:lnTo>
                    <a:lnTo>
                      <a:pt x="69056" y="428625"/>
                    </a:lnTo>
                    <a:lnTo>
                      <a:pt x="69056" y="457200"/>
                    </a:lnTo>
                    <a:lnTo>
                      <a:pt x="66675" y="478631"/>
                    </a:lnTo>
                    <a:lnTo>
                      <a:pt x="98822" y="507206"/>
                    </a:lnTo>
                    <a:lnTo>
                      <a:pt x="125015" y="521493"/>
                    </a:lnTo>
                    <a:lnTo>
                      <a:pt x="134540" y="533400"/>
                    </a:lnTo>
                    <a:lnTo>
                      <a:pt x="153590" y="526256"/>
                    </a:lnTo>
                    <a:lnTo>
                      <a:pt x="177403" y="531018"/>
                    </a:lnTo>
                    <a:lnTo>
                      <a:pt x="180975" y="535781"/>
                    </a:lnTo>
                    <a:lnTo>
                      <a:pt x="183356" y="547687"/>
                    </a:lnTo>
                    <a:lnTo>
                      <a:pt x="197643" y="559593"/>
                    </a:lnTo>
                    <a:lnTo>
                      <a:pt x="210740" y="571500"/>
                    </a:lnTo>
                    <a:lnTo>
                      <a:pt x="228600" y="570309"/>
                    </a:lnTo>
                    <a:lnTo>
                      <a:pt x="238125" y="560784"/>
                    </a:lnTo>
                    <a:lnTo>
                      <a:pt x="254793" y="546497"/>
                    </a:lnTo>
                    <a:lnTo>
                      <a:pt x="285750" y="552450"/>
                    </a:lnTo>
                    <a:lnTo>
                      <a:pt x="314325" y="554831"/>
                    </a:lnTo>
                    <a:lnTo>
                      <a:pt x="328612" y="557212"/>
                    </a:lnTo>
                    <a:lnTo>
                      <a:pt x="333375" y="570309"/>
                    </a:lnTo>
                    <a:lnTo>
                      <a:pt x="334565" y="573881"/>
                    </a:lnTo>
                    <a:lnTo>
                      <a:pt x="458390" y="589359"/>
                    </a:lnTo>
                  </a:path>
                </a:pathLst>
              </a:custGeom>
              <a:noFill/>
              <a:ln w="38100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08DF6DE-4F07-4A45-978B-31FC95D05D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84009" y="3520614"/>
              <a:ext cx="241268" cy="1523988"/>
              <a:chOff x="5788610" y="2516188"/>
              <a:chExt cx="622301" cy="35814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0A438F8-EC32-47B5-B2BB-9208ED0AC3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39411" y="2516188"/>
                <a:ext cx="439738" cy="2178050"/>
                <a:chOff x="6061075" y="2516188"/>
                <a:chExt cx="439738" cy="2178050"/>
              </a:xfrm>
            </p:grpSpPr>
            <p:sp>
              <p:nvSpPr>
                <p:cNvPr id="53" name="Freeform 16">
                  <a:extLst>
                    <a:ext uri="{FF2B5EF4-FFF2-40B4-BE49-F238E27FC236}">
                      <a16:creationId xmlns:a16="http://schemas.microsoft.com/office/drawing/2014/main" id="{B7817AD8-62BA-4A79-A4F5-3527BFDC0C18}"/>
                    </a:ext>
                  </a:extLst>
                </p:cNvPr>
                <p:cNvSpPr/>
                <p:nvPr/>
              </p:nvSpPr>
              <p:spPr>
                <a:xfrm>
                  <a:off x="6270625" y="2516188"/>
                  <a:ext cx="230188" cy="1231900"/>
                </a:xfrm>
                <a:custGeom>
                  <a:avLst/>
                  <a:gdLst>
                    <a:gd name="connsiteX0" fmla="*/ 138113 w 230188"/>
                    <a:gd name="connsiteY0" fmla="*/ 0 h 1231900"/>
                    <a:gd name="connsiteX1" fmla="*/ 168275 w 230188"/>
                    <a:gd name="connsiteY1" fmla="*/ 44450 h 1231900"/>
                    <a:gd name="connsiteX2" fmla="*/ 198438 w 230188"/>
                    <a:gd name="connsiteY2" fmla="*/ 76200 h 1231900"/>
                    <a:gd name="connsiteX3" fmla="*/ 212725 w 230188"/>
                    <a:gd name="connsiteY3" fmla="*/ 103187 h 1231900"/>
                    <a:gd name="connsiteX4" fmla="*/ 219075 w 230188"/>
                    <a:gd name="connsiteY4" fmla="*/ 122237 h 1231900"/>
                    <a:gd name="connsiteX5" fmla="*/ 219075 w 230188"/>
                    <a:gd name="connsiteY5" fmla="*/ 168275 h 1231900"/>
                    <a:gd name="connsiteX6" fmla="*/ 212725 w 230188"/>
                    <a:gd name="connsiteY6" fmla="*/ 201612 h 1231900"/>
                    <a:gd name="connsiteX7" fmla="*/ 204788 w 230188"/>
                    <a:gd name="connsiteY7" fmla="*/ 246062 h 1231900"/>
                    <a:gd name="connsiteX8" fmla="*/ 204788 w 230188"/>
                    <a:gd name="connsiteY8" fmla="*/ 279400 h 1231900"/>
                    <a:gd name="connsiteX9" fmla="*/ 219075 w 230188"/>
                    <a:gd name="connsiteY9" fmla="*/ 352425 h 1231900"/>
                    <a:gd name="connsiteX10" fmla="*/ 230188 w 230188"/>
                    <a:gd name="connsiteY10" fmla="*/ 441325 h 1231900"/>
                    <a:gd name="connsiteX11" fmla="*/ 230188 w 230188"/>
                    <a:gd name="connsiteY11" fmla="*/ 465137 h 1231900"/>
                    <a:gd name="connsiteX12" fmla="*/ 227013 w 230188"/>
                    <a:gd name="connsiteY12" fmla="*/ 508000 h 1231900"/>
                    <a:gd name="connsiteX13" fmla="*/ 228600 w 230188"/>
                    <a:gd name="connsiteY13" fmla="*/ 574675 h 1231900"/>
                    <a:gd name="connsiteX14" fmla="*/ 219075 w 230188"/>
                    <a:gd name="connsiteY14" fmla="*/ 636587 h 1231900"/>
                    <a:gd name="connsiteX15" fmla="*/ 220663 w 230188"/>
                    <a:gd name="connsiteY15" fmla="*/ 666750 h 1231900"/>
                    <a:gd name="connsiteX16" fmla="*/ 211138 w 230188"/>
                    <a:gd name="connsiteY16" fmla="*/ 679450 h 1231900"/>
                    <a:gd name="connsiteX17" fmla="*/ 184150 w 230188"/>
                    <a:gd name="connsiteY17" fmla="*/ 698500 h 1231900"/>
                    <a:gd name="connsiteX18" fmla="*/ 133350 w 230188"/>
                    <a:gd name="connsiteY18" fmla="*/ 725487 h 1231900"/>
                    <a:gd name="connsiteX19" fmla="*/ 130175 w 230188"/>
                    <a:gd name="connsiteY19" fmla="*/ 731837 h 1231900"/>
                    <a:gd name="connsiteX20" fmla="*/ 128588 w 230188"/>
                    <a:gd name="connsiteY20" fmla="*/ 763587 h 1231900"/>
                    <a:gd name="connsiteX21" fmla="*/ 127000 w 230188"/>
                    <a:gd name="connsiteY21" fmla="*/ 796925 h 1231900"/>
                    <a:gd name="connsiteX22" fmla="*/ 141288 w 230188"/>
                    <a:gd name="connsiteY22" fmla="*/ 825500 h 1231900"/>
                    <a:gd name="connsiteX23" fmla="*/ 138113 w 230188"/>
                    <a:gd name="connsiteY23" fmla="*/ 895350 h 1231900"/>
                    <a:gd name="connsiteX24" fmla="*/ 163513 w 230188"/>
                    <a:gd name="connsiteY24" fmla="*/ 915987 h 1231900"/>
                    <a:gd name="connsiteX25" fmla="*/ 152400 w 230188"/>
                    <a:gd name="connsiteY25" fmla="*/ 1027112 h 1231900"/>
                    <a:gd name="connsiteX26" fmla="*/ 142875 w 230188"/>
                    <a:gd name="connsiteY26" fmla="*/ 1117600 h 1231900"/>
                    <a:gd name="connsiteX27" fmla="*/ 122238 w 230188"/>
                    <a:gd name="connsiteY27" fmla="*/ 1157287 h 1231900"/>
                    <a:gd name="connsiteX28" fmla="*/ 80963 w 230188"/>
                    <a:gd name="connsiteY28" fmla="*/ 1200150 h 1231900"/>
                    <a:gd name="connsiteX29" fmla="*/ 76200 w 230188"/>
                    <a:gd name="connsiteY29" fmla="*/ 1204912 h 1231900"/>
                    <a:gd name="connsiteX30" fmla="*/ 76200 w 230188"/>
                    <a:gd name="connsiteY30" fmla="*/ 1225550 h 1231900"/>
                    <a:gd name="connsiteX31" fmla="*/ 74613 w 230188"/>
                    <a:gd name="connsiteY31" fmla="*/ 1231900 h 1231900"/>
                    <a:gd name="connsiteX32" fmla="*/ 0 w 230188"/>
                    <a:gd name="connsiteY32" fmla="*/ 1231900 h 1231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30188" h="1231900">
                      <a:moveTo>
                        <a:pt x="138113" y="0"/>
                      </a:moveTo>
                      <a:lnTo>
                        <a:pt x="168275" y="44450"/>
                      </a:lnTo>
                      <a:lnTo>
                        <a:pt x="198438" y="76200"/>
                      </a:lnTo>
                      <a:lnTo>
                        <a:pt x="212725" y="103187"/>
                      </a:lnTo>
                      <a:lnTo>
                        <a:pt x="219075" y="122237"/>
                      </a:lnTo>
                      <a:lnTo>
                        <a:pt x="219075" y="168275"/>
                      </a:lnTo>
                      <a:lnTo>
                        <a:pt x="212725" y="201612"/>
                      </a:lnTo>
                      <a:lnTo>
                        <a:pt x="204788" y="246062"/>
                      </a:lnTo>
                      <a:lnTo>
                        <a:pt x="204788" y="279400"/>
                      </a:lnTo>
                      <a:lnTo>
                        <a:pt x="219075" y="352425"/>
                      </a:lnTo>
                      <a:lnTo>
                        <a:pt x="230188" y="441325"/>
                      </a:lnTo>
                      <a:lnTo>
                        <a:pt x="230188" y="465137"/>
                      </a:lnTo>
                      <a:lnTo>
                        <a:pt x="227013" y="508000"/>
                      </a:lnTo>
                      <a:lnTo>
                        <a:pt x="228600" y="574675"/>
                      </a:lnTo>
                      <a:lnTo>
                        <a:pt x="219075" y="636587"/>
                      </a:lnTo>
                      <a:cubicBezTo>
                        <a:pt x="219604" y="646641"/>
                        <a:pt x="220134" y="656696"/>
                        <a:pt x="220663" y="666750"/>
                      </a:cubicBezTo>
                      <a:lnTo>
                        <a:pt x="211138" y="679450"/>
                      </a:lnTo>
                      <a:lnTo>
                        <a:pt x="184150" y="698500"/>
                      </a:lnTo>
                      <a:lnTo>
                        <a:pt x="133350" y="725487"/>
                      </a:lnTo>
                      <a:lnTo>
                        <a:pt x="130175" y="731837"/>
                      </a:lnTo>
                      <a:lnTo>
                        <a:pt x="128588" y="763587"/>
                      </a:lnTo>
                      <a:cubicBezTo>
                        <a:pt x="128059" y="774700"/>
                        <a:pt x="127529" y="785812"/>
                        <a:pt x="127000" y="796925"/>
                      </a:cubicBezTo>
                      <a:lnTo>
                        <a:pt x="141288" y="825500"/>
                      </a:lnTo>
                      <a:lnTo>
                        <a:pt x="138113" y="895350"/>
                      </a:lnTo>
                      <a:lnTo>
                        <a:pt x="163513" y="915987"/>
                      </a:lnTo>
                      <a:lnTo>
                        <a:pt x="152400" y="1027112"/>
                      </a:lnTo>
                      <a:lnTo>
                        <a:pt x="142875" y="1117600"/>
                      </a:lnTo>
                      <a:lnTo>
                        <a:pt x="122238" y="1157287"/>
                      </a:lnTo>
                      <a:lnTo>
                        <a:pt x="80963" y="1200150"/>
                      </a:lnTo>
                      <a:lnTo>
                        <a:pt x="76200" y="1204912"/>
                      </a:lnTo>
                      <a:lnTo>
                        <a:pt x="76200" y="1225550"/>
                      </a:lnTo>
                      <a:lnTo>
                        <a:pt x="74613" y="1231900"/>
                      </a:lnTo>
                      <a:lnTo>
                        <a:pt x="0" y="1231900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headEnd type="oval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7">
                  <a:extLst>
                    <a:ext uri="{FF2B5EF4-FFF2-40B4-BE49-F238E27FC236}">
                      <a16:creationId xmlns:a16="http://schemas.microsoft.com/office/drawing/2014/main" id="{ECC6DD49-9D95-4D0B-A137-1BEA717C958E}"/>
                    </a:ext>
                  </a:extLst>
                </p:cNvPr>
                <p:cNvSpPr/>
                <p:nvPr/>
              </p:nvSpPr>
              <p:spPr>
                <a:xfrm>
                  <a:off x="6061075" y="3749675"/>
                  <a:ext cx="215900" cy="944563"/>
                </a:xfrm>
                <a:custGeom>
                  <a:avLst/>
                  <a:gdLst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7463 w 215900"/>
                    <a:gd name="connsiteY33" fmla="*/ 671513 h 944563"/>
                    <a:gd name="connsiteX34" fmla="*/ 30163 w 215900"/>
                    <a:gd name="connsiteY34" fmla="*/ 730250 h 944563"/>
                    <a:gd name="connsiteX35" fmla="*/ 39688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7463 w 215900"/>
                    <a:gd name="connsiteY33" fmla="*/ 671513 h 944563"/>
                    <a:gd name="connsiteX34" fmla="*/ 30163 w 215900"/>
                    <a:gd name="connsiteY34" fmla="*/ 730250 h 944563"/>
                    <a:gd name="connsiteX35" fmla="*/ 37307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7463 w 215900"/>
                    <a:gd name="connsiteY33" fmla="*/ 671513 h 944563"/>
                    <a:gd name="connsiteX34" fmla="*/ 27782 w 215900"/>
                    <a:gd name="connsiteY34" fmla="*/ 730250 h 944563"/>
                    <a:gd name="connsiteX35" fmla="*/ 37307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  <a:gd name="connsiteX0" fmla="*/ 215900 w 215900"/>
                    <a:gd name="connsiteY0" fmla="*/ 0 h 944563"/>
                    <a:gd name="connsiteX1" fmla="*/ 182563 w 215900"/>
                    <a:gd name="connsiteY1" fmla="*/ 38100 h 944563"/>
                    <a:gd name="connsiteX2" fmla="*/ 168275 w 215900"/>
                    <a:gd name="connsiteY2" fmla="*/ 65088 h 944563"/>
                    <a:gd name="connsiteX3" fmla="*/ 158750 w 215900"/>
                    <a:gd name="connsiteY3" fmla="*/ 90488 h 944563"/>
                    <a:gd name="connsiteX4" fmla="*/ 153988 w 215900"/>
                    <a:gd name="connsiteY4" fmla="*/ 96838 h 944563"/>
                    <a:gd name="connsiteX5" fmla="*/ 134938 w 215900"/>
                    <a:gd name="connsiteY5" fmla="*/ 106363 h 944563"/>
                    <a:gd name="connsiteX6" fmla="*/ 130175 w 215900"/>
                    <a:gd name="connsiteY6" fmla="*/ 106363 h 944563"/>
                    <a:gd name="connsiteX7" fmla="*/ 107950 w 215900"/>
                    <a:gd name="connsiteY7" fmla="*/ 122238 h 944563"/>
                    <a:gd name="connsiteX8" fmla="*/ 88900 w 215900"/>
                    <a:gd name="connsiteY8" fmla="*/ 150813 h 944563"/>
                    <a:gd name="connsiteX9" fmla="*/ 95250 w 215900"/>
                    <a:gd name="connsiteY9" fmla="*/ 168275 h 944563"/>
                    <a:gd name="connsiteX10" fmla="*/ 80963 w 215900"/>
                    <a:gd name="connsiteY10" fmla="*/ 206375 h 944563"/>
                    <a:gd name="connsiteX11" fmla="*/ 65088 w 215900"/>
                    <a:gd name="connsiteY11" fmla="*/ 238125 h 944563"/>
                    <a:gd name="connsiteX12" fmla="*/ 61913 w 215900"/>
                    <a:gd name="connsiteY12" fmla="*/ 252413 h 944563"/>
                    <a:gd name="connsiteX13" fmla="*/ 52388 w 215900"/>
                    <a:gd name="connsiteY13" fmla="*/ 252413 h 944563"/>
                    <a:gd name="connsiteX14" fmla="*/ 42863 w 215900"/>
                    <a:gd name="connsiteY14" fmla="*/ 260350 h 944563"/>
                    <a:gd name="connsiteX15" fmla="*/ 39688 w 215900"/>
                    <a:gd name="connsiteY15" fmla="*/ 298450 h 944563"/>
                    <a:gd name="connsiteX16" fmla="*/ 39688 w 215900"/>
                    <a:gd name="connsiteY16" fmla="*/ 327025 h 944563"/>
                    <a:gd name="connsiteX17" fmla="*/ 36513 w 215900"/>
                    <a:gd name="connsiteY17" fmla="*/ 350838 h 944563"/>
                    <a:gd name="connsiteX18" fmla="*/ 20638 w 215900"/>
                    <a:gd name="connsiteY18" fmla="*/ 371475 h 944563"/>
                    <a:gd name="connsiteX19" fmla="*/ 22225 w 215900"/>
                    <a:gd name="connsiteY19" fmla="*/ 390525 h 944563"/>
                    <a:gd name="connsiteX20" fmla="*/ 22225 w 215900"/>
                    <a:gd name="connsiteY20" fmla="*/ 401638 h 944563"/>
                    <a:gd name="connsiteX21" fmla="*/ 9525 w 215900"/>
                    <a:gd name="connsiteY21" fmla="*/ 403225 h 944563"/>
                    <a:gd name="connsiteX22" fmla="*/ 6350 w 215900"/>
                    <a:gd name="connsiteY22" fmla="*/ 439738 h 944563"/>
                    <a:gd name="connsiteX23" fmla="*/ 1588 w 215900"/>
                    <a:gd name="connsiteY23" fmla="*/ 468313 h 944563"/>
                    <a:gd name="connsiteX24" fmla="*/ 0 w 215900"/>
                    <a:gd name="connsiteY24" fmla="*/ 487363 h 944563"/>
                    <a:gd name="connsiteX25" fmla="*/ 15875 w 215900"/>
                    <a:gd name="connsiteY25" fmla="*/ 508000 h 944563"/>
                    <a:gd name="connsiteX26" fmla="*/ 22225 w 215900"/>
                    <a:gd name="connsiteY26" fmla="*/ 522288 h 944563"/>
                    <a:gd name="connsiteX27" fmla="*/ 20638 w 215900"/>
                    <a:gd name="connsiteY27" fmla="*/ 549275 h 944563"/>
                    <a:gd name="connsiteX28" fmla="*/ 17463 w 215900"/>
                    <a:gd name="connsiteY28" fmla="*/ 561975 h 944563"/>
                    <a:gd name="connsiteX29" fmla="*/ 12700 w 215900"/>
                    <a:gd name="connsiteY29" fmla="*/ 574675 h 944563"/>
                    <a:gd name="connsiteX30" fmla="*/ 23813 w 215900"/>
                    <a:gd name="connsiteY30" fmla="*/ 601663 h 944563"/>
                    <a:gd name="connsiteX31" fmla="*/ 31750 w 215900"/>
                    <a:gd name="connsiteY31" fmla="*/ 623888 h 944563"/>
                    <a:gd name="connsiteX32" fmla="*/ 30163 w 215900"/>
                    <a:gd name="connsiteY32" fmla="*/ 647700 h 944563"/>
                    <a:gd name="connsiteX33" fmla="*/ 15081 w 215900"/>
                    <a:gd name="connsiteY33" fmla="*/ 671513 h 944563"/>
                    <a:gd name="connsiteX34" fmla="*/ 27782 w 215900"/>
                    <a:gd name="connsiteY34" fmla="*/ 730250 h 944563"/>
                    <a:gd name="connsiteX35" fmla="*/ 37307 w 215900"/>
                    <a:gd name="connsiteY35" fmla="*/ 785813 h 944563"/>
                    <a:gd name="connsiteX36" fmla="*/ 42863 w 215900"/>
                    <a:gd name="connsiteY36" fmla="*/ 822325 h 944563"/>
                    <a:gd name="connsiteX37" fmla="*/ 38100 w 215900"/>
                    <a:gd name="connsiteY37" fmla="*/ 858838 h 944563"/>
                    <a:gd name="connsiteX38" fmla="*/ 31750 w 215900"/>
                    <a:gd name="connsiteY38" fmla="*/ 869950 h 944563"/>
                    <a:gd name="connsiteX39" fmla="*/ 31750 w 215900"/>
                    <a:gd name="connsiteY39" fmla="*/ 884238 h 944563"/>
                    <a:gd name="connsiteX40" fmla="*/ 20638 w 215900"/>
                    <a:gd name="connsiteY40" fmla="*/ 903288 h 944563"/>
                    <a:gd name="connsiteX41" fmla="*/ 15875 w 215900"/>
                    <a:gd name="connsiteY41" fmla="*/ 922338 h 944563"/>
                    <a:gd name="connsiteX42" fmla="*/ 14288 w 215900"/>
                    <a:gd name="connsiteY42" fmla="*/ 942975 h 944563"/>
                    <a:gd name="connsiteX43" fmla="*/ 14288 w 215900"/>
                    <a:gd name="connsiteY43" fmla="*/ 944563 h 944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15900" h="944563">
                      <a:moveTo>
                        <a:pt x="215900" y="0"/>
                      </a:moveTo>
                      <a:lnTo>
                        <a:pt x="182563" y="38100"/>
                      </a:lnTo>
                      <a:lnTo>
                        <a:pt x="168275" y="65088"/>
                      </a:lnTo>
                      <a:lnTo>
                        <a:pt x="158750" y="90488"/>
                      </a:lnTo>
                      <a:lnTo>
                        <a:pt x="153988" y="96838"/>
                      </a:lnTo>
                      <a:lnTo>
                        <a:pt x="134938" y="106363"/>
                      </a:lnTo>
                      <a:lnTo>
                        <a:pt x="130175" y="106363"/>
                      </a:lnTo>
                      <a:lnTo>
                        <a:pt x="107950" y="122238"/>
                      </a:lnTo>
                      <a:lnTo>
                        <a:pt x="88900" y="150813"/>
                      </a:lnTo>
                      <a:lnTo>
                        <a:pt x="95250" y="168275"/>
                      </a:lnTo>
                      <a:lnTo>
                        <a:pt x="80963" y="206375"/>
                      </a:lnTo>
                      <a:lnTo>
                        <a:pt x="65088" y="238125"/>
                      </a:lnTo>
                      <a:lnTo>
                        <a:pt x="61913" y="252413"/>
                      </a:lnTo>
                      <a:lnTo>
                        <a:pt x="52388" y="252413"/>
                      </a:lnTo>
                      <a:lnTo>
                        <a:pt x="42863" y="260350"/>
                      </a:lnTo>
                      <a:lnTo>
                        <a:pt x="39688" y="298450"/>
                      </a:lnTo>
                      <a:lnTo>
                        <a:pt x="39688" y="327025"/>
                      </a:lnTo>
                      <a:lnTo>
                        <a:pt x="36513" y="350838"/>
                      </a:lnTo>
                      <a:lnTo>
                        <a:pt x="20638" y="371475"/>
                      </a:lnTo>
                      <a:lnTo>
                        <a:pt x="22225" y="390525"/>
                      </a:lnTo>
                      <a:lnTo>
                        <a:pt x="22225" y="401638"/>
                      </a:lnTo>
                      <a:lnTo>
                        <a:pt x="9525" y="403225"/>
                      </a:lnTo>
                      <a:lnTo>
                        <a:pt x="6350" y="439738"/>
                      </a:lnTo>
                      <a:lnTo>
                        <a:pt x="1588" y="468313"/>
                      </a:lnTo>
                      <a:lnTo>
                        <a:pt x="0" y="487363"/>
                      </a:lnTo>
                      <a:lnTo>
                        <a:pt x="15875" y="508000"/>
                      </a:lnTo>
                      <a:lnTo>
                        <a:pt x="22225" y="522288"/>
                      </a:lnTo>
                      <a:lnTo>
                        <a:pt x="20638" y="549275"/>
                      </a:lnTo>
                      <a:lnTo>
                        <a:pt x="17463" y="561975"/>
                      </a:lnTo>
                      <a:lnTo>
                        <a:pt x="12700" y="574675"/>
                      </a:lnTo>
                      <a:lnTo>
                        <a:pt x="23813" y="601663"/>
                      </a:lnTo>
                      <a:lnTo>
                        <a:pt x="31750" y="623888"/>
                      </a:lnTo>
                      <a:lnTo>
                        <a:pt x="30163" y="647700"/>
                      </a:lnTo>
                      <a:lnTo>
                        <a:pt x="15081" y="671513"/>
                      </a:lnTo>
                      <a:lnTo>
                        <a:pt x="27782" y="730250"/>
                      </a:lnTo>
                      <a:lnTo>
                        <a:pt x="37307" y="785813"/>
                      </a:lnTo>
                      <a:lnTo>
                        <a:pt x="42863" y="822325"/>
                      </a:lnTo>
                      <a:lnTo>
                        <a:pt x="38100" y="858838"/>
                      </a:lnTo>
                      <a:lnTo>
                        <a:pt x="31750" y="869950"/>
                      </a:lnTo>
                      <a:lnTo>
                        <a:pt x="31750" y="884238"/>
                      </a:lnTo>
                      <a:lnTo>
                        <a:pt x="20638" y="903288"/>
                      </a:lnTo>
                      <a:lnTo>
                        <a:pt x="15875" y="922338"/>
                      </a:lnTo>
                      <a:lnTo>
                        <a:pt x="14288" y="942975"/>
                      </a:lnTo>
                      <a:lnTo>
                        <a:pt x="14288" y="944563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6FD4C07-EDC3-4291-9647-2A3926A775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88610" y="4691460"/>
                <a:ext cx="622301" cy="1406128"/>
                <a:chOff x="6010274" y="4691460"/>
                <a:chExt cx="622301" cy="1406128"/>
              </a:xfrm>
            </p:grpSpPr>
            <p:sp>
              <p:nvSpPr>
                <p:cNvPr id="51" name="Freeform 18">
                  <a:extLst>
                    <a:ext uri="{FF2B5EF4-FFF2-40B4-BE49-F238E27FC236}">
                      <a16:creationId xmlns:a16="http://schemas.microsoft.com/office/drawing/2014/main" id="{121AD35C-ABDB-4CB4-AC69-5BCEF21D8507}"/>
                    </a:ext>
                  </a:extLst>
                </p:cNvPr>
                <p:cNvSpPr/>
                <p:nvPr/>
              </p:nvSpPr>
              <p:spPr>
                <a:xfrm>
                  <a:off x="6010274" y="4691460"/>
                  <a:ext cx="557213" cy="1202928"/>
                </a:xfrm>
                <a:custGeom>
                  <a:avLst/>
                  <a:gdLst>
                    <a:gd name="connsiteX0" fmla="*/ 60325 w 552450"/>
                    <a:gd name="connsiteY0" fmla="*/ 0 h 1196975"/>
                    <a:gd name="connsiteX1" fmla="*/ 68262 w 552450"/>
                    <a:gd name="connsiteY1" fmla="*/ 52387 h 1196975"/>
                    <a:gd name="connsiteX2" fmla="*/ 61912 w 552450"/>
                    <a:gd name="connsiteY2" fmla="*/ 69850 h 1196975"/>
                    <a:gd name="connsiteX3" fmla="*/ 61912 w 552450"/>
                    <a:gd name="connsiteY3" fmla="*/ 77787 h 1196975"/>
                    <a:gd name="connsiteX4" fmla="*/ 55562 w 552450"/>
                    <a:gd name="connsiteY4" fmla="*/ 90487 h 1196975"/>
                    <a:gd name="connsiteX5" fmla="*/ 46037 w 552450"/>
                    <a:gd name="connsiteY5" fmla="*/ 101600 h 1196975"/>
                    <a:gd name="connsiteX6" fmla="*/ 39687 w 552450"/>
                    <a:gd name="connsiteY6" fmla="*/ 112712 h 1196975"/>
                    <a:gd name="connsiteX7" fmla="*/ 44450 w 552450"/>
                    <a:gd name="connsiteY7" fmla="*/ 133350 h 1196975"/>
                    <a:gd name="connsiteX8" fmla="*/ 47625 w 552450"/>
                    <a:gd name="connsiteY8" fmla="*/ 153987 h 1196975"/>
                    <a:gd name="connsiteX9" fmla="*/ 44450 w 552450"/>
                    <a:gd name="connsiteY9" fmla="*/ 169862 h 1196975"/>
                    <a:gd name="connsiteX10" fmla="*/ 30162 w 552450"/>
                    <a:gd name="connsiteY10" fmla="*/ 179387 h 1196975"/>
                    <a:gd name="connsiteX11" fmla="*/ 12700 w 552450"/>
                    <a:gd name="connsiteY11" fmla="*/ 190500 h 1196975"/>
                    <a:gd name="connsiteX12" fmla="*/ 9525 w 552450"/>
                    <a:gd name="connsiteY12" fmla="*/ 193675 h 1196975"/>
                    <a:gd name="connsiteX13" fmla="*/ 0 w 552450"/>
                    <a:gd name="connsiteY13" fmla="*/ 292100 h 1196975"/>
                    <a:gd name="connsiteX14" fmla="*/ 1587 w 552450"/>
                    <a:gd name="connsiteY14" fmla="*/ 381000 h 1196975"/>
                    <a:gd name="connsiteX15" fmla="*/ 0 w 552450"/>
                    <a:gd name="connsiteY15" fmla="*/ 431800 h 1196975"/>
                    <a:gd name="connsiteX16" fmla="*/ 15875 w 552450"/>
                    <a:gd name="connsiteY16" fmla="*/ 476250 h 1196975"/>
                    <a:gd name="connsiteX17" fmla="*/ 23812 w 552450"/>
                    <a:gd name="connsiteY17" fmla="*/ 504825 h 1196975"/>
                    <a:gd name="connsiteX18" fmla="*/ 63500 w 552450"/>
                    <a:gd name="connsiteY18" fmla="*/ 530225 h 1196975"/>
                    <a:gd name="connsiteX19" fmla="*/ 104775 w 552450"/>
                    <a:gd name="connsiteY19" fmla="*/ 547687 h 1196975"/>
                    <a:gd name="connsiteX20" fmla="*/ 125412 w 552450"/>
                    <a:gd name="connsiteY20" fmla="*/ 561975 h 1196975"/>
                    <a:gd name="connsiteX21" fmla="*/ 142875 w 552450"/>
                    <a:gd name="connsiteY21" fmla="*/ 587375 h 1196975"/>
                    <a:gd name="connsiteX22" fmla="*/ 163512 w 552450"/>
                    <a:gd name="connsiteY22" fmla="*/ 609600 h 1196975"/>
                    <a:gd name="connsiteX23" fmla="*/ 188912 w 552450"/>
                    <a:gd name="connsiteY23" fmla="*/ 633412 h 1196975"/>
                    <a:gd name="connsiteX24" fmla="*/ 234950 w 552450"/>
                    <a:gd name="connsiteY24" fmla="*/ 685800 h 1196975"/>
                    <a:gd name="connsiteX25" fmla="*/ 261937 w 552450"/>
                    <a:gd name="connsiteY25" fmla="*/ 720725 h 1196975"/>
                    <a:gd name="connsiteX26" fmla="*/ 303212 w 552450"/>
                    <a:gd name="connsiteY26" fmla="*/ 739775 h 1196975"/>
                    <a:gd name="connsiteX27" fmla="*/ 331787 w 552450"/>
                    <a:gd name="connsiteY27" fmla="*/ 750887 h 1196975"/>
                    <a:gd name="connsiteX28" fmla="*/ 350837 w 552450"/>
                    <a:gd name="connsiteY28" fmla="*/ 793750 h 1196975"/>
                    <a:gd name="connsiteX29" fmla="*/ 361950 w 552450"/>
                    <a:gd name="connsiteY29" fmla="*/ 823912 h 1196975"/>
                    <a:gd name="connsiteX30" fmla="*/ 396875 w 552450"/>
                    <a:gd name="connsiteY30" fmla="*/ 841375 h 1196975"/>
                    <a:gd name="connsiteX31" fmla="*/ 417512 w 552450"/>
                    <a:gd name="connsiteY31" fmla="*/ 850900 h 1196975"/>
                    <a:gd name="connsiteX32" fmla="*/ 552450 w 552450"/>
                    <a:gd name="connsiteY32" fmla="*/ 1196975 h 1196975"/>
                    <a:gd name="connsiteX0" fmla="*/ 62707 w 554832"/>
                    <a:gd name="connsiteY0" fmla="*/ 0 h 1196975"/>
                    <a:gd name="connsiteX1" fmla="*/ 70644 w 554832"/>
                    <a:gd name="connsiteY1" fmla="*/ 52387 h 1196975"/>
                    <a:gd name="connsiteX2" fmla="*/ 64294 w 554832"/>
                    <a:gd name="connsiteY2" fmla="*/ 69850 h 1196975"/>
                    <a:gd name="connsiteX3" fmla="*/ 64294 w 554832"/>
                    <a:gd name="connsiteY3" fmla="*/ 77787 h 1196975"/>
                    <a:gd name="connsiteX4" fmla="*/ 57944 w 554832"/>
                    <a:gd name="connsiteY4" fmla="*/ 90487 h 1196975"/>
                    <a:gd name="connsiteX5" fmla="*/ 48419 w 554832"/>
                    <a:gd name="connsiteY5" fmla="*/ 101600 h 1196975"/>
                    <a:gd name="connsiteX6" fmla="*/ 42069 w 554832"/>
                    <a:gd name="connsiteY6" fmla="*/ 112712 h 1196975"/>
                    <a:gd name="connsiteX7" fmla="*/ 46832 w 554832"/>
                    <a:gd name="connsiteY7" fmla="*/ 133350 h 1196975"/>
                    <a:gd name="connsiteX8" fmla="*/ 50007 w 554832"/>
                    <a:gd name="connsiteY8" fmla="*/ 153987 h 1196975"/>
                    <a:gd name="connsiteX9" fmla="*/ 46832 w 554832"/>
                    <a:gd name="connsiteY9" fmla="*/ 169862 h 1196975"/>
                    <a:gd name="connsiteX10" fmla="*/ 32544 w 554832"/>
                    <a:gd name="connsiteY10" fmla="*/ 179387 h 1196975"/>
                    <a:gd name="connsiteX11" fmla="*/ 15082 w 554832"/>
                    <a:gd name="connsiteY11" fmla="*/ 190500 h 1196975"/>
                    <a:gd name="connsiteX12" fmla="*/ 11907 w 554832"/>
                    <a:gd name="connsiteY12" fmla="*/ 193675 h 1196975"/>
                    <a:gd name="connsiteX13" fmla="*/ 2382 w 554832"/>
                    <a:gd name="connsiteY13" fmla="*/ 292100 h 1196975"/>
                    <a:gd name="connsiteX14" fmla="*/ 3969 w 554832"/>
                    <a:gd name="connsiteY14" fmla="*/ 381000 h 1196975"/>
                    <a:gd name="connsiteX15" fmla="*/ 0 w 554832"/>
                    <a:gd name="connsiteY15" fmla="*/ 432991 h 1196975"/>
                    <a:gd name="connsiteX16" fmla="*/ 18257 w 554832"/>
                    <a:gd name="connsiteY16" fmla="*/ 476250 h 1196975"/>
                    <a:gd name="connsiteX17" fmla="*/ 26194 w 554832"/>
                    <a:gd name="connsiteY17" fmla="*/ 504825 h 1196975"/>
                    <a:gd name="connsiteX18" fmla="*/ 65882 w 554832"/>
                    <a:gd name="connsiteY18" fmla="*/ 530225 h 1196975"/>
                    <a:gd name="connsiteX19" fmla="*/ 107157 w 554832"/>
                    <a:gd name="connsiteY19" fmla="*/ 547687 h 1196975"/>
                    <a:gd name="connsiteX20" fmla="*/ 127794 w 554832"/>
                    <a:gd name="connsiteY20" fmla="*/ 561975 h 1196975"/>
                    <a:gd name="connsiteX21" fmla="*/ 145257 w 554832"/>
                    <a:gd name="connsiteY21" fmla="*/ 587375 h 1196975"/>
                    <a:gd name="connsiteX22" fmla="*/ 165894 w 554832"/>
                    <a:gd name="connsiteY22" fmla="*/ 609600 h 1196975"/>
                    <a:gd name="connsiteX23" fmla="*/ 191294 w 554832"/>
                    <a:gd name="connsiteY23" fmla="*/ 633412 h 1196975"/>
                    <a:gd name="connsiteX24" fmla="*/ 237332 w 554832"/>
                    <a:gd name="connsiteY24" fmla="*/ 685800 h 1196975"/>
                    <a:gd name="connsiteX25" fmla="*/ 264319 w 554832"/>
                    <a:gd name="connsiteY25" fmla="*/ 720725 h 1196975"/>
                    <a:gd name="connsiteX26" fmla="*/ 305594 w 554832"/>
                    <a:gd name="connsiteY26" fmla="*/ 739775 h 1196975"/>
                    <a:gd name="connsiteX27" fmla="*/ 334169 w 554832"/>
                    <a:gd name="connsiteY27" fmla="*/ 750887 h 1196975"/>
                    <a:gd name="connsiteX28" fmla="*/ 353219 w 554832"/>
                    <a:gd name="connsiteY28" fmla="*/ 793750 h 1196975"/>
                    <a:gd name="connsiteX29" fmla="*/ 364332 w 554832"/>
                    <a:gd name="connsiteY29" fmla="*/ 823912 h 1196975"/>
                    <a:gd name="connsiteX30" fmla="*/ 399257 w 554832"/>
                    <a:gd name="connsiteY30" fmla="*/ 841375 h 1196975"/>
                    <a:gd name="connsiteX31" fmla="*/ 419894 w 554832"/>
                    <a:gd name="connsiteY31" fmla="*/ 850900 h 1196975"/>
                    <a:gd name="connsiteX32" fmla="*/ 554832 w 554832"/>
                    <a:gd name="connsiteY32" fmla="*/ 1196975 h 1196975"/>
                    <a:gd name="connsiteX0" fmla="*/ 62707 w 554832"/>
                    <a:gd name="connsiteY0" fmla="*/ 0 h 1196975"/>
                    <a:gd name="connsiteX1" fmla="*/ 70644 w 554832"/>
                    <a:gd name="connsiteY1" fmla="*/ 52387 h 1196975"/>
                    <a:gd name="connsiteX2" fmla="*/ 64294 w 554832"/>
                    <a:gd name="connsiteY2" fmla="*/ 69850 h 1196975"/>
                    <a:gd name="connsiteX3" fmla="*/ 64294 w 554832"/>
                    <a:gd name="connsiteY3" fmla="*/ 77787 h 1196975"/>
                    <a:gd name="connsiteX4" fmla="*/ 57944 w 554832"/>
                    <a:gd name="connsiteY4" fmla="*/ 90487 h 1196975"/>
                    <a:gd name="connsiteX5" fmla="*/ 48419 w 554832"/>
                    <a:gd name="connsiteY5" fmla="*/ 101600 h 1196975"/>
                    <a:gd name="connsiteX6" fmla="*/ 42069 w 554832"/>
                    <a:gd name="connsiteY6" fmla="*/ 112712 h 1196975"/>
                    <a:gd name="connsiteX7" fmla="*/ 46832 w 554832"/>
                    <a:gd name="connsiteY7" fmla="*/ 133350 h 1196975"/>
                    <a:gd name="connsiteX8" fmla="*/ 50007 w 554832"/>
                    <a:gd name="connsiteY8" fmla="*/ 153987 h 1196975"/>
                    <a:gd name="connsiteX9" fmla="*/ 46832 w 554832"/>
                    <a:gd name="connsiteY9" fmla="*/ 169862 h 1196975"/>
                    <a:gd name="connsiteX10" fmla="*/ 32544 w 554832"/>
                    <a:gd name="connsiteY10" fmla="*/ 179387 h 1196975"/>
                    <a:gd name="connsiteX11" fmla="*/ 15082 w 554832"/>
                    <a:gd name="connsiteY11" fmla="*/ 190500 h 1196975"/>
                    <a:gd name="connsiteX12" fmla="*/ 11907 w 554832"/>
                    <a:gd name="connsiteY12" fmla="*/ 193675 h 1196975"/>
                    <a:gd name="connsiteX13" fmla="*/ 2382 w 554832"/>
                    <a:gd name="connsiteY13" fmla="*/ 292100 h 1196975"/>
                    <a:gd name="connsiteX14" fmla="*/ 3969 w 554832"/>
                    <a:gd name="connsiteY14" fmla="*/ 381000 h 1196975"/>
                    <a:gd name="connsiteX15" fmla="*/ 0 w 554832"/>
                    <a:gd name="connsiteY15" fmla="*/ 432991 h 1196975"/>
                    <a:gd name="connsiteX16" fmla="*/ 18257 w 554832"/>
                    <a:gd name="connsiteY16" fmla="*/ 476250 h 1196975"/>
                    <a:gd name="connsiteX17" fmla="*/ 35719 w 554832"/>
                    <a:gd name="connsiteY17" fmla="*/ 506016 h 1196975"/>
                    <a:gd name="connsiteX18" fmla="*/ 65882 w 554832"/>
                    <a:gd name="connsiteY18" fmla="*/ 530225 h 1196975"/>
                    <a:gd name="connsiteX19" fmla="*/ 107157 w 554832"/>
                    <a:gd name="connsiteY19" fmla="*/ 547687 h 1196975"/>
                    <a:gd name="connsiteX20" fmla="*/ 127794 w 554832"/>
                    <a:gd name="connsiteY20" fmla="*/ 561975 h 1196975"/>
                    <a:gd name="connsiteX21" fmla="*/ 145257 w 554832"/>
                    <a:gd name="connsiteY21" fmla="*/ 587375 h 1196975"/>
                    <a:gd name="connsiteX22" fmla="*/ 165894 w 554832"/>
                    <a:gd name="connsiteY22" fmla="*/ 609600 h 1196975"/>
                    <a:gd name="connsiteX23" fmla="*/ 191294 w 554832"/>
                    <a:gd name="connsiteY23" fmla="*/ 633412 h 1196975"/>
                    <a:gd name="connsiteX24" fmla="*/ 237332 w 554832"/>
                    <a:gd name="connsiteY24" fmla="*/ 685800 h 1196975"/>
                    <a:gd name="connsiteX25" fmla="*/ 264319 w 554832"/>
                    <a:gd name="connsiteY25" fmla="*/ 720725 h 1196975"/>
                    <a:gd name="connsiteX26" fmla="*/ 305594 w 554832"/>
                    <a:gd name="connsiteY26" fmla="*/ 739775 h 1196975"/>
                    <a:gd name="connsiteX27" fmla="*/ 334169 w 554832"/>
                    <a:gd name="connsiteY27" fmla="*/ 750887 h 1196975"/>
                    <a:gd name="connsiteX28" fmla="*/ 353219 w 554832"/>
                    <a:gd name="connsiteY28" fmla="*/ 793750 h 1196975"/>
                    <a:gd name="connsiteX29" fmla="*/ 364332 w 554832"/>
                    <a:gd name="connsiteY29" fmla="*/ 823912 h 1196975"/>
                    <a:gd name="connsiteX30" fmla="*/ 399257 w 554832"/>
                    <a:gd name="connsiteY30" fmla="*/ 841375 h 1196975"/>
                    <a:gd name="connsiteX31" fmla="*/ 419894 w 554832"/>
                    <a:gd name="connsiteY31" fmla="*/ 850900 h 1196975"/>
                    <a:gd name="connsiteX32" fmla="*/ 554832 w 554832"/>
                    <a:gd name="connsiteY32" fmla="*/ 1196975 h 1196975"/>
                    <a:gd name="connsiteX0" fmla="*/ 65088 w 557213"/>
                    <a:gd name="connsiteY0" fmla="*/ 0 h 1196975"/>
                    <a:gd name="connsiteX1" fmla="*/ 73025 w 557213"/>
                    <a:gd name="connsiteY1" fmla="*/ 52387 h 1196975"/>
                    <a:gd name="connsiteX2" fmla="*/ 66675 w 557213"/>
                    <a:gd name="connsiteY2" fmla="*/ 69850 h 1196975"/>
                    <a:gd name="connsiteX3" fmla="*/ 66675 w 557213"/>
                    <a:gd name="connsiteY3" fmla="*/ 77787 h 1196975"/>
                    <a:gd name="connsiteX4" fmla="*/ 60325 w 557213"/>
                    <a:gd name="connsiteY4" fmla="*/ 90487 h 1196975"/>
                    <a:gd name="connsiteX5" fmla="*/ 50800 w 557213"/>
                    <a:gd name="connsiteY5" fmla="*/ 101600 h 1196975"/>
                    <a:gd name="connsiteX6" fmla="*/ 44450 w 557213"/>
                    <a:gd name="connsiteY6" fmla="*/ 112712 h 1196975"/>
                    <a:gd name="connsiteX7" fmla="*/ 49213 w 557213"/>
                    <a:gd name="connsiteY7" fmla="*/ 133350 h 1196975"/>
                    <a:gd name="connsiteX8" fmla="*/ 52388 w 557213"/>
                    <a:gd name="connsiteY8" fmla="*/ 153987 h 1196975"/>
                    <a:gd name="connsiteX9" fmla="*/ 49213 w 557213"/>
                    <a:gd name="connsiteY9" fmla="*/ 169862 h 1196975"/>
                    <a:gd name="connsiteX10" fmla="*/ 34925 w 557213"/>
                    <a:gd name="connsiteY10" fmla="*/ 179387 h 1196975"/>
                    <a:gd name="connsiteX11" fmla="*/ 17463 w 557213"/>
                    <a:gd name="connsiteY11" fmla="*/ 190500 h 1196975"/>
                    <a:gd name="connsiteX12" fmla="*/ 14288 w 557213"/>
                    <a:gd name="connsiteY12" fmla="*/ 193675 h 1196975"/>
                    <a:gd name="connsiteX13" fmla="*/ 4763 w 557213"/>
                    <a:gd name="connsiteY13" fmla="*/ 292100 h 1196975"/>
                    <a:gd name="connsiteX14" fmla="*/ 6350 w 557213"/>
                    <a:gd name="connsiteY14" fmla="*/ 381000 h 1196975"/>
                    <a:gd name="connsiteX15" fmla="*/ 0 w 557213"/>
                    <a:gd name="connsiteY15" fmla="*/ 440134 h 1196975"/>
                    <a:gd name="connsiteX16" fmla="*/ 20638 w 557213"/>
                    <a:gd name="connsiteY16" fmla="*/ 476250 h 1196975"/>
                    <a:gd name="connsiteX17" fmla="*/ 38100 w 557213"/>
                    <a:gd name="connsiteY17" fmla="*/ 506016 h 1196975"/>
                    <a:gd name="connsiteX18" fmla="*/ 68263 w 557213"/>
                    <a:gd name="connsiteY18" fmla="*/ 530225 h 1196975"/>
                    <a:gd name="connsiteX19" fmla="*/ 109538 w 557213"/>
                    <a:gd name="connsiteY19" fmla="*/ 547687 h 1196975"/>
                    <a:gd name="connsiteX20" fmla="*/ 130175 w 557213"/>
                    <a:gd name="connsiteY20" fmla="*/ 561975 h 1196975"/>
                    <a:gd name="connsiteX21" fmla="*/ 147638 w 557213"/>
                    <a:gd name="connsiteY21" fmla="*/ 587375 h 1196975"/>
                    <a:gd name="connsiteX22" fmla="*/ 168275 w 557213"/>
                    <a:gd name="connsiteY22" fmla="*/ 609600 h 1196975"/>
                    <a:gd name="connsiteX23" fmla="*/ 193675 w 557213"/>
                    <a:gd name="connsiteY23" fmla="*/ 633412 h 1196975"/>
                    <a:gd name="connsiteX24" fmla="*/ 239713 w 557213"/>
                    <a:gd name="connsiteY24" fmla="*/ 685800 h 1196975"/>
                    <a:gd name="connsiteX25" fmla="*/ 266700 w 557213"/>
                    <a:gd name="connsiteY25" fmla="*/ 720725 h 1196975"/>
                    <a:gd name="connsiteX26" fmla="*/ 307975 w 557213"/>
                    <a:gd name="connsiteY26" fmla="*/ 739775 h 1196975"/>
                    <a:gd name="connsiteX27" fmla="*/ 336550 w 557213"/>
                    <a:gd name="connsiteY27" fmla="*/ 750887 h 1196975"/>
                    <a:gd name="connsiteX28" fmla="*/ 355600 w 557213"/>
                    <a:gd name="connsiteY28" fmla="*/ 793750 h 1196975"/>
                    <a:gd name="connsiteX29" fmla="*/ 366713 w 557213"/>
                    <a:gd name="connsiteY29" fmla="*/ 823912 h 1196975"/>
                    <a:gd name="connsiteX30" fmla="*/ 401638 w 557213"/>
                    <a:gd name="connsiteY30" fmla="*/ 841375 h 1196975"/>
                    <a:gd name="connsiteX31" fmla="*/ 422275 w 557213"/>
                    <a:gd name="connsiteY31" fmla="*/ 850900 h 1196975"/>
                    <a:gd name="connsiteX32" fmla="*/ 557213 w 557213"/>
                    <a:gd name="connsiteY32" fmla="*/ 1196975 h 1196975"/>
                    <a:gd name="connsiteX0" fmla="*/ 65088 w 557213"/>
                    <a:gd name="connsiteY0" fmla="*/ 0 h 1196975"/>
                    <a:gd name="connsiteX1" fmla="*/ 73025 w 557213"/>
                    <a:gd name="connsiteY1" fmla="*/ 52387 h 1196975"/>
                    <a:gd name="connsiteX2" fmla="*/ 66675 w 557213"/>
                    <a:gd name="connsiteY2" fmla="*/ 69850 h 1196975"/>
                    <a:gd name="connsiteX3" fmla="*/ 66675 w 557213"/>
                    <a:gd name="connsiteY3" fmla="*/ 77787 h 1196975"/>
                    <a:gd name="connsiteX4" fmla="*/ 60325 w 557213"/>
                    <a:gd name="connsiteY4" fmla="*/ 90487 h 1196975"/>
                    <a:gd name="connsiteX5" fmla="*/ 50800 w 557213"/>
                    <a:gd name="connsiteY5" fmla="*/ 101600 h 1196975"/>
                    <a:gd name="connsiteX6" fmla="*/ 44450 w 557213"/>
                    <a:gd name="connsiteY6" fmla="*/ 112712 h 1196975"/>
                    <a:gd name="connsiteX7" fmla="*/ 49213 w 557213"/>
                    <a:gd name="connsiteY7" fmla="*/ 133350 h 1196975"/>
                    <a:gd name="connsiteX8" fmla="*/ 52388 w 557213"/>
                    <a:gd name="connsiteY8" fmla="*/ 153987 h 1196975"/>
                    <a:gd name="connsiteX9" fmla="*/ 49213 w 557213"/>
                    <a:gd name="connsiteY9" fmla="*/ 169862 h 1196975"/>
                    <a:gd name="connsiteX10" fmla="*/ 34925 w 557213"/>
                    <a:gd name="connsiteY10" fmla="*/ 179387 h 1196975"/>
                    <a:gd name="connsiteX11" fmla="*/ 17463 w 557213"/>
                    <a:gd name="connsiteY11" fmla="*/ 190500 h 1196975"/>
                    <a:gd name="connsiteX12" fmla="*/ 14288 w 557213"/>
                    <a:gd name="connsiteY12" fmla="*/ 193675 h 1196975"/>
                    <a:gd name="connsiteX13" fmla="*/ 4763 w 557213"/>
                    <a:gd name="connsiteY13" fmla="*/ 292100 h 1196975"/>
                    <a:gd name="connsiteX14" fmla="*/ 6350 w 557213"/>
                    <a:gd name="connsiteY14" fmla="*/ 381000 h 1196975"/>
                    <a:gd name="connsiteX15" fmla="*/ 0 w 557213"/>
                    <a:gd name="connsiteY15" fmla="*/ 440134 h 1196975"/>
                    <a:gd name="connsiteX16" fmla="*/ 20638 w 557213"/>
                    <a:gd name="connsiteY16" fmla="*/ 476250 h 1196975"/>
                    <a:gd name="connsiteX17" fmla="*/ 38100 w 557213"/>
                    <a:gd name="connsiteY17" fmla="*/ 506016 h 1196975"/>
                    <a:gd name="connsiteX18" fmla="*/ 68263 w 557213"/>
                    <a:gd name="connsiteY18" fmla="*/ 530225 h 1196975"/>
                    <a:gd name="connsiteX19" fmla="*/ 109538 w 557213"/>
                    <a:gd name="connsiteY19" fmla="*/ 547687 h 1196975"/>
                    <a:gd name="connsiteX20" fmla="*/ 130175 w 557213"/>
                    <a:gd name="connsiteY20" fmla="*/ 561975 h 1196975"/>
                    <a:gd name="connsiteX21" fmla="*/ 147638 w 557213"/>
                    <a:gd name="connsiteY21" fmla="*/ 587375 h 1196975"/>
                    <a:gd name="connsiteX22" fmla="*/ 168275 w 557213"/>
                    <a:gd name="connsiteY22" fmla="*/ 609600 h 1196975"/>
                    <a:gd name="connsiteX23" fmla="*/ 193675 w 557213"/>
                    <a:gd name="connsiteY23" fmla="*/ 633412 h 1196975"/>
                    <a:gd name="connsiteX24" fmla="*/ 239713 w 557213"/>
                    <a:gd name="connsiteY24" fmla="*/ 685800 h 1196975"/>
                    <a:gd name="connsiteX25" fmla="*/ 266700 w 557213"/>
                    <a:gd name="connsiteY25" fmla="*/ 720725 h 1196975"/>
                    <a:gd name="connsiteX26" fmla="*/ 307975 w 557213"/>
                    <a:gd name="connsiteY26" fmla="*/ 739775 h 1196975"/>
                    <a:gd name="connsiteX27" fmla="*/ 330597 w 557213"/>
                    <a:gd name="connsiteY27" fmla="*/ 755649 h 1196975"/>
                    <a:gd name="connsiteX28" fmla="*/ 355600 w 557213"/>
                    <a:gd name="connsiteY28" fmla="*/ 793750 h 1196975"/>
                    <a:gd name="connsiteX29" fmla="*/ 366713 w 557213"/>
                    <a:gd name="connsiteY29" fmla="*/ 823912 h 1196975"/>
                    <a:gd name="connsiteX30" fmla="*/ 401638 w 557213"/>
                    <a:gd name="connsiteY30" fmla="*/ 841375 h 1196975"/>
                    <a:gd name="connsiteX31" fmla="*/ 422275 w 557213"/>
                    <a:gd name="connsiteY31" fmla="*/ 850900 h 1196975"/>
                    <a:gd name="connsiteX32" fmla="*/ 557213 w 557213"/>
                    <a:gd name="connsiteY32" fmla="*/ 1196975 h 1196975"/>
                    <a:gd name="connsiteX0" fmla="*/ 65088 w 557213"/>
                    <a:gd name="connsiteY0" fmla="*/ 0 h 1202928"/>
                    <a:gd name="connsiteX1" fmla="*/ 73025 w 557213"/>
                    <a:gd name="connsiteY1" fmla="*/ 58340 h 1202928"/>
                    <a:gd name="connsiteX2" fmla="*/ 66675 w 557213"/>
                    <a:gd name="connsiteY2" fmla="*/ 75803 h 1202928"/>
                    <a:gd name="connsiteX3" fmla="*/ 66675 w 557213"/>
                    <a:gd name="connsiteY3" fmla="*/ 83740 h 1202928"/>
                    <a:gd name="connsiteX4" fmla="*/ 60325 w 557213"/>
                    <a:gd name="connsiteY4" fmla="*/ 96440 h 1202928"/>
                    <a:gd name="connsiteX5" fmla="*/ 50800 w 557213"/>
                    <a:gd name="connsiteY5" fmla="*/ 107553 h 1202928"/>
                    <a:gd name="connsiteX6" fmla="*/ 44450 w 557213"/>
                    <a:gd name="connsiteY6" fmla="*/ 118665 h 1202928"/>
                    <a:gd name="connsiteX7" fmla="*/ 49213 w 557213"/>
                    <a:gd name="connsiteY7" fmla="*/ 139303 h 1202928"/>
                    <a:gd name="connsiteX8" fmla="*/ 52388 w 557213"/>
                    <a:gd name="connsiteY8" fmla="*/ 159940 h 1202928"/>
                    <a:gd name="connsiteX9" fmla="*/ 49213 w 557213"/>
                    <a:gd name="connsiteY9" fmla="*/ 175815 h 1202928"/>
                    <a:gd name="connsiteX10" fmla="*/ 34925 w 557213"/>
                    <a:gd name="connsiteY10" fmla="*/ 185340 h 1202928"/>
                    <a:gd name="connsiteX11" fmla="*/ 17463 w 557213"/>
                    <a:gd name="connsiteY11" fmla="*/ 196453 h 1202928"/>
                    <a:gd name="connsiteX12" fmla="*/ 14288 w 557213"/>
                    <a:gd name="connsiteY12" fmla="*/ 199628 h 1202928"/>
                    <a:gd name="connsiteX13" fmla="*/ 4763 w 557213"/>
                    <a:gd name="connsiteY13" fmla="*/ 298053 h 1202928"/>
                    <a:gd name="connsiteX14" fmla="*/ 6350 w 557213"/>
                    <a:gd name="connsiteY14" fmla="*/ 386953 h 1202928"/>
                    <a:gd name="connsiteX15" fmla="*/ 0 w 557213"/>
                    <a:gd name="connsiteY15" fmla="*/ 446087 h 1202928"/>
                    <a:gd name="connsiteX16" fmla="*/ 20638 w 557213"/>
                    <a:gd name="connsiteY16" fmla="*/ 482203 h 1202928"/>
                    <a:gd name="connsiteX17" fmla="*/ 38100 w 557213"/>
                    <a:gd name="connsiteY17" fmla="*/ 511969 h 1202928"/>
                    <a:gd name="connsiteX18" fmla="*/ 68263 w 557213"/>
                    <a:gd name="connsiteY18" fmla="*/ 536178 h 1202928"/>
                    <a:gd name="connsiteX19" fmla="*/ 109538 w 557213"/>
                    <a:gd name="connsiteY19" fmla="*/ 553640 h 1202928"/>
                    <a:gd name="connsiteX20" fmla="*/ 130175 w 557213"/>
                    <a:gd name="connsiteY20" fmla="*/ 567928 h 1202928"/>
                    <a:gd name="connsiteX21" fmla="*/ 147638 w 557213"/>
                    <a:gd name="connsiteY21" fmla="*/ 593328 h 1202928"/>
                    <a:gd name="connsiteX22" fmla="*/ 168275 w 557213"/>
                    <a:gd name="connsiteY22" fmla="*/ 615553 h 1202928"/>
                    <a:gd name="connsiteX23" fmla="*/ 193675 w 557213"/>
                    <a:gd name="connsiteY23" fmla="*/ 639365 h 1202928"/>
                    <a:gd name="connsiteX24" fmla="*/ 239713 w 557213"/>
                    <a:gd name="connsiteY24" fmla="*/ 691753 h 1202928"/>
                    <a:gd name="connsiteX25" fmla="*/ 266700 w 557213"/>
                    <a:gd name="connsiteY25" fmla="*/ 726678 h 1202928"/>
                    <a:gd name="connsiteX26" fmla="*/ 307975 w 557213"/>
                    <a:gd name="connsiteY26" fmla="*/ 745728 h 1202928"/>
                    <a:gd name="connsiteX27" fmla="*/ 330597 w 557213"/>
                    <a:gd name="connsiteY27" fmla="*/ 761602 h 1202928"/>
                    <a:gd name="connsiteX28" fmla="*/ 355600 w 557213"/>
                    <a:gd name="connsiteY28" fmla="*/ 799703 h 1202928"/>
                    <a:gd name="connsiteX29" fmla="*/ 366713 w 557213"/>
                    <a:gd name="connsiteY29" fmla="*/ 829865 h 1202928"/>
                    <a:gd name="connsiteX30" fmla="*/ 401638 w 557213"/>
                    <a:gd name="connsiteY30" fmla="*/ 847328 h 1202928"/>
                    <a:gd name="connsiteX31" fmla="*/ 422275 w 557213"/>
                    <a:gd name="connsiteY31" fmla="*/ 856853 h 1202928"/>
                    <a:gd name="connsiteX32" fmla="*/ 557213 w 557213"/>
                    <a:gd name="connsiteY32" fmla="*/ 1202928 h 120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557213" h="1202928">
                      <a:moveTo>
                        <a:pt x="65088" y="0"/>
                      </a:moveTo>
                      <a:lnTo>
                        <a:pt x="73025" y="58340"/>
                      </a:lnTo>
                      <a:lnTo>
                        <a:pt x="66675" y="75803"/>
                      </a:lnTo>
                      <a:lnTo>
                        <a:pt x="66675" y="83740"/>
                      </a:lnTo>
                      <a:lnTo>
                        <a:pt x="60325" y="96440"/>
                      </a:lnTo>
                      <a:lnTo>
                        <a:pt x="50800" y="107553"/>
                      </a:lnTo>
                      <a:lnTo>
                        <a:pt x="44450" y="118665"/>
                      </a:lnTo>
                      <a:lnTo>
                        <a:pt x="49213" y="139303"/>
                      </a:lnTo>
                      <a:lnTo>
                        <a:pt x="52388" y="159940"/>
                      </a:lnTo>
                      <a:lnTo>
                        <a:pt x="49213" y="175815"/>
                      </a:lnTo>
                      <a:lnTo>
                        <a:pt x="34925" y="185340"/>
                      </a:lnTo>
                      <a:lnTo>
                        <a:pt x="17463" y="196453"/>
                      </a:lnTo>
                      <a:lnTo>
                        <a:pt x="14288" y="199628"/>
                      </a:lnTo>
                      <a:lnTo>
                        <a:pt x="4763" y="298053"/>
                      </a:lnTo>
                      <a:lnTo>
                        <a:pt x="6350" y="386953"/>
                      </a:lnTo>
                      <a:lnTo>
                        <a:pt x="0" y="446087"/>
                      </a:lnTo>
                      <a:lnTo>
                        <a:pt x="20638" y="482203"/>
                      </a:lnTo>
                      <a:lnTo>
                        <a:pt x="38100" y="511969"/>
                      </a:lnTo>
                      <a:lnTo>
                        <a:pt x="68263" y="536178"/>
                      </a:lnTo>
                      <a:lnTo>
                        <a:pt x="109538" y="553640"/>
                      </a:lnTo>
                      <a:lnTo>
                        <a:pt x="130175" y="567928"/>
                      </a:lnTo>
                      <a:lnTo>
                        <a:pt x="147638" y="593328"/>
                      </a:lnTo>
                      <a:lnTo>
                        <a:pt x="168275" y="615553"/>
                      </a:lnTo>
                      <a:lnTo>
                        <a:pt x="193675" y="639365"/>
                      </a:lnTo>
                      <a:lnTo>
                        <a:pt x="239713" y="691753"/>
                      </a:lnTo>
                      <a:lnTo>
                        <a:pt x="266700" y="726678"/>
                      </a:lnTo>
                      <a:lnTo>
                        <a:pt x="307975" y="745728"/>
                      </a:lnTo>
                      <a:lnTo>
                        <a:pt x="330597" y="761602"/>
                      </a:lnTo>
                      <a:lnTo>
                        <a:pt x="355600" y="799703"/>
                      </a:lnTo>
                      <a:lnTo>
                        <a:pt x="366713" y="829865"/>
                      </a:lnTo>
                      <a:lnTo>
                        <a:pt x="401638" y="847328"/>
                      </a:lnTo>
                      <a:lnTo>
                        <a:pt x="422275" y="856853"/>
                      </a:lnTo>
                      <a:lnTo>
                        <a:pt x="557213" y="1202928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9">
                  <a:extLst>
                    <a:ext uri="{FF2B5EF4-FFF2-40B4-BE49-F238E27FC236}">
                      <a16:creationId xmlns:a16="http://schemas.microsoft.com/office/drawing/2014/main" id="{335EB8D9-1E65-45D7-B7CB-9264B20D6635}"/>
                    </a:ext>
                  </a:extLst>
                </p:cNvPr>
                <p:cNvSpPr/>
                <p:nvPr/>
              </p:nvSpPr>
              <p:spPr>
                <a:xfrm>
                  <a:off x="6567488" y="5894388"/>
                  <a:ext cx="65087" cy="203200"/>
                </a:xfrm>
                <a:custGeom>
                  <a:avLst/>
                  <a:gdLst>
                    <a:gd name="connsiteX0" fmla="*/ 0 w 65087"/>
                    <a:gd name="connsiteY0" fmla="*/ 0 h 203200"/>
                    <a:gd name="connsiteX1" fmla="*/ 65087 w 65087"/>
                    <a:gd name="connsiteY1" fmla="*/ 150812 h 203200"/>
                    <a:gd name="connsiteX2" fmla="*/ 57150 w 65087"/>
                    <a:gd name="connsiteY2" fmla="*/ 203200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5087" h="203200">
                      <a:moveTo>
                        <a:pt x="0" y="0"/>
                      </a:moveTo>
                      <a:lnTo>
                        <a:pt x="65087" y="150812"/>
                      </a:lnTo>
                      <a:lnTo>
                        <a:pt x="57150" y="203200"/>
                      </a:lnTo>
                    </a:path>
                  </a:pathLst>
                </a:custGeom>
                <a:noFill/>
                <a:ln w="38100">
                  <a:solidFill>
                    <a:srgbClr val="0070C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FF57B63-B300-439A-A83B-BE55C84F1507}"/>
                </a:ext>
              </a:extLst>
            </p:cNvPr>
            <p:cNvSpPr/>
            <p:nvPr/>
          </p:nvSpPr>
          <p:spPr>
            <a:xfrm>
              <a:off x="7092975" y="3792388"/>
              <a:ext cx="127361" cy="12848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74320" r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GC Canal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902184-A8AF-405D-93DF-384EC15A1B5B}"/>
                </a:ext>
              </a:extLst>
            </p:cNvPr>
            <p:cNvSpPr/>
            <p:nvPr/>
          </p:nvSpPr>
          <p:spPr>
            <a:xfrm>
              <a:off x="6987764" y="3460594"/>
              <a:ext cx="127361" cy="1284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27432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TC Canal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139DB0-1D41-4596-9A91-F6D5EFEA5122}"/>
              </a:ext>
            </a:extLst>
          </p:cNvPr>
          <p:cNvSpPr/>
          <p:nvPr/>
        </p:nvSpPr>
        <p:spPr>
          <a:xfrm>
            <a:off x="0" y="822960"/>
            <a:ext cx="5732221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3088" lvl="1" indent="-342900" defTabSz="914400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lang="en-US" sz="2000" kern="0" dirty="0">
                <a:solidFill>
                  <a:srgbClr val="3B6B7A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Locally led and beneficiary pays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Large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offstream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surface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water storage</a:t>
            </a:r>
          </a:p>
          <a:p>
            <a:pPr marL="915987" marR="0" lvl="2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6576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Benefits endangered species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wildlife refuges</a:t>
            </a:r>
          </a:p>
          <a:p>
            <a:pPr marL="915987" marR="0" lvl="2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6576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Increases water supply in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drier years</a:t>
            </a:r>
          </a:p>
          <a:p>
            <a:pPr marL="915987" marR="0" lvl="2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6576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Reduces local flood risk</a:t>
            </a:r>
          </a:p>
          <a:p>
            <a:pPr marL="915987" marR="0" lvl="2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3657600" algn="l"/>
              </a:tabLst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Is more effective with climate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change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Supports the state’s co-equal goals</a:t>
            </a:r>
          </a:p>
          <a:p>
            <a:pPr marL="5730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3657600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 adapt to and integrate with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49612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36267" y="695562"/>
            <a:ext cx="2607734" cy="221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8672" r="20198" b="8853"/>
          <a:stretch/>
        </p:blipFill>
        <p:spPr>
          <a:xfrm>
            <a:off x="6592949" y="661804"/>
            <a:ext cx="2551051" cy="2203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80"/>
            <a:ext cx="9133839" cy="688554"/>
          </a:xfrm>
        </p:spPr>
        <p:txBody>
          <a:bodyPr>
            <a:noAutofit/>
          </a:bodyPr>
          <a:lstStyle/>
          <a:p>
            <a:pPr marL="457200">
              <a:tabLst>
                <a:tab pos="8343900" algn="r"/>
              </a:tabLst>
            </a:pPr>
            <a:r>
              <a:rPr lang="en-US" sz="2800" spc="100" dirty="0"/>
              <a:t>Project Facilities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t="6774" r="52201" b="6035"/>
          <a:stretch/>
        </p:blipFill>
        <p:spPr>
          <a:xfrm>
            <a:off x="317226" y="1104901"/>
            <a:ext cx="3394705" cy="53690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r="52376"/>
          <a:stretch/>
        </p:blipFill>
        <p:spPr>
          <a:xfrm>
            <a:off x="2158584" y="688555"/>
            <a:ext cx="1528996" cy="6169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26743" r="64780" b="6226"/>
          <a:stretch/>
        </p:blipFill>
        <p:spPr>
          <a:xfrm>
            <a:off x="891916" y="2338467"/>
            <a:ext cx="1458818" cy="4135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3806" y="4774046"/>
            <a:ext cx="75975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 w="63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Maxwell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4" t="11160" r="60426" b="80756"/>
          <a:stretch/>
        </p:blipFill>
        <p:spPr>
          <a:xfrm>
            <a:off x="1842555" y="1377110"/>
            <a:ext cx="977494" cy="498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3" t="11160" r="51719" b="80756"/>
          <a:stretch/>
        </p:blipFill>
        <p:spPr>
          <a:xfrm>
            <a:off x="2870569" y="1374420"/>
            <a:ext cx="887884" cy="4987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t="60373" r="72741" b="34178"/>
          <a:stretch/>
        </p:blipFill>
        <p:spPr>
          <a:xfrm>
            <a:off x="376518" y="4410635"/>
            <a:ext cx="1116081" cy="3361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6" t="37973" r="33518" b="57955"/>
          <a:stretch/>
        </p:blipFill>
        <p:spPr>
          <a:xfrm>
            <a:off x="4827181" y="2960989"/>
            <a:ext cx="1131409" cy="318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13026" r="64147" b="74825"/>
          <a:stretch/>
        </p:blipFill>
        <p:spPr>
          <a:xfrm>
            <a:off x="7696461" y="4802254"/>
            <a:ext cx="678011" cy="1868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7" t="30349" r="52506" b="60154"/>
          <a:stretch/>
        </p:blipFill>
        <p:spPr>
          <a:xfrm>
            <a:off x="7686301" y="5101970"/>
            <a:ext cx="1199121" cy="1460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7" t="50314" r="7805" b="37596"/>
          <a:stretch/>
        </p:blipFill>
        <p:spPr>
          <a:xfrm>
            <a:off x="7727387" y="5512905"/>
            <a:ext cx="1406453" cy="1859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476" y="3190529"/>
            <a:ext cx="143681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 w="63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Sacramento River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33" y="2196523"/>
            <a:ext cx="291244" cy="2912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49" y="5595722"/>
            <a:ext cx="291244" cy="29124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927860" y="3283991"/>
            <a:ext cx="5004522" cy="332137"/>
            <a:chOff x="1927860" y="3316457"/>
            <a:chExt cx="5004522" cy="332137"/>
          </a:xfrm>
        </p:grpSpPr>
        <p:grpSp>
          <p:nvGrpSpPr>
            <p:cNvPr id="33" name="Group 32"/>
            <p:cNvGrpSpPr/>
            <p:nvPr/>
          </p:nvGrpSpPr>
          <p:grpSpPr>
            <a:xfrm>
              <a:off x="2632488" y="3316457"/>
              <a:ext cx="4299894" cy="332137"/>
              <a:chOff x="2632488" y="3313162"/>
              <a:chExt cx="4299894" cy="332137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3883125" y="3313162"/>
                <a:ext cx="3049257" cy="23111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31"/>
              <p:cNvSpPr/>
              <p:nvPr/>
            </p:nvSpPr>
            <p:spPr>
              <a:xfrm>
                <a:off x="2632488" y="3313162"/>
                <a:ext cx="1271139" cy="332137"/>
              </a:xfrm>
              <a:custGeom>
                <a:avLst/>
                <a:gdLst>
                  <a:gd name="connsiteX0" fmla="*/ 0 w 1271139"/>
                  <a:gd name="connsiteY0" fmla="*/ 291132 h 332137"/>
                  <a:gd name="connsiteX1" fmla="*/ 184520 w 1271139"/>
                  <a:gd name="connsiteY1" fmla="*/ 295233 h 332137"/>
                  <a:gd name="connsiteX2" fmla="*/ 196821 w 1271139"/>
                  <a:gd name="connsiteY2" fmla="*/ 299333 h 332137"/>
                  <a:gd name="connsiteX3" fmla="*/ 233725 w 1271139"/>
                  <a:gd name="connsiteY3" fmla="*/ 315735 h 332137"/>
                  <a:gd name="connsiteX4" fmla="*/ 246027 w 1271139"/>
                  <a:gd name="connsiteY4" fmla="*/ 319835 h 332137"/>
                  <a:gd name="connsiteX5" fmla="*/ 270629 w 1271139"/>
                  <a:gd name="connsiteY5" fmla="*/ 332137 h 332137"/>
                  <a:gd name="connsiteX6" fmla="*/ 282931 w 1271139"/>
                  <a:gd name="connsiteY6" fmla="*/ 328036 h 332137"/>
                  <a:gd name="connsiteX7" fmla="*/ 332136 w 1271139"/>
                  <a:gd name="connsiteY7" fmla="*/ 323936 h 332137"/>
                  <a:gd name="connsiteX8" fmla="*/ 352638 w 1271139"/>
                  <a:gd name="connsiteY8" fmla="*/ 319835 h 332137"/>
                  <a:gd name="connsiteX9" fmla="*/ 364940 w 1271139"/>
                  <a:gd name="connsiteY9" fmla="*/ 315735 h 332137"/>
                  <a:gd name="connsiteX10" fmla="*/ 389542 w 1271139"/>
                  <a:gd name="connsiteY10" fmla="*/ 311634 h 332137"/>
                  <a:gd name="connsiteX11" fmla="*/ 414145 w 1271139"/>
                  <a:gd name="connsiteY11" fmla="*/ 303434 h 332137"/>
                  <a:gd name="connsiteX12" fmla="*/ 430547 w 1271139"/>
                  <a:gd name="connsiteY12" fmla="*/ 299333 h 332137"/>
                  <a:gd name="connsiteX13" fmla="*/ 455150 w 1271139"/>
                  <a:gd name="connsiteY13" fmla="*/ 291132 h 332137"/>
                  <a:gd name="connsiteX14" fmla="*/ 479752 w 1271139"/>
                  <a:gd name="connsiteY14" fmla="*/ 282931 h 332137"/>
                  <a:gd name="connsiteX15" fmla="*/ 492054 w 1271139"/>
                  <a:gd name="connsiteY15" fmla="*/ 278831 h 332137"/>
                  <a:gd name="connsiteX16" fmla="*/ 533058 w 1271139"/>
                  <a:gd name="connsiteY16" fmla="*/ 266529 h 332137"/>
                  <a:gd name="connsiteX17" fmla="*/ 545360 w 1271139"/>
                  <a:gd name="connsiteY17" fmla="*/ 258329 h 332137"/>
                  <a:gd name="connsiteX18" fmla="*/ 561761 w 1271139"/>
                  <a:gd name="connsiteY18" fmla="*/ 250128 h 332137"/>
                  <a:gd name="connsiteX19" fmla="*/ 586364 w 1271139"/>
                  <a:gd name="connsiteY19" fmla="*/ 225525 h 332137"/>
                  <a:gd name="connsiteX20" fmla="*/ 615067 w 1271139"/>
                  <a:gd name="connsiteY20" fmla="*/ 192721 h 332137"/>
                  <a:gd name="connsiteX21" fmla="*/ 635569 w 1271139"/>
                  <a:gd name="connsiteY21" fmla="*/ 168119 h 332137"/>
                  <a:gd name="connsiteX22" fmla="*/ 651971 w 1271139"/>
                  <a:gd name="connsiteY22" fmla="*/ 143516 h 332137"/>
                  <a:gd name="connsiteX23" fmla="*/ 660172 w 1271139"/>
                  <a:gd name="connsiteY23" fmla="*/ 131215 h 332137"/>
                  <a:gd name="connsiteX24" fmla="*/ 684775 w 1271139"/>
                  <a:gd name="connsiteY24" fmla="*/ 114813 h 332137"/>
                  <a:gd name="connsiteX25" fmla="*/ 725779 w 1271139"/>
                  <a:gd name="connsiteY25" fmla="*/ 98411 h 332137"/>
                  <a:gd name="connsiteX26" fmla="*/ 733980 w 1271139"/>
                  <a:gd name="connsiteY26" fmla="*/ 86110 h 332137"/>
                  <a:gd name="connsiteX27" fmla="*/ 770884 w 1271139"/>
                  <a:gd name="connsiteY27" fmla="*/ 90210 h 332137"/>
                  <a:gd name="connsiteX28" fmla="*/ 820090 w 1271139"/>
                  <a:gd name="connsiteY28" fmla="*/ 86110 h 332137"/>
                  <a:gd name="connsiteX29" fmla="*/ 844692 w 1271139"/>
                  <a:gd name="connsiteY29" fmla="*/ 69708 h 332137"/>
                  <a:gd name="connsiteX30" fmla="*/ 856994 w 1271139"/>
                  <a:gd name="connsiteY30" fmla="*/ 61507 h 332137"/>
                  <a:gd name="connsiteX31" fmla="*/ 881596 w 1271139"/>
                  <a:gd name="connsiteY31" fmla="*/ 45105 h 332137"/>
                  <a:gd name="connsiteX32" fmla="*/ 1008710 w 1271139"/>
                  <a:gd name="connsiteY32" fmla="*/ 36904 h 332137"/>
                  <a:gd name="connsiteX33" fmla="*/ 1049715 w 1271139"/>
                  <a:gd name="connsiteY33" fmla="*/ 41005 h 332137"/>
                  <a:gd name="connsiteX34" fmla="*/ 1213733 w 1271139"/>
                  <a:gd name="connsiteY34" fmla="*/ 36904 h 332137"/>
                  <a:gd name="connsiteX35" fmla="*/ 1226034 w 1271139"/>
                  <a:gd name="connsiteY35" fmla="*/ 28703 h 332137"/>
                  <a:gd name="connsiteX36" fmla="*/ 1238335 w 1271139"/>
                  <a:gd name="connsiteY36" fmla="*/ 24603 h 332137"/>
                  <a:gd name="connsiteX37" fmla="*/ 1250637 w 1271139"/>
                  <a:gd name="connsiteY37" fmla="*/ 12302 h 332137"/>
                  <a:gd name="connsiteX38" fmla="*/ 1271139 w 1271139"/>
                  <a:gd name="connsiteY38" fmla="*/ 0 h 33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71139" h="332137">
                    <a:moveTo>
                      <a:pt x="0" y="291132"/>
                    </a:moveTo>
                    <a:cubicBezTo>
                      <a:pt x="60919" y="287071"/>
                      <a:pt x="124503" y="280228"/>
                      <a:pt x="184520" y="295233"/>
                    </a:cubicBezTo>
                    <a:cubicBezTo>
                      <a:pt x="188713" y="296281"/>
                      <a:pt x="192721" y="297966"/>
                      <a:pt x="196821" y="299333"/>
                    </a:cubicBezTo>
                    <a:cubicBezTo>
                      <a:pt x="216314" y="312328"/>
                      <a:pt x="204450" y="305977"/>
                      <a:pt x="233725" y="315735"/>
                    </a:cubicBezTo>
                    <a:lnTo>
                      <a:pt x="246027" y="319835"/>
                    </a:lnTo>
                    <a:cubicBezTo>
                      <a:pt x="252245" y="323981"/>
                      <a:pt x="262142" y="332137"/>
                      <a:pt x="270629" y="332137"/>
                    </a:cubicBezTo>
                    <a:cubicBezTo>
                      <a:pt x="274952" y="332137"/>
                      <a:pt x="278646" y="328607"/>
                      <a:pt x="282931" y="328036"/>
                    </a:cubicBezTo>
                    <a:cubicBezTo>
                      <a:pt x="299245" y="325861"/>
                      <a:pt x="315734" y="325303"/>
                      <a:pt x="332136" y="323936"/>
                    </a:cubicBezTo>
                    <a:cubicBezTo>
                      <a:pt x="338970" y="322569"/>
                      <a:pt x="345877" y="321525"/>
                      <a:pt x="352638" y="319835"/>
                    </a:cubicBezTo>
                    <a:cubicBezTo>
                      <a:pt x="356831" y="318787"/>
                      <a:pt x="360721" y="316673"/>
                      <a:pt x="364940" y="315735"/>
                    </a:cubicBezTo>
                    <a:cubicBezTo>
                      <a:pt x="373056" y="313931"/>
                      <a:pt x="381476" y="313650"/>
                      <a:pt x="389542" y="311634"/>
                    </a:cubicBezTo>
                    <a:cubicBezTo>
                      <a:pt x="397928" y="309537"/>
                      <a:pt x="405759" y="305531"/>
                      <a:pt x="414145" y="303434"/>
                    </a:cubicBezTo>
                    <a:cubicBezTo>
                      <a:pt x="419612" y="302067"/>
                      <a:pt x="425149" y="300952"/>
                      <a:pt x="430547" y="299333"/>
                    </a:cubicBezTo>
                    <a:cubicBezTo>
                      <a:pt x="438827" y="296849"/>
                      <a:pt x="446949" y="293866"/>
                      <a:pt x="455150" y="291132"/>
                    </a:cubicBezTo>
                    <a:lnTo>
                      <a:pt x="479752" y="282931"/>
                    </a:lnTo>
                    <a:cubicBezTo>
                      <a:pt x="483853" y="281564"/>
                      <a:pt x="487861" y="279880"/>
                      <a:pt x="492054" y="278831"/>
                    </a:cubicBezTo>
                    <a:cubicBezTo>
                      <a:pt x="501222" y="276539"/>
                      <a:pt x="527069" y="270521"/>
                      <a:pt x="533058" y="266529"/>
                    </a:cubicBezTo>
                    <a:cubicBezTo>
                      <a:pt x="537159" y="263796"/>
                      <a:pt x="541081" y="260774"/>
                      <a:pt x="545360" y="258329"/>
                    </a:cubicBezTo>
                    <a:cubicBezTo>
                      <a:pt x="550667" y="255297"/>
                      <a:pt x="556988" y="253946"/>
                      <a:pt x="561761" y="250128"/>
                    </a:cubicBezTo>
                    <a:cubicBezTo>
                      <a:pt x="570817" y="242883"/>
                      <a:pt x="579931" y="235175"/>
                      <a:pt x="586364" y="225525"/>
                    </a:cubicBezTo>
                    <a:cubicBezTo>
                      <a:pt x="605500" y="196822"/>
                      <a:pt x="594565" y="206389"/>
                      <a:pt x="615067" y="192721"/>
                    </a:cubicBezTo>
                    <a:cubicBezTo>
                      <a:pt x="644378" y="148757"/>
                      <a:pt x="598729" y="215485"/>
                      <a:pt x="635569" y="168119"/>
                    </a:cubicBezTo>
                    <a:cubicBezTo>
                      <a:pt x="641620" y="160339"/>
                      <a:pt x="646504" y="151717"/>
                      <a:pt x="651971" y="143516"/>
                    </a:cubicBezTo>
                    <a:cubicBezTo>
                      <a:pt x="654705" y="139416"/>
                      <a:pt x="656072" y="133949"/>
                      <a:pt x="660172" y="131215"/>
                    </a:cubicBezTo>
                    <a:cubicBezTo>
                      <a:pt x="668373" y="125748"/>
                      <a:pt x="675424" y="117930"/>
                      <a:pt x="684775" y="114813"/>
                    </a:cubicBezTo>
                    <a:cubicBezTo>
                      <a:pt x="715176" y="104679"/>
                      <a:pt x="701645" y="110478"/>
                      <a:pt x="725779" y="98411"/>
                    </a:cubicBezTo>
                    <a:cubicBezTo>
                      <a:pt x="728513" y="94311"/>
                      <a:pt x="729131" y="86992"/>
                      <a:pt x="733980" y="86110"/>
                    </a:cubicBezTo>
                    <a:cubicBezTo>
                      <a:pt x="746157" y="83896"/>
                      <a:pt x="758507" y="90210"/>
                      <a:pt x="770884" y="90210"/>
                    </a:cubicBezTo>
                    <a:cubicBezTo>
                      <a:pt x="787343" y="90210"/>
                      <a:pt x="803688" y="87477"/>
                      <a:pt x="820090" y="86110"/>
                    </a:cubicBezTo>
                    <a:lnTo>
                      <a:pt x="844692" y="69708"/>
                    </a:lnTo>
                    <a:cubicBezTo>
                      <a:pt x="848793" y="66974"/>
                      <a:pt x="853509" y="64992"/>
                      <a:pt x="856994" y="61507"/>
                    </a:cubicBezTo>
                    <a:cubicBezTo>
                      <a:pt x="872351" y="46150"/>
                      <a:pt x="863794" y="51040"/>
                      <a:pt x="881596" y="45105"/>
                    </a:cubicBezTo>
                    <a:cubicBezTo>
                      <a:pt x="920684" y="6020"/>
                      <a:pt x="890042" y="30658"/>
                      <a:pt x="1008710" y="36904"/>
                    </a:cubicBezTo>
                    <a:cubicBezTo>
                      <a:pt x="1022428" y="37626"/>
                      <a:pt x="1036047" y="39638"/>
                      <a:pt x="1049715" y="41005"/>
                    </a:cubicBezTo>
                    <a:cubicBezTo>
                      <a:pt x="1104388" y="39638"/>
                      <a:pt x="1159176" y="40711"/>
                      <a:pt x="1213733" y="36904"/>
                    </a:cubicBezTo>
                    <a:cubicBezTo>
                      <a:pt x="1218649" y="36561"/>
                      <a:pt x="1221626" y="30907"/>
                      <a:pt x="1226034" y="28703"/>
                    </a:cubicBezTo>
                    <a:cubicBezTo>
                      <a:pt x="1229900" y="26770"/>
                      <a:pt x="1234235" y="25970"/>
                      <a:pt x="1238335" y="24603"/>
                    </a:cubicBezTo>
                    <a:cubicBezTo>
                      <a:pt x="1242436" y="20503"/>
                      <a:pt x="1246182" y="16014"/>
                      <a:pt x="1250637" y="12302"/>
                    </a:cubicBezTo>
                    <a:cubicBezTo>
                      <a:pt x="1258059" y="6117"/>
                      <a:pt x="1263133" y="4003"/>
                      <a:pt x="1271139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 flipH="1">
              <a:off x="1927860" y="3476544"/>
              <a:ext cx="29718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7791337" y="5287766"/>
            <a:ext cx="1104244" cy="201199"/>
            <a:chOff x="7791337" y="5440163"/>
            <a:chExt cx="1104244" cy="2011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7" t="50134" r="52338" b="36882"/>
            <a:stretch/>
          </p:blipFill>
          <p:spPr>
            <a:xfrm>
              <a:off x="8169638" y="5440163"/>
              <a:ext cx="725943" cy="201199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7791337" y="5540762"/>
              <a:ext cx="318804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731752" y="2226058"/>
            <a:ext cx="1666249" cy="586150"/>
            <a:chOff x="7698575" y="2221918"/>
            <a:chExt cx="1613991" cy="52204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43" b="22084"/>
            <a:stretch/>
          </p:blipFill>
          <p:spPr>
            <a:xfrm>
              <a:off x="7698575" y="2494020"/>
              <a:ext cx="1613991" cy="249945"/>
            </a:xfrm>
            <a:prstGeom prst="rect">
              <a:avLst/>
            </a:prstGeom>
          </p:spPr>
        </p:pic>
        <p:sp>
          <p:nvSpPr>
            <p:cNvPr id="43" name="5-Point Star 42"/>
            <p:cNvSpPr/>
            <p:nvPr/>
          </p:nvSpPr>
          <p:spPr>
            <a:xfrm>
              <a:off x="8277589" y="2221918"/>
              <a:ext cx="273416" cy="273416"/>
            </a:xfrm>
            <a:prstGeom prst="star5">
              <a:avLst/>
            </a:prstGeom>
            <a:solidFill>
              <a:srgbClr val="D09E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1888066" y="3378200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590799" y="3496733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276599" y="3318933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866466" y="3251200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873999" y="5740401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5665" y="5698064"/>
            <a:ext cx="8451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Montserrat-Regular"/>
                <a:ea typeface="+mn-ea"/>
                <a:cs typeface="Montserrat-Regular"/>
              </a:rPr>
              <a:t>Pumping Plants</a:t>
            </a:r>
          </a:p>
        </p:txBody>
      </p:sp>
      <p:sp>
        <p:nvSpPr>
          <p:cNvPr id="37" name="Oval 36"/>
          <p:cNvSpPr/>
          <p:nvPr/>
        </p:nvSpPr>
        <p:spPr>
          <a:xfrm>
            <a:off x="2209796" y="3378203"/>
            <a:ext cx="110067" cy="118534"/>
          </a:xfrm>
          <a:prstGeom prst="ellipse">
            <a:avLst/>
          </a:prstGeom>
          <a:solidFill>
            <a:srgbClr val="181717"/>
          </a:solidFill>
          <a:ln>
            <a:solidFill>
              <a:srgbClr val="1D37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2E038901-3C13-4279-BA62-7BC47124EEF5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5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29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A5544BE-59A6-4CC6-8D71-63CAFC4F0232}"/>
              </a:ext>
            </a:extLst>
          </p:cNvPr>
          <p:cNvSpPr/>
          <p:nvPr/>
        </p:nvSpPr>
        <p:spPr>
          <a:xfrm>
            <a:off x="6583680" y="2560320"/>
            <a:ext cx="1645920" cy="914400"/>
          </a:xfrm>
          <a:prstGeom prst="rect">
            <a:avLst/>
          </a:prstGeom>
          <a:noFill/>
          <a:ln>
            <a:solidFill>
              <a:srgbClr val="89C2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6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Capacity</a:t>
            </a:r>
            <a:endParaRPr kumimoji="0" lang="en-US" sz="1600" b="0" i="0" u="none" strike="noStrike" kern="1200" cap="none" spc="6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01BB27-50AB-49EF-B7F7-A671EFBD967F}"/>
              </a:ext>
            </a:extLst>
          </p:cNvPr>
          <p:cNvCxnSpPr>
            <a:cxnSpLocks/>
          </p:cNvCxnSpPr>
          <p:nvPr/>
        </p:nvCxnSpPr>
        <p:spPr>
          <a:xfrm rot="-5400000">
            <a:off x="5082540" y="-1828800"/>
            <a:ext cx="0" cy="658368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5CBE24D7-B9E9-4506-94BB-4C18414FBA4E}"/>
              </a:ext>
            </a:extLst>
          </p:cNvPr>
          <p:cNvSpPr txBox="1"/>
          <p:nvPr/>
        </p:nvSpPr>
        <p:spPr>
          <a:xfrm>
            <a:off x="274320" y="4226881"/>
            <a:ext cx="8377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17775" algn="ctr"/>
                <a:tab pos="4740275" algn="ctr"/>
                <a:tab pos="7089775" algn="ctr"/>
              </a:tabLst>
              <a:defRPr/>
            </a:pPr>
            <a:r>
              <a:rPr kumimoji="0" 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Water:</a:t>
            </a: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(21)	Federal	California</a:t>
            </a:r>
            <a:endParaRPr kumimoji="0" lang="en-US" sz="16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4803775" algn="ctr"/>
                <a:tab pos="6858000" algn="ctr"/>
              </a:tabLst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Reduction:</a:t>
            </a: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ü</a:t>
            </a: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 ü </a:t>
            </a: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 ü</a:t>
            </a: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4803775" algn="ctr"/>
                <a:tab pos="6858000" algn="ctr"/>
              </a:tabLst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Recreation:</a:t>
            </a: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ü </a:t>
            </a: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 ü </a:t>
            </a: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 ü</a:t>
            </a: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4803775" algn="ctr"/>
                <a:tab pos="6858000" algn="ctr"/>
              </a:tabLst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Renewable Power:</a:t>
            </a: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ü </a:t>
            </a: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 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4803775" algn="ctr"/>
                <a:tab pos="6858000" algn="ctr"/>
              </a:tabLst>
              <a:defRPr/>
            </a:pPr>
            <a:r>
              <a:rPr kumimoji="0" lang="en-US" sz="1800" b="0" i="0" u="none" strike="noStrike" kern="1200" cap="none" spc="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SGMA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compliance: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ü</a:t>
            </a:r>
            <a:endParaRPr kumimoji="0" lang="en-US" sz="1800" b="0" i="0" u="none" strike="noStrike" kern="1200" cap="none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4803775" algn="ctr"/>
                <a:tab pos="6858000" algn="ctr"/>
              </a:tabLst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 production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ü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Rural Development</a:t>
            </a:r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1DE2491-5B4B-412A-A21F-48ADB1D82A4F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1EB6EB2-1A64-4424-8B27-A85334C3FD74}"/>
              </a:ext>
            </a:extLst>
          </p:cNvPr>
          <p:cNvSpPr/>
          <p:nvPr/>
        </p:nvSpPr>
        <p:spPr>
          <a:xfrm>
            <a:off x="2011680" y="3823330"/>
            <a:ext cx="1645920" cy="384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8E4520B-222E-4593-B9EF-8115ACE04397}"/>
              </a:ext>
            </a:extLst>
          </p:cNvPr>
          <p:cNvSpPr/>
          <p:nvPr/>
        </p:nvSpPr>
        <p:spPr>
          <a:xfrm>
            <a:off x="2011680" y="2358107"/>
            <a:ext cx="1645920" cy="146304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Southern California (7)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5BC05C3-2E2D-44DC-9818-0B303B346C23}"/>
              </a:ext>
            </a:extLst>
          </p:cNvPr>
          <p:cNvSpPr/>
          <p:nvPr/>
        </p:nvSpPr>
        <p:spPr>
          <a:xfrm>
            <a:off x="6583680" y="3471571"/>
            <a:ext cx="1645920" cy="640080"/>
          </a:xfrm>
          <a:prstGeom prst="rect">
            <a:avLst/>
          </a:pr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Delta smelt &amp; Wildlife Refuges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A676661-7ECC-4EE1-90A0-ED2EE152F9A9}"/>
              </a:ext>
            </a:extLst>
          </p:cNvPr>
          <p:cNvSpPr/>
          <p:nvPr/>
        </p:nvSpPr>
        <p:spPr>
          <a:xfrm>
            <a:off x="2011680" y="1947578"/>
            <a:ext cx="1645920" cy="411480"/>
          </a:xfrm>
          <a:prstGeom prst="rect">
            <a:avLst/>
          </a:prstGeom>
          <a:solidFill>
            <a:srgbClr val="AFC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Bay Area (3)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15E6AB2-EC68-42DE-80D5-07E2D5454895}"/>
              </a:ext>
            </a:extLst>
          </p:cNvPr>
          <p:cNvSpPr/>
          <p:nvPr/>
        </p:nvSpPr>
        <p:spPr>
          <a:xfrm>
            <a:off x="4297680" y="2604255"/>
            <a:ext cx="1645920" cy="1399032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Salmon &amp; </a:t>
            </a:r>
            <a:b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Flexibility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FCFA5E-AD1C-415A-97D7-34C9CB420893}"/>
              </a:ext>
            </a:extLst>
          </p:cNvPr>
          <p:cNvSpPr/>
          <p:nvPr/>
        </p:nvSpPr>
        <p:spPr>
          <a:xfrm>
            <a:off x="4297680" y="4004346"/>
            <a:ext cx="1645920" cy="201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60" normalizeH="0" baseline="0" noProof="0">
              <a:ln>
                <a:noFill/>
              </a:ln>
              <a:solidFill>
                <a:srgbClr val="27495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CC013BF-8673-4E9F-8E9B-1816BC1CA6F8}"/>
              </a:ext>
            </a:extLst>
          </p:cNvPr>
          <p:cNvSpPr/>
          <p:nvPr/>
        </p:nvSpPr>
        <p:spPr>
          <a:xfrm>
            <a:off x="6583680" y="4111457"/>
            <a:ext cx="1645920" cy="914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60" normalizeH="0" baseline="0" noProof="0">
              <a:ln>
                <a:noFill/>
              </a:ln>
              <a:solidFill>
                <a:srgbClr val="27495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7AA260C-5FB0-4EA7-9660-F6AACC5D4F30}"/>
              </a:ext>
            </a:extLst>
          </p:cNvPr>
          <p:cNvSpPr/>
          <p:nvPr/>
        </p:nvSpPr>
        <p:spPr>
          <a:xfrm>
            <a:off x="2011680" y="1166952"/>
            <a:ext cx="1645920" cy="64008"/>
          </a:xfrm>
          <a:prstGeom prst="rect">
            <a:avLst/>
          </a:prstGeom>
          <a:pattFill prst="pct20">
            <a:fgClr>
              <a:schemeClr val="tx2"/>
            </a:fgClr>
            <a:bgClr>
              <a:srgbClr val="CEE1F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 err="1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SJ</a:t>
            </a: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Valley Ag (1)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C99EC5-060C-44A8-89A5-C1E6B21467B5}"/>
              </a:ext>
            </a:extLst>
          </p:cNvPr>
          <p:cNvSpPr txBox="1">
            <a:spLocks/>
          </p:cNvSpPr>
          <p:nvPr/>
        </p:nvSpPr>
        <p:spPr>
          <a:xfrm>
            <a:off x="0" y="110692"/>
            <a:ext cx="9144000" cy="574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914400" marR="0" lvl="0" indent="-4572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Primary Benefits</a:t>
            </a:r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B499A7B3-2B21-4D58-980D-3C37C1457C1B}"/>
              </a:ext>
            </a:extLst>
          </p:cNvPr>
          <p:cNvSpPr txBox="1">
            <a:spLocks/>
          </p:cNvSpPr>
          <p:nvPr/>
        </p:nvSpPr>
        <p:spPr>
          <a:xfrm>
            <a:off x="7791454" y="6469956"/>
            <a:ext cx="1351104" cy="38804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6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2359B0-3183-4589-AF29-56779435203E}"/>
              </a:ext>
            </a:extLst>
          </p:cNvPr>
          <p:cNvCxnSpPr>
            <a:cxnSpLocks/>
          </p:cNvCxnSpPr>
          <p:nvPr/>
        </p:nvCxnSpPr>
        <p:spPr>
          <a:xfrm rot="-5400000">
            <a:off x="4434840" y="228600"/>
            <a:ext cx="0" cy="795528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2CA98DC-19C1-441D-91AE-45C421DFC987}"/>
              </a:ext>
            </a:extLst>
          </p:cNvPr>
          <p:cNvCxnSpPr>
            <a:cxnSpLocks/>
          </p:cNvCxnSpPr>
          <p:nvPr/>
        </p:nvCxnSpPr>
        <p:spPr>
          <a:xfrm rot="-5400000">
            <a:off x="5120640" y="-461244"/>
            <a:ext cx="0" cy="658368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64D244B-1C16-4D76-A05E-7ED46DD12401}"/>
              </a:ext>
            </a:extLst>
          </p:cNvPr>
          <p:cNvSpPr txBox="1"/>
          <p:nvPr/>
        </p:nvSpPr>
        <p:spPr>
          <a:xfrm>
            <a:off x="239151" y="1562569"/>
            <a:ext cx="1576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ctr"/>
                <a:tab pos="4511675" algn="ctr"/>
                <a:tab pos="6400800" algn="ctr"/>
              </a:tabLst>
              <a:defRPr/>
            </a:pPr>
            <a: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Annualized Water Benefits</a:t>
            </a:r>
            <a:br>
              <a: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(long-term avg)</a:t>
            </a:r>
            <a:endParaRPr kumimoji="0" lang="en-US" sz="12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ingdings" panose="05000000000000000000" pitchFamily="2" charset="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736D9E2-BA1D-477B-8944-61CA393D0C89}"/>
              </a:ext>
            </a:extLst>
          </p:cNvPr>
          <p:cNvSpPr/>
          <p:nvPr/>
        </p:nvSpPr>
        <p:spPr>
          <a:xfrm>
            <a:off x="2011680" y="1234058"/>
            <a:ext cx="1645920" cy="713232"/>
          </a:xfrm>
          <a:prstGeom prst="rect">
            <a:avLst/>
          </a:prstGeom>
          <a:solidFill>
            <a:srgbClr val="CEE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Sacramento </a:t>
            </a:r>
            <a:b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27495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Valley Ag (10)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A0C406-3B02-460E-BBAD-E1A1332CB42A}"/>
              </a:ext>
            </a:extLst>
          </p:cNvPr>
          <p:cNvSpPr txBox="1"/>
          <p:nvPr/>
        </p:nvSpPr>
        <p:spPr>
          <a:xfrm>
            <a:off x="6309360" y="1188720"/>
            <a:ext cx="201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ctr"/>
                <a:tab pos="4511675" algn="ctr"/>
                <a:tab pos="6400800" algn="ctr"/>
              </a:tabLst>
              <a:defRPr/>
            </a:pP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200,000 acre-feet/year</a:t>
            </a:r>
            <a:endParaRPr kumimoji="0" lang="en-US" sz="1050" b="1" i="0" u="none" strike="noStrike" kern="1200" cap="none" spc="10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Wingdings" panose="05000000000000000000" pitchFamily="2" charset="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DB2F-6E20-47B4-842A-0B181DAA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302"/>
            <a:ext cx="8516541" cy="513521"/>
          </a:xfrm>
        </p:spPr>
        <p:txBody>
          <a:bodyPr>
            <a:normAutofit/>
          </a:bodyPr>
          <a:lstStyle/>
          <a:p>
            <a:pPr marL="457200"/>
            <a:r>
              <a:rPr lang="en-US" sz="2800" b="1" spc="0" dirty="0">
                <a:latin typeface="Arial" panose="020B0604020202020204" pitchFamily="34" charset="0"/>
                <a:cs typeface="Arial" panose="020B0604020202020204" pitchFamily="34" charset="0"/>
              </a:rPr>
              <a:t>Increases Deliveries in Drier Years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BCFFA5-57DE-4AE3-8D4B-10D0E59ED814}"/>
              </a:ext>
            </a:extLst>
          </p:cNvPr>
          <p:cNvGrpSpPr/>
          <p:nvPr/>
        </p:nvGrpSpPr>
        <p:grpSpPr>
          <a:xfrm>
            <a:off x="4961467" y="6109707"/>
            <a:ext cx="2638547" cy="584776"/>
            <a:chOff x="4961467" y="6188559"/>
            <a:chExt cx="2638547" cy="5847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90B45E-5238-4499-A322-855CD06F7CD7}"/>
                </a:ext>
              </a:extLst>
            </p:cNvPr>
            <p:cNvSpPr txBox="1"/>
            <p:nvPr/>
          </p:nvSpPr>
          <p:spPr>
            <a:xfrm>
              <a:off x="5282534" y="6188559"/>
              <a:ext cx="231748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74954"/>
                  </a:solidFill>
                  <a:effectLst/>
                  <a:uLnTx/>
                  <a:uFillTx/>
                  <a:latin typeface="Montserrat-Regular"/>
                  <a:ea typeface="+mn-ea"/>
                  <a:cs typeface="Montserrat-Regular"/>
                </a:rPr>
                <a:t>Ecosystem Benefits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74954"/>
                  </a:solidFill>
                  <a:effectLst/>
                  <a:uLnTx/>
                  <a:uFillTx/>
                  <a:latin typeface="Montserrat-Regular"/>
                  <a:ea typeface="+mn-ea"/>
                  <a:cs typeface="Montserrat-Regular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74954"/>
                  </a:solidFill>
                  <a:effectLst/>
                  <a:uLnTx/>
                  <a:uFillTx/>
                  <a:latin typeface="Montserrat-Regular"/>
                  <a:ea typeface="+mn-ea"/>
                  <a:cs typeface="Montserrat-Regular"/>
                </a:rPr>
                <a:t>(Proposition 1-eligible)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FE39DD-6CB0-4A30-A042-2F5AA9EC7BFF}"/>
                </a:ext>
              </a:extLst>
            </p:cNvPr>
            <p:cNvSpPr txBox="1"/>
            <p:nvPr/>
          </p:nvSpPr>
          <p:spPr>
            <a:xfrm>
              <a:off x="4961467" y="6299199"/>
              <a:ext cx="355600" cy="4064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722AFC-7FB4-47FA-A859-F6D37FF39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481"/>
            <a:ext cx="9061903" cy="5096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7469D1-6D66-4E6B-8100-2CB3D326EFE5}"/>
              </a:ext>
            </a:extLst>
          </p:cNvPr>
          <p:cNvSpPr/>
          <p:nvPr/>
        </p:nvSpPr>
        <p:spPr>
          <a:xfrm>
            <a:off x="2287290" y="4693914"/>
            <a:ext cx="713161" cy="513476"/>
          </a:xfrm>
          <a:prstGeom prst="rect">
            <a:avLst/>
          </a:prstGeom>
          <a:solidFill>
            <a:srgbClr val="3A7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9D495C-110A-412F-AC32-73829A48B454}"/>
              </a:ext>
            </a:extLst>
          </p:cNvPr>
          <p:cNvSpPr/>
          <p:nvPr/>
        </p:nvSpPr>
        <p:spPr>
          <a:xfrm>
            <a:off x="4774466" y="4532264"/>
            <a:ext cx="713161" cy="675126"/>
          </a:xfrm>
          <a:prstGeom prst="rect">
            <a:avLst/>
          </a:prstGeom>
          <a:solidFill>
            <a:srgbClr val="3A7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18C600-DDC7-405C-A167-3441BBC99C6F}"/>
              </a:ext>
            </a:extLst>
          </p:cNvPr>
          <p:cNvSpPr/>
          <p:nvPr/>
        </p:nvSpPr>
        <p:spPr>
          <a:xfrm>
            <a:off x="7294303" y="4532264"/>
            <a:ext cx="713161" cy="675126"/>
          </a:xfrm>
          <a:prstGeom prst="rect">
            <a:avLst/>
          </a:prstGeom>
          <a:solidFill>
            <a:srgbClr val="3A7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33FA67-7213-40A3-89AF-A867EA7D07DD}"/>
              </a:ext>
            </a:extLst>
          </p:cNvPr>
          <p:cNvSpPr/>
          <p:nvPr/>
        </p:nvSpPr>
        <p:spPr>
          <a:xfrm>
            <a:off x="7294303" y="3462523"/>
            <a:ext cx="713161" cy="1069742"/>
          </a:xfrm>
          <a:prstGeom prst="rect">
            <a:avLst/>
          </a:prstGeom>
          <a:solidFill>
            <a:srgbClr val="748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C52623-824E-4169-9E2A-C63B7E92350B}"/>
              </a:ext>
            </a:extLst>
          </p:cNvPr>
          <p:cNvSpPr/>
          <p:nvPr/>
        </p:nvSpPr>
        <p:spPr>
          <a:xfrm>
            <a:off x="2287290" y="4178182"/>
            <a:ext cx="713161" cy="515730"/>
          </a:xfrm>
          <a:prstGeom prst="rect">
            <a:avLst/>
          </a:prstGeom>
          <a:solidFill>
            <a:srgbClr val="748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4F6722-FDE4-4225-A295-C8FBCD28169C}"/>
              </a:ext>
            </a:extLst>
          </p:cNvPr>
          <p:cNvSpPr/>
          <p:nvPr/>
        </p:nvSpPr>
        <p:spPr>
          <a:xfrm>
            <a:off x="2287290" y="3159648"/>
            <a:ext cx="713161" cy="1018534"/>
          </a:xfrm>
          <a:prstGeom prst="rect">
            <a:avLst/>
          </a:prstGeom>
          <a:solidFill>
            <a:srgbClr val="9E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EDA4D5-BDEC-43B7-A61E-C184FD8D0A40}"/>
              </a:ext>
            </a:extLst>
          </p:cNvPr>
          <p:cNvSpPr/>
          <p:nvPr/>
        </p:nvSpPr>
        <p:spPr>
          <a:xfrm>
            <a:off x="7294303" y="2410348"/>
            <a:ext cx="713161" cy="1061681"/>
          </a:xfrm>
          <a:prstGeom prst="rect">
            <a:avLst/>
          </a:prstGeom>
          <a:solidFill>
            <a:srgbClr val="9E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7B19B7-D907-4A7B-BB49-17034F23A713}"/>
              </a:ext>
            </a:extLst>
          </p:cNvPr>
          <p:cNvGrpSpPr/>
          <p:nvPr/>
        </p:nvGrpSpPr>
        <p:grpSpPr>
          <a:xfrm>
            <a:off x="2778379" y="6174148"/>
            <a:ext cx="2166178" cy="598998"/>
            <a:chOff x="2744491" y="6239357"/>
            <a:chExt cx="2166178" cy="5847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DA9BDB-2B82-487E-8CA1-8A919915E910}"/>
                </a:ext>
              </a:extLst>
            </p:cNvPr>
            <p:cNvSpPr/>
            <p:nvPr/>
          </p:nvSpPr>
          <p:spPr>
            <a:xfrm>
              <a:off x="2744491" y="6299201"/>
              <a:ext cx="422044" cy="389466"/>
            </a:xfrm>
            <a:prstGeom prst="rect">
              <a:avLst/>
            </a:prstGeom>
            <a:solidFill>
              <a:srgbClr val="748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303322-0755-4FB3-87B4-5C9E606E7FF0}"/>
                </a:ext>
              </a:extLst>
            </p:cNvPr>
            <p:cNvSpPr txBox="1"/>
            <p:nvPr/>
          </p:nvSpPr>
          <p:spPr>
            <a:xfrm>
              <a:off x="3148935" y="6239357"/>
              <a:ext cx="17617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74954"/>
                  </a:solidFill>
                  <a:effectLst/>
                  <a:uLnTx/>
                  <a:uFillTx/>
                  <a:latin typeface="Montserrat-Regular"/>
                  <a:ea typeface="+mn-ea"/>
                  <a:cs typeface="Montserrat-Regular"/>
                </a:rPr>
                <a:t>Water Supply South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DDDFCD-A708-4648-AEAA-86CCF5840E99}"/>
              </a:ext>
            </a:extLst>
          </p:cNvPr>
          <p:cNvGrpSpPr/>
          <p:nvPr/>
        </p:nvGrpSpPr>
        <p:grpSpPr>
          <a:xfrm>
            <a:off x="543154" y="6109706"/>
            <a:ext cx="2149248" cy="584776"/>
            <a:chOff x="543154" y="6188558"/>
            <a:chExt cx="2149248" cy="5847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0F4B78-407D-47D7-B523-0B258C9E7FED}"/>
                </a:ext>
              </a:extLst>
            </p:cNvPr>
            <p:cNvSpPr/>
            <p:nvPr/>
          </p:nvSpPr>
          <p:spPr>
            <a:xfrm>
              <a:off x="543154" y="6282266"/>
              <a:ext cx="422043" cy="409442"/>
            </a:xfrm>
            <a:prstGeom prst="rect">
              <a:avLst/>
            </a:prstGeom>
            <a:solidFill>
              <a:srgbClr val="3A70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25E342-3E34-428E-87A6-2F9568A9031E}"/>
                </a:ext>
              </a:extLst>
            </p:cNvPr>
            <p:cNvSpPr txBox="1"/>
            <p:nvPr/>
          </p:nvSpPr>
          <p:spPr>
            <a:xfrm>
              <a:off x="930668" y="6188558"/>
              <a:ext cx="176173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74954"/>
                  </a:solidFill>
                  <a:effectLst/>
                  <a:uLnTx/>
                  <a:uFillTx/>
                  <a:latin typeface="Montserrat-Regular"/>
                  <a:ea typeface="+mn-ea"/>
                  <a:cs typeface="Montserrat-Regular"/>
                </a:rPr>
                <a:t>Water Supply North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A83E09-A715-4AFB-9695-19607418A503}"/>
              </a:ext>
            </a:extLst>
          </p:cNvPr>
          <p:cNvSpPr txBox="1"/>
          <p:nvPr/>
        </p:nvSpPr>
        <p:spPr>
          <a:xfrm>
            <a:off x="3877069" y="5754104"/>
            <a:ext cx="2608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74954"/>
                </a:solidFill>
                <a:effectLst/>
                <a:uLnTx/>
                <a:uFillTx/>
                <a:latin typeface="Montserrat-Regular"/>
                <a:ea typeface="+mn-ea"/>
                <a:cs typeface="Montserrat-Regular"/>
              </a:rPr>
              <a:t>2030 Projection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087C99-D067-4667-87FB-7BE87BA70D63}"/>
              </a:ext>
            </a:extLst>
          </p:cNvPr>
          <p:cNvSpPr/>
          <p:nvPr/>
        </p:nvSpPr>
        <p:spPr>
          <a:xfrm>
            <a:off x="4774466" y="3286609"/>
            <a:ext cx="713161" cy="1245656"/>
          </a:xfrm>
          <a:prstGeom prst="rect">
            <a:avLst/>
          </a:prstGeom>
          <a:solidFill>
            <a:srgbClr val="748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7C9041-C818-4171-AE84-61B59ADFDFFC}"/>
              </a:ext>
            </a:extLst>
          </p:cNvPr>
          <p:cNvSpPr/>
          <p:nvPr/>
        </p:nvSpPr>
        <p:spPr>
          <a:xfrm>
            <a:off x="4774466" y="1831762"/>
            <a:ext cx="713161" cy="1454849"/>
          </a:xfrm>
          <a:prstGeom prst="rect">
            <a:avLst/>
          </a:prstGeom>
          <a:solidFill>
            <a:srgbClr val="9EC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15DED-7465-469D-B754-B95F5F286403}"/>
              </a:ext>
            </a:extLst>
          </p:cNvPr>
          <p:cNvSpPr txBox="1"/>
          <p:nvPr/>
        </p:nvSpPr>
        <p:spPr>
          <a:xfrm>
            <a:off x="2778379" y="1656238"/>
            <a:ext cx="165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4954"/>
                </a:solidFill>
                <a:effectLst/>
                <a:uLnTx/>
                <a:uFillTx/>
                <a:latin typeface="Montserrat-Regular"/>
                <a:ea typeface="+mn-ea"/>
                <a:cs typeface="Montserrat-Regular"/>
              </a:rPr>
              <a:t>Increases Deliveries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08477E-1E8F-458F-B4BA-44EE0BEF8949}"/>
              </a:ext>
            </a:extLst>
          </p:cNvPr>
          <p:cNvCxnSpPr/>
          <p:nvPr/>
        </p:nvCxnSpPr>
        <p:spPr>
          <a:xfrm flipV="1">
            <a:off x="3064933" y="3341682"/>
            <a:ext cx="1710267" cy="846666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8A2EE6-F3B9-4878-ADEC-8BC692611BFC}"/>
              </a:ext>
            </a:extLst>
          </p:cNvPr>
          <p:cNvSpPr txBox="1"/>
          <p:nvPr/>
        </p:nvSpPr>
        <p:spPr>
          <a:xfrm rot="16200000">
            <a:off x="-1592263" y="3451748"/>
            <a:ext cx="4221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7495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Projected Water Delivery Increase, TAF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B8CEE6-BE06-4128-A80A-CCCC509CD2E8}"/>
              </a:ext>
            </a:extLst>
          </p:cNvPr>
          <p:cNvCxnSpPr/>
          <p:nvPr/>
        </p:nvCxnSpPr>
        <p:spPr>
          <a:xfrm flipV="1">
            <a:off x="3032325" y="2297056"/>
            <a:ext cx="1710267" cy="846666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C40A688-864A-48F2-9C87-59F9B5F1FE7C}"/>
              </a:ext>
            </a:extLst>
          </p:cNvPr>
          <p:cNvSpPr/>
          <p:nvPr/>
        </p:nvSpPr>
        <p:spPr>
          <a:xfrm>
            <a:off x="0" y="709576"/>
            <a:ext cx="9144000" cy="706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7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1" grpId="0" animBg="1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3BFEA4D-6A11-44DA-B991-84D99C7C8D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760" y="1452879"/>
          <a:ext cx="841248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0EE6A-F081-4EB0-A692-04A79A9B5526}"/>
              </a:ext>
            </a:extLst>
          </p:cNvPr>
          <p:cNvCxnSpPr/>
          <p:nvPr/>
        </p:nvCxnSpPr>
        <p:spPr>
          <a:xfrm>
            <a:off x="1209964" y="2515639"/>
            <a:ext cx="7442971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300728-B7AB-4AB7-977D-B774DEBA7102}"/>
              </a:ext>
            </a:extLst>
          </p:cNvPr>
          <p:cNvCxnSpPr>
            <a:cxnSpLocks/>
          </p:cNvCxnSpPr>
          <p:nvPr/>
        </p:nvCxnSpPr>
        <p:spPr>
          <a:xfrm>
            <a:off x="229069" y="6612278"/>
            <a:ext cx="36195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D4030-D25A-4B11-9E5E-3D39D00DE61F}"/>
              </a:ext>
            </a:extLst>
          </p:cNvPr>
          <p:cNvSpPr txBox="1"/>
          <p:nvPr/>
        </p:nvSpPr>
        <p:spPr>
          <a:xfrm>
            <a:off x="633730" y="6477308"/>
            <a:ext cx="841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 at which DWR and Reclamation submitted a Temporary Urgency Change Petition on January 29, 2014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Drought Management - Today</a:t>
            </a:r>
            <a:br>
              <a:rPr kumimoji="0" lang="en-US" sz="32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</a:b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 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(Storage in Shasta, Oroville, &amp; Folsom) </a:t>
            </a:r>
            <a:endParaRPr kumimoji="0" lang="en-US" sz="28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8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3BFEA4D-6A11-44DA-B991-84D99C7C8D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5760" y="1452879"/>
          <a:ext cx="841248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F955E08-E122-405C-B8D7-FBFCC050EEE2}"/>
              </a:ext>
            </a:extLst>
          </p:cNvPr>
          <p:cNvSpPr txBox="1"/>
          <p:nvPr/>
        </p:nvSpPr>
        <p:spPr>
          <a:xfrm>
            <a:off x="8652935" y="5623805"/>
            <a:ext cx="406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B6B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6B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0EE6A-F081-4EB0-A692-04A79A9B5526}"/>
              </a:ext>
            </a:extLst>
          </p:cNvPr>
          <p:cNvCxnSpPr/>
          <p:nvPr/>
        </p:nvCxnSpPr>
        <p:spPr>
          <a:xfrm>
            <a:off x="1209964" y="2515639"/>
            <a:ext cx="7442971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300728-B7AB-4AB7-977D-B774DEBA7102}"/>
              </a:ext>
            </a:extLst>
          </p:cNvPr>
          <p:cNvCxnSpPr>
            <a:cxnSpLocks/>
          </p:cNvCxnSpPr>
          <p:nvPr/>
        </p:nvCxnSpPr>
        <p:spPr>
          <a:xfrm>
            <a:off x="229069" y="6612278"/>
            <a:ext cx="361950" cy="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4BD4030-D25A-4B11-9E5E-3D39D00DE61F}"/>
              </a:ext>
            </a:extLst>
          </p:cNvPr>
          <p:cNvSpPr txBox="1"/>
          <p:nvPr/>
        </p:nvSpPr>
        <p:spPr>
          <a:xfrm>
            <a:off x="633730" y="6477308"/>
            <a:ext cx="841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 at which DWR and Reclamation submitted a Temporary Urgency Change Petition on January 29, 2014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A456BE-7DB5-433D-AF30-F3B949BACEEB}"/>
              </a:ext>
            </a:extLst>
          </p:cNvPr>
          <p:cNvSpPr txBox="1">
            <a:spLocks/>
          </p:cNvSpPr>
          <p:nvPr/>
        </p:nvSpPr>
        <p:spPr>
          <a:xfrm>
            <a:off x="0" y="273686"/>
            <a:ext cx="9144000" cy="95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spc="-75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marL="288925" lvl="0" algn="ctr">
              <a:defRPr/>
            </a:pPr>
            <a:r>
              <a:rPr lang="en-US" sz="3200" spc="0" dirty="0">
                <a:solidFill>
                  <a:srgbClr val="FFFFFF"/>
                </a:solidFill>
              </a:rPr>
              <a:t>Drought Management – with Sites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 </a:t>
            </a:r>
            <a:br>
              <a:rPr kumimoji="0" lang="en-US" sz="28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</a:br>
            <a:r>
              <a:rPr kumimoji="0" lang="en-US" sz="24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 </a:t>
            </a:r>
            <a:r>
              <a:rPr lang="en-US" sz="2000" b="0" dirty="0">
                <a:solidFill>
                  <a:srgbClr val="FFFFFF"/>
                </a:solidFill>
              </a:rPr>
              <a:t>(Storage in Shasta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, Oroville, Folsom, &amp; Sites) </a:t>
            </a:r>
            <a:endParaRPr kumimoji="0" lang="en-US" sz="2800" b="0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BC8CC2-1628-430A-A95E-6F593296CF55}"/>
              </a:ext>
            </a:extLst>
          </p:cNvPr>
          <p:cNvSpPr/>
          <p:nvPr/>
        </p:nvSpPr>
        <p:spPr>
          <a:xfrm>
            <a:off x="3522428" y="6064942"/>
            <a:ext cx="3705308" cy="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29B8393C-59F1-427A-81D6-947C7B917A5D}"/>
              </a:ext>
            </a:extLst>
          </p:cNvPr>
          <p:cNvSpPr txBox="1">
            <a:spLocks/>
          </p:cNvSpPr>
          <p:nvPr/>
        </p:nvSpPr>
        <p:spPr>
          <a:xfrm>
            <a:off x="7791453" y="6469956"/>
            <a:ext cx="1516855" cy="38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r"/>
              </a:tabLst>
              <a:defRPr/>
            </a:pPr>
            <a:r>
              <a:rPr kumimoji="0" lang="en-US" sz="1000" b="0" i="0" u="none" strike="noStrike" kern="0" cap="none" spc="1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fld id="{3882504B-716A-4AD9-A0A0-2672AEA4B115}" type="slidenum">
              <a:rPr kumimoji="0" lang="en-US" sz="1000" b="0" i="0" u="none" strike="noStrike" kern="0" cap="none" spc="10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3429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28700" algn="r"/>
                </a:tabLst>
                <a:defRPr/>
              </a:pPr>
              <a:t>9</a:t>
            </a:fld>
            <a:endParaRPr kumimoji="0" lang="en-US" sz="1000" b="0" i="0" u="none" strike="noStrike" kern="0" cap="none" spc="10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0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Office Theme">
  <a:themeElements>
    <a:clrScheme name="Sites">
      <a:dk1>
        <a:srgbClr val="3B6B7A"/>
      </a:dk1>
      <a:lt1>
        <a:srgbClr val="FFFFFF"/>
      </a:lt1>
      <a:dk2>
        <a:srgbClr val="274954"/>
      </a:dk2>
      <a:lt2>
        <a:srgbClr val="E7E6E6"/>
      </a:lt2>
      <a:accent1>
        <a:srgbClr val="017BBA"/>
      </a:accent1>
      <a:accent2>
        <a:srgbClr val="0065A1"/>
      </a:accent2>
      <a:accent3>
        <a:srgbClr val="A5A5A5"/>
      </a:accent3>
      <a:accent4>
        <a:srgbClr val="02773C"/>
      </a:accent4>
      <a:accent5>
        <a:srgbClr val="0B4D43"/>
      </a:accent5>
      <a:accent6>
        <a:srgbClr val="44A13E"/>
      </a:accent6>
      <a:hlink>
        <a:srgbClr val="017BBA"/>
      </a:hlink>
      <a:folHlink>
        <a:srgbClr val="0065A1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2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tes_ppt_master-template_v1_standard-size.potx" id="{0442ABC5-2908-4671-831F-2417572BDD20}" vid="{3F319357-B9D5-4141-B507-BFFEA4A04AEB}"/>
    </a:ext>
  </a:extLst>
</a:theme>
</file>

<file path=ppt/theme/theme3.xml><?xml version="1.0" encoding="utf-8"?>
<a:theme xmlns:a="http://schemas.openxmlformats.org/drawingml/2006/main" name="13_Office Theme">
  <a:themeElements>
    <a:clrScheme name="Sites">
      <a:dk1>
        <a:srgbClr val="3B6B7A"/>
      </a:dk1>
      <a:lt1>
        <a:srgbClr val="FFFFFF"/>
      </a:lt1>
      <a:dk2>
        <a:srgbClr val="274954"/>
      </a:dk2>
      <a:lt2>
        <a:srgbClr val="E7E6E6"/>
      </a:lt2>
      <a:accent1>
        <a:srgbClr val="017BBA"/>
      </a:accent1>
      <a:accent2>
        <a:srgbClr val="0065A1"/>
      </a:accent2>
      <a:accent3>
        <a:srgbClr val="A5A5A5"/>
      </a:accent3>
      <a:accent4>
        <a:srgbClr val="02773C"/>
      </a:accent4>
      <a:accent5>
        <a:srgbClr val="0B4D43"/>
      </a:accent5>
      <a:accent6>
        <a:srgbClr val="44A13E"/>
      </a:accent6>
      <a:hlink>
        <a:srgbClr val="017BBA"/>
      </a:hlink>
      <a:folHlink>
        <a:srgbClr val="0065A1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tes_ppt_master-template_v1_standard-size.potx" id="{0442ABC5-2908-4671-831F-2417572BDD20}" vid="{3F319357-B9D5-4141-B507-BFFEA4A04AEB}"/>
    </a:ext>
  </a:extLst>
</a:theme>
</file>

<file path=ppt/theme/theme4.xml><?xml version="1.0" encoding="utf-8"?>
<a:theme xmlns:a="http://schemas.openxmlformats.org/drawingml/2006/main" name="2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spc="1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1281</TotalTime>
  <Words>755</Words>
  <Application>Microsoft Office PowerPoint</Application>
  <PresentationFormat>On-screen Show (4:3)</PresentationFormat>
  <Paragraphs>272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Montserrat</vt:lpstr>
      <vt:lpstr>Montserrat-Regular</vt:lpstr>
      <vt:lpstr>Tahoma</vt:lpstr>
      <vt:lpstr>Wingdings</vt:lpstr>
      <vt:lpstr>Office Theme</vt:lpstr>
      <vt:lpstr>14_Office Theme</vt:lpstr>
      <vt:lpstr>13_Office Theme</vt:lpstr>
      <vt:lpstr>24_Office Theme</vt:lpstr>
      <vt:lpstr>1_Office Theme</vt:lpstr>
      <vt:lpstr>2_Office Theme</vt:lpstr>
      <vt:lpstr>PowerPoint Presentation</vt:lpstr>
      <vt:lpstr>Why is it called Sites?</vt:lpstr>
      <vt:lpstr>PowerPoint Presentation</vt:lpstr>
      <vt:lpstr>What is Sites?</vt:lpstr>
      <vt:lpstr>Project Facilities</vt:lpstr>
      <vt:lpstr>PowerPoint Presentation</vt:lpstr>
      <vt:lpstr>Increases Deliveries in Drier Years</vt:lpstr>
      <vt:lpstr>PowerPoint Presentation</vt:lpstr>
      <vt:lpstr>PowerPoint Presentation</vt:lpstr>
      <vt:lpstr>Phase 1 Accomplishments:</vt:lpstr>
      <vt:lpstr>PowerPoint Presentation</vt:lpstr>
      <vt:lpstr>Challenge #1: Establishing Trust</vt:lpstr>
      <vt:lpstr>Why Sites?</vt:lpstr>
      <vt:lpstr>Setting:</vt:lpstr>
      <vt:lpstr>Proposed Operations:</vt:lpstr>
      <vt:lpstr>Sacramento River Flows (with Climate Change)</vt:lpstr>
      <vt:lpstr>What Makes Sites Different?</vt:lpstr>
      <vt:lpstr>Key Differentiators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Watson</dc:creator>
  <cp:lastModifiedBy>Jim Watson</cp:lastModifiedBy>
  <cp:revision>35</cp:revision>
  <cp:lastPrinted>2019-02-26T00:29:23Z</cp:lastPrinted>
  <dcterms:created xsi:type="dcterms:W3CDTF">2019-02-23T01:33:18Z</dcterms:created>
  <dcterms:modified xsi:type="dcterms:W3CDTF">2019-02-28T14:49:30Z</dcterms:modified>
</cp:coreProperties>
</file>