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0" r:id="rId2"/>
  </p:sldMasterIdLst>
  <p:notesMasterIdLst>
    <p:notesMasterId r:id="rId15"/>
  </p:notesMasterIdLst>
  <p:handoutMasterIdLst>
    <p:handoutMasterId r:id="rId16"/>
  </p:handoutMasterIdLst>
  <p:sldIdLst>
    <p:sldId id="259" r:id="rId3"/>
    <p:sldId id="632" r:id="rId4"/>
    <p:sldId id="880" r:id="rId5"/>
    <p:sldId id="881" r:id="rId6"/>
    <p:sldId id="916" r:id="rId7"/>
    <p:sldId id="280" r:id="rId8"/>
    <p:sldId id="277" r:id="rId9"/>
    <p:sldId id="917" r:id="rId10"/>
    <p:sldId id="709" r:id="rId11"/>
    <p:sldId id="882" r:id="rId12"/>
    <p:sldId id="914"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000"/>
    <a:srgbClr val="222222"/>
    <a:srgbClr val="413E3D"/>
    <a:srgbClr val="221F20"/>
    <a:srgbClr val="65605F"/>
    <a:srgbClr val="D8D6D6"/>
    <a:srgbClr val="A4A0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42" autoAdjust="0"/>
    <p:restoredTop sz="94796" autoAdjust="0"/>
  </p:normalViewPr>
  <p:slideViewPr>
    <p:cSldViewPr>
      <p:cViewPr varScale="1">
        <p:scale>
          <a:sx n="80" d="100"/>
          <a:sy n="80" d="100"/>
        </p:scale>
        <p:origin x="684" y="4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89" d="100"/>
          <a:sy n="89" d="100"/>
        </p:scale>
        <p:origin x="259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A03C4-5ACF-4BA9-952F-CC2F42F747AD}" type="doc">
      <dgm:prSet loTypeId="urn:microsoft.com/office/officeart/2005/8/layout/pyramid1" loCatId="pyramid" qsTypeId="urn:microsoft.com/office/officeart/2005/8/quickstyle/simple1" qsCatId="simple" csTypeId="urn:microsoft.com/office/officeart/2005/8/colors/accent3_3" csCatId="accent3" phldr="1"/>
      <dgm:spPr/>
    </dgm:pt>
    <dgm:pt modelId="{A6D43280-383C-4C31-B391-0443E42885B8}">
      <dgm:prSet phldrT="[Text]" custT="1"/>
      <dgm:spPr/>
      <dgm:t>
        <a:bodyPr/>
        <a:lstStyle/>
        <a:p>
          <a:endParaRPr lang="en-US" sz="1800" dirty="0"/>
        </a:p>
      </dgm:t>
    </dgm:pt>
    <dgm:pt modelId="{75EE4241-C392-4877-993A-8597489EFB68}" type="parTrans" cxnId="{D970C668-5F54-406E-9661-17C08ACCDA47}">
      <dgm:prSet/>
      <dgm:spPr/>
      <dgm:t>
        <a:bodyPr/>
        <a:lstStyle/>
        <a:p>
          <a:endParaRPr lang="en-US"/>
        </a:p>
      </dgm:t>
    </dgm:pt>
    <dgm:pt modelId="{AD5E9EC3-94ED-40DC-832A-91B42C09B7F7}" type="sibTrans" cxnId="{D970C668-5F54-406E-9661-17C08ACCDA47}">
      <dgm:prSet/>
      <dgm:spPr/>
      <dgm:t>
        <a:bodyPr/>
        <a:lstStyle/>
        <a:p>
          <a:endParaRPr lang="en-US"/>
        </a:p>
      </dgm:t>
    </dgm:pt>
    <dgm:pt modelId="{0AE8C285-1D42-4F0D-9986-0E29D6A74B22}">
      <dgm:prSet phldrT="[Text]" custT="1"/>
      <dgm:spPr/>
      <dgm:t>
        <a:bodyPr/>
        <a:lstStyle/>
        <a:p>
          <a:endParaRPr lang="en-US" sz="2000" dirty="0"/>
        </a:p>
      </dgm:t>
    </dgm:pt>
    <dgm:pt modelId="{DCFC379A-AA25-45C5-831E-23F331E581DA}" type="parTrans" cxnId="{DF33FE07-5356-4E96-9813-AF93772DC261}">
      <dgm:prSet/>
      <dgm:spPr/>
      <dgm:t>
        <a:bodyPr/>
        <a:lstStyle/>
        <a:p>
          <a:endParaRPr lang="en-US"/>
        </a:p>
      </dgm:t>
    </dgm:pt>
    <dgm:pt modelId="{1A2B0748-4469-4856-8A9E-18F5D5B37150}" type="sibTrans" cxnId="{DF33FE07-5356-4E96-9813-AF93772DC261}">
      <dgm:prSet/>
      <dgm:spPr/>
      <dgm:t>
        <a:bodyPr/>
        <a:lstStyle/>
        <a:p>
          <a:endParaRPr lang="en-US"/>
        </a:p>
      </dgm:t>
    </dgm:pt>
    <dgm:pt modelId="{9C45F6D2-549F-495B-ACA2-455545A88533}">
      <dgm:prSet phldrT="[Text]" phldr="1" custT="1"/>
      <dgm:spPr/>
      <dgm:t>
        <a:bodyPr/>
        <a:lstStyle/>
        <a:p>
          <a:endParaRPr lang="en-US" sz="100" dirty="0"/>
        </a:p>
      </dgm:t>
    </dgm:pt>
    <dgm:pt modelId="{9F0A1F09-85AC-4330-9A1A-5CC231FA0320}" type="sibTrans" cxnId="{EEAB9CE4-461F-4B66-9ABB-7DAB9F7588C5}">
      <dgm:prSet/>
      <dgm:spPr/>
      <dgm:t>
        <a:bodyPr/>
        <a:lstStyle/>
        <a:p>
          <a:endParaRPr lang="en-US"/>
        </a:p>
      </dgm:t>
    </dgm:pt>
    <dgm:pt modelId="{19B6338F-9684-4500-A789-FC6D08A901E7}" type="parTrans" cxnId="{EEAB9CE4-461F-4B66-9ABB-7DAB9F7588C5}">
      <dgm:prSet/>
      <dgm:spPr/>
      <dgm:t>
        <a:bodyPr/>
        <a:lstStyle/>
        <a:p>
          <a:endParaRPr lang="en-US"/>
        </a:p>
      </dgm:t>
    </dgm:pt>
    <dgm:pt modelId="{B069388C-2374-4D7B-A4E1-31FB17D84948}">
      <dgm:prSet custT="1"/>
      <dgm:spPr/>
      <dgm:t>
        <a:bodyPr/>
        <a:lstStyle/>
        <a:p>
          <a:endParaRPr lang="en-US" sz="2000" dirty="0"/>
        </a:p>
      </dgm:t>
    </dgm:pt>
    <dgm:pt modelId="{82E869FD-B466-4E33-B7DC-1E0A8EA63E28}" type="sibTrans" cxnId="{ECBCCAAA-99BE-4FC3-BC91-2D2C6C0E10D4}">
      <dgm:prSet/>
      <dgm:spPr/>
      <dgm:t>
        <a:bodyPr/>
        <a:lstStyle/>
        <a:p>
          <a:endParaRPr lang="en-US"/>
        </a:p>
      </dgm:t>
    </dgm:pt>
    <dgm:pt modelId="{FEB89604-0558-4B87-9E7A-3AD10F9122B4}" type="parTrans" cxnId="{ECBCCAAA-99BE-4FC3-BC91-2D2C6C0E10D4}">
      <dgm:prSet/>
      <dgm:spPr/>
      <dgm:t>
        <a:bodyPr/>
        <a:lstStyle/>
        <a:p>
          <a:endParaRPr lang="en-US"/>
        </a:p>
      </dgm:t>
    </dgm:pt>
    <dgm:pt modelId="{8284AB8A-9EB3-4A04-AC07-8EA5E8FD346C}" type="pres">
      <dgm:prSet presAssocID="{796A03C4-5ACF-4BA9-952F-CC2F42F747AD}" presName="Name0" presStyleCnt="0">
        <dgm:presLayoutVars>
          <dgm:dir/>
          <dgm:animLvl val="lvl"/>
          <dgm:resizeHandles val="exact"/>
        </dgm:presLayoutVars>
      </dgm:prSet>
      <dgm:spPr/>
    </dgm:pt>
    <dgm:pt modelId="{90710E0C-4937-4999-A666-3ADFCB3B645E}" type="pres">
      <dgm:prSet presAssocID="{A6D43280-383C-4C31-B391-0443E42885B8}" presName="Name8" presStyleCnt="0"/>
      <dgm:spPr/>
    </dgm:pt>
    <dgm:pt modelId="{13DE4B84-318E-4F2A-9A32-CFC8FEF86448}" type="pres">
      <dgm:prSet presAssocID="{A6D43280-383C-4C31-B391-0443E42885B8}" presName="level" presStyleLbl="node1" presStyleIdx="0" presStyleCnt="4" custScaleY="180642">
        <dgm:presLayoutVars>
          <dgm:chMax val="1"/>
          <dgm:bulletEnabled val="1"/>
        </dgm:presLayoutVars>
      </dgm:prSet>
      <dgm:spPr/>
    </dgm:pt>
    <dgm:pt modelId="{A9430502-BAFB-4D7D-A659-0D5E251F12C6}" type="pres">
      <dgm:prSet presAssocID="{A6D43280-383C-4C31-B391-0443E42885B8}" presName="levelTx" presStyleLbl="revTx" presStyleIdx="0" presStyleCnt="0">
        <dgm:presLayoutVars>
          <dgm:chMax val="1"/>
          <dgm:bulletEnabled val="1"/>
        </dgm:presLayoutVars>
      </dgm:prSet>
      <dgm:spPr/>
    </dgm:pt>
    <dgm:pt modelId="{60AC6F50-E235-4F98-9B8B-E52E3FE5E47B}" type="pres">
      <dgm:prSet presAssocID="{0AE8C285-1D42-4F0D-9986-0E29D6A74B22}" presName="Name8" presStyleCnt="0"/>
      <dgm:spPr/>
    </dgm:pt>
    <dgm:pt modelId="{94966249-11B8-462C-8C8B-7AF425872DE3}" type="pres">
      <dgm:prSet presAssocID="{0AE8C285-1D42-4F0D-9986-0E29D6A74B22}" presName="level" presStyleLbl="node1" presStyleIdx="1" presStyleCnt="4" custScaleY="124544">
        <dgm:presLayoutVars>
          <dgm:chMax val="1"/>
          <dgm:bulletEnabled val="1"/>
        </dgm:presLayoutVars>
      </dgm:prSet>
      <dgm:spPr/>
    </dgm:pt>
    <dgm:pt modelId="{77B40741-1175-445D-9A76-7B43788C2161}" type="pres">
      <dgm:prSet presAssocID="{0AE8C285-1D42-4F0D-9986-0E29D6A74B22}" presName="levelTx" presStyleLbl="revTx" presStyleIdx="0" presStyleCnt="0">
        <dgm:presLayoutVars>
          <dgm:chMax val="1"/>
          <dgm:bulletEnabled val="1"/>
        </dgm:presLayoutVars>
      </dgm:prSet>
      <dgm:spPr/>
    </dgm:pt>
    <dgm:pt modelId="{0BA7E152-2B89-4952-BB08-51F3FC615C0B}" type="pres">
      <dgm:prSet presAssocID="{B069388C-2374-4D7B-A4E1-31FB17D84948}" presName="Name8" presStyleCnt="0"/>
      <dgm:spPr/>
    </dgm:pt>
    <dgm:pt modelId="{E9430607-0A18-46B8-96AB-F06C476606F7}" type="pres">
      <dgm:prSet presAssocID="{B069388C-2374-4D7B-A4E1-31FB17D84948}" presName="level" presStyleLbl="node1" presStyleIdx="2" presStyleCnt="4" custScaleY="137453">
        <dgm:presLayoutVars>
          <dgm:chMax val="1"/>
          <dgm:bulletEnabled val="1"/>
        </dgm:presLayoutVars>
      </dgm:prSet>
      <dgm:spPr/>
    </dgm:pt>
    <dgm:pt modelId="{6901E4D0-A73D-456F-8CFF-1BD2845A52FF}" type="pres">
      <dgm:prSet presAssocID="{B069388C-2374-4D7B-A4E1-31FB17D84948}" presName="levelTx" presStyleLbl="revTx" presStyleIdx="0" presStyleCnt="0">
        <dgm:presLayoutVars>
          <dgm:chMax val="1"/>
          <dgm:bulletEnabled val="1"/>
        </dgm:presLayoutVars>
      </dgm:prSet>
      <dgm:spPr/>
    </dgm:pt>
    <dgm:pt modelId="{44F6A029-12FC-415C-A991-FE4C586C728E}" type="pres">
      <dgm:prSet presAssocID="{9C45F6D2-549F-495B-ACA2-455545A88533}" presName="Name8" presStyleCnt="0"/>
      <dgm:spPr/>
    </dgm:pt>
    <dgm:pt modelId="{B4E0EEEF-C702-481F-A172-0D29CFC0189E}" type="pres">
      <dgm:prSet presAssocID="{9C45F6D2-549F-495B-ACA2-455545A88533}" presName="level" presStyleLbl="node1" presStyleIdx="3" presStyleCnt="4" custScaleY="195369" custLinFactNeighborX="676" custLinFactNeighborY="-937">
        <dgm:presLayoutVars>
          <dgm:chMax val="1"/>
          <dgm:bulletEnabled val="1"/>
        </dgm:presLayoutVars>
      </dgm:prSet>
      <dgm:spPr/>
    </dgm:pt>
    <dgm:pt modelId="{E5CA7BE5-6B08-4C40-A46D-1D0102072378}" type="pres">
      <dgm:prSet presAssocID="{9C45F6D2-549F-495B-ACA2-455545A88533}" presName="levelTx" presStyleLbl="revTx" presStyleIdx="0" presStyleCnt="0">
        <dgm:presLayoutVars>
          <dgm:chMax val="1"/>
          <dgm:bulletEnabled val="1"/>
        </dgm:presLayoutVars>
      </dgm:prSet>
      <dgm:spPr/>
    </dgm:pt>
  </dgm:ptLst>
  <dgm:cxnLst>
    <dgm:cxn modelId="{DF33FE07-5356-4E96-9813-AF93772DC261}" srcId="{796A03C4-5ACF-4BA9-952F-CC2F42F747AD}" destId="{0AE8C285-1D42-4F0D-9986-0E29D6A74B22}" srcOrd="1" destOrd="0" parTransId="{DCFC379A-AA25-45C5-831E-23F331E581DA}" sibTransId="{1A2B0748-4469-4856-8A9E-18F5D5B37150}"/>
    <dgm:cxn modelId="{DA87EB0A-C8CD-48AA-B13A-8405B686D0ED}" type="presOf" srcId="{0AE8C285-1D42-4F0D-9986-0E29D6A74B22}" destId="{94966249-11B8-462C-8C8B-7AF425872DE3}" srcOrd="0" destOrd="0" presId="urn:microsoft.com/office/officeart/2005/8/layout/pyramid1"/>
    <dgm:cxn modelId="{B3ED400B-CCB6-45EB-AEEA-8843F6AADE2F}" type="presOf" srcId="{B069388C-2374-4D7B-A4E1-31FB17D84948}" destId="{6901E4D0-A73D-456F-8CFF-1BD2845A52FF}" srcOrd="1" destOrd="0" presId="urn:microsoft.com/office/officeart/2005/8/layout/pyramid1"/>
    <dgm:cxn modelId="{15727020-63D4-409E-BF16-CB2DBD4D01BC}" type="presOf" srcId="{0AE8C285-1D42-4F0D-9986-0E29D6A74B22}" destId="{77B40741-1175-445D-9A76-7B43788C2161}" srcOrd="1" destOrd="0" presId="urn:microsoft.com/office/officeart/2005/8/layout/pyramid1"/>
    <dgm:cxn modelId="{7477D243-F390-497E-B6AE-DF7E53CE92F7}" type="presOf" srcId="{B069388C-2374-4D7B-A4E1-31FB17D84948}" destId="{E9430607-0A18-46B8-96AB-F06C476606F7}" srcOrd="0" destOrd="0" presId="urn:microsoft.com/office/officeart/2005/8/layout/pyramid1"/>
    <dgm:cxn modelId="{D970C668-5F54-406E-9661-17C08ACCDA47}" srcId="{796A03C4-5ACF-4BA9-952F-CC2F42F747AD}" destId="{A6D43280-383C-4C31-B391-0443E42885B8}" srcOrd="0" destOrd="0" parTransId="{75EE4241-C392-4877-993A-8597489EFB68}" sibTransId="{AD5E9EC3-94ED-40DC-832A-91B42C09B7F7}"/>
    <dgm:cxn modelId="{3AC70253-836D-450F-BA91-C2B38D34E745}" type="presOf" srcId="{A6D43280-383C-4C31-B391-0443E42885B8}" destId="{13DE4B84-318E-4F2A-9A32-CFC8FEF86448}" srcOrd="0" destOrd="0" presId="urn:microsoft.com/office/officeart/2005/8/layout/pyramid1"/>
    <dgm:cxn modelId="{ECBCCAAA-99BE-4FC3-BC91-2D2C6C0E10D4}" srcId="{796A03C4-5ACF-4BA9-952F-CC2F42F747AD}" destId="{B069388C-2374-4D7B-A4E1-31FB17D84948}" srcOrd="2" destOrd="0" parTransId="{FEB89604-0558-4B87-9E7A-3AD10F9122B4}" sibTransId="{82E869FD-B466-4E33-B7DC-1E0A8EA63E28}"/>
    <dgm:cxn modelId="{4A4D36C9-652D-4BEE-BE2E-678470E3F299}" type="presOf" srcId="{A6D43280-383C-4C31-B391-0443E42885B8}" destId="{A9430502-BAFB-4D7D-A659-0D5E251F12C6}" srcOrd="1" destOrd="0" presId="urn:microsoft.com/office/officeart/2005/8/layout/pyramid1"/>
    <dgm:cxn modelId="{762A25DA-8D8D-4771-B66B-CAECFD83CC80}" type="presOf" srcId="{796A03C4-5ACF-4BA9-952F-CC2F42F747AD}" destId="{8284AB8A-9EB3-4A04-AC07-8EA5E8FD346C}" srcOrd="0" destOrd="0" presId="urn:microsoft.com/office/officeart/2005/8/layout/pyramid1"/>
    <dgm:cxn modelId="{EEAB9CE4-461F-4B66-9ABB-7DAB9F7588C5}" srcId="{796A03C4-5ACF-4BA9-952F-CC2F42F747AD}" destId="{9C45F6D2-549F-495B-ACA2-455545A88533}" srcOrd="3" destOrd="0" parTransId="{19B6338F-9684-4500-A789-FC6D08A901E7}" sibTransId="{9F0A1F09-85AC-4330-9A1A-5CC231FA0320}"/>
    <dgm:cxn modelId="{BEE90AF7-2F82-47E8-AA4A-943FB5ED1FD6}" type="presOf" srcId="{9C45F6D2-549F-495B-ACA2-455545A88533}" destId="{E5CA7BE5-6B08-4C40-A46D-1D0102072378}" srcOrd="1" destOrd="0" presId="urn:microsoft.com/office/officeart/2005/8/layout/pyramid1"/>
    <dgm:cxn modelId="{2E960EFC-82E8-4299-878C-BD4B67A82D5A}" type="presOf" srcId="{9C45F6D2-549F-495B-ACA2-455545A88533}" destId="{B4E0EEEF-C702-481F-A172-0D29CFC0189E}" srcOrd="0" destOrd="0" presId="urn:microsoft.com/office/officeart/2005/8/layout/pyramid1"/>
    <dgm:cxn modelId="{01CAC3C3-9CDA-4774-B6D7-6FAEF427CC6E}" type="presParOf" srcId="{8284AB8A-9EB3-4A04-AC07-8EA5E8FD346C}" destId="{90710E0C-4937-4999-A666-3ADFCB3B645E}" srcOrd="0" destOrd="0" presId="urn:microsoft.com/office/officeart/2005/8/layout/pyramid1"/>
    <dgm:cxn modelId="{4ED83240-F073-4427-91D0-5EBC8E12BA2E}" type="presParOf" srcId="{90710E0C-4937-4999-A666-3ADFCB3B645E}" destId="{13DE4B84-318E-4F2A-9A32-CFC8FEF86448}" srcOrd="0" destOrd="0" presId="urn:microsoft.com/office/officeart/2005/8/layout/pyramid1"/>
    <dgm:cxn modelId="{83EE1344-4914-412E-ADD2-A12F81618124}" type="presParOf" srcId="{90710E0C-4937-4999-A666-3ADFCB3B645E}" destId="{A9430502-BAFB-4D7D-A659-0D5E251F12C6}" srcOrd="1" destOrd="0" presId="urn:microsoft.com/office/officeart/2005/8/layout/pyramid1"/>
    <dgm:cxn modelId="{BB1F0585-F0A0-47C5-9B63-62FFF42F058F}" type="presParOf" srcId="{8284AB8A-9EB3-4A04-AC07-8EA5E8FD346C}" destId="{60AC6F50-E235-4F98-9B8B-E52E3FE5E47B}" srcOrd="1" destOrd="0" presId="urn:microsoft.com/office/officeart/2005/8/layout/pyramid1"/>
    <dgm:cxn modelId="{3CA12539-3420-4D3B-8A10-98CAA79AB790}" type="presParOf" srcId="{60AC6F50-E235-4F98-9B8B-E52E3FE5E47B}" destId="{94966249-11B8-462C-8C8B-7AF425872DE3}" srcOrd="0" destOrd="0" presId="urn:microsoft.com/office/officeart/2005/8/layout/pyramid1"/>
    <dgm:cxn modelId="{9853EBE0-4CD0-4CA7-8E5D-4235975A5CB4}" type="presParOf" srcId="{60AC6F50-E235-4F98-9B8B-E52E3FE5E47B}" destId="{77B40741-1175-445D-9A76-7B43788C2161}" srcOrd="1" destOrd="0" presId="urn:microsoft.com/office/officeart/2005/8/layout/pyramid1"/>
    <dgm:cxn modelId="{61F6B143-52B9-4030-B6F1-5F02894FA62B}" type="presParOf" srcId="{8284AB8A-9EB3-4A04-AC07-8EA5E8FD346C}" destId="{0BA7E152-2B89-4952-BB08-51F3FC615C0B}" srcOrd="2" destOrd="0" presId="urn:microsoft.com/office/officeart/2005/8/layout/pyramid1"/>
    <dgm:cxn modelId="{37506170-9CF8-4E7E-ADBC-6EF00ADE1EC8}" type="presParOf" srcId="{0BA7E152-2B89-4952-BB08-51F3FC615C0B}" destId="{E9430607-0A18-46B8-96AB-F06C476606F7}" srcOrd="0" destOrd="0" presId="urn:microsoft.com/office/officeart/2005/8/layout/pyramid1"/>
    <dgm:cxn modelId="{43CD5A92-87BE-4B95-A566-FAD152F25A0F}" type="presParOf" srcId="{0BA7E152-2B89-4952-BB08-51F3FC615C0B}" destId="{6901E4D0-A73D-456F-8CFF-1BD2845A52FF}" srcOrd="1" destOrd="0" presId="urn:microsoft.com/office/officeart/2005/8/layout/pyramid1"/>
    <dgm:cxn modelId="{712EA269-8683-4F1E-9D4D-BFF604671721}" type="presParOf" srcId="{8284AB8A-9EB3-4A04-AC07-8EA5E8FD346C}" destId="{44F6A029-12FC-415C-A991-FE4C586C728E}" srcOrd="3" destOrd="0" presId="urn:microsoft.com/office/officeart/2005/8/layout/pyramid1"/>
    <dgm:cxn modelId="{E52D0B06-BC0E-4580-98A1-73EDE34CC3C2}" type="presParOf" srcId="{44F6A029-12FC-415C-A991-FE4C586C728E}" destId="{B4E0EEEF-C702-481F-A172-0D29CFC0189E}" srcOrd="0" destOrd="0" presId="urn:microsoft.com/office/officeart/2005/8/layout/pyramid1"/>
    <dgm:cxn modelId="{FAB55E5E-CB5E-45CF-AB74-80D588D7BC0A}" type="presParOf" srcId="{44F6A029-12FC-415C-A991-FE4C586C728E}" destId="{E5CA7BE5-6B08-4C40-A46D-1D010207237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1DADB54-CEFA-49B8-8D22-5F6F721F773B}" type="doc">
      <dgm:prSet loTypeId="urn:microsoft.com/office/officeart/2005/8/layout/venn1" loCatId="relationship" qsTypeId="urn:microsoft.com/office/officeart/2005/8/quickstyle/simple1" qsCatId="simple" csTypeId="urn:microsoft.com/office/officeart/2005/8/colors/accent1_2" csCatId="accent1" phldr="1"/>
      <dgm:spPr/>
    </dgm:pt>
    <dgm:pt modelId="{C53A98FC-B8BF-4171-808E-15A303ED8FAE}">
      <dgm:prSet phldrT="[Text]"/>
      <dgm:spPr>
        <a:solidFill>
          <a:srgbClr val="0070C0">
            <a:alpha val="50000"/>
          </a:srgbClr>
        </a:solidFill>
      </dgm:spPr>
      <dgm:t>
        <a:bodyPr/>
        <a:lstStyle/>
        <a:p>
          <a:r>
            <a:rPr lang="en-US" b="1" dirty="0"/>
            <a:t>Regional Water Reliability Planning</a:t>
          </a:r>
        </a:p>
      </dgm:t>
    </dgm:pt>
    <dgm:pt modelId="{FF086988-55FD-4F0C-839F-AF99F4256524}" type="parTrans" cxnId="{A5D663F1-5884-4521-A4CD-01AB11FDF926}">
      <dgm:prSet/>
      <dgm:spPr/>
      <dgm:t>
        <a:bodyPr/>
        <a:lstStyle/>
        <a:p>
          <a:endParaRPr lang="en-US"/>
        </a:p>
      </dgm:t>
    </dgm:pt>
    <dgm:pt modelId="{B2EE1D6C-2804-4217-AAFC-416344663DDA}" type="sibTrans" cxnId="{A5D663F1-5884-4521-A4CD-01AB11FDF926}">
      <dgm:prSet/>
      <dgm:spPr/>
      <dgm:t>
        <a:bodyPr/>
        <a:lstStyle/>
        <a:p>
          <a:endParaRPr lang="en-US"/>
        </a:p>
      </dgm:t>
    </dgm:pt>
    <dgm:pt modelId="{3BBFB29A-ACF6-4ED0-89BC-EAB0541B2F1D}">
      <dgm:prSet phldrT="[Text]"/>
      <dgm:spPr>
        <a:solidFill>
          <a:srgbClr val="7030A0">
            <a:alpha val="50000"/>
          </a:srgbClr>
        </a:solidFill>
      </dgm:spPr>
      <dgm:t>
        <a:bodyPr/>
        <a:lstStyle/>
        <a:p>
          <a:r>
            <a:rPr lang="en-US" b="1" dirty="0"/>
            <a:t>IRWM</a:t>
          </a:r>
        </a:p>
      </dgm:t>
    </dgm:pt>
    <dgm:pt modelId="{7D2E3E8C-D993-45AF-A8DB-4A8D0C7314FD}" type="parTrans" cxnId="{AE3ECE3D-9B98-4DDC-AA49-1D474008DC0A}">
      <dgm:prSet/>
      <dgm:spPr/>
      <dgm:t>
        <a:bodyPr/>
        <a:lstStyle/>
        <a:p>
          <a:endParaRPr lang="en-US"/>
        </a:p>
      </dgm:t>
    </dgm:pt>
    <dgm:pt modelId="{41E332FE-F426-4D2C-B4FA-74BBC0033C3F}" type="sibTrans" cxnId="{AE3ECE3D-9B98-4DDC-AA49-1D474008DC0A}">
      <dgm:prSet/>
      <dgm:spPr/>
      <dgm:t>
        <a:bodyPr/>
        <a:lstStyle/>
        <a:p>
          <a:endParaRPr lang="en-US"/>
        </a:p>
      </dgm:t>
    </dgm:pt>
    <dgm:pt modelId="{4060CFD3-CF64-4047-A852-08966CF8ADEF}">
      <dgm:prSet phldrT="[Text]"/>
      <dgm:spPr>
        <a:solidFill>
          <a:srgbClr val="92D050">
            <a:alpha val="50000"/>
          </a:srgbClr>
        </a:solidFill>
      </dgm:spPr>
      <dgm:t>
        <a:bodyPr/>
        <a:lstStyle/>
        <a:p>
          <a:r>
            <a:rPr lang="en-US" b="1" dirty="0"/>
            <a:t>SGMA - GSPs</a:t>
          </a:r>
        </a:p>
      </dgm:t>
    </dgm:pt>
    <dgm:pt modelId="{2D746DEC-C35B-435F-88D9-ADCFFFADBB71}" type="parTrans" cxnId="{64B4DF61-1585-4523-86DB-FC8B5864B9B3}">
      <dgm:prSet/>
      <dgm:spPr/>
      <dgm:t>
        <a:bodyPr/>
        <a:lstStyle/>
        <a:p>
          <a:endParaRPr lang="en-US"/>
        </a:p>
      </dgm:t>
    </dgm:pt>
    <dgm:pt modelId="{374B1314-3D49-4C4F-BDA8-4C60C1C90E1E}" type="sibTrans" cxnId="{64B4DF61-1585-4523-86DB-FC8B5864B9B3}">
      <dgm:prSet/>
      <dgm:spPr/>
      <dgm:t>
        <a:bodyPr/>
        <a:lstStyle/>
        <a:p>
          <a:endParaRPr lang="en-US"/>
        </a:p>
      </dgm:t>
    </dgm:pt>
    <dgm:pt modelId="{A8C7E3D6-3569-41F7-8F84-FA8C9A214968}" type="pres">
      <dgm:prSet presAssocID="{51DADB54-CEFA-49B8-8D22-5F6F721F773B}" presName="compositeShape" presStyleCnt="0">
        <dgm:presLayoutVars>
          <dgm:chMax val="7"/>
          <dgm:dir/>
          <dgm:resizeHandles val="exact"/>
        </dgm:presLayoutVars>
      </dgm:prSet>
      <dgm:spPr/>
    </dgm:pt>
    <dgm:pt modelId="{97ED2907-551A-47A9-ACED-23207E8645CB}" type="pres">
      <dgm:prSet presAssocID="{C53A98FC-B8BF-4171-808E-15A303ED8FAE}" presName="circ1" presStyleLbl="vennNode1" presStyleIdx="0" presStyleCnt="3"/>
      <dgm:spPr/>
    </dgm:pt>
    <dgm:pt modelId="{D3EAACB3-33F1-4129-92BD-F71D18313B52}" type="pres">
      <dgm:prSet presAssocID="{C53A98FC-B8BF-4171-808E-15A303ED8FAE}" presName="circ1Tx" presStyleLbl="revTx" presStyleIdx="0" presStyleCnt="0">
        <dgm:presLayoutVars>
          <dgm:chMax val="0"/>
          <dgm:chPref val="0"/>
          <dgm:bulletEnabled val="1"/>
        </dgm:presLayoutVars>
      </dgm:prSet>
      <dgm:spPr/>
    </dgm:pt>
    <dgm:pt modelId="{529CF330-E387-44F0-A1AA-A913C6A35B0B}" type="pres">
      <dgm:prSet presAssocID="{3BBFB29A-ACF6-4ED0-89BC-EAB0541B2F1D}" presName="circ2" presStyleLbl="vennNode1" presStyleIdx="1" presStyleCnt="3"/>
      <dgm:spPr/>
    </dgm:pt>
    <dgm:pt modelId="{50DEF74E-4E7F-40BE-91FD-957537BFE1C6}" type="pres">
      <dgm:prSet presAssocID="{3BBFB29A-ACF6-4ED0-89BC-EAB0541B2F1D}" presName="circ2Tx" presStyleLbl="revTx" presStyleIdx="0" presStyleCnt="0">
        <dgm:presLayoutVars>
          <dgm:chMax val="0"/>
          <dgm:chPref val="0"/>
          <dgm:bulletEnabled val="1"/>
        </dgm:presLayoutVars>
      </dgm:prSet>
      <dgm:spPr/>
    </dgm:pt>
    <dgm:pt modelId="{FEC0D3D7-6311-42B5-96BA-E5F7D72D9C79}" type="pres">
      <dgm:prSet presAssocID="{4060CFD3-CF64-4047-A852-08966CF8ADEF}" presName="circ3" presStyleLbl="vennNode1" presStyleIdx="2" presStyleCnt="3"/>
      <dgm:spPr/>
    </dgm:pt>
    <dgm:pt modelId="{D0D978F1-6E60-49D6-984E-7FD49ED572B7}" type="pres">
      <dgm:prSet presAssocID="{4060CFD3-CF64-4047-A852-08966CF8ADEF}" presName="circ3Tx" presStyleLbl="revTx" presStyleIdx="0" presStyleCnt="0">
        <dgm:presLayoutVars>
          <dgm:chMax val="0"/>
          <dgm:chPref val="0"/>
          <dgm:bulletEnabled val="1"/>
        </dgm:presLayoutVars>
      </dgm:prSet>
      <dgm:spPr/>
    </dgm:pt>
  </dgm:ptLst>
  <dgm:cxnLst>
    <dgm:cxn modelId="{3247212D-1D58-460B-84FC-2B3ECFF8103F}" type="presOf" srcId="{4060CFD3-CF64-4047-A852-08966CF8ADEF}" destId="{FEC0D3D7-6311-42B5-96BA-E5F7D72D9C79}" srcOrd="0" destOrd="0" presId="urn:microsoft.com/office/officeart/2005/8/layout/venn1"/>
    <dgm:cxn modelId="{AE3ECE3D-9B98-4DDC-AA49-1D474008DC0A}" srcId="{51DADB54-CEFA-49B8-8D22-5F6F721F773B}" destId="{3BBFB29A-ACF6-4ED0-89BC-EAB0541B2F1D}" srcOrd="1" destOrd="0" parTransId="{7D2E3E8C-D993-45AF-A8DB-4A8D0C7314FD}" sibTransId="{41E332FE-F426-4D2C-B4FA-74BBC0033C3F}"/>
    <dgm:cxn modelId="{2E64F05D-B732-4FA8-A8E4-1C4EE70E91E2}" type="presOf" srcId="{C53A98FC-B8BF-4171-808E-15A303ED8FAE}" destId="{D3EAACB3-33F1-4129-92BD-F71D18313B52}" srcOrd="1" destOrd="0" presId="urn:microsoft.com/office/officeart/2005/8/layout/venn1"/>
    <dgm:cxn modelId="{1B6A2661-8D27-4CF5-977E-B066A6035431}" type="presOf" srcId="{C53A98FC-B8BF-4171-808E-15A303ED8FAE}" destId="{97ED2907-551A-47A9-ACED-23207E8645CB}" srcOrd="0" destOrd="0" presId="urn:microsoft.com/office/officeart/2005/8/layout/venn1"/>
    <dgm:cxn modelId="{64B4DF61-1585-4523-86DB-FC8B5864B9B3}" srcId="{51DADB54-CEFA-49B8-8D22-5F6F721F773B}" destId="{4060CFD3-CF64-4047-A852-08966CF8ADEF}" srcOrd="2" destOrd="0" parTransId="{2D746DEC-C35B-435F-88D9-ADCFFFADBB71}" sibTransId="{374B1314-3D49-4C4F-BDA8-4C60C1C90E1E}"/>
    <dgm:cxn modelId="{7EC23D7A-BDCF-4604-BD40-0B8522A37C5A}" type="presOf" srcId="{4060CFD3-CF64-4047-A852-08966CF8ADEF}" destId="{D0D978F1-6E60-49D6-984E-7FD49ED572B7}" srcOrd="1" destOrd="0" presId="urn:microsoft.com/office/officeart/2005/8/layout/venn1"/>
    <dgm:cxn modelId="{BADC047E-2185-42F6-8019-1EAC1697E200}" type="presOf" srcId="{51DADB54-CEFA-49B8-8D22-5F6F721F773B}" destId="{A8C7E3D6-3569-41F7-8F84-FA8C9A214968}" srcOrd="0" destOrd="0" presId="urn:microsoft.com/office/officeart/2005/8/layout/venn1"/>
    <dgm:cxn modelId="{04EFC3A5-1E63-4907-845A-628C694EEB38}" type="presOf" srcId="{3BBFB29A-ACF6-4ED0-89BC-EAB0541B2F1D}" destId="{50DEF74E-4E7F-40BE-91FD-957537BFE1C6}" srcOrd="1" destOrd="0" presId="urn:microsoft.com/office/officeart/2005/8/layout/venn1"/>
    <dgm:cxn modelId="{7F5213EC-50A9-4678-ABF4-EF402DB3B9B1}" type="presOf" srcId="{3BBFB29A-ACF6-4ED0-89BC-EAB0541B2F1D}" destId="{529CF330-E387-44F0-A1AA-A913C6A35B0B}" srcOrd="0" destOrd="0" presId="urn:microsoft.com/office/officeart/2005/8/layout/venn1"/>
    <dgm:cxn modelId="{A5D663F1-5884-4521-A4CD-01AB11FDF926}" srcId="{51DADB54-CEFA-49B8-8D22-5F6F721F773B}" destId="{C53A98FC-B8BF-4171-808E-15A303ED8FAE}" srcOrd="0" destOrd="0" parTransId="{FF086988-55FD-4F0C-839F-AF99F4256524}" sibTransId="{B2EE1D6C-2804-4217-AAFC-416344663DDA}"/>
    <dgm:cxn modelId="{B151AC2B-75B5-46F0-A262-1A9851C22A94}" type="presParOf" srcId="{A8C7E3D6-3569-41F7-8F84-FA8C9A214968}" destId="{97ED2907-551A-47A9-ACED-23207E8645CB}" srcOrd="0" destOrd="0" presId="urn:microsoft.com/office/officeart/2005/8/layout/venn1"/>
    <dgm:cxn modelId="{1EA64BF0-AE09-4007-919B-D69D87EA24C7}" type="presParOf" srcId="{A8C7E3D6-3569-41F7-8F84-FA8C9A214968}" destId="{D3EAACB3-33F1-4129-92BD-F71D18313B52}" srcOrd="1" destOrd="0" presId="urn:microsoft.com/office/officeart/2005/8/layout/venn1"/>
    <dgm:cxn modelId="{34833A1F-B739-4273-B75F-80CB38697F2E}" type="presParOf" srcId="{A8C7E3D6-3569-41F7-8F84-FA8C9A214968}" destId="{529CF330-E387-44F0-A1AA-A913C6A35B0B}" srcOrd="2" destOrd="0" presId="urn:microsoft.com/office/officeart/2005/8/layout/venn1"/>
    <dgm:cxn modelId="{0FE5EE19-5B5D-43B5-B842-0F20D69883CF}" type="presParOf" srcId="{A8C7E3D6-3569-41F7-8F84-FA8C9A214968}" destId="{50DEF74E-4E7F-40BE-91FD-957537BFE1C6}" srcOrd="3" destOrd="0" presId="urn:microsoft.com/office/officeart/2005/8/layout/venn1"/>
    <dgm:cxn modelId="{B0D36F8D-2209-447E-BF76-06CA63227378}" type="presParOf" srcId="{A8C7E3D6-3569-41F7-8F84-FA8C9A214968}" destId="{FEC0D3D7-6311-42B5-96BA-E5F7D72D9C79}" srcOrd="4" destOrd="0" presId="urn:microsoft.com/office/officeart/2005/8/layout/venn1"/>
    <dgm:cxn modelId="{C1EDDEE5-3C44-496C-8A5C-55A8D9EFBF27}" type="presParOf" srcId="{A8C7E3D6-3569-41F7-8F84-FA8C9A214968}" destId="{D0D978F1-6E60-49D6-984E-7FD49ED572B7}"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4B84-318E-4F2A-9A32-CFC8FEF86448}">
      <dsp:nvSpPr>
        <dsp:cNvPr id="0" name=""/>
        <dsp:cNvSpPr/>
      </dsp:nvSpPr>
      <dsp:spPr>
        <a:xfrm>
          <a:off x="2523850" y="0"/>
          <a:ext cx="1993647" cy="1498255"/>
        </a:xfrm>
        <a:prstGeom prst="trapezoid">
          <a:avLst>
            <a:gd name="adj" fmla="val 66532"/>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523850" y="0"/>
        <a:ext cx="1993647" cy="1498255"/>
      </dsp:txXfrm>
    </dsp:sp>
    <dsp:sp modelId="{94966249-11B8-462C-8C8B-7AF425872DE3}">
      <dsp:nvSpPr>
        <dsp:cNvPr id="0" name=""/>
        <dsp:cNvSpPr/>
      </dsp:nvSpPr>
      <dsp:spPr>
        <a:xfrm>
          <a:off x="1836587" y="1498255"/>
          <a:ext cx="3368172" cy="1032975"/>
        </a:xfrm>
        <a:prstGeom prst="trapezoid">
          <a:avLst>
            <a:gd name="adj" fmla="val 66532"/>
          </a:avLst>
        </a:prstGeom>
        <a:solidFill>
          <a:schemeClr val="accent3">
            <a:shade val="80000"/>
            <a:hueOff val="178149"/>
            <a:satOff val="-15539"/>
            <a:lumOff val="123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426018" y="1498255"/>
        <a:ext cx="2189311" cy="1032975"/>
      </dsp:txXfrm>
    </dsp:sp>
    <dsp:sp modelId="{E9430607-0A18-46B8-96AB-F06C476606F7}">
      <dsp:nvSpPr>
        <dsp:cNvPr id="0" name=""/>
        <dsp:cNvSpPr/>
      </dsp:nvSpPr>
      <dsp:spPr>
        <a:xfrm>
          <a:off x="1078090" y="2531230"/>
          <a:ext cx="4885166" cy="1140043"/>
        </a:xfrm>
        <a:prstGeom prst="trapezoid">
          <a:avLst>
            <a:gd name="adj" fmla="val 66532"/>
          </a:avLst>
        </a:prstGeom>
        <a:solidFill>
          <a:schemeClr val="accent3">
            <a:shade val="80000"/>
            <a:hueOff val="356299"/>
            <a:satOff val="-31078"/>
            <a:lumOff val="24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1932994" y="2531230"/>
        <a:ext cx="3175358" cy="1140043"/>
      </dsp:txXfrm>
    </dsp:sp>
    <dsp:sp modelId="{B4E0EEEF-C702-481F-A172-0D29CFC0189E}">
      <dsp:nvSpPr>
        <dsp:cNvPr id="0" name=""/>
        <dsp:cNvSpPr/>
      </dsp:nvSpPr>
      <dsp:spPr>
        <a:xfrm>
          <a:off x="0" y="3663501"/>
          <a:ext cx="7041348" cy="1620401"/>
        </a:xfrm>
        <a:prstGeom prst="trapezoid">
          <a:avLst>
            <a:gd name="adj" fmla="val 66532"/>
          </a:avLst>
        </a:prstGeom>
        <a:solidFill>
          <a:schemeClr val="accent3">
            <a:shade val="80000"/>
            <a:hueOff val="534448"/>
            <a:satOff val="-46617"/>
            <a:lumOff val="370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 tIns="1270" rIns="1270" bIns="1270" numCol="1" spcCol="1270" anchor="ctr" anchorCtr="0">
          <a:noAutofit/>
        </a:bodyPr>
        <a:lstStyle/>
        <a:p>
          <a:pPr marL="0" lvl="0" indent="0" algn="ctr" defTabSz="44450">
            <a:lnSpc>
              <a:spcPct val="90000"/>
            </a:lnSpc>
            <a:spcBef>
              <a:spcPct val="0"/>
            </a:spcBef>
            <a:spcAft>
              <a:spcPct val="35000"/>
            </a:spcAft>
            <a:buNone/>
          </a:pPr>
          <a:endParaRPr lang="en-US" sz="100" kern="1200" dirty="0"/>
        </a:p>
      </dsp:txBody>
      <dsp:txXfrm>
        <a:off x="1232235" y="3663501"/>
        <a:ext cx="4576876" cy="1620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D2907-551A-47A9-ACED-23207E8645CB}">
      <dsp:nvSpPr>
        <dsp:cNvPr id="0" name=""/>
        <dsp:cNvSpPr/>
      </dsp:nvSpPr>
      <dsp:spPr>
        <a:xfrm>
          <a:off x="1560795" y="40002"/>
          <a:ext cx="1920099" cy="1920099"/>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Regional Water Reliability Planning</a:t>
          </a:r>
        </a:p>
      </dsp:txBody>
      <dsp:txXfrm>
        <a:off x="1816808" y="376019"/>
        <a:ext cx="1408073" cy="864044"/>
      </dsp:txXfrm>
    </dsp:sp>
    <dsp:sp modelId="{529CF330-E387-44F0-A1AA-A913C6A35B0B}">
      <dsp:nvSpPr>
        <dsp:cNvPr id="0" name=""/>
        <dsp:cNvSpPr/>
      </dsp:nvSpPr>
      <dsp:spPr>
        <a:xfrm>
          <a:off x="2253631" y="1240064"/>
          <a:ext cx="1920099" cy="1920099"/>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IRWM</a:t>
          </a:r>
        </a:p>
      </dsp:txBody>
      <dsp:txXfrm>
        <a:off x="2840861" y="1736090"/>
        <a:ext cx="1152059" cy="1056054"/>
      </dsp:txXfrm>
    </dsp:sp>
    <dsp:sp modelId="{FEC0D3D7-6311-42B5-96BA-E5F7D72D9C79}">
      <dsp:nvSpPr>
        <dsp:cNvPr id="0" name=""/>
        <dsp:cNvSpPr/>
      </dsp:nvSpPr>
      <dsp:spPr>
        <a:xfrm>
          <a:off x="867959" y="1240064"/>
          <a:ext cx="1920099" cy="1920099"/>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SGMA - GSPs</a:t>
          </a:r>
        </a:p>
      </dsp:txBody>
      <dsp:txXfrm>
        <a:off x="1048768" y="1736090"/>
        <a:ext cx="1152059" cy="10560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3/1/2019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2257C-E031-4945-9C9D-7EC7E41D150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4795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11</a:t>
            </a:fld>
            <a:endParaRPr lang="en-US"/>
          </a:p>
        </p:txBody>
      </p:sp>
    </p:spTree>
    <p:extLst>
      <p:ext uri="{BB962C8B-B14F-4D97-AF65-F5344CB8AC3E}">
        <p14:creationId xmlns:p14="http://schemas.microsoft.com/office/powerpoint/2010/main" val="294661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187293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41BA484-1811-494D-BBBA-060714F83E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31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0A193-1659-4B30-9095-A7ED43DF4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4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08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216065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424753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84494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7C884C-2074-1E4E-8B7D-F3966173A1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456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7C884C-2074-1E4E-8B7D-F3966173A1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1974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4042736"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198924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832104"/>
            <a:ext cx="8229600" cy="609600"/>
          </a:xfrm>
        </p:spPr>
        <p:txBody>
          <a:bodyPr/>
          <a:lstStyle>
            <a:lvl1pPr>
              <a:defRPr/>
            </a:lvl1pPr>
          </a:lstStyle>
          <a:p>
            <a:r>
              <a:rPr lang="en-US" dirty="0"/>
              <a:t>Slide Title</a:t>
            </a:r>
          </a:p>
        </p:txBody>
      </p:sp>
      <p:sp>
        <p:nvSpPr>
          <p:cNvPr id="4" name="Text Placeholder 4"/>
          <p:cNvSpPr>
            <a:spLocks noGrp="1"/>
          </p:cNvSpPr>
          <p:nvPr>
            <p:ph type="body" sz="quarter" idx="10" hasCustomPrompt="1"/>
          </p:nvPr>
        </p:nvSpPr>
        <p:spPr>
          <a:xfrm>
            <a:off x="457200" y="1636412"/>
            <a:ext cx="480060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marL="0" indent="0">
              <a:buNone/>
            </a:pPr>
            <a:r>
              <a:rPr lang="en-US" sz="2000" dirty="0"/>
              <a:t>Short description or sentence can go here.</a:t>
            </a:r>
          </a:p>
          <a:p>
            <a:endParaRPr lang="en-US" sz="2000" dirty="0"/>
          </a:p>
          <a:p>
            <a:pPr marL="0" indent="0">
              <a:buNone/>
            </a:pPr>
            <a:r>
              <a:rPr lang="en-US" sz="2000" dirty="0">
                <a:solidFill>
                  <a:srgbClr val="ED7000"/>
                </a:solidFill>
              </a:rPr>
              <a:t>Subtitle</a:t>
            </a:r>
          </a:p>
          <a:p>
            <a:r>
              <a:rPr lang="en-US" sz="2000" dirty="0">
                <a:solidFill>
                  <a:srgbClr val="413E3D"/>
                </a:solidFill>
              </a:rPr>
              <a:t>We can’t completely avoid bullet points</a:t>
            </a:r>
          </a:p>
          <a:p>
            <a:r>
              <a:rPr lang="en-US" sz="2000" dirty="0">
                <a:solidFill>
                  <a:srgbClr val="413E3D"/>
                </a:solidFill>
              </a:rPr>
              <a:t>So if we must </a:t>
            </a:r>
            <a:r>
              <a:rPr lang="en-US" sz="2000" dirty="0"/>
              <a:t>use them, this is the layout </a:t>
            </a:r>
            <a:br>
              <a:rPr lang="en-US" sz="2000" dirty="0"/>
            </a:br>
            <a:r>
              <a:rPr lang="en-US" sz="2000" dirty="0"/>
              <a:t>to use</a:t>
            </a:r>
          </a:p>
          <a:p>
            <a:r>
              <a:rPr lang="en-US" sz="2000" dirty="0"/>
              <a:t>Notice that there is no more than 5 bullet points on the slide.</a:t>
            </a:r>
          </a:p>
          <a:p>
            <a:endParaRPr lang="en-US" sz="2000" dirty="0"/>
          </a:p>
          <a:p>
            <a:pPr marL="0" indent="0">
              <a:buNone/>
            </a:pPr>
            <a:r>
              <a:rPr lang="en-US" sz="2000" dirty="0">
                <a:solidFill>
                  <a:srgbClr val="ED7000"/>
                </a:solidFill>
              </a:rPr>
              <a:t>More Tips</a:t>
            </a:r>
          </a:p>
          <a:p>
            <a:r>
              <a:rPr lang="en-US" sz="2000" dirty="0"/>
              <a:t>Keep them brief and supportive of what you’re saying</a:t>
            </a:r>
          </a:p>
          <a:p>
            <a:r>
              <a:rPr lang="en-US" sz="2000" dirty="0"/>
              <a:t>We want the audience to watch/listen to you, not read the screen</a:t>
            </a:r>
          </a:p>
        </p:txBody>
      </p:sp>
      <p:sp>
        <p:nvSpPr>
          <p:cNvPr id="5" name="Picture Placeholder 6"/>
          <p:cNvSpPr>
            <a:spLocks noGrp="1"/>
          </p:cNvSpPr>
          <p:nvPr>
            <p:ph type="pic" sz="quarter" idx="11"/>
          </p:nvPr>
        </p:nvSpPr>
        <p:spPr>
          <a:xfrm>
            <a:off x="5671831" y="1699783"/>
            <a:ext cx="347472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9912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217677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6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DF0296-7981-42CA-ADB9-0EBDC34AD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05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7240" y="1219202"/>
            <a:ext cx="7543800" cy="2152650"/>
          </a:xfrm>
          <a:prstGeom prst="rect">
            <a:avLst/>
          </a:prstGeom>
        </p:spPr>
        <p:txBody>
          <a:bodyPr>
            <a:noAutofit/>
          </a:bodyPr>
          <a:lstStyle>
            <a:lvl1pPr>
              <a:defRPr sz="5350" b="1">
                <a:solidFill>
                  <a:srgbClr val="00395E"/>
                </a:solidFill>
              </a:defRPr>
            </a:lvl1pPr>
          </a:lstStyle>
          <a:p>
            <a:r>
              <a:rPr lang="en-US" dirty="0"/>
              <a:t>Click to edit Master title style</a:t>
            </a:r>
          </a:p>
        </p:txBody>
      </p:sp>
      <p:sp>
        <p:nvSpPr>
          <p:cNvPr id="3" name="Subtitle 2"/>
          <p:cNvSpPr>
            <a:spLocks noGrp="1"/>
          </p:cNvSpPr>
          <p:nvPr>
            <p:ph type="subTitle" idx="1"/>
          </p:nvPr>
        </p:nvSpPr>
        <p:spPr>
          <a:xfrm>
            <a:off x="2133600" y="3375491"/>
            <a:ext cx="6172200" cy="685800"/>
          </a:xfrm>
          <a:prstGeom prst="rect">
            <a:avLst/>
          </a:prstGeom>
        </p:spPr>
        <p:txBody>
          <a:bodyPr anchor="ctr"/>
          <a:lstStyle>
            <a:lvl1pPr marL="0" indent="0" algn="l">
              <a:buNone/>
              <a:defRPr>
                <a:solidFill>
                  <a:schemeClr val="tx1">
                    <a:lumMod val="65000"/>
                    <a:lumOff val="35000"/>
                  </a:schemeClr>
                </a:solidFill>
              </a:defRPr>
            </a:lvl1pPr>
            <a:lvl2pPr marL="408232" indent="0" algn="ctr">
              <a:buNone/>
              <a:defRPr>
                <a:solidFill>
                  <a:schemeClr val="tx1">
                    <a:tint val="75000"/>
                  </a:schemeClr>
                </a:solidFill>
              </a:defRPr>
            </a:lvl2pPr>
            <a:lvl3pPr marL="816463" indent="0" algn="ctr">
              <a:buNone/>
              <a:defRPr>
                <a:solidFill>
                  <a:schemeClr val="tx1">
                    <a:tint val="75000"/>
                  </a:schemeClr>
                </a:solidFill>
              </a:defRPr>
            </a:lvl3pPr>
            <a:lvl4pPr marL="1224695" indent="0" algn="ctr">
              <a:buNone/>
              <a:defRPr>
                <a:solidFill>
                  <a:schemeClr val="tx1">
                    <a:tint val="75000"/>
                  </a:schemeClr>
                </a:solidFill>
              </a:defRPr>
            </a:lvl4pPr>
            <a:lvl5pPr marL="1632926" indent="0" algn="ctr">
              <a:buNone/>
              <a:defRPr>
                <a:solidFill>
                  <a:schemeClr val="tx1">
                    <a:tint val="75000"/>
                  </a:schemeClr>
                </a:solidFill>
              </a:defRPr>
            </a:lvl5pPr>
            <a:lvl6pPr marL="2041157" indent="0" algn="ctr">
              <a:buNone/>
              <a:defRPr>
                <a:solidFill>
                  <a:schemeClr val="tx1">
                    <a:tint val="75000"/>
                  </a:schemeClr>
                </a:solidFill>
              </a:defRPr>
            </a:lvl6pPr>
            <a:lvl7pPr marL="2449388" indent="0" algn="ctr">
              <a:buNone/>
              <a:defRPr>
                <a:solidFill>
                  <a:schemeClr val="tx1">
                    <a:tint val="75000"/>
                  </a:schemeClr>
                </a:solidFill>
              </a:defRPr>
            </a:lvl7pPr>
            <a:lvl8pPr marL="2857620" indent="0" algn="ctr">
              <a:buNone/>
              <a:defRPr>
                <a:solidFill>
                  <a:schemeClr val="tx1">
                    <a:tint val="75000"/>
                  </a:schemeClr>
                </a:solidFill>
              </a:defRPr>
            </a:lvl8pPr>
            <a:lvl9pPr marL="3265851" indent="0" algn="ctr">
              <a:buNone/>
              <a:defRPr>
                <a:solidFill>
                  <a:schemeClr val="tx1">
                    <a:tint val="75000"/>
                  </a:schemeClr>
                </a:solidFill>
              </a:defRPr>
            </a:lvl9pPr>
          </a:lstStyle>
          <a:p>
            <a:r>
              <a:rPr lang="en-US" dirty="0"/>
              <a:t>Click to edit Master subtitle style</a:t>
            </a:r>
          </a:p>
        </p:txBody>
      </p:sp>
      <p:pic>
        <p:nvPicPr>
          <p:cNvPr id="9" name="Picture 8">
            <a:extLst>
              <a:ext uri="{FF2B5EF4-FFF2-40B4-BE49-F238E27FC236}">
                <a16:creationId xmlns:a16="http://schemas.microsoft.com/office/drawing/2014/main" id="{72712643-612E-1549-9ABA-4552C032BE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698" y="6190293"/>
            <a:ext cx="2806469" cy="462805"/>
          </a:xfrm>
          <a:prstGeom prst="rect">
            <a:avLst/>
          </a:prstGeom>
        </p:spPr>
      </p:pic>
    </p:spTree>
    <p:extLst>
      <p:ext uri="{BB962C8B-B14F-4D97-AF65-F5344CB8AC3E}">
        <p14:creationId xmlns:p14="http://schemas.microsoft.com/office/powerpoint/2010/main" val="2716500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lIns="163284" tIns="81642" rIns="163284" bIns="81642" anchor="t"/>
          <a:lstStyle>
            <a:lvl1pPr algn="l">
              <a:defRPr sz="3550" b="1" cap="all">
                <a:solidFill>
                  <a:srgbClr val="00395E"/>
                </a:solidFill>
              </a:defRPr>
            </a:lvl1pPr>
          </a:lstStyle>
          <a:p>
            <a:r>
              <a:rPr lang="en-US" dirty="0"/>
              <a:t>Click to edit Master title style</a:t>
            </a:r>
          </a:p>
        </p:txBody>
      </p:sp>
    </p:spTree>
    <p:extLst>
      <p:ext uri="{BB962C8B-B14F-4D97-AF65-F5344CB8AC3E}">
        <p14:creationId xmlns:p14="http://schemas.microsoft.com/office/powerpoint/2010/main" val="118361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1">
          <a:gsLst>
            <a:gs pos="0">
              <a:schemeClr val="bg1">
                <a:lumMod val="95000"/>
              </a:schemeClr>
            </a:gs>
            <a:gs pos="100000">
              <a:schemeClr val="bg1">
                <a:lumMod val="75000"/>
                <a:alpha val="53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63284" tIns="81642" rIns="163284" bIns="81642"/>
          <a:lstStyle>
            <a:lvl1pPr algn="l">
              <a:defRPr sz="3600" b="1">
                <a:solidFill>
                  <a:srgbClr val="00395E"/>
                </a:solidFill>
              </a:defRPr>
            </a:lvl1pPr>
          </a:lstStyle>
          <a:p>
            <a:r>
              <a:rPr lang="en-US" dirty="0"/>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163284" tIns="81642" rIns="163284" bIns="81642"/>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879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63284" tIns="81642" rIns="163284" bIns="81642"/>
          <a:lstStyle>
            <a:lvl1pPr algn="l">
              <a:defRPr sz="36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163284" tIns="81642" rIns="163284" bIns="81642"/>
          <a:lstStyle>
            <a:lvl1pPr>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163284" tIns="81642" rIns="163284" bIns="81642"/>
          <a:lstStyle>
            <a:lvl1pPr>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996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3773606" cy="1399487"/>
          </a:xfrm>
          <a:prstGeom prst="rect">
            <a:avLst/>
          </a:prstGeom>
        </p:spPr>
        <p:txBody>
          <a:bodyPr lIns="163284" tIns="81642" rIns="163284" bIns="81642"/>
          <a:lstStyle>
            <a:lvl1pPr algn="l">
              <a:defRPr sz="36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457200" y="2229136"/>
            <a:ext cx="4038600" cy="3897030"/>
          </a:xfrm>
          <a:prstGeom prst="rect">
            <a:avLst/>
          </a:prstGeom>
        </p:spPr>
        <p:txBody>
          <a:bodyPr lIns="163284" tIns="81642" rIns="163284" bIns="81642"/>
          <a:lstStyle>
            <a:lvl1pPr>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
            <a:ext cx="4495800" cy="6857999"/>
          </a:xfrm>
          <a:prstGeom prst="rect">
            <a:avLst/>
          </a:prstGeom>
        </p:spPr>
        <p:txBody>
          <a:bodyPr lIns="163284" tIns="81642" rIns="163284" bIns="81642"/>
          <a:lstStyle>
            <a:lvl1pPr marL="0" indent="0">
              <a:buNone/>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658317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lef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3209" y="438414"/>
            <a:ext cx="3773606" cy="1399487"/>
          </a:xfrm>
          <a:prstGeom prst="rect">
            <a:avLst/>
          </a:prstGeom>
        </p:spPr>
        <p:txBody>
          <a:bodyPr lIns="163284" tIns="81642" rIns="163284" bIns="81642"/>
          <a:lstStyle>
            <a:lvl1pPr algn="l">
              <a:defRPr sz="3600" b="1">
                <a:solidFill>
                  <a:srgbClr val="00395E"/>
                </a:solidFill>
              </a:defRPr>
            </a:lvl1pPr>
          </a:lstStyle>
          <a:p>
            <a:r>
              <a:rPr lang="en-US" dirty="0"/>
              <a:t>Click to edit Master title style</a:t>
            </a:r>
          </a:p>
        </p:txBody>
      </p:sp>
      <p:sp>
        <p:nvSpPr>
          <p:cNvPr id="3" name="Content Placeholder 2"/>
          <p:cNvSpPr>
            <a:spLocks noGrp="1"/>
          </p:cNvSpPr>
          <p:nvPr>
            <p:ph sz="half" idx="1" hasCustomPrompt="1"/>
          </p:nvPr>
        </p:nvSpPr>
        <p:spPr>
          <a:xfrm>
            <a:off x="4844955" y="2747752"/>
            <a:ext cx="4038600" cy="3897030"/>
          </a:xfrm>
          <a:prstGeom prst="rect">
            <a:avLst/>
          </a:prstGeom>
        </p:spPr>
        <p:txBody>
          <a:bodyPr lIns="163284" tIns="81642" rIns="163284" bIns="81642"/>
          <a:lstStyle>
            <a:lvl1pPr marL="0" indent="0">
              <a:buNone/>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35257" y="2"/>
            <a:ext cx="4495800" cy="6857999"/>
          </a:xfrm>
          <a:prstGeom prst="rect">
            <a:avLst/>
          </a:prstGeom>
        </p:spPr>
        <p:txBody>
          <a:bodyPr lIns="163284" tIns="81642" rIns="163284" bIns="81642"/>
          <a:lstStyle>
            <a:lvl1pPr marL="0" indent="0">
              <a:buNone/>
              <a:defRPr sz="2500">
                <a:solidFill>
                  <a:schemeClr val="tx1">
                    <a:lumMod val="75000"/>
                    <a:lumOff val="25000"/>
                  </a:schemeClr>
                </a:solidFill>
              </a:defRPr>
            </a:lvl1pPr>
            <a:lvl2pPr>
              <a:defRPr sz="215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327270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914400"/>
            <a:ext cx="3200400" cy="32004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a:extLst/>
          </p:cNvPr>
          <p:cNvSpPr txBox="1">
            <a:spLocks/>
          </p:cNvSpPr>
          <p:nvPr userDrawn="1"/>
        </p:nvSpPr>
        <p:spPr>
          <a:xfrm>
            <a:off x="341756" y="2362200"/>
            <a:ext cx="2099913" cy="1426150"/>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00000"/>
              </a:lnSpc>
            </a:pPr>
            <a:r>
              <a:rPr lang="en-US" sz="3375" dirty="0">
                <a:solidFill>
                  <a:srgbClr val="ED7000"/>
                </a:solidFill>
              </a:rPr>
              <a:t>Safety</a:t>
            </a:r>
            <a:r>
              <a:rPr lang="en-US" sz="3375" dirty="0">
                <a:solidFill>
                  <a:schemeClr val="bg1"/>
                </a:solidFill>
              </a:rPr>
              <a:t> </a:t>
            </a:r>
            <a:br>
              <a:rPr lang="en-US" sz="3375" dirty="0">
                <a:solidFill>
                  <a:schemeClr val="bg1"/>
                </a:solidFill>
              </a:rPr>
            </a:br>
            <a:r>
              <a:rPr lang="en-US" sz="3375" dirty="0">
                <a:solidFill>
                  <a:schemeClr val="bg1"/>
                </a:solidFill>
              </a:rPr>
              <a:t>Moment</a:t>
            </a:r>
          </a:p>
        </p:txBody>
      </p:sp>
      <p:sp>
        <p:nvSpPr>
          <p:cNvPr id="6" name="Picture Placeholder 5"/>
          <p:cNvSpPr>
            <a:spLocks noGrp="1"/>
          </p:cNvSpPr>
          <p:nvPr>
            <p:ph type="pic" sz="quarter" idx="10"/>
          </p:nvPr>
        </p:nvSpPr>
        <p:spPr>
          <a:xfrm>
            <a:off x="3200400" y="914400"/>
            <a:ext cx="5943600" cy="594360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1648758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ith se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00C968-68DF-484E-80B3-09A75AE388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698" y="6190293"/>
            <a:ext cx="2806469" cy="462805"/>
          </a:xfrm>
          <a:prstGeom prst="rect">
            <a:avLst/>
          </a:prstGeom>
        </p:spPr>
      </p:pic>
    </p:spTree>
    <p:extLst>
      <p:ext uri="{BB962C8B-B14F-4D97-AF65-F5344CB8AC3E}">
        <p14:creationId xmlns:p14="http://schemas.microsoft.com/office/powerpoint/2010/main" val="3312518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ith text marq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FE5B11-8ED4-E54A-8DD2-8B9150103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610" y="6175920"/>
            <a:ext cx="2505347" cy="465350"/>
          </a:xfrm>
          <a:prstGeom prst="rect">
            <a:avLst/>
          </a:prstGeom>
        </p:spPr>
      </p:pic>
    </p:spTree>
    <p:extLst>
      <p:ext uri="{BB962C8B-B14F-4D97-AF65-F5344CB8AC3E}">
        <p14:creationId xmlns:p14="http://schemas.microsoft.com/office/powerpoint/2010/main" val="251154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49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DF0296-7981-42CA-ADB9-0EBDC34AD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69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5886450" y="1524000"/>
            <a:ext cx="2428875" cy="800100"/>
          </a:xfrm>
        </p:spPr>
        <p:txBody>
          <a:bodyPr lIns="0" tIns="0" rIns="0" bIns="0" anchor="b">
            <a:noAutofit/>
          </a:bodyPr>
          <a:lstStyle>
            <a:lvl1pPr marL="0" indent="0">
              <a:buNone/>
              <a:defRPr sz="3000">
                <a:solidFill>
                  <a:srgbClr val="ED7000"/>
                </a:solidFill>
                <a:latin typeface="+mj-lt"/>
              </a:defRPr>
            </a:lvl1pPr>
          </a:lstStyle>
          <a:p>
            <a:pPr lvl="0"/>
            <a:r>
              <a:rPr lang="en-US" dirty="0"/>
              <a:t>Agenda</a:t>
            </a:r>
          </a:p>
        </p:txBody>
      </p:sp>
      <p:sp>
        <p:nvSpPr>
          <p:cNvPr id="11" name="Text Placeholder 10"/>
          <p:cNvSpPr>
            <a:spLocks noGrp="1"/>
          </p:cNvSpPr>
          <p:nvPr>
            <p:ph type="body" sz="quarter" idx="12" hasCustomPrompt="1"/>
          </p:nvPr>
        </p:nvSpPr>
        <p:spPr>
          <a:xfrm>
            <a:off x="5886450" y="2590800"/>
            <a:ext cx="2428875" cy="2819400"/>
          </a:xfrm>
        </p:spPr>
        <p:txBody>
          <a:bodyPr>
            <a:noAutofit/>
          </a:bodyPr>
          <a:lstStyle>
            <a:lvl1pPr marL="300038" indent="-300038">
              <a:buFont typeface="+mj-lt"/>
              <a:buAutoNum type="arabicPeriod"/>
              <a:defRPr sz="1500"/>
            </a:lvl1pPr>
          </a:lstStyle>
          <a:p>
            <a:pPr lvl="0"/>
            <a:r>
              <a:rPr lang="en-US" dirty="0"/>
              <a:t>Section title one basic charts and graphs</a:t>
            </a:r>
          </a:p>
          <a:p>
            <a:pPr lvl="0"/>
            <a:r>
              <a:rPr lang="en-US" dirty="0"/>
              <a:t>Section title two bullet points and images</a:t>
            </a:r>
          </a:p>
          <a:p>
            <a:pPr lvl="0"/>
            <a:r>
              <a:rPr lang="en-US" dirty="0"/>
              <a:t>Section title three</a:t>
            </a:r>
          </a:p>
          <a:p>
            <a:pPr lvl="0"/>
            <a:r>
              <a:rPr lang="en-US" dirty="0"/>
              <a:t>Section title four</a:t>
            </a:r>
          </a:p>
          <a:p>
            <a:pPr lvl="0"/>
            <a:r>
              <a:rPr lang="en-US" dirty="0"/>
              <a:t>Section title five</a:t>
            </a:r>
          </a:p>
        </p:txBody>
      </p:sp>
    </p:spTree>
    <p:extLst>
      <p:ext uri="{BB962C8B-B14F-4D97-AF65-F5344CB8AC3E}">
        <p14:creationId xmlns:p14="http://schemas.microsoft.com/office/powerpoint/2010/main" val="191029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62600"/>
            <a:ext cx="7772400" cy="546212"/>
          </a:xfrm>
        </p:spPr>
        <p:txBody>
          <a:bodyPr anchor="b"/>
          <a:lstStyle>
            <a:lvl1pPr algn="l">
              <a:defRPr sz="3000" b="0" cap="none">
                <a:solidFill>
                  <a:schemeClr val="bg1"/>
                </a:solidFill>
              </a:defRPr>
            </a:lvl1pPr>
          </a:lstStyle>
          <a:p>
            <a:r>
              <a:rPr lang="en-US" dirty="0"/>
              <a:t>Section Topic</a:t>
            </a:r>
          </a:p>
        </p:txBody>
      </p:sp>
      <p:sp>
        <p:nvSpPr>
          <p:cNvPr id="3" name="Text Placeholder 2"/>
          <p:cNvSpPr>
            <a:spLocks noGrp="1"/>
          </p:cNvSpPr>
          <p:nvPr>
            <p:ph type="body" idx="1" hasCustomPrompt="1"/>
          </p:nvPr>
        </p:nvSpPr>
        <p:spPr>
          <a:xfrm>
            <a:off x="838200" y="5029200"/>
            <a:ext cx="7772400" cy="444500"/>
          </a:xfrm>
        </p:spPr>
        <p:txBody>
          <a:bodyPr lIns="0" tIns="0" rIns="0" bIns="0" anchor="b"/>
          <a:lstStyle>
            <a:lvl1pPr marL="0" indent="0">
              <a:buNone/>
              <a:defRPr sz="1500" baseline="0">
                <a:solidFill>
                  <a:srgbClr val="ED700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Section Title (optional)</a:t>
            </a:r>
          </a:p>
        </p:txBody>
      </p:sp>
    </p:spTree>
    <p:extLst>
      <p:ext uri="{BB962C8B-B14F-4D97-AF65-F5344CB8AC3E}">
        <p14:creationId xmlns:p14="http://schemas.microsoft.com/office/powerpoint/2010/main" val="237045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832104"/>
            <a:ext cx="6781800" cy="563562"/>
          </a:xfrm>
        </p:spPr>
        <p:txBody>
          <a:bodyPr lIns="0" tIns="0" rIns="0" bIns="0">
            <a:normAutofit/>
          </a:bodyPr>
          <a:lstStyle>
            <a:lvl1pPr>
              <a:defRPr sz="3000">
                <a:solidFill>
                  <a:srgbClr val="ED7000"/>
                </a:solidFill>
              </a:defRPr>
            </a:lvl1pPr>
          </a:lstStyle>
          <a:p>
            <a:r>
              <a:rPr lang="en-US" dirty="0"/>
              <a:t>Slide Title</a:t>
            </a:r>
          </a:p>
        </p:txBody>
      </p:sp>
      <p:sp>
        <p:nvSpPr>
          <p:cNvPr id="3" name="Content Placeholder 2"/>
          <p:cNvSpPr>
            <a:spLocks noGrp="1"/>
          </p:cNvSpPr>
          <p:nvPr>
            <p:ph idx="1" hasCustomPrompt="1"/>
          </p:nvPr>
        </p:nvSpPr>
        <p:spPr>
          <a:xfrm>
            <a:off x="1828800" y="1640188"/>
            <a:ext cx="6781800" cy="4525963"/>
          </a:xfrm>
        </p:spPr>
        <p:txBody>
          <a:bodyPr lIns="0" tIns="0" rIns="0" bIns="0">
            <a:normAutofit/>
          </a:bodyPr>
          <a:lstStyle>
            <a:lvl1pPr>
              <a:defRPr sz="2000">
                <a:solidFill>
                  <a:srgbClr val="222222"/>
                </a:solidFill>
              </a:defRPr>
            </a:lvl1pPr>
            <a:lvl2pPr marL="480060" indent="-214313">
              <a:buFont typeface="Arial" panose="020B0604020202020204" pitchFamily="34" charset="0"/>
              <a:buChar char="•"/>
              <a:defRPr sz="1500" baseline="0"/>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0"/>
            <a:r>
              <a:rPr lang="en-US" dirty="0"/>
              <a:t>Keep them brief and supportive of what you’re saying</a:t>
            </a:r>
          </a:p>
          <a:p>
            <a:pPr lvl="0"/>
            <a:r>
              <a:rPr lang="en-US" dirty="0"/>
              <a:t>We want the audience to watch/listen to you, </a:t>
            </a:r>
            <a:br>
              <a:rPr lang="en-US" dirty="0"/>
            </a:br>
            <a:r>
              <a:rPr lang="en-US" dirty="0"/>
              <a:t>not read the screen</a:t>
            </a:r>
          </a:p>
          <a:p>
            <a:pPr lvl="0"/>
            <a:endParaRPr lang="en-US" dirty="0"/>
          </a:p>
        </p:txBody>
      </p:sp>
      <p:sp>
        <p:nvSpPr>
          <p:cNvPr id="6" name="Rectangle 5"/>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317451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Rectangle 3"/>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1828799" y="1636776"/>
            <a:ext cx="3273552" cy="4525963"/>
          </a:xfrm>
        </p:spPr>
        <p:txBody>
          <a:bodyPr lIns="0" tIns="0" rIns="0" bIns="0">
            <a:normAutofit/>
          </a:bodyPr>
          <a:lstStyle>
            <a:lvl1pPr marL="257175" indent="-257175">
              <a:buFont typeface="Arial" panose="020B0604020202020204" pitchFamily="34" charset="0"/>
              <a:buChar char="•"/>
              <a:defRPr sz="2000">
                <a:solidFill>
                  <a:srgbClr val="222222"/>
                </a:solidFill>
              </a:defRPr>
            </a:lvl1pPr>
            <a:lvl2pPr marL="480060" indent="-214313">
              <a:buFont typeface="Arial" panose="020B0604020202020204" pitchFamily="34" charset="0"/>
              <a:buChar char="•"/>
              <a:defRPr sz="1800" baseline="0">
                <a:solidFill>
                  <a:srgbClr val="222222"/>
                </a:solidFill>
              </a:defRPr>
            </a:lvl2pPr>
            <a:lvl3pPr marL="688181" indent="-214313">
              <a:buSzPct val="100000"/>
              <a:buFont typeface="Century Gothic" panose="020B0502020202020204" pitchFamily="34" charset="0"/>
              <a:buChar char="◦"/>
              <a:defRPr sz="1350"/>
            </a:lvl3pPr>
          </a:lstStyle>
          <a:p>
            <a:pPr lvl="0"/>
            <a:r>
              <a:rPr lang="en-US" dirty="0"/>
              <a:t>We can’t completely avoid bullet points</a:t>
            </a:r>
          </a:p>
          <a:p>
            <a:pPr lvl="0"/>
            <a:r>
              <a:rPr lang="en-US" dirty="0"/>
              <a:t>So if we must use them, this is the layout to use</a:t>
            </a:r>
          </a:p>
          <a:p>
            <a:pPr lvl="1"/>
            <a:r>
              <a:rPr lang="en-US" dirty="0"/>
              <a:t>Secondary bullet</a:t>
            </a:r>
          </a:p>
          <a:p>
            <a:pPr lvl="1"/>
            <a:r>
              <a:rPr lang="en-US" dirty="0"/>
              <a:t>Secondary bullet</a:t>
            </a:r>
          </a:p>
          <a:p>
            <a:pPr lvl="0"/>
            <a:r>
              <a:rPr lang="en-US" dirty="0"/>
              <a:t>Notice that there is no more than 5 bullet points on the slide.</a:t>
            </a:r>
          </a:p>
          <a:p>
            <a:pPr lvl="0"/>
            <a:endParaRPr lang="en-US" dirty="0"/>
          </a:p>
        </p:txBody>
      </p:sp>
      <p:sp>
        <p:nvSpPr>
          <p:cNvPr id="8"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
        <p:nvSpPr>
          <p:cNvPr id="6" name="Text Placeholder 5"/>
          <p:cNvSpPr>
            <a:spLocks noGrp="1"/>
          </p:cNvSpPr>
          <p:nvPr>
            <p:ph type="body" sz="quarter" idx="11" hasCustomPrompt="1"/>
          </p:nvPr>
        </p:nvSpPr>
        <p:spPr>
          <a:xfrm>
            <a:off x="5334000" y="1636776"/>
            <a:ext cx="3276600" cy="4525963"/>
          </a:xfrm>
        </p:spPr>
        <p:txBody>
          <a:bodyPr lIns="0" tIns="0" rIns="0" bIns="0">
            <a:normAutofit/>
          </a:bodyPr>
          <a:lstStyle>
            <a:lvl1pPr>
              <a:defRPr sz="2000">
                <a:solidFill>
                  <a:srgbClr val="222222"/>
                </a:solidFill>
              </a:defRPr>
            </a:lvl1pPr>
            <a:lvl2pPr>
              <a:defRPr sz="1600">
                <a:solidFill>
                  <a:srgbClr val="222222"/>
                </a:solidFill>
              </a:defRPr>
            </a:lvl2pPr>
          </a:lstStyle>
          <a:p>
            <a:pPr lvl="0"/>
            <a:r>
              <a:rPr lang="en-US" dirty="0"/>
              <a:t>Keep them brief and supportive of what you’re saying</a:t>
            </a:r>
          </a:p>
          <a:p>
            <a:pPr lvl="1"/>
            <a:r>
              <a:rPr lang="en-US" dirty="0"/>
              <a:t>Secondary bullet</a:t>
            </a:r>
          </a:p>
          <a:p>
            <a:pPr lvl="1"/>
            <a:r>
              <a:rPr lang="en-US" dirty="0"/>
              <a:t>Secondary bullet</a:t>
            </a:r>
          </a:p>
          <a:p>
            <a:pPr lvl="0"/>
            <a:r>
              <a:rPr lang="en-US" dirty="0"/>
              <a:t>We want the audience to watch/listen to you, </a:t>
            </a:r>
            <a:br>
              <a:rPr lang="en-US" dirty="0"/>
            </a:br>
            <a:r>
              <a:rPr lang="en-US" dirty="0"/>
              <a:t>not read the screen</a:t>
            </a:r>
          </a:p>
        </p:txBody>
      </p:sp>
      <p:sp>
        <p:nvSpPr>
          <p:cNvPr id="7" name="Title 1"/>
          <p:cNvSpPr>
            <a:spLocks noGrp="1"/>
          </p:cNvSpPr>
          <p:nvPr>
            <p:ph type="title" hasCustomPrompt="1"/>
          </p:nvPr>
        </p:nvSpPr>
        <p:spPr>
          <a:xfrm>
            <a:off x="1828800" y="830757"/>
            <a:ext cx="6781800" cy="563562"/>
          </a:xfrm>
        </p:spPr>
        <p:txBody>
          <a:bodyPr lIns="0" tIns="0" rIns="0" bIns="0">
            <a:normAutofit/>
          </a:bodyPr>
          <a:lstStyle>
            <a:lvl1pPr>
              <a:defRPr sz="3000">
                <a:solidFill>
                  <a:srgbClr val="ED7000"/>
                </a:solidFill>
              </a:defRPr>
            </a:lvl1pPr>
          </a:lstStyle>
          <a:p>
            <a:r>
              <a:rPr lang="en-US" dirty="0"/>
              <a:t>Slide Title</a:t>
            </a:r>
          </a:p>
        </p:txBody>
      </p:sp>
    </p:spTree>
    <p:extLst>
      <p:ext uri="{BB962C8B-B14F-4D97-AF65-F5344CB8AC3E}">
        <p14:creationId xmlns:p14="http://schemas.microsoft.com/office/powerpoint/2010/main" val="134111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32104"/>
            <a:ext cx="76581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685800" y="1636776"/>
            <a:ext cx="7658100" cy="4742506"/>
          </a:xfrm>
        </p:spPr>
        <p:txBody>
          <a:bodyPr wrap="square" lIns="0" tIns="0" rIns="0" bIns="0">
            <a:normAutofit/>
          </a:bodyPr>
          <a:lstStyle>
            <a:lvl1pPr marL="257175" indent="-257175">
              <a:buFont typeface="Arial" panose="020B0604020202020204" pitchFamily="34" charset="0"/>
              <a:buChar char="•"/>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355957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828800" y="832104"/>
            <a:ext cx="6781800" cy="563562"/>
          </a:xfrm>
        </p:spPr>
        <p:txBody>
          <a:bodyPr lIns="0" tIns="0" rIns="0" bIns="0">
            <a:normAutofit/>
          </a:bodyPr>
          <a:lstStyle>
            <a:lvl1pPr>
              <a:defRPr sz="3000">
                <a:solidFill>
                  <a:srgbClr val="ED7000"/>
                </a:solidFill>
              </a:defRPr>
            </a:lvl1pPr>
          </a:lstStyle>
          <a:p>
            <a:r>
              <a:rPr lang="en-US" dirty="0"/>
              <a:t>Slide Title</a:t>
            </a:r>
          </a:p>
        </p:txBody>
      </p:sp>
      <p:sp>
        <p:nvSpPr>
          <p:cNvPr id="7" name="Rectangle 6"/>
          <p:cNvSpPr/>
          <p:nvPr userDrawn="1"/>
        </p:nvSpPr>
        <p:spPr>
          <a:xfrm>
            <a:off x="0" y="0"/>
            <a:ext cx="1371600" cy="13716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7"/>
          <p:cNvSpPr>
            <a:spLocks noGrp="1"/>
          </p:cNvSpPr>
          <p:nvPr>
            <p:ph type="body" sz="quarter" idx="10" hasCustomPrompt="1"/>
          </p:nvPr>
        </p:nvSpPr>
        <p:spPr>
          <a:xfrm>
            <a:off x="142874" y="95250"/>
            <a:ext cx="1109455" cy="1181100"/>
          </a:xfrm>
        </p:spPr>
        <p:txBody>
          <a:bodyPr lIns="0" tIns="0" rIns="0" bIns="0" anchor="b">
            <a:normAutofit/>
          </a:bodyPr>
          <a:lstStyle>
            <a:lvl1pPr marL="0" indent="0">
              <a:buNone/>
              <a:defRPr sz="1200">
                <a:solidFill>
                  <a:schemeClr val="bg1"/>
                </a:solidFill>
              </a:defRPr>
            </a:lvl1pPr>
          </a:lstStyle>
          <a:p>
            <a:pPr lvl="0"/>
            <a:r>
              <a:rPr lang="en-US" dirty="0"/>
              <a:t>Section Title</a:t>
            </a:r>
          </a:p>
        </p:txBody>
      </p:sp>
    </p:spTree>
    <p:extLst>
      <p:ext uri="{BB962C8B-B14F-4D97-AF65-F5344CB8AC3E}">
        <p14:creationId xmlns:p14="http://schemas.microsoft.com/office/powerpoint/2010/main" val="173336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2400" y="832104"/>
            <a:ext cx="489585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3962400" y="1636412"/>
            <a:ext cx="4895850" cy="4742506"/>
          </a:xfrm>
        </p:spPr>
        <p:txBody>
          <a:bodyPr wrap="square" lIns="0" tIns="0" rIns="0" bIns="0">
            <a:normAutofit/>
          </a:bodyPr>
          <a:lstStyle>
            <a:lvl1pPr marL="0" indent="0">
              <a:buNone/>
              <a:defRPr sz="2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Short description. We want the audience to watch/listen to you, not read the screen.</a:t>
            </a:r>
          </a:p>
        </p:txBody>
      </p:sp>
      <p:sp>
        <p:nvSpPr>
          <p:cNvPr id="7" name="Picture Placeholder 6"/>
          <p:cNvSpPr>
            <a:spLocks noGrp="1"/>
          </p:cNvSpPr>
          <p:nvPr>
            <p:ph type="pic" sz="quarter" idx="11"/>
          </p:nvPr>
        </p:nvSpPr>
        <p:spPr>
          <a:xfrm>
            <a:off x="0" y="1699783"/>
            <a:ext cx="3474720" cy="3474720"/>
          </a:xfrm>
        </p:spPr>
        <p:txBody>
          <a:bodyPr>
            <a:normAutofit/>
          </a:bodyPr>
          <a:lstStyle>
            <a:lvl1pPr marL="0" indent="0">
              <a:buNone/>
              <a:defRPr sz="1125"/>
            </a:lvl1pPr>
          </a:lstStyle>
          <a:p>
            <a:r>
              <a:rPr lang="en-US"/>
              <a:t>Click icon to add picture</a:t>
            </a:r>
            <a:endParaRPr lang="en-US" dirty="0"/>
          </a:p>
        </p:txBody>
      </p:sp>
    </p:spTree>
    <p:extLst>
      <p:ext uri="{BB962C8B-B14F-4D97-AF65-F5344CB8AC3E}">
        <p14:creationId xmlns:p14="http://schemas.microsoft.com/office/powerpoint/2010/main" val="329879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427038"/>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57" r:id="rId1"/>
    <p:sldLayoutId id="2147483659" r:id="rId2"/>
    <p:sldLayoutId id="2147483662" r:id="rId3"/>
    <p:sldLayoutId id="2147483651" r:id="rId4"/>
    <p:sldLayoutId id="2147483650" r:id="rId5"/>
    <p:sldLayoutId id="2147483663" r:id="rId6"/>
    <p:sldLayoutId id="2147483665" r:id="rId7"/>
    <p:sldLayoutId id="2147483654" r:id="rId8"/>
    <p:sldLayoutId id="2147483664" r:id="rId9"/>
    <p:sldLayoutId id="2147483666" r:id="rId10"/>
    <p:sldLayoutId id="2147483661" r:id="rId11"/>
    <p:sldLayoutId id="2147483655" r:id="rId12"/>
    <p:sldLayoutId id="2147483703" r:id="rId13"/>
  </p:sldLayoutIdLst>
  <p:txStyles>
    <p:titleStyle>
      <a:lvl1pPr algn="l" defTabSz="685800" rtl="0" eaLnBrk="1" latinLnBrk="0" hangingPunct="1">
        <a:spcBef>
          <a:spcPct val="0"/>
        </a:spcBef>
        <a:buNone/>
        <a:defRPr sz="3000" kern="1200">
          <a:solidFill>
            <a:srgbClr val="ED7000"/>
          </a:solidFill>
          <a:latin typeface="+mj-lt"/>
          <a:ea typeface="+mj-ea"/>
          <a:cs typeface="+mj-cs"/>
        </a:defRPr>
      </a:lvl1pPr>
    </p:titleStyle>
    <p:body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233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hdr="0" ftr="0" dt="0"/>
  <p:txStyles>
    <p:titleStyle>
      <a:lvl1pPr algn="ctr" defTabSz="408232" rtl="0" eaLnBrk="1" latinLnBrk="0" hangingPunct="1">
        <a:spcBef>
          <a:spcPct val="0"/>
        </a:spcBef>
        <a:buNone/>
        <a:defRPr sz="3950" kern="1200">
          <a:solidFill>
            <a:schemeClr val="tx1"/>
          </a:solidFill>
          <a:latin typeface="+mj-lt"/>
          <a:ea typeface="+mj-ea"/>
          <a:cs typeface="+mj-cs"/>
        </a:defRPr>
      </a:lvl1pPr>
    </p:titleStyle>
    <p:bodyStyle>
      <a:lvl1pPr marL="306174" indent="-306174" algn="l" defTabSz="408232" rtl="0" eaLnBrk="1" latinLnBrk="0" hangingPunct="1">
        <a:spcBef>
          <a:spcPct val="20000"/>
        </a:spcBef>
        <a:buFont typeface="Arial"/>
        <a:buChar char="•"/>
        <a:defRPr sz="2850" kern="1200">
          <a:solidFill>
            <a:schemeClr val="tx1"/>
          </a:solidFill>
          <a:latin typeface="+mn-lt"/>
          <a:ea typeface="+mn-ea"/>
          <a:cs typeface="+mn-cs"/>
        </a:defRPr>
      </a:lvl1pPr>
      <a:lvl2pPr marL="663377" indent="-255145" algn="l" defTabSz="408232" rtl="0" eaLnBrk="1" latinLnBrk="0" hangingPunct="1">
        <a:spcBef>
          <a:spcPct val="20000"/>
        </a:spcBef>
        <a:buFont typeface="Arial"/>
        <a:buChar char="–"/>
        <a:defRPr sz="2500" kern="1200">
          <a:solidFill>
            <a:schemeClr val="tx1"/>
          </a:solidFill>
          <a:latin typeface="+mn-lt"/>
          <a:ea typeface="+mn-ea"/>
          <a:cs typeface="+mn-cs"/>
        </a:defRPr>
      </a:lvl2pPr>
      <a:lvl3pPr marL="1020578" indent="-204116" algn="l" defTabSz="408232" rtl="0" eaLnBrk="1" latinLnBrk="0" hangingPunct="1">
        <a:spcBef>
          <a:spcPct val="20000"/>
        </a:spcBef>
        <a:buFont typeface="Arial"/>
        <a:buChar char="•"/>
        <a:defRPr sz="2150" kern="1200">
          <a:solidFill>
            <a:schemeClr val="tx1"/>
          </a:solidFill>
          <a:latin typeface="+mn-lt"/>
          <a:ea typeface="+mn-ea"/>
          <a:cs typeface="+mn-cs"/>
        </a:defRPr>
      </a:lvl3pPr>
      <a:lvl4pPr marL="1428810" indent="-204116" algn="l" defTabSz="408232" rtl="0" eaLnBrk="1" latinLnBrk="0" hangingPunct="1">
        <a:spcBef>
          <a:spcPct val="20000"/>
        </a:spcBef>
        <a:buFont typeface="Arial"/>
        <a:buChar char="–"/>
        <a:defRPr sz="1800" kern="1200">
          <a:solidFill>
            <a:schemeClr val="tx1"/>
          </a:solidFill>
          <a:latin typeface="+mn-lt"/>
          <a:ea typeface="+mn-ea"/>
          <a:cs typeface="+mn-cs"/>
        </a:defRPr>
      </a:lvl4pPr>
      <a:lvl5pPr marL="1837041" indent="-204116" algn="l" defTabSz="408232" rtl="0" eaLnBrk="1" latinLnBrk="0" hangingPunct="1">
        <a:spcBef>
          <a:spcPct val="20000"/>
        </a:spcBef>
        <a:buFont typeface="Arial"/>
        <a:buChar char="»"/>
        <a:defRPr sz="1800" kern="1200">
          <a:solidFill>
            <a:schemeClr val="tx1"/>
          </a:solidFill>
          <a:latin typeface="+mn-lt"/>
          <a:ea typeface="+mn-ea"/>
          <a:cs typeface="+mn-cs"/>
        </a:defRPr>
      </a:lvl5pPr>
      <a:lvl6pPr marL="2245273" indent="-204116" algn="l" defTabSz="408232" rtl="0" eaLnBrk="1" latinLnBrk="0" hangingPunct="1">
        <a:spcBef>
          <a:spcPct val="20000"/>
        </a:spcBef>
        <a:buFont typeface="Arial"/>
        <a:buChar char="•"/>
        <a:defRPr sz="1800" kern="1200">
          <a:solidFill>
            <a:schemeClr val="tx1"/>
          </a:solidFill>
          <a:latin typeface="+mn-lt"/>
          <a:ea typeface="+mn-ea"/>
          <a:cs typeface="+mn-cs"/>
        </a:defRPr>
      </a:lvl6pPr>
      <a:lvl7pPr marL="2653504" indent="-204116" algn="l" defTabSz="408232" rtl="0" eaLnBrk="1" latinLnBrk="0" hangingPunct="1">
        <a:spcBef>
          <a:spcPct val="20000"/>
        </a:spcBef>
        <a:buFont typeface="Arial"/>
        <a:buChar char="•"/>
        <a:defRPr sz="1800" kern="1200">
          <a:solidFill>
            <a:schemeClr val="tx1"/>
          </a:solidFill>
          <a:latin typeface="+mn-lt"/>
          <a:ea typeface="+mn-ea"/>
          <a:cs typeface="+mn-cs"/>
        </a:defRPr>
      </a:lvl7pPr>
      <a:lvl8pPr marL="3061736" indent="-204116" algn="l" defTabSz="408232" rtl="0" eaLnBrk="1" latinLnBrk="0" hangingPunct="1">
        <a:spcBef>
          <a:spcPct val="20000"/>
        </a:spcBef>
        <a:buFont typeface="Arial"/>
        <a:buChar char="•"/>
        <a:defRPr sz="1800" kern="1200">
          <a:solidFill>
            <a:schemeClr val="tx1"/>
          </a:solidFill>
          <a:latin typeface="+mn-lt"/>
          <a:ea typeface="+mn-ea"/>
          <a:cs typeface="+mn-cs"/>
        </a:defRPr>
      </a:lvl8pPr>
      <a:lvl9pPr marL="3469967" indent="-204116" algn="l" defTabSz="408232"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232" rtl="0" eaLnBrk="1" latinLnBrk="0" hangingPunct="1">
        <a:defRPr sz="1600" kern="1200">
          <a:solidFill>
            <a:schemeClr val="tx1"/>
          </a:solidFill>
          <a:latin typeface="+mn-lt"/>
          <a:ea typeface="+mn-ea"/>
          <a:cs typeface="+mn-cs"/>
        </a:defRPr>
      </a:lvl1pPr>
      <a:lvl2pPr marL="408232" algn="l" defTabSz="408232" rtl="0" eaLnBrk="1" latinLnBrk="0" hangingPunct="1">
        <a:defRPr sz="1600" kern="1200">
          <a:solidFill>
            <a:schemeClr val="tx1"/>
          </a:solidFill>
          <a:latin typeface="+mn-lt"/>
          <a:ea typeface="+mn-ea"/>
          <a:cs typeface="+mn-cs"/>
        </a:defRPr>
      </a:lvl2pPr>
      <a:lvl3pPr marL="816463" algn="l" defTabSz="408232" rtl="0" eaLnBrk="1" latinLnBrk="0" hangingPunct="1">
        <a:defRPr sz="1600" kern="1200">
          <a:solidFill>
            <a:schemeClr val="tx1"/>
          </a:solidFill>
          <a:latin typeface="+mn-lt"/>
          <a:ea typeface="+mn-ea"/>
          <a:cs typeface="+mn-cs"/>
        </a:defRPr>
      </a:lvl3pPr>
      <a:lvl4pPr marL="1224695" algn="l" defTabSz="408232" rtl="0" eaLnBrk="1" latinLnBrk="0" hangingPunct="1">
        <a:defRPr sz="1600" kern="1200">
          <a:solidFill>
            <a:schemeClr val="tx1"/>
          </a:solidFill>
          <a:latin typeface="+mn-lt"/>
          <a:ea typeface="+mn-ea"/>
          <a:cs typeface="+mn-cs"/>
        </a:defRPr>
      </a:lvl4pPr>
      <a:lvl5pPr marL="1632926" algn="l" defTabSz="408232" rtl="0" eaLnBrk="1" latinLnBrk="0" hangingPunct="1">
        <a:defRPr sz="1600" kern="1200">
          <a:solidFill>
            <a:schemeClr val="tx1"/>
          </a:solidFill>
          <a:latin typeface="+mn-lt"/>
          <a:ea typeface="+mn-ea"/>
          <a:cs typeface="+mn-cs"/>
        </a:defRPr>
      </a:lvl5pPr>
      <a:lvl6pPr marL="2041157" algn="l" defTabSz="408232" rtl="0" eaLnBrk="1" latinLnBrk="0" hangingPunct="1">
        <a:defRPr sz="1600" kern="1200">
          <a:solidFill>
            <a:schemeClr val="tx1"/>
          </a:solidFill>
          <a:latin typeface="+mn-lt"/>
          <a:ea typeface="+mn-ea"/>
          <a:cs typeface="+mn-cs"/>
        </a:defRPr>
      </a:lvl6pPr>
      <a:lvl7pPr marL="2449388" algn="l" defTabSz="408232" rtl="0" eaLnBrk="1" latinLnBrk="0" hangingPunct="1">
        <a:defRPr sz="1600" kern="1200">
          <a:solidFill>
            <a:schemeClr val="tx1"/>
          </a:solidFill>
          <a:latin typeface="+mn-lt"/>
          <a:ea typeface="+mn-ea"/>
          <a:cs typeface="+mn-cs"/>
        </a:defRPr>
      </a:lvl7pPr>
      <a:lvl8pPr marL="2857620" algn="l" defTabSz="408232" rtl="0" eaLnBrk="1" latinLnBrk="0" hangingPunct="1">
        <a:defRPr sz="1600" kern="1200">
          <a:solidFill>
            <a:schemeClr val="tx1"/>
          </a:solidFill>
          <a:latin typeface="+mn-lt"/>
          <a:ea typeface="+mn-ea"/>
          <a:cs typeface="+mn-cs"/>
        </a:defRPr>
      </a:lvl8pPr>
      <a:lvl9pPr marL="3265851" algn="l" defTabSz="40823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diagramColors" Target="../diagrams/colors2.xm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diagramData" Target="../diagrams/data2.xml"/><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5" Type="http://schemas.openxmlformats.org/officeDocument/2006/relationships/image" Target="../media/image14.jpeg"/><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9.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16.xml"/><Relationship Id="rId16" Type="http://schemas.openxmlformats.org/officeDocument/2006/relationships/image" Target="../media/image27.jpeg"/><Relationship Id="rId1" Type="http://schemas.openxmlformats.org/officeDocument/2006/relationships/themeOverride" Target="../theme/themeOverride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8.xml"/><Relationship Id="rId7" Type="http://schemas.openxmlformats.org/officeDocument/2006/relationships/image" Target="../media/image36.jpeg"/><Relationship Id="rId2" Type="http://schemas.openxmlformats.org/officeDocument/2006/relationships/slideLayout" Target="../slideLayouts/slideLayout22.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7B71D-CE39-4FAD-989A-74DEAE0B0E13}"/>
              </a:ext>
            </a:extLst>
          </p:cNvPr>
          <p:cNvPicPr>
            <a:picLocks noChangeAspect="1"/>
          </p:cNvPicPr>
          <p:nvPr/>
        </p:nvPicPr>
        <p:blipFill>
          <a:blip r:embed="rId2"/>
          <a:stretch>
            <a:fillRect/>
          </a:stretch>
        </p:blipFill>
        <p:spPr>
          <a:xfrm>
            <a:off x="-228600" y="-76200"/>
            <a:ext cx="9294254" cy="7391400"/>
          </a:xfrm>
          <a:prstGeom prst="rect">
            <a:avLst/>
          </a:prstGeom>
        </p:spPr>
      </p:pic>
      <p:sp>
        <p:nvSpPr>
          <p:cNvPr id="2" name="Rectangle 1"/>
          <p:cNvSpPr/>
          <p:nvPr/>
        </p:nvSpPr>
        <p:spPr>
          <a:xfrm>
            <a:off x="5486400" y="1"/>
            <a:ext cx="3657599" cy="6858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801" y="6096468"/>
            <a:ext cx="1145286" cy="304332"/>
          </a:xfrm>
          <a:prstGeom prst="rect">
            <a:avLst/>
          </a:prstGeom>
        </p:spPr>
      </p:pic>
      <p:sp>
        <p:nvSpPr>
          <p:cNvPr id="10" name="Title 1"/>
          <p:cNvSpPr txBox="1">
            <a:spLocks/>
          </p:cNvSpPr>
          <p:nvPr/>
        </p:nvSpPr>
        <p:spPr>
          <a:xfrm>
            <a:off x="5956850" y="4215814"/>
            <a:ext cx="2882350" cy="432386"/>
          </a:xfrm>
          <a:prstGeom prst="rect">
            <a:avLst/>
          </a:prstGeom>
        </p:spPr>
        <p:txBody>
          <a:bodyPr lIns="0" tIns="0" rIns="0" bIns="0"/>
          <a:lstStyle>
            <a:lvl1pPr algn="l" defTabSz="914400" rtl="0" eaLnBrk="1" latinLnBrk="0" hangingPunct="1">
              <a:spcBef>
                <a:spcPct val="0"/>
              </a:spcBef>
              <a:buNone/>
              <a:defRPr sz="4000" kern="1200">
                <a:solidFill>
                  <a:srgbClr val="ED7000"/>
                </a:solidFill>
                <a:latin typeface="+mj-lt"/>
                <a:ea typeface="+mj-ea"/>
                <a:cs typeface="+mj-cs"/>
              </a:defRPr>
            </a:lvl1pPr>
          </a:lstStyle>
          <a:p>
            <a:r>
              <a:rPr lang="en-US" sz="1600" dirty="0">
                <a:latin typeface="+mn-lt"/>
              </a:rPr>
              <a:t>Trevor Joseph, PG, CHG</a:t>
            </a:r>
          </a:p>
          <a:p>
            <a:r>
              <a:rPr lang="en-US" sz="1600" dirty="0">
                <a:latin typeface="+mn-lt"/>
              </a:rPr>
              <a:t>Hydrogeology Practice Lead</a:t>
            </a:r>
          </a:p>
        </p:txBody>
      </p:sp>
      <p:sp>
        <p:nvSpPr>
          <p:cNvPr id="11" name="Text Placeholder 2"/>
          <p:cNvSpPr txBox="1">
            <a:spLocks/>
          </p:cNvSpPr>
          <p:nvPr/>
        </p:nvSpPr>
        <p:spPr>
          <a:xfrm>
            <a:off x="5937801" y="4972050"/>
            <a:ext cx="2362200" cy="773821"/>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mj-lt"/>
              </a:rPr>
              <a:t>SGMA Planning Considerations</a:t>
            </a:r>
          </a:p>
        </p:txBody>
      </p:sp>
    </p:spTree>
    <p:extLst>
      <p:ext uri="{BB962C8B-B14F-4D97-AF65-F5344CB8AC3E}">
        <p14:creationId xmlns:p14="http://schemas.microsoft.com/office/powerpoint/2010/main" val="2624015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DA08ADD-2F0C-4A09-BC96-DE33D011BAB5}"/>
              </a:ext>
            </a:extLst>
          </p:cNvPr>
          <p:cNvSpPr txBox="1">
            <a:spLocks/>
          </p:cNvSpPr>
          <p:nvPr/>
        </p:nvSpPr>
        <p:spPr>
          <a:xfrm>
            <a:off x="271703" y="331816"/>
            <a:ext cx="8692188" cy="751118"/>
          </a:xfrm>
          <a:prstGeom prst="rect">
            <a:avLst/>
          </a:prstGeom>
          <a:ln>
            <a:noFill/>
          </a:ln>
        </p:spPr>
        <p:txBody>
          <a:bodyPr>
            <a:no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marR="0" lvl="0" indent="0" algn="l" defTabSz="1028700" rtl="0" eaLnBrk="1" fontAlgn="auto" latinLnBrk="0" hangingPunct="1">
              <a:lnSpc>
                <a:spcPct val="90000"/>
              </a:lnSpc>
              <a:spcBef>
                <a:spcPts val="1125"/>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F497D">
                    <a:lumMod val="75000"/>
                  </a:srgbClr>
                </a:solidFill>
                <a:effectLst/>
                <a:uLnTx/>
                <a:uFillTx/>
                <a:latin typeface="Arial" panose="020B0604020202020204"/>
                <a:ea typeface="Verdana" panose="020B0604030504040204" pitchFamily="34" charset="0"/>
                <a:cs typeface="Verdana" panose="020B0604030504040204" pitchFamily="34" charset="0"/>
              </a:rPr>
              <a:t>California Surface Water vs. Groundwater Storage Capacity</a:t>
            </a:r>
          </a:p>
        </p:txBody>
      </p:sp>
      <p:sp>
        <p:nvSpPr>
          <p:cNvPr id="3" name="Rectangle 2">
            <a:extLst>
              <a:ext uri="{FF2B5EF4-FFF2-40B4-BE49-F238E27FC236}">
                <a16:creationId xmlns:a16="http://schemas.microsoft.com/office/drawing/2014/main" id="{5254AF22-2ECE-4695-B497-8E6EAC60EB16}"/>
              </a:ext>
            </a:extLst>
          </p:cNvPr>
          <p:cNvSpPr/>
          <p:nvPr/>
        </p:nvSpPr>
        <p:spPr>
          <a:xfrm>
            <a:off x="0" y="1677591"/>
            <a:ext cx="9143999" cy="45265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Picture 2">
            <a:extLst>
              <a:ext uri="{FF2B5EF4-FFF2-40B4-BE49-F238E27FC236}">
                <a16:creationId xmlns:a16="http://schemas.microsoft.com/office/drawing/2014/main" id="{F803F71A-702A-4DAB-B6D1-56D1EA1697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873" y="2840038"/>
            <a:ext cx="4994145" cy="285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778296C7-B2C5-43E6-B5CA-79840620AB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42992" y="2620878"/>
            <a:ext cx="8134977" cy="307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a:extLst>
              <a:ext uri="{FF2B5EF4-FFF2-40B4-BE49-F238E27FC236}">
                <a16:creationId xmlns:a16="http://schemas.microsoft.com/office/drawing/2014/main" id="{C0716167-11E2-4777-A864-1D9A06ACB9C8}"/>
              </a:ext>
            </a:extLst>
          </p:cNvPr>
          <p:cNvSpPr txBox="1"/>
          <p:nvPr/>
        </p:nvSpPr>
        <p:spPr>
          <a:xfrm>
            <a:off x="425872" y="1950284"/>
            <a:ext cx="305049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t>Reservoir Capacity</a:t>
            </a:r>
            <a:br>
              <a:rPr kumimoji="0" lang="en-US" sz="1800" b="1"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t>&gt;100 years of regulation</a:t>
            </a:r>
          </a:p>
        </p:txBody>
      </p:sp>
      <p:sp>
        <p:nvSpPr>
          <p:cNvPr id="23" name="TextBox 22">
            <a:extLst>
              <a:ext uri="{FF2B5EF4-FFF2-40B4-BE49-F238E27FC236}">
                <a16:creationId xmlns:a16="http://schemas.microsoft.com/office/drawing/2014/main" id="{70194B5B-2E9A-43EF-8A37-C0F08277CD9E}"/>
              </a:ext>
            </a:extLst>
          </p:cNvPr>
          <p:cNvSpPr txBox="1"/>
          <p:nvPr/>
        </p:nvSpPr>
        <p:spPr>
          <a:xfrm>
            <a:off x="5486400" y="1948202"/>
            <a:ext cx="347749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t>Groundwater Basin Capacity</a:t>
            </a:r>
            <a:br>
              <a:rPr kumimoji="0" lang="en-US" sz="1800" b="1"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t>3 years of regulation</a:t>
            </a:r>
          </a:p>
        </p:txBody>
      </p:sp>
      <p:sp>
        <p:nvSpPr>
          <p:cNvPr id="24" name="Rectangle 23">
            <a:extLst>
              <a:ext uri="{FF2B5EF4-FFF2-40B4-BE49-F238E27FC236}">
                <a16:creationId xmlns:a16="http://schemas.microsoft.com/office/drawing/2014/main" id="{17522AAA-20D5-4192-B257-6C547EE8B8EF}"/>
              </a:ext>
            </a:extLst>
          </p:cNvPr>
          <p:cNvSpPr/>
          <p:nvPr/>
        </p:nvSpPr>
        <p:spPr>
          <a:xfrm>
            <a:off x="425873" y="2796540"/>
            <a:ext cx="648547" cy="29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F9BF8B5-62D2-4CB4-8C2B-E9FEAD9AEAC6}"/>
              </a:ext>
            </a:extLst>
          </p:cNvPr>
          <p:cNvSpPr txBox="1"/>
          <p:nvPr/>
        </p:nvSpPr>
        <p:spPr>
          <a:xfrm>
            <a:off x="7258097" y="4164746"/>
            <a:ext cx="1527765" cy="1015663"/>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Total storage capacity in California’s 517 groundwater basins</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E630D84-D47D-4BB6-A84E-5F5A07C18C59}"/>
              </a:ext>
            </a:extLst>
          </p:cNvPr>
          <p:cNvSpPr/>
          <p:nvPr/>
        </p:nvSpPr>
        <p:spPr>
          <a:xfrm>
            <a:off x="4440195" y="5025081"/>
            <a:ext cx="864973" cy="518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9D6BEDB-8889-45EE-A34E-F7F41D486AD4}"/>
              </a:ext>
            </a:extLst>
          </p:cNvPr>
          <p:cNvSpPr txBox="1"/>
          <p:nvPr/>
        </p:nvSpPr>
        <p:spPr>
          <a:xfrm>
            <a:off x="4386953" y="4966196"/>
            <a:ext cx="13301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Total cumulative storage capacity of California’s major reservoirs</a:t>
            </a:r>
          </a:p>
        </p:txBody>
      </p:sp>
      <p:sp>
        <p:nvSpPr>
          <p:cNvPr id="12" name="TextBox 11">
            <a:extLst>
              <a:ext uri="{FF2B5EF4-FFF2-40B4-BE49-F238E27FC236}">
                <a16:creationId xmlns:a16="http://schemas.microsoft.com/office/drawing/2014/main" id="{1E46AB00-BB14-4D13-AC6C-E12E38BBF5D5}"/>
              </a:ext>
            </a:extLst>
          </p:cNvPr>
          <p:cNvSpPr txBox="1"/>
          <p:nvPr/>
        </p:nvSpPr>
        <p:spPr>
          <a:xfrm>
            <a:off x="228600" y="6248400"/>
            <a:ext cx="5487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Tree>
    <p:extLst>
      <p:ext uri="{BB962C8B-B14F-4D97-AF65-F5344CB8AC3E}">
        <p14:creationId xmlns:p14="http://schemas.microsoft.com/office/powerpoint/2010/main" val="34504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4806985-AA14-4D6E-990B-604581638A25}"/>
              </a:ext>
            </a:extLst>
          </p:cNvPr>
          <p:cNvGrpSpPr/>
          <p:nvPr/>
        </p:nvGrpSpPr>
        <p:grpSpPr>
          <a:xfrm>
            <a:off x="7315200" y="-15443"/>
            <a:ext cx="1828800" cy="1066800"/>
            <a:chOff x="7323117" y="0"/>
            <a:chExt cx="1828800" cy="1066800"/>
          </a:xfrm>
        </p:grpSpPr>
        <p:sp>
          <p:nvSpPr>
            <p:cNvPr id="12" name="Rectangle 11">
              <a:extLst>
                <a:ext uri="{FF2B5EF4-FFF2-40B4-BE49-F238E27FC236}">
                  <a16:creationId xmlns:a16="http://schemas.microsoft.com/office/drawing/2014/main" id="{E192537B-2B75-436D-9D70-4BD04B73DD38}"/>
                </a:ext>
              </a:extLst>
            </p:cNvPr>
            <p:cNvSpPr/>
            <p:nvPr/>
          </p:nvSpPr>
          <p:spPr>
            <a:xfrm>
              <a:off x="7323117" y="0"/>
              <a:ext cx="18288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C24EA86C-1289-453C-9534-CEBD22BFF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874" y="381000"/>
              <a:ext cx="1145286" cy="304332"/>
            </a:xfrm>
            <a:prstGeom prst="rect">
              <a:avLst/>
            </a:prstGeom>
          </p:spPr>
        </p:pic>
      </p:grpSp>
      <p:graphicFrame>
        <p:nvGraphicFramePr>
          <p:cNvPr id="10" name="Diagram 9">
            <a:extLst>
              <a:ext uri="{FF2B5EF4-FFF2-40B4-BE49-F238E27FC236}">
                <a16:creationId xmlns:a16="http://schemas.microsoft.com/office/drawing/2014/main" id="{F00AAF1D-4A4C-4081-A538-1A23A64FDCAE}"/>
              </a:ext>
            </a:extLst>
          </p:cNvPr>
          <p:cNvGraphicFramePr/>
          <p:nvPr>
            <p:extLst>
              <p:ext uri="{D42A27DB-BD31-4B8C-83A1-F6EECF244321}">
                <p14:modId xmlns:p14="http://schemas.microsoft.com/office/powerpoint/2010/main" val="3958148971"/>
              </p:ext>
            </p:extLst>
          </p:nvPr>
        </p:nvGraphicFramePr>
        <p:xfrm>
          <a:off x="3382654" y="425697"/>
          <a:ext cx="5041690" cy="3200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itle 2">
            <a:extLst>
              <a:ext uri="{FF2B5EF4-FFF2-40B4-BE49-F238E27FC236}">
                <a16:creationId xmlns:a16="http://schemas.microsoft.com/office/drawing/2014/main" id="{6529F7BA-E722-4AC1-BB93-E152CC416B7F}"/>
              </a:ext>
            </a:extLst>
          </p:cNvPr>
          <p:cNvSpPr txBox="1">
            <a:spLocks/>
          </p:cNvSpPr>
          <p:nvPr/>
        </p:nvSpPr>
        <p:spPr>
          <a:xfrm>
            <a:off x="366809" y="212922"/>
            <a:ext cx="4332311" cy="1282117"/>
          </a:xfrm>
          <a:prstGeom prst="rect">
            <a:avLst/>
          </a:prstGeom>
        </p:spPr>
        <p:txBody>
          <a:bodyPr vert="horz" lIns="0" tIns="0" rIns="0" bIns="0" rtlCol="0" anchor="ctr">
            <a:norm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r>
              <a:rPr lang="en-US" sz="3600" dirty="0"/>
              <a:t>Reevaluate Conjunctive Use</a:t>
            </a:r>
          </a:p>
        </p:txBody>
      </p:sp>
      <p:cxnSp>
        <p:nvCxnSpPr>
          <p:cNvPr id="18" name="Straight Arrow Connector 17">
            <a:extLst>
              <a:ext uri="{FF2B5EF4-FFF2-40B4-BE49-F238E27FC236}">
                <a16:creationId xmlns:a16="http://schemas.microsoft.com/office/drawing/2014/main" id="{CCDFEAF5-B0A2-464B-977A-3BB45AC399DA}"/>
              </a:ext>
            </a:extLst>
          </p:cNvPr>
          <p:cNvCxnSpPr>
            <a:cxnSpLocks/>
          </p:cNvCxnSpPr>
          <p:nvPr/>
        </p:nvCxnSpPr>
        <p:spPr>
          <a:xfrm>
            <a:off x="2109109" y="1734760"/>
            <a:ext cx="3758291" cy="475040"/>
          </a:xfrm>
          <a:prstGeom prst="straightConnector1">
            <a:avLst/>
          </a:prstGeom>
          <a:ln w="41275">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40044C1E-29DD-4834-9FEC-AC4B2F4F2A2F}"/>
              </a:ext>
            </a:extLst>
          </p:cNvPr>
          <p:cNvSpPr>
            <a:spLocks noGrp="1"/>
          </p:cNvSpPr>
          <p:nvPr>
            <p:ph type="body" sz="quarter" idx="10"/>
          </p:nvPr>
        </p:nvSpPr>
        <p:spPr>
          <a:xfrm>
            <a:off x="634964" y="1727970"/>
            <a:ext cx="1483697" cy="1082243"/>
          </a:xfrm>
          <a:noFill/>
          <a:ln w="41275">
            <a:solidFill>
              <a:schemeClr val="accent1">
                <a:shade val="95000"/>
                <a:satMod val="105000"/>
              </a:schemeClr>
            </a:solidFill>
          </a:ln>
        </p:spPr>
        <p:txBody>
          <a:bodyPr>
            <a:normAutofit lnSpcReduction="10000"/>
          </a:bodyPr>
          <a:lstStyle/>
          <a:p>
            <a:pPr lvl="0" algn="ctr" defTabSz="914400">
              <a:lnSpc>
                <a:spcPct val="120000"/>
              </a:lnSpc>
              <a:spcBef>
                <a:spcPts val="0"/>
              </a:spcBef>
              <a:tabLst>
                <a:tab pos="457200" algn="l"/>
              </a:tabLst>
              <a:defRPr/>
            </a:pPr>
            <a:r>
              <a:rPr lang="en-US" i="1" dirty="0">
                <a:solidFill>
                  <a:schemeClr val="tx1"/>
                </a:solidFill>
                <a:latin typeface="Calibri" panose="020F0502020204030204" pitchFamily="34" charset="0"/>
                <a:cs typeface="Times New Roman" panose="02020603050405020304" pitchFamily="18" charset="0"/>
              </a:rPr>
              <a:t>GSP</a:t>
            </a:r>
          </a:p>
          <a:p>
            <a:pPr lvl="0" algn="ctr" defTabSz="914400">
              <a:lnSpc>
                <a:spcPct val="120000"/>
              </a:lnSpc>
              <a:spcBef>
                <a:spcPts val="0"/>
              </a:spcBef>
              <a:tabLst>
                <a:tab pos="457200" algn="l"/>
              </a:tabLst>
              <a:defRPr/>
            </a:pPr>
            <a:r>
              <a:rPr lang="en-US" i="1" dirty="0">
                <a:solidFill>
                  <a:schemeClr val="tx1"/>
                </a:solidFill>
                <a:latin typeface="Calibri" panose="020F0502020204030204" pitchFamily="34" charset="0"/>
                <a:cs typeface="Times New Roman" panose="02020603050405020304" pitchFamily="18" charset="0"/>
              </a:rPr>
              <a:t>Projects and Mgt. Actions</a:t>
            </a:r>
            <a:endParaRPr lang="en-US" dirty="0"/>
          </a:p>
          <a:p>
            <a:pPr algn="ctr"/>
            <a:endParaRPr lang="en-US" dirty="0"/>
          </a:p>
        </p:txBody>
      </p:sp>
      <p:grpSp>
        <p:nvGrpSpPr>
          <p:cNvPr id="23" name="Group 22">
            <a:extLst>
              <a:ext uri="{FF2B5EF4-FFF2-40B4-BE49-F238E27FC236}">
                <a16:creationId xmlns:a16="http://schemas.microsoft.com/office/drawing/2014/main" id="{5C3E0D33-7EB5-45AE-BCB1-787207454122}"/>
              </a:ext>
            </a:extLst>
          </p:cNvPr>
          <p:cNvGrpSpPr/>
          <p:nvPr/>
        </p:nvGrpSpPr>
        <p:grpSpPr>
          <a:xfrm>
            <a:off x="3168791" y="5352598"/>
            <a:ext cx="854417" cy="819602"/>
            <a:chOff x="1200067" y="586363"/>
            <a:chExt cx="1942089" cy="1938528"/>
          </a:xfrm>
        </p:grpSpPr>
        <p:sp>
          <p:nvSpPr>
            <p:cNvPr id="24" name="Oval 23">
              <a:extLst>
                <a:ext uri="{FF2B5EF4-FFF2-40B4-BE49-F238E27FC236}">
                  <a16:creationId xmlns:a16="http://schemas.microsoft.com/office/drawing/2014/main" id="{D54F8113-9DBF-4AB5-A366-5EFC987E943F}"/>
                </a:ext>
              </a:extLst>
            </p:cNvPr>
            <p:cNvSpPr/>
            <p:nvPr/>
          </p:nvSpPr>
          <p:spPr>
            <a:xfrm>
              <a:off x="1200067" y="586363"/>
              <a:ext cx="1942089" cy="1938528"/>
            </a:xfrm>
            <a:prstGeom prst="ellipse">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0B3A363-1834-4982-9B7E-AABDC8D37F7C}"/>
                </a:ext>
              </a:extLst>
            </p:cNvPr>
            <p:cNvPicPr>
              <a:picLocks noChangeAspect="1"/>
            </p:cNvPicPr>
            <p:nvPr/>
          </p:nvPicPr>
          <p:blipFill>
            <a:blip r:embed="rId9">
              <a:clrChange>
                <a:clrFrom>
                  <a:srgbClr val="FFFFFF"/>
                </a:clrFrom>
                <a:clrTo>
                  <a:srgbClr val="FFFFFF">
                    <a:alpha val="0"/>
                  </a:srgbClr>
                </a:clrTo>
              </a:clrChange>
              <a:duotone>
                <a:srgbClr val="ED7D31">
                  <a:shade val="45000"/>
                  <a:satMod val="135000"/>
                </a:srgbClr>
                <a:prstClr val="white"/>
              </a:duotone>
            </a:blip>
            <a:stretch>
              <a:fillRect/>
            </a:stretch>
          </p:blipFill>
          <p:spPr>
            <a:xfrm>
              <a:off x="1515036" y="849962"/>
              <a:ext cx="1254174" cy="1485526"/>
            </a:xfrm>
            <a:prstGeom prst="rect">
              <a:avLst/>
            </a:prstGeom>
          </p:spPr>
        </p:pic>
        <p:sp>
          <p:nvSpPr>
            <p:cNvPr id="26" name="Freeform 5">
              <a:extLst>
                <a:ext uri="{FF2B5EF4-FFF2-40B4-BE49-F238E27FC236}">
                  <a16:creationId xmlns:a16="http://schemas.microsoft.com/office/drawing/2014/main" id="{2843E5EC-FF21-4637-B98D-A0985005985D}"/>
                </a:ext>
              </a:extLst>
            </p:cNvPr>
            <p:cNvSpPr/>
            <p:nvPr/>
          </p:nvSpPr>
          <p:spPr>
            <a:xfrm>
              <a:off x="2126418" y="946150"/>
              <a:ext cx="291739" cy="828877"/>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752" h="1610436">
                  <a:moveTo>
                    <a:pt x="529752" y="0"/>
                  </a:moveTo>
                  <a:cubicBezTo>
                    <a:pt x="527193" y="19334"/>
                    <a:pt x="523497" y="38669"/>
                    <a:pt x="519516" y="54591"/>
                  </a:cubicBezTo>
                  <a:cubicBezTo>
                    <a:pt x="515535" y="70513"/>
                    <a:pt x="511554" y="78474"/>
                    <a:pt x="505868" y="95534"/>
                  </a:cubicBezTo>
                  <a:cubicBezTo>
                    <a:pt x="500182" y="112594"/>
                    <a:pt x="491652" y="139321"/>
                    <a:pt x="485397" y="156949"/>
                  </a:cubicBezTo>
                  <a:cubicBezTo>
                    <a:pt x="479142" y="174577"/>
                    <a:pt x="473455" y="187656"/>
                    <a:pt x="468337" y="201304"/>
                  </a:cubicBezTo>
                  <a:cubicBezTo>
                    <a:pt x="463219" y="214952"/>
                    <a:pt x="460944" y="223482"/>
                    <a:pt x="454689" y="238836"/>
                  </a:cubicBezTo>
                  <a:cubicBezTo>
                    <a:pt x="448434" y="254190"/>
                    <a:pt x="435924" y="282054"/>
                    <a:pt x="430806" y="293427"/>
                  </a:cubicBezTo>
                  <a:cubicBezTo>
                    <a:pt x="425688" y="304800"/>
                    <a:pt x="427963" y="298544"/>
                    <a:pt x="423982" y="307074"/>
                  </a:cubicBezTo>
                  <a:cubicBezTo>
                    <a:pt x="420001" y="315604"/>
                    <a:pt x="413177" y="332096"/>
                    <a:pt x="406922" y="344606"/>
                  </a:cubicBezTo>
                  <a:cubicBezTo>
                    <a:pt x="400667" y="357116"/>
                    <a:pt x="393274" y="368489"/>
                    <a:pt x="386450" y="382137"/>
                  </a:cubicBezTo>
                  <a:cubicBezTo>
                    <a:pt x="379626" y="395785"/>
                    <a:pt x="373372" y="412844"/>
                    <a:pt x="365979" y="426492"/>
                  </a:cubicBezTo>
                  <a:cubicBezTo>
                    <a:pt x="358587" y="440140"/>
                    <a:pt x="347213" y="454926"/>
                    <a:pt x="342095" y="464024"/>
                  </a:cubicBezTo>
                  <a:cubicBezTo>
                    <a:pt x="336977" y="473122"/>
                    <a:pt x="341526" y="470279"/>
                    <a:pt x="335271" y="481083"/>
                  </a:cubicBezTo>
                  <a:cubicBezTo>
                    <a:pt x="329016" y="491888"/>
                    <a:pt x="313094" y="515203"/>
                    <a:pt x="304564" y="528851"/>
                  </a:cubicBezTo>
                  <a:cubicBezTo>
                    <a:pt x="296034" y="542499"/>
                    <a:pt x="290347" y="553872"/>
                    <a:pt x="284092" y="562970"/>
                  </a:cubicBezTo>
                  <a:cubicBezTo>
                    <a:pt x="277837" y="572068"/>
                    <a:pt x="274994" y="571500"/>
                    <a:pt x="267033" y="583442"/>
                  </a:cubicBezTo>
                  <a:cubicBezTo>
                    <a:pt x="259072" y="595384"/>
                    <a:pt x="245992" y="619836"/>
                    <a:pt x="236325" y="634621"/>
                  </a:cubicBezTo>
                  <a:cubicBezTo>
                    <a:pt x="226658" y="649406"/>
                    <a:pt x="215854" y="661916"/>
                    <a:pt x="209030" y="672152"/>
                  </a:cubicBezTo>
                  <a:cubicBezTo>
                    <a:pt x="202206" y="682388"/>
                    <a:pt x="201069" y="685800"/>
                    <a:pt x="195382" y="696036"/>
                  </a:cubicBezTo>
                  <a:cubicBezTo>
                    <a:pt x="189695" y="706272"/>
                    <a:pt x="182302" y="720488"/>
                    <a:pt x="174910" y="733567"/>
                  </a:cubicBezTo>
                  <a:cubicBezTo>
                    <a:pt x="167518" y="746646"/>
                    <a:pt x="158988" y="762568"/>
                    <a:pt x="151027" y="774510"/>
                  </a:cubicBezTo>
                  <a:cubicBezTo>
                    <a:pt x="143066" y="786452"/>
                    <a:pt x="136810" y="790433"/>
                    <a:pt x="127143" y="805218"/>
                  </a:cubicBezTo>
                  <a:cubicBezTo>
                    <a:pt x="117476" y="820003"/>
                    <a:pt x="101554" y="846730"/>
                    <a:pt x="93024" y="863221"/>
                  </a:cubicBezTo>
                  <a:cubicBezTo>
                    <a:pt x="84494" y="879712"/>
                    <a:pt x="83357" y="889948"/>
                    <a:pt x="75964" y="904164"/>
                  </a:cubicBezTo>
                  <a:cubicBezTo>
                    <a:pt x="68571" y="918380"/>
                    <a:pt x="56629" y="932028"/>
                    <a:pt x="48668" y="948519"/>
                  </a:cubicBezTo>
                  <a:cubicBezTo>
                    <a:pt x="40707" y="965010"/>
                    <a:pt x="33884" y="985482"/>
                    <a:pt x="28198" y="1003110"/>
                  </a:cubicBezTo>
                  <a:cubicBezTo>
                    <a:pt x="22512" y="1020738"/>
                    <a:pt x="17961" y="1040641"/>
                    <a:pt x="14549" y="1054289"/>
                  </a:cubicBezTo>
                  <a:cubicBezTo>
                    <a:pt x="11137" y="1067937"/>
                    <a:pt x="9431" y="1072487"/>
                    <a:pt x="7725" y="1084997"/>
                  </a:cubicBezTo>
                  <a:cubicBezTo>
                    <a:pt x="6019" y="1097507"/>
                    <a:pt x="5450" y="1114567"/>
                    <a:pt x="4313" y="1129352"/>
                  </a:cubicBezTo>
                  <a:cubicBezTo>
                    <a:pt x="3176" y="1144137"/>
                    <a:pt x="1470" y="1154941"/>
                    <a:pt x="901" y="1173707"/>
                  </a:cubicBezTo>
                  <a:cubicBezTo>
                    <a:pt x="332" y="1192473"/>
                    <a:pt x="-805" y="1224318"/>
                    <a:pt x="901" y="1241946"/>
                  </a:cubicBezTo>
                  <a:cubicBezTo>
                    <a:pt x="2607" y="1259574"/>
                    <a:pt x="6588" y="1264692"/>
                    <a:pt x="11137" y="1279477"/>
                  </a:cubicBezTo>
                  <a:cubicBezTo>
                    <a:pt x="15686" y="1294262"/>
                    <a:pt x="21942" y="1315303"/>
                    <a:pt x="28197" y="1330657"/>
                  </a:cubicBezTo>
                  <a:cubicBezTo>
                    <a:pt x="34452" y="1346011"/>
                    <a:pt x="41844" y="1359658"/>
                    <a:pt x="48668" y="1371600"/>
                  </a:cubicBezTo>
                  <a:cubicBezTo>
                    <a:pt x="55492" y="1383542"/>
                    <a:pt x="57767" y="1388091"/>
                    <a:pt x="69140" y="1402307"/>
                  </a:cubicBezTo>
                  <a:cubicBezTo>
                    <a:pt x="80513" y="1416523"/>
                    <a:pt x="102122" y="1442681"/>
                    <a:pt x="116907" y="1456897"/>
                  </a:cubicBezTo>
                  <a:cubicBezTo>
                    <a:pt x="131692" y="1471113"/>
                    <a:pt x="145908" y="1478507"/>
                    <a:pt x="157850" y="1487606"/>
                  </a:cubicBezTo>
                  <a:cubicBezTo>
                    <a:pt x="169792" y="1496705"/>
                    <a:pt x="172636" y="1501253"/>
                    <a:pt x="188558" y="1511489"/>
                  </a:cubicBezTo>
                  <a:cubicBezTo>
                    <a:pt x="204481" y="1521725"/>
                    <a:pt x="233482" y="1538785"/>
                    <a:pt x="253385" y="1549021"/>
                  </a:cubicBezTo>
                  <a:cubicBezTo>
                    <a:pt x="273288" y="1559257"/>
                    <a:pt x="287504" y="1566080"/>
                    <a:pt x="307976" y="1572904"/>
                  </a:cubicBezTo>
                  <a:cubicBezTo>
                    <a:pt x="328448" y="1579728"/>
                    <a:pt x="353469" y="1584277"/>
                    <a:pt x="376215" y="1589964"/>
                  </a:cubicBezTo>
                  <a:cubicBezTo>
                    <a:pt x="397824" y="1595082"/>
                    <a:pt x="417158" y="1600769"/>
                    <a:pt x="437630" y="1603612"/>
                  </a:cubicBezTo>
                  <a:cubicBezTo>
                    <a:pt x="458102" y="1606455"/>
                    <a:pt x="485397" y="1605888"/>
                    <a:pt x="499045" y="1607025"/>
                  </a:cubicBezTo>
                  <a:cubicBezTo>
                    <a:pt x="512693" y="1608162"/>
                    <a:pt x="514967" y="1610436"/>
                    <a:pt x="519516" y="1610436"/>
                  </a:cubicBez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reeform 6">
              <a:extLst>
                <a:ext uri="{FF2B5EF4-FFF2-40B4-BE49-F238E27FC236}">
                  <a16:creationId xmlns:a16="http://schemas.microsoft.com/office/drawing/2014/main" id="{2DDCD87B-BC25-4FDE-9051-E14DFD1B3B6B}"/>
                </a:ext>
              </a:extLst>
            </p:cNvPr>
            <p:cNvSpPr/>
            <p:nvPr/>
          </p:nvSpPr>
          <p:spPr>
            <a:xfrm flipH="1">
              <a:off x="2395333" y="936679"/>
              <a:ext cx="304892" cy="837658"/>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69140 w 529752"/>
                <a:gd name="connsiteY23" fmla="*/ 900753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53636"/>
                <a:gd name="connsiteY0" fmla="*/ 0 h 1610436"/>
                <a:gd name="connsiteX1" fmla="*/ 519516 w 553636"/>
                <a:gd name="connsiteY1" fmla="*/ 54591 h 1610436"/>
                <a:gd name="connsiteX2" fmla="*/ 505868 w 553636"/>
                <a:gd name="connsiteY2" fmla="*/ 95534 h 1610436"/>
                <a:gd name="connsiteX3" fmla="*/ 485397 w 553636"/>
                <a:gd name="connsiteY3" fmla="*/ 156949 h 1610436"/>
                <a:gd name="connsiteX4" fmla="*/ 468337 w 553636"/>
                <a:gd name="connsiteY4" fmla="*/ 201304 h 1610436"/>
                <a:gd name="connsiteX5" fmla="*/ 454689 w 553636"/>
                <a:gd name="connsiteY5" fmla="*/ 238836 h 1610436"/>
                <a:gd name="connsiteX6" fmla="*/ 430806 w 553636"/>
                <a:gd name="connsiteY6" fmla="*/ 293427 h 1610436"/>
                <a:gd name="connsiteX7" fmla="*/ 423982 w 553636"/>
                <a:gd name="connsiteY7" fmla="*/ 307074 h 1610436"/>
                <a:gd name="connsiteX8" fmla="*/ 406922 w 553636"/>
                <a:gd name="connsiteY8" fmla="*/ 344606 h 1610436"/>
                <a:gd name="connsiteX9" fmla="*/ 386450 w 553636"/>
                <a:gd name="connsiteY9" fmla="*/ 382137 h 1610436"/>
                <a:gd name="connsiteX10" fmla="*/ 365979 w 553636"/>
                <a:gd name="connsiteY10" fmla="*/ 426492 h 1610436"/>
                <a:gd name="connsiteX11" fmla="*/ 342095 w 553636"/>
                <a:gd name="connsiteY11" fmla="*/ 464024 h 1610436"/>
                <a:gd name="connsiteX12" fmla="*/ 335271 w 553636"/>
                <a:gd name="connsiteY12" fmla="*/ 481083 h 1610436"/>
                <a:gd name="connsiteX13" fmla="*/ 304564 w 553636"/>
                <a:gd name="connsiteY13" fmla="*/ 528851 h 1610436"/>
                <a:gd name="connsiteX14" fmla="*/ 284092 w 553636"/>
                <a:gd name="connsiteY14" fmla="*/ 562970 h 1610436"/>
                <a:gd name="connsiteX15" fmla="*/ 267033 w 553636"/>
                <a:gd name="connsiteY15" fmla="*/ 583442 h 1610436"/>
                <a:gd name="connsiteX16" fmla="*/ 236325 w 553636"/>
                <a:gd name="connsiteY16" fmla="*/ 634621 h 1610436"/>
                <a:gd name="connsiteX17" fmla="*/ 209030 w 553636"/>
                <a:gd name="connsiteY17" fmla="*/ 672152 h 1610436"/>
                <a:gd name="connsiteX18" fmla="*/ 195382 w 553636"/>
                <a:gd name="connsiteY18" fmla="*/ 696036 h 1610436"/>
                <a:gd name="connsiteX19" fmla="*/ 174910 w 553636"/>
                <a:gd name="connsiteY19" fmla="*/ 733567 h 1610436"/>
                <a:gd name="connsiteX20" fmla="*/ 151027 w 553636"/>
                <a:gd name="connsiteY20" fmla="*/ 774510 h 1610436"/>
                <a:gd name="connsiteX21" fmla="*/ 127143 w 553636"/>
                <a:gd name="connsiteY21" fmla="*/ 805218 h 1610436"/>
                <a:gd name="connsiteX22" fmla="*/ 93024 w 553636"/>
                <a:gd name="connsiteY22" fmla="*/ 863221 h 1610436"/>
                <a:gd name="connsiteX23" fmla="*/ 69140 w 553636"/>
                <a:gd name="connsiteY23" fmla="*/ 900753 h 1610436"/>
                <a:gd name="connsiteX24" fmla="*/ 48668 w 553636"/>
                <a:gd name="connsiteY24" fmla="*/ 948519 h 1610436"/>
                <a:gd name="connsiteX25" fmla="*/ 28198 w 553636"/>
                <a:gd name="connsiteY25" fmla="*/ 1003110 h 1610436"/>
                <a:gd name="connsiteX26" fmla="*/ 14549 w 553636"/>
                <a:gd name="connsiteY26" fmla="*/ 1054289 h 1610436"/>
                <a:gd name="connsiteX27" fmla="*/ 7725 w 553636"/>
                <a:gd name="connsiteY27" fmla="*/ 1084997 h 1610436"/>
                <a:gd name="connsiteX28" fmla="*/ 4313 w 553636"/>
                <a:gd name="connsiteY28" fmla="*/ 1129352 h 1610436"/>
                <a:gd name="connsiteX29" fmla="*/ 901 w 553636"/>
                <a:gd name="connsiteY29" fmla="*/ 1173707 h 1610436"/>
                <a:gd name="connsiteX30" fmla="*/ 901 w 553636"/>
                <a:gd name="connsiteY30" fmla="*/ 1241946 h 1610436"/>
                <a:gd name="connsiteX31" fmla="*/ 11137 w 553636"/>
                <a:gd name="connsiteY31" fmla="*/ 1279477 h 1610436"/>
                <a:gd name="connsiteX32" fmla="*/ 28197 w 553636"/>
                <a:gd name="connsiteY32" fmla="*/ 1330657 h 1610436"/>
                <a:gd name="connsiteX33" fmla="*/ 48668 w 553636"/>
                <a:gd name="connsiteY33" fmla="*/ 1371600 h 1610436"/>
                <a:gd name="connsiteX34" fmla="*/ 69140 w 553636"/>
                <a:gd name="connsiteY34" fmla="*/ 1402307 h 1610436"/>
                <a:gd name="connsiteX35" fmla="*/ 116907 w 553636"/>
                <a:gd name="connsiteY35" fmla="*/ 1456897 h 1610436"/>
                <a:gd name="connsiteX36" fmla="*/ 157850 w 553636"/>
                <a:gd name="connsiteY36" fmla="*/ 1487606 h 1610436"/>
                <a:gd name="connsiteX37" fmla="*/ 188558 w 553636"/>
                <a:gd name="connsiteY37" fmla="*/ 1511489 h 1610436"/>
                <a:gd name="connsiteX38" fmla="*/ 253385 w 553636"/>
                <a:gd name="connsiteY38" fmla="*/ 1549021 h 1610436"/>
                <a:gd name="connsiteX39" fmla="*/ 307976 w 553636"/>
                <a:gd name="connsiteY39" fmla="*/ 1572904 h 1610436"/>
                <a:gd name="connsiteX40" fmla="*/ 376215 w 553636"/>
                <a:gd name="connsiteY40" fmla="*/ 1589964 h 1610436"/>
                <a:gd name="connsiteX41" fmla="*/ 437630 w 553636"/>
                <a:gd name="connsiteY41" fmla="*/ 1603612 h 1610436"/>
                <a:gd name="connsiteX42" fmla="*/ 499045 w 553636"/>
                <a:gd name="connsiteY42" fmla="*/ 1607025 h 1610436"/>
                <a:gd name="connsiteX43" fmla="*/ 553636 w 553636"/>
                <a:gd name="connsiteY43" fmla="*/ 1610436 h 1610436"/>
                <a:gd name="connsiteX0" fmla="*/ 536576 w 553636"/>
                <a:gd name="connsiteY0" fmla="*/ 0 h 1620672"/>
                <a:gd name="connsiteX1" fmla="*/ 519516 w 553636"/>
                <a:gd name="connsiteY1" fmla="*/ 64827 h 1620672"/>
                <a:gd name="connsiteX2" fmla="*/ 505868 w 553636"/>
                <a:gd name="connsiteY2" fmla="*/ 105770 h 1620672"/>
                <a:gd name="connsiteX3" fmla="*/ 485397 w 553636"/>
                <a:gd name="connsiteY3" fmla="*/ 167185 h 1620672"/>
                <a:gd name="connsiteX4" fmla="*/ 468337 w 553636"/>
                <a:gd name="connsiteY4" fmla="*/ 211540 h 1620672"/>
                <a:gd name="connsiteX5" fmla="*/ 454689 w 553636"/>
                <a:gd name="connsiteY5" fmla="*/ 249072 h 1620672"/>
                <a:gd name="connsiteX6" fmla="*/ 430806 w 553636"/>
                <a:gd name="connsiteY6" fmla="*/ 303663 h 1620672"/>
                <a:gd name="connsiteX7" fmla="*/ 423982 w 553636"/>
                <a:gd name="connsiteY7" fmla="*/ 317310 h 1620672"/>
                <a:gd name="connsiteX8" fmla="*/ 406922 w 553636"/>
                <a:gd name="connsiteY8" fmla="*/ 354842 h 1620672"/>
                <a:gd name="connsiteX9" fmla="*/ 386450 w 553636"/>
                <a:gd name="connsiteY9" fmla="*/ 392373 h 1620672"/>
                <a:gd name="connsiteX10" fmla="*/ 365979 w 553636"/>
                <a:gd name="connsiteY10" fmla="*/ 436728 h 1620672"/>
                <a:gd name="connsiteX11" fmla="*/ 342095 w 553636"/>
                <a:gd name="connsiteY11" fmla="*/ 474260 h 1620672"/>
                <a:gd name="connsiteX12" fmla="*/ 335271 w 553636"/>
                <a:gd name="connsiteY12" fmla="*/ 491319 h 1620672"/>
                <a:gd name="connsiteX13" fmla="*/ 304564 w 553636"/>
                <a:gd name="connsiteY13" fmla="*/ 539087 h 1620672"/>
                <a:gd name="connsiteX14" fmla="*/ 284092 w 553636"/>
                <a:gd name="connsiteY14" fmla="*/ 573206 h 1620672"/>
                <a:gd name="connsiteX15" fmla="*/ 267033 w 553636"/>
                <a:gd name="connsiteY15" fmla="*/ 593678 h 1620672"/>
                <a:gd name="connsiteX16" fmla="*/ 236325 w 553636"/>
                <a:gd name="connsiteY16" fmla="*/ 644857 h 1620672"/>
                <a:gd name="connsiteX17" fmla="*/ 209030 w 553636"/>
                <a:gd name="connsiteY17" fmla="*/ 682388 h 1620672"/>
                <a:gd name="connsiteX18" fmla="*/ 195382 w 553636"/>
                <a:gd name="connsiteY18" fmla="*/ 706272 h 1620672"/>
                <a:gd name="connsiteX19" fmla="*/ 174910 w 553636"/>
                <a:gd name="connsiteY19" fmla="*/ 743803 h 1620672"/>
                <a:gd name="connsiteX20" fmla="*/ 151027 w 553636"/>
                <a:gd name="connsiteY20" fmla="*/ 784746 h 1620672"/>
                <a:gd name="connsiteX21" fmla="*/ 127143 w 553636"/>
                <a:gd name="connsiteY21" fmla="*/ 815454 h 1620672"/>
                <a:gd name="connsiteX22" fmla="*/ 93024 w 553636"/>
                <a:gd name="connsiteY22" fmla="*/ 873457 h 1620672"/>
                <a:gd name="connsiteX23" fmla="*/ 69140 w 553636"/>
                <a:gd name="connsiteY23" fmla="*/ 910989 h 1620672"/>
                <a:gd name="connsiteX24" fmla="*/ 48668 w 553636"/>
                <a:gd name="connsiteY24" fmla="*/ 958755 h 1620672"/>
                <a:gd name="connsiteX25" fmla="*/ 28198 w 553636"/>
                <a:gd name="connsiteY25" fmla="*/ 1013346 h 1620672"/>
                <a:gd name="connsiteX26" fmla="*/ 14549 w 553636"/>
                <a:gd name="connsiteY26" fmla="*/ 1064525 h 1620672"/>
                <a:gd name="connsiteX27" fmla="*/ 7725 w 553636"/>
                <a:gd name="connsiteY27" fmla="*/ 1095233 h 1620672"/>
                <a:gd name="connsiteX28" fmla="*/ 4313 w 553636"/>
                <a:gd name="connsiteY28" fmla="*/ 1139588 h 1620672"/>
                <a:gd name="connsiteX29" fmla="*/ 901 w 553636"/>
                <a:gd name="connsiteY29" fmla="*/ 1183943 h 1620672"/>
                <a:gd name="connsiteX30" fmla="*/ 901 w 553636"/>
                <a:gd name="connsiteY30" fmla="*/ 1252182 h 1620672"/>
                <a:gd name="connsiteX31" fmla="*/ 11137 w 553636"/>
                <a:gd name="connsiteY31" fmla="*/ 1289713 h 1620672"/>
                <a:gd name="connsiteX32" fmla="*/ 28197 w 553636"/>
                <a:gd name="connsiteY32" fmla="*/ 1340893 h 1620672"/>
                <a:gd name="connsiteX33" fmla="*/ 48668 w 553636"/>
                <a:gd name="connsiteY33" fmla="*/ 1381836 h 1620672"/>
                <a:gd name="connsiteX34" fmla="*/ 69140 w 553636"/>
                <a:gd name="connsiteY34" fmla="*/ 1412543 h 1620672"/>
                <a:gd name="connsiteX35" fmla="*/ 116907 w 553636"/>
                <a:gd name="connsiteY35" fmla="*/ 1467133 h 1620672"/>
                <a:gd name="connsiteX36" fmla="*/ 157850 w 553636"/>
                <a:gd name="connsiteY36" fmla="*/ 1497842 h 1620672"/>
                <a:gd name="connsiteX37" fmla="*/ 188558 w 553636"/>
                <a:gd name="connsiteY37" fmla="*/ 1521725 h 1620672"/>
                <a:gd name="connsiteX38" fmla="*/ 253385 w 553636"/>
                <a:gd name="connsiteY38" fmla="*/ 1559257 h 1620672"/>
                <a:gd name="connsiteX39" fmla="*/ 307976 w 553636"/>
                <a:gd name="connsiteY39" fmla="*/ 1583140 h 1620672"/>
                <a:gd name="connsiteX40" fmla="*/ 376215 w 553636"/>
                <a:gd name="connsiteY40" fmla="*/ 1600200 h 1620672"/>
                <a:gd name="connsiteX41" fmla="*/ 437630 w 553636"/>
                <a:gd name="connsiteY41" fmla="*/ 1613848 h 1620672"/>
                <a:gd name="connsiteX42" fmla="*/ 499045 w 553636"/>
                <a:gd name="connsiteY42" fmla="*/ 1617261 h 1620672"/>
                <a:gd name="connsiteX43" fmla="*/ 553636 w 553636"/>
                <a:gd name="connsiteY43" fmla="*/ 1620672 h 1620672"/>
                <a:gd name="connsiteX0" fmla="*/ 536576 w 553636"/>
                <a:gd name="connsiteY0" fmla="*/ 0 h 1627496"/>
                <a:gd name="connsiteX1" fmla="*/ 519516 w 553636"/>
                <a:gd name="connsiteY1" fmla="*/ 71651 h 1627496"/>
                <a:gd name="connsiteX2" fmla="*/ 505868 w 553636"/>
                <a:gd name="connsiteY2" fmla="*/ 112594 h 1627496"/>
                <a:gd name="connsiteX3" fmla="*/ 485397 w 553636"/>
                <a:gd name="connsiteY3" fmla="*/ 174009 h 1627496"/>
                <a:gd name="connsiteX4" fmla="*/ 468337 w 553636"/>
                <a:gd name="connsiteY4" fmla="*/ 218364 h 1627496"/>
                <a:gd name="connsiteX5" fmla="*/ 454689 w 553636"/>
                <a:gd name="connsiteY5" fmla="*/ 255896 h 1627496"/>
                <a:gd name="connsiteX6" fmla="*/ 430806 w 553636"/>
                <a:gd name="connsiteY6" fmla="*/ 310487 h 1627496"/>
                <a:gd name="connsiteX7" fmla="*/ 423982 w 553636"/>
                <a:gd name="connsiteY7" fmla="*/ 324134 h 1627496"/>
                <a:gd name="connsiteX8" fmla="*/ 406922 w 553636"/>
                <a:gd name="connsiteY8" fmla="*/ 361666 h 1627496"/>
                <a:gd name="connsiteX9" fmla="*/ 386450 w 553636"/>
                <a:gd name="connsiteY9" fmla="*/ 399197 h 1627496"/>
                <a:gd name="connsiteX10" fmla="*/ 365979 w 553636"/>
                <a:gd name="connsiteY10" fmla="*/ 443552 h 1627496"/>
                <a:gd name="connsiteX11" fmla="*/ 342095 w 553636"/>
                <a:gd name="connsiteY11" fmla="*/ 481084 h 1627496"/>
                <a:gd name="connsiteX12" fmla="*/ 335271 w 553636"/>
                <a:gd name="connsiteY12" fmla="*/ 498143 h 1627496"/>
                <a:gd name="connsiteX13" fmla="*/ 304564 w 553636"/>
                <a:gd name="connsiteY13" fmla="*/ 545911 h 1627496"/>
                <a:gd name="connsiteX14" fmla="*/ 284092 w 553636"/>
                <a:gd name="connsiteY14" fmla="*/ 580030 h 1627496"/>
                <a:gd name="connsiteX15" fmla="*/ 267033 w 553636"/>
                <a:gd name="connsiteY15" fmla="*/ 600502 h 1627496"/>
                <a:gd name="connsiteX16" fmla="*/ 236325 w 553636"/>
                <a:gd name="connsiteY16" fmla="*/ 651681 h 1627496"/>
                <a:gd name="connsiteX17" fmla="*/ 209030 w 553636"/>
                <a:gd name="connsiteY17" fmla="*/ 689212 h 1627496"/>
                <a:gd name="connsiteX18" fmla="*/ 195382 w 553636"/>
                <a:gd name="connsiteY18" fmla="*/ 713096 h 1627496"/>
                <a:gd name="connsiteX19" fmla="*/ 174910 w 553636"/>
                <a:gd name="connsiteY19" fmla="*/ 750627 h 1627496"/>
                <a:gd name="connsiteX20" fmla="*/ 151027 w 553636"/>
                <a:gd name="connsiteY20" fmla="*/ 791570 h 1627496"/>
                <a:gd name="connsiteX21" fmla="*/ 127143 w 553636"/>
                <a:gd name="connsiteY21" fmla="*/ 822278 h 1627496"/>
                <a:gd name="connsiteX22" fmla="*/ 93024 w 553636"/>
                <a:gd name="connsiteY22" fmla="*/ 880281 h 1627496"/>
                <a:gd name="connsiteX23" fmla="*/ 69140 w 553636"/>
                <a:gd name="connsiteY23" fmla="*/ 917813 h 1627496"/>
                <a:gd name="connsiteX24" fmla="*/ 48668 w 553636"/>
                <a:gd name="connsiteY24" fmla="*/ 965579 h 1627496"/>
                <a:gd name="connsiteX25" fmla="*/ 28198 w 553636"/>
                <a:gd name="connsiteY25" fmla="*/ 1020170 h 1627496"/>
                <a:gd name="connsiteX26" fmla="*/ 14549 w 553636"/>
                <a:gd name="connsiteY26" fmla="*/ 1071349 h 1627496"/>
                <a:gd name="connsiteX27" fmla="*/ 7725 w 553636"/>
                <a:gd name="connsiteY27" fmla="*/ 1102057 h 1627496"/>
                <a:gd name="connsiteX28" fmla="*/ 4313 w 553636"/>
                <a:gd name="connsiteY28" fmla="*/ 1146412 h 1627496"/>
                <a:gd name="connsiteX29" fmla="*/ 901 w 553636"/>
                <a:gd name="connsiteY29" fmla="*/ 1190767 h 1627496"/>
                <a:gd name="connsiteX30" fmla="*/ 901 w 553636"/>
                <a:gd name="connsiteY30" fmla="*/ 1259006 h 1627496"/>
                <a:gd name="connsiteX31" fmla="*/ 11137 w 553636"/>
                <a:gd name="connsiteY31" fmla="*/ 1296537 h 1627496"/>
                <a:gd name="connsiteX32" fmla="*/ 28197 w 553636"/>
                <a:gd name="connsiteY32" fmla="*/ 1347717 h 1627496"/>
                <a:gd name="connsiteX33" fmla="*/ 48668 w 553636"/>
                <a:gd name="connsiteY33" fmla="*/ 1388660 h 1627496"/>
                <a:gd name="connsiteX34" fmla="*/ 69140 w 553636"/>
                <a:gd name="connsiteY34" fmla="*/ 1419367 h 1627496"/>
                <a:gd name="connsiteX35" fmla="*/ 116907 w 553636"/>
                <a:gd name="connsiteY35" fmla="*/ 1473957 h 1627496"/>
                <a:gd name="connsiteX36" fmla="*/ 157850 w 553636"/>
                <a:gd name="connsiteY36" fmla="*/ 1504666 h 1627496"/>
                <a:gd name="connsiteX37" fmla="*/ 188558 w 553636"/>
                <a:gd name="connsiteY37" fmla="*/ 1528549 h 1627496"/>
                <a:gd name="connsiteX38" fmla="*/ 253385 w 553636"/>
                <a:gd name="connsiteY38" fmla="*/ 1566081 h 1627496"/>
                <a:gd name="connsiteX39" fmla="*/ 307976 w 553636"/>
                <a:gd name="connsiteY39" fmla="*/ 1589964 h 1627496"/>
                <a:gd name="connsiteX40" fmla="*/ 376215 w 553636"/>
                <a:gd name="connsiteY40" fmla="*/ 1607024 h 1627496"/>
                <a:gd name="connsiteX41" fmla="*/ 437630 w 553636"/>
                <a:gd name="connsiteY41" fmla="*/ 1620672 h 1627496"/>
                <a:gd name="connsiteX42" fmla="*/ 499045 w 553636"/>
                <a:gd name="connsiteY42" fmla="*/ 1624085 h 1627496"/>
                <a:gd name="connsiteX43" fmla="*/ 553636 w 553636"/>
                <a:gd name="connsiteY43" fmla="*/ 1627496 h 16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3636" h="1627496">
                  <a:moveTo>
                    <a:pt x="536576" y="0"/>
                  </a:moveTo>
                  <a:cubicBezTo>
                    <a:pt x="534017" y="19334"/>
                    <a:pt x="524634" y="52885"/>
                    <a:pt x="519516" y="71651"/>
                  </a:cubicBezTo>
                  <a:cubicBezTo>
                    <a:pt x="514398" y="90417"/>
                    <a:pt x="511554" y="95534"/>
                    <a:pt x="505868" y="112594"/>
                  </a:cubicBezTo>
                  <a:cubicBezTo>
                    <a:pt x="500182" y="129654"/>
                    <a:pt x="491652" y="156381"/>
                    <a:pt x="485397" y="174009"/>
                  </a:cubicBezTo>
                  <a:cubicBezTo>
                    <a:pt x="479142" y="191637"/>
                    <a:pt x="473455" y="204716"/>
                    <a:pt x="468337" y="218364"/>
                  </a:cubicBezTo>
                  <a:cubicBezTo>
                    <a:pt x="463219" y="232012"/>
                    <a:pt x="460944" y="240542"/>
                    <a:pt x="454689" y="255896"/>
                  </a:cubicBezTo>
                  <a:cubicBezTo>
                    <a:pt x="448434" y="271250"/>
                    <a:pt x="435924" y="299114"/>
                    <a:pt x="430806" y="310487"/>
                  </a:cubicBezTo>
                  <a:cubicBezTo>
                    <a:pt x="425688" y="321860"/>
                    <a:pt x="427963" y="315604"/>
                    <a:pt x="423982" y="324134"/>
                  </a:cubicBezTo>
                  <a:cubicBezTo>
                    <a:pt x="420001" y="332664"/>
                    <a:pt x="413177" y="349156"/>
                    <a:pt x="406922" y="361666"/>
                  </a:cubicBezTo>
                  <a:cubicBezTo>
                    <a:pt x="400667" y="374176"/>
                    <a:pt x="393274" y="385549"/>
                    <a:pt x="386450" y="399197"/>
                  </a:cubicBezTo>
                  <a:cubicBezTo>
                    <a:pt x="379626" y="412845"/>
                    <a:pt x="373372" y="429904"/>
                    <a:pt x="365979" y="443552"/>
                  </a:cubicBezTo>
                  <a:cubicBezTo>
                    <a:pt x="358587" y="457200"/>
                    <a:pt x="347213" y="471986"/>
                    <a:pt x="342095" y="481084"/>
                  </a:cubicBezTo>
                  <a:cubicBezTo>
                    <a:pt x="336977" y="490182"/>
                    <a:pt x="341526" y="487339"/>
                    <a:pt x="335271" y="498143"/>
                  </a:cubicBezTo>
                  <a:cubicBezTo>
                    <a:pt x="329016" y="508948"/>
                    <a:pt x="313094" y="532263"/>
                    <a:pt x="304564" y="545911"/>
                  </a:cubicBezTo>
                  <a:cubicBezTo>
                    <a:pt x="296034" y="559559"/>
                    <a:pt x="290347" y="570932"/>
                    <a:pt x="284092" y="580030"/>
                  </a:cubicBezTo>
                  <a:cubicBezTo>
                    <a:pt x="277837" y="589128"/>
                    <a:pt x="274994" y="588560"/>
                    <a:pt x="267033" y="600502"/>
                  </a:cubicBezTo>
                  <a:cubicBezTo>
                    <a:pt x="259072" y="612444"/>
                    <a:pt x="245992" y="636896"/>
                    <a:pt x="236325" y="651681"/>
                  </a:cubicBezTo>
                  <a:cubicBezTo>
                    <a:pt x="226658" y="666466"/>
                    <a:pt x="215854" y="678976"/>
                    <a:pt x="209030" y="689212"/>
                  </a:cubicBezTo>
                  <a:cubicBezTo>
                    <a:pt x="202206" y="699448"/>
                    <a:pt x="201069" y="702860"/>
                    <a:pt x="195382" y="713096"/>
                  </a:cubicBezTo>
                  <a:cubicBezTo>
                    <a:pt x="189695" y="723332"/>
                    <a:pt x="182302" y="737548"/>
                    <a:pt x="174910" y="750627"/>
                  </a:cubicBezTo>
                  <a:cubicBezTo>
                    <a:pt x="167518" y="763706"/>
                    <a:pt x="158988" y="779628"/>
                    <a:pt x="151027" y="791570"/>
                  </a:cubicBezTo>
                  <a:cubicBezTo>
                    <a:pt x="143066" y="803512"/>
                    <a:pt x="136810" y="807493"/>
                    <a:pt x="127143" y="822278"/>
                  </a:cubicBezTo>
                  <a:cubicBezTo>
                    <a:pt x="117476" y="837063"/>
                    <a:pt x="102691" y="864358"/>
                    <a:pt x="93024" y="880281"/>
                  </a:cubicBezTo>
                  <a:cubicBezTo>
                    <a:pt x="83357" y="896204"/>
                    <a:pt x="76533" y="903597"/>
                    <a:pt x="69140" y="917813"/>
                  </a:cubicBezTo>
                  <a:cubicBezTo>
                    <a:pt x="61747" y="932029"/>
                    <a:pt x="55492" y="948519"/>
                    <a:pt x="48668" y="965579"/>
                  </a:cubicBezTo>
                  <a:cubicBezTo>
                    <a:pt x="41844" y="982639"/>
                    <a:pt x="33884" y="1002542"/>
                    <a:pt x="28198" y="1020170"/>
                  </a:cubicBezTo>
                  <a:cubicBezTo>
                    <a:pt x="22512" y="1037798"/>
                    <a:pt x="17961" y="1057701"/>
                    <a:pt x="14549" y="1071349"/>
                  </a:cubicBezTo>
                  <a:cubicBezTo>
                    <a:pt x="11137" y="1084997"/>
                    <a:pt x="9431" y="1089547"/>
                    <a:pt x="7725" y="1102057"/>
                  </a:cubicBezTo>
                  <a:cubicBezTo>
                    <a:pt x="6019" y="1114567"/>
                    <a:pt x="5450" y="1131627"/>
                    <a:pt x="4313" y="1146412"/>
                  </a:cubicBezTo>
                  <a:cubicBezTo>
                    <a:pt x="3176" y="1161197"/>
                    <a:pt x="1470" y="1172001"/>
                    <a:pt x="901" y="1190767"/>
                  </a:cubicBezTo>
                  <a:cubicBezTo>
                    <a:pt x="332" y="1209533"/>
                    <a:pt x="-805" y="1241378"/>
                    <a:pt x="901" y="1259006"/>
                  </a:cubicBezTo>
                  <a:cubicBezTo>
                    <a:pt x="2607" y="1276634"/>
                    <a:pt x="6588" y="1281752"/>
                    <a:pt x="11137" y="1296537"/>
                  </a:cubicBezTo>
                  <a:cubicBezTo>
                    <a:pt x="15686" y="1311322"/>
                    <a:pt x="21942" y="1332363"/>
                    <a:pt x="28197" y="1347717"/>
                  </a:cubicBezTo>
                  <a:cubicBezTo>
                    <a:pt x="34452" y="1363071"/>
                    <a:pt x="41844" y="1376718"/>
                    <a:pt x="48668" y="1388660"/>
                  </a:cubicBezTo>
                  <a:cubicBezTo>
                    <a:pt x="55492" y="1400602"/>
                    <a:pt x="57767" y="1405151"/>
                    <a:pt x="69140" y="1419367"/>
                  </a:cubicBezTo>
                  <a:cubicBezTo>
                    <a:pt x="80513" y="1433583"/>
                    <a:pt x="102122" y="1459741"/>
                    <a:pt x="116907" y="1473957"/>
                  </a:cubicBezTo>
                  <a:cubicBezTo>
                    <a:pt x="131692" y="1488173"/>
                    <a:pt x="145908" y="1495567"/>
                    <a:pt x="157850" y="1504666"/>
                  </a:cubicBezTo>
                  <a:cubicBezTo>
                    <a:pt x="169792" y="1513765"/>
                    <a:pt x="172636" y="1518313"/>
                    <a:pt x="188558" y="1528549"/>
                  </a:cubicBezTo>
                  <a:cubicBezTo>
                    <a:pt x="204481" y="1538785"/>
                    <a:pt x="233482" y="1555845"/>
                    <a:pt x="253385" y="1566081"/>
                  </a:cubicBezTo>
                  <a:cubicBezTo>
                    <a:pt x="273288" y="1576317"/>
                    <a:pt x="287504" y="1583140"/>
                    <a:pt x="307976" y="1589964"/>
                  </a:cubicBezTo>
                  <a:cubicBezTo>
                    <a:pt x="328448" y="1596788"/>
                    <a:pt x="353469" y="1601337"/>
                    <a:pt x="376215" y="1607024"/>
                  </a:cubicBezTo>
                  <a:cubicBezTo>
                    <a:pt x="397824" y="1612142"/>
                    <a:pt x="417158" y="1617829"/>
                    <a:pt x="437630" y="1620672"/>
                  </a:cubicBezTo>
                  <a:cubicBezTo>
                    <a:pt x="458102" y="1623515"/>
                    <a:pt x="479711" y="1622948"/>
                    <a:pt x="499045" y="1624085"/>
                  </a:cubicBezTo>
                  <a:lnTo>
                    <a:pt x="553636" y="1627496"/>
                  </a:ln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82474F9E-5216-4550-9BC2-8BF1BD3BC12D}"/>
              </a:ext>
            </a:extLst>
          </p:cNvPr>
          <p:cNvGrpSpPr/>
          <p:nvPr/>
        </p:nvGrpSpPr>
        <p:grpSpPr>
          <a:xfrm>
            <a:off x="4332783" y="5334000"/>
            <a:ext cx="854417" cy="819602"/>
            <a:chOff x="996079" y="7358044"/>
            <a:chExt cx="2476163" cy="2471623"/>
          </a:xfrm>
        </p:grpSpPr>
        <p:sp>
          <p:nvSpPr>
            <p:cNvPr id="29" name="Freeform 43">
              <a:extLst>
                <a:ext uri="{FF2B5EF4-FFF2-40B4-BE49-F238E27FC236}">
                  <a16:creationId xmlns:a16="http://schemas.microsoft.com/office/drawing/2014/main" id="{1DF667FC-FE18-4403-AAD4-3FE0F0062EF2}"/>
                </a:ext>
              </a:extLst>
            </p:cNvPr>
            <p:cNvSpPr>
              <a:spLocks noChangeAspect="1" noEditPoints="1"/>
            </p:cNvSpPr>
            <p:nvPr/>
          </p:nvSpPr>
          <p:spPr bwMode="auto">
            <a:xfrm>
              <a:off x="1358281" y="8125609"/>
              <a:ext cx="1813909" cy="1108823"/>
            </a:xfrm>
            <a:custGeom>
              <a:avLst/>
              <a:gdLst>
                <a:gd name="T0" fmla="*/ 655 w 795"/>
                <a:gd name="T1" fmla="*/ 17 h 486"/>
                <a:gd name="T2" fmla="*/ 611 w 795"/>
                <a:gd name="T3" fmla="*/ 7 h 486"/>
                <a:gd name="T4" fmla="*/ 552 w 795"/>
                <a:gd name="T5" fmla="*/ 55 h 486"/>
                <a:gd name="T6" fmla="*/ 556 w 795"/>
                <a:gd name="T7" fmla="*/ 81 h 486"/>
                <a:gd name="T8" fmla="*/ 313 w 795"/>
                <a:gd name="T9" fmla="*/ 86 h 486"/>
                <a:gd name="T10" fmla="*/ 301 w 795"/>
                <a:gd name="T11" fmla="*/ 102 h 486"/>
                <a:gd name="T12" fmla="*/ 234 w 795"/>
                <a:gd name="T13" fmla="*/ 86 h 486"/>
                <a:gd name="T14" fmla="*/ 244 w 795"/>
                <a:gd name="T15" fmla="*/ 53 h 486"/>
                <a:gd name="T16" fmla="*/ 184 w 795"/>
                <a:gd name="T17" fmla="*/ 5 h 486"/>
                <a:gd name="T18" fmla="*/ 140 w 795"/>
                <a:gd name="T19" fmla="*/ 15 h 486"/>
                <a:gd name="T20" fmla="*/ 20 w 795"/>
                <a:gd name="T21" fmla="*/ 268 h 486"/>
                <a:gd name="T22" fmla="*/ 82 w 795"/>
                <a:gd name="T23" fmla="*/ 301 h 486"/>
                <a:gd name="T24" fmla="*/ 123 w 795"/>
                <a:gd name="T25" fmla="*/ 264 h 486"/>
                <a:gd name="T26" fmla="*/ 218 w 795"/>
                <a:gd name="T27" fmla="*/ 364 h 486"/>
                <a:gd name="T28" fmla="*/ 408 w 795"/>
                <a:gd name="T29" fmla="*/ 486 h 486"/>
                <a:gd name="T30" fmla="*/ 453 w 795"/>
                <a:gd name="T31" fmla="*/ 451 h 486"/>
                <a:gd name="T32" fmla="*/ 506 w 795"/>
                <a:gd name="T33" fmla="*/ 435 h 486"/>
                <a:gd name="T34" fmla="*/ 532 w 795"/>
                <a:gd name="T35" fmla="*/ 413 h 486"/>
                <a:gd name="T36" fmla="*/ 583 w 795"/>
                <a:gd name="T37" fmla="*/ 369 h 486"/>
                <a:gd name="T38" fmla="*/ 630 w 795"/>
                <a:gd name="T39" fmla="*/ 351 h 486"/>
                <a:gd name="T40" fmla="*/ 683 w 795"/>
                <a:gd name="T41" fmla="*/ 282 h 486"/>
                <a:gd name="T42" fmla="*/ 713 w 795"/>
                <a:gd name="T43" fmla="*/ 303 h 486"/>
                <a:gd name="T44" fmla="*/ 775 w 795"/>
                <a:gd name="T45" fmla="*/ 270 h 486"/>
                <a:gd name="T46" fmla="*/ 82 w 795"/>
                <a:gd name="T47" fmla="*/ 269 h 486"/>
                <a:gd name="T48" fmla="*/ 37 w 795"/>
                <a:gd name="T49" fmla="*/ 241 h 486"/>
                <a:gd name="T50" fmla="*/ 212 w 795"/>
                <a:gd name="T51" fmla="*/ 60 h 486"/>
                <a:gd name="T52" fmla="*/ 606 w 795"/>
                <a:gd name="T53" fmla="*/ 331 h 486"/>
                <a:gd name="T54" fmla="*/ 582 w 795"/>
                <a:gd name="T55" fmla="*/ 334 h 486"/>
                <a:gd name="T56" fmla="*/ 514 w 795"/>
                <a:gd name="T57" fmla="*/ 289 h 486"/>
                <a:gd name="T58" fmla="*/ 495 w 795"/>
                <a:gd name="T59" fmla="*/ 314 h 486"/>
                <a:gd name="T60" fmla="*/ 511 w 795"/>
                <a:gd name="T61" fmla="*/ 326 h 486"/>
                <a:gd name="T62" fmla="*/ 549 w 795"/>
                <a:gd name="T63" fmla="*/ 353 h 486"/>
                <a:gd name="T64" fmla="*/ 547 w 795"/>
                <a:gd name="T65" fmla="*/ 374 h 486"/>
                <a:gd name="T66" fmla="*/ 482 w 795"/>
                <a:gd name="T67" fmla="*/ 351 h 486"/>
                <a:gd name="T68" fmla="*/ 479 w 795"/>
                <a:gd name="T69" fmla="*/ 349 h 486"/>
                <a:gd name="T70" fmla="*/ 447 w 795"/>
                <a:gd name="T71" fmla="*/ 347 h 486"/>
                <a:gd name="T72" fmla="*/ 464 w 795"/>
                <a:gd name="T73" fmla="*/ 377 h 486"/>
                <a:gd name="T74" fmla="*/ 488 w 795"/>
                <a:gd name="T75" fmla="*/ 398 h 486"/>
                <a:gd name="T76" fmla="*/ 459 w 795"/>
                <a:gd name="T77" fmla="*/ 419 h 486"/>
                <a:gd name="T78" fmla="*/ 393 w 795"/>
                <a:gd name="T79" fmla="*/ 394 h 486"/>
                <a:gd name="T80" fmla="*/ 414 w 795"/>
                <a:gd name="T81" fmla="*/ 427 h 486"/>
                <a:gd name="T82" fmla="*/ 423 w 795"/>
                <a:gd name="T83" fmla="*/ 437 h 486"/>
                <a:gd name="T84" fmla="*/ 399 w 795"/>
                <a:gd name="T85" fmla="*/ 451 h 486"/>
                <a:gd name="T86" fmla="*/ 242 w 795"/>
                <a:gd name="T87" fmla="*/ 343 h 486"/>
                <a:gd name="T88" fmla="*/ 140 w 795"/>
                <a:gd name="T89" fmla="*/ 236 h 486"/>
                <a:gd name="T90" fmla="*/ 280 w 795"/>
                <a:gd name="T91" fmla="*/ 133 h 486"/>
                <a:gd name="T92" fmla="*/ 248 w 795"/>
                <a:gd name="T93" fmla="*/ 215 h 486"/>
                <a:gd name="T94" fmla="*/ 366 w 795"/>
                <a:gd name="T95" fmla="*/ 180 h 486"/>
                <a:gd name="T96" fmla="*/ 402 w 795"/>
                <a:gd name="T97" fmla="*/ 175 h 486"/>
                <a:gd name="T98" fmla="*/ 608 w 795"/>
                <a:gd name="T99" fmla="*/ 310 h 486"/>
                <a:gd name="T100" fmla="*/ 606 w 795"/>
                <a:gd name="T101" fmla="*/ 331 h 486"/>
                <a:gd name="T102" fmla="*/ 627 w 795"/>
                <a:gd name="T103" fmla="*/ 284 h 486"/>
                <a:gd name="T104" fmla="*/ 572 w 795"/>
                <a:gd name="T105" fmla="*/ 244 h 486"/>
                <a:gd name="T106" fmla="*/ 339 w 795"/>
                <a:gd name="T107" fmla="*/ 162 h 486"/>
                <a:gd name="T108" fmla="*/ 277 w 795"/>
                <a:gd name="T109" fmla="*/ 203 h 486"/>
                <a:gd name="T110" fmla="*/ 333 w 795"/>
                <a:gd name="T111" fmla="*/ 111 h 486"/>
                <a:gd name="T112" fmla="*/ 510 w 795"/>
                <a:gd name="T113" fmla="*/ 111 h 486"/>
                <a:gd name="T114" fmla="*/ 663 w 795"/>
                <a:gd name="T115" fmla="*/ 252 h 486"/>
                <a:gd name="T116" fmla="*/ 713 w 795"/>
                <a:gd name="T117" fmla="*/ 271 h 486"/>
                <a:gd name="T118" fmla="*/ 713 w 795"/>
                <a:gd name="T119" fmla="*/ 287 h 486"/>
                <a:gd name="T120" fmla="*/ 583 w 795"/>
                <a:gd name="T121" fmla="*/ 63 h 486"/>
                <a:gd name="T122" fmla="*/ 758 w 795"/>
                <a:gd name="T123" fmla="*/ 24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486">
                  <a:moveTo>
                    <a:pt x="786" y="226"/>
                  </a:moveTo>
                  <a:cubicBezTo>
                    <a:pt x="655" y="17"/>
                    <a:pt x="655" y="17"/>
                    <a:pt x="655" y="17"/>
                  </a:cubicBezTo>
                  <a:cubicBezTo>
                    <a:pt x="649" y="8"/>
                    <a:pt x="639" y="2"/>
                    <a:pt x="628" y="2"/>
                  </a:cubicBezTo>
                  <a:cubicBezTo>
                    <a:pt x="622" y="2"/>
                    <a:pt x="616" y="4"/>
                    <a:pt x="611" y="7"/>
                  </a:cubicBezTo>
                  <a:cubicBezTo>
                    <a:pt x="566" y="35"/>
                    <a:pt x="566" y="35"/>
                    <a:pt x="566" y="35"/>
                  </a:cubicBezTo>
                  <a:cubicBezTo>
                    <a:pt x="559" y="40"/>
                    <a:pt x="554" y="47"/>
                    <a:pt x="552" y="55"/>
                  </a:cubicBezTo>
                  <a:cubicBezTo>
                    <a:pt x="550" y="64"/>
                    <a:pt x="551" y="72"/>
                    <a:pt x="556" y="79"/>
                  </a:cubicBezTo>
                  <a:cubicBezTo>
                    <a:pt x="556" y="81"/>
                    <a:pt x="556" y="81"/>
                    <a:pt x="556" y="81"/>
                  </a:cubicBezTo>
                  <a:cubicBezTo>
                    <a:pt x="545" y="82"/>
                    <a:pt x="529" y="82"/>
                    <a:pt x="516" y="80"/>
                  </a:cubicBezTo>
                  <a:cubicBezTo>
                    <a:pt x="381" y="43"/>
                    <a:pt x="316" y="84"/>
                    <a:pt x="313" y="86"/>
                  </a:cubicBezTo>
                  <a:cubicBezTo>
                    <a:pt x="311" y="87"/>
                    <a:pt x="310" y="89"/>
                    <a:pt x="309" y="91"/>
                  </a:cubicBezTo>
                  <a:cubicBezTo>
                    <a:pt x="309" y="91"/>
                    <a:pt x="306" y="95"/>
                    <a:pt x="301" y="102"/>
                  </a:cubicBezTo>
                  <a:cubicBezTo>
                    <a:pt x="299" y="102"/>
                    <a:pt x="298" y="101"/>
                    <a:pt x="296" y="101"/>
                  </a:cubicBezTo>
                  <a:cubicBezTo>
                    <a:pt x="295" y="101"/>
                    <a:pt x="258" y="103"/>
                    <a:pt x="234" y="86"/>
                  </a:cubicBezTo>
                  <a:cubicBezTo>
                    <a:pt x="240" y="77"/>
                    <a:pt x="240" y="77"/>
                    <a:pt x="240" y="77"/>
                  </a:cubicBezTo>
                  <a:cubicBezTo>
                    <a:pt x="244" y="70"/>
                    <a:pt x="246" y="61"/>
                    <a:pt x="244" y="53"/>
                  </a:cubicBezTo>
                  <a:cubicBezTo>
                    <a:pt x="242" y="44"/>
                    <a:pt x="237" y="37"/>
                    <a:pt x="229" y="33"/>
                  </a:cubicBezTo>
                  <a:cubicBezTo>
                    <a:pt x="184" y="5"/>
                    <a:pt x="184" y="5"/>
                    <a:pt x="184" y="5"/>
                  </a:cubicBezTo>
                  <a:cubicBezTo>
                    <a:pt x="179" y="2"/>
                    <a:pt x="174" y="0"/>
                    <a:pt x="168" y="0"/>
                  </a:cubicBezTo>
                  <a:cubicBezTo>
                    <a:pt x="156" y="0"/>
                    <a:pt x="146" y="5"/>
                    <a:pt x="140" y="15"/>
                  </a:cubicBezTo>
                  <a:cubicBezTo>
                    <a:pt x="10" y="224"/>
                    <a:pt x="10" y="224"/>
                    <a:pt x="10" y="224"/>
                  </a:cubicBezTo>
                  <a:cubicBezTo>
                    <a:pt x="0" y="239"/>
                    <a:pt x="5" y="259"/>
                    <a:pt x="20" y="268"/>
                  </a:cubicBezTo>
                  <a:cubicBezTo>
                    <a:pt x="65" y="296"/>
                    <a:pt x="65" y="296"/>
                    <a:pt x="65" y="296"/>
                  </a:cubicBezTo>
                  <a:cubicBezTo>
                    <a:pt x="70" y="299"/>
                    <a:pt x="76" y="301"/>
                    <a:pt x="82" y="301"/>
                  </a:cubicBezTo>
                  <a:cubicBezTo>
                    <a:pt x="93" y="301"/>
                    <a:pt x="103" y="295"/>
                    <a:pt x="109" y="286"/>
                  </a:cubicBezTo>
                  <a:cubicBezTo>
                    <a:pt x="123" y="264"/>
                    <a:pt x="123" y="264"/>
                    <a:pt x="123" y="264"/>
                  </a:cubicBezTo>
                  <a:cubicBezTo>
                    <a:pt x="157" y="285"/>
                    <a:pt x="166" y="297"/>
                    <a:pt x="181" y="318"/>
                  </a:cubicBezTo>
                  <a:cubicBezTo>
                    <a:pt x="190" y="330"/>
                    <a:pt x="200" y="345"/>
                    <a:pt x="218" y="364"/>
                  </a:cubicBezTo>
                  <a:cubicBezTo>
                    <a:pt x="270" y="421"/>
                    <a:pt x="374" y="474"/>
                    <a:pt x="384" y="479"/>
                  </a:cubicBezTo>
                  <a:cubicBezTo>
                    <a:pt x="391" y="484"/>
                    <a:pt x="400" y="486"/>
                    <a:pt x="408" y="486"/>
                  </a:cubicBezTo>
                  <a:cubicBezTo>
                    <a:pt x="421" y="486"/>
                    <a:pt x="434" y="480"/>
                    <a:pt x="444" y="468"/>
                  </a:cubicBezTo>
                  <a:cubicBezTo>
                    <a:pt x="448" y="463"/>
                    <a:pt x="451" y="457"/>
                    <a:pt x="453" y="451"/>
                  </a:cubicBezTo>
                  <a:cubicBezTo>
                    <a:pt x="458" y="453"/>
                    <a:pt x="463" y="453"/>
                    <a:pt x="468" y="453"/>
                  </a:cubicBezTo>
                  <a:cubicBezTo>
                    <a:pt x="482" y="453"/>
                    <a:pt x="496" y="447"/>
                    <a:pt x="506" y="435"/>
                  </a:cubicBezTo>
                  <a:cubicBezTo>
                    <a:pt x="512" y="428"/>
                    <a:pt x="517" y="420"/>
                    <a:pt x="518" y="411"/>
                  </a:cubicBezTo>
                  <a:cubicBezTo>
                    <a:pt x="523" y="412"/>
                    <a:pt x="528" y="413"/>
                    <a:pt x="532" y="413"/>
                  </a:cubicBezTo>
                  <a:cubicBezTo>
                    <a:pt x="547" y="413"/>
                    <a:pt x="561" y="407"/>
                    <a:pt x="571" y="395"/>
                  </a:cubicBezTo>
                  <a:cubicBezTo>
                    <a:pt x="577" y="387"/>
                    <a:pt x="582" y="378"/>
                    <a:pt x="583" y="369"/>
                  </a:cubicBezTo>
                  <a:cubicBezTo>
                    <a:pt x="586" y="369"/>
                    <a:pt x="588" y="369"/>
                    <a:pt x="591" y="369"/>
                  </a:cubicBezTo>
                  <a:cubicBezTo>
                    <a:pt x="606" y="369"/>
                    <a:pt x="620" y="363"/>
                    <a:pt x="630" y="351"/>
                  </a:cubicBezTo>
                  <a:cubicBezTo>
                    <a:pt x="638" y="342"/>
                    <a:pt x="643" y="329"/>
                    <a:pt x="643" y="317"/>
                  </a:cubicBezTo>
                  <a:cubicBezTo>
                    <a:pt x="662" y="308"/>
                    <a:pt x="674" y="295"/>
                    <a:pt x="683" y="282"/>
                  </a:cubicBezTo>
                  <a:cubicBezTo>
                    <a:pt x="686" y="288"/>
                    <a:pt x="686" y="288"/>
                    <a:pt x="686" y="288"/>
                  </a:cubicBezTo>
                  <a:cubicBezTo>
                    <a:pt x="692" y="298"/>
                    <a:pt x="702" y="303"/>
                    <a:pt x="713" y="303"/>
                  </a:cubicBezTo>
                  <a:cubicBezTo>
                    <a:pt x="719" y="303"/>
                    <a:pt x="725" y="302"/>
                    <a:pt x="730" y="299"/>
                  </a:cubicBezTo>
                  <a:cubicBezTo>
                    <a:pt x="775" y="270"/>
                    <a:pt x="775" y="270"/>
                    <a:pt x="775" y="270"/>
                  </a:cubicBezTo>
                  <a:cubicBezTo>
                    <a:pt x="790" y="261"/>
                    <a:pt x="795" y="241"/>
                    <a:pt x="786" y="226"/>
                  </a:cubicBezTo>
                  <a:close/>
                  <a:moveTo>
                    <a:pt x="82" y="269"/>
                  </a:moveTo>
                  <a:cubicBezTo>
                    <a:pt x="82" y="269"/>
                    <a:pt x="82" y="269"/>
                    <a:pt x="82" y="269"/>
                  </a:cubicBezTo>
                  <a:cubicBezTo>
                    <a:pt x="37" y="241"/>
                    <a:pt x="37" y="241"/>
                    <a:pt x="37" y="241"/>
                  </a:cubicBezTo>
                  <a:cubicBezTo>
                    <a:pt x="167" y="32"/>
                    <a:pt x="167" y="32"/>
                    <a:pt x="167" y="32"/>
                  </a:cubicBezTo>
                  <a:cubicBezTo>
                    <a:pt x="212" y="60"/>
                    <a:pt x="212" y="60"/>
                    <a:pt x="212" y="60"/>
                  </a:cubicBezTo>
                  <a:lnTo>
                    <a:pt x="82" y="269"/>
                  </a:lnTo>
                  <a:close/>
                  <a:moveTo>
                    <a:pt x="606" y="331"/>
                  </a:moveTo>
                  <a:cubicBezTo>
                    <a:pt x="600" y="338"/>
                    <a:pt x="589" y="340"/>
                    <a:pt x="583" y="335"/>
                  </a:cubicBezTo>
                  <a:cubicBezTo>
                    <a:pt x="583" y="335"/>
                    <a:pt x="582" y="334"/>
                    <a:pt x="582" y="334"/>
                  </a:cubicBezTo>
                  <a:cubicBezTo>
                    <a:pt x="535" y="304"/>
                    <a:pt x="535" y="304"/>
                    <a:pt x="535" y="304"/>
                  </a:cubicBezTo>
                  <a:cubicBezTo>
                    <a:pt x="514" y="289"/>
                    <a:pt x="514" y="289"/>
                    <a:pt x="514" y="289"/>
                  </a:cubicBezTo>
                  <a:cubicBezTo>
                    <a:pt x="507" y="283"/>
                    <a:pt x="497" y="285"/>
                    <a:pt x="492" y="292"/>
                  </a:cubicBezTo>
                  <a:cubicBezTo>
                    <a:pt x="487" y="299"/>
                    <a:pt x="488" y="309"/>
                    <a:pt x="495" y="314"/>
                  </a:cubicBezTo>
                  <a:cubicBezTo>
                    <a:pt x="508" y="323"/>
                    <a:pt x="508" y="323"/>
                    <a:pt x="508" y="323"/>
                  </a:cubicBezTo>
                  <a:cubicBezTo>
                    <a:pt x="509" y="324"/>
                    <a:pt x="510" y="325"/>
                    <a:pt x="511" y="326"/>
                  </a:cubicBezTo>
                  <a:cubicBezTo>
                    <a:pt x="517" y="330"/>
                    <a:pt x="517" y="330"/>
                    <a:pt x="517" y="330"/>
                  </a:cubicBezTo>
                  <a:cubicBezTo>
                    <a:pt x="549" y="353"/>
                    <a:pt x="549" y="353"/>
                    <a:pt x="549" y="353"/>
                  </a:cubicBezTo>
                  <a:cubicBezTo>
                    <a:pt x="550" y="354"/>
                    <a:pt x="551" y="355"/>
                    <a:pt x="552" y="359"/>
                  </a:cubicBezTo>
                  <a:cubicBezTo>
                    <a:pt x="552" y="364"/>
                    <a:pt x="550" y="370"/>
                    <a:pt x="547" y="374"/>
                  </a:cubicBezTo>
                  <a:cubicBezTo>
                    <a:pt x="541" y="381"/>
                    <a:pt x="530" y="383"/>
                    <a:pt x="524" y="378"/>
                  </a:cubicBezTo>
                  <a:cubicBezTo>
                    <a:pt x="482" y="351"/>
                    <a:pt x="482" y="351"/>
                    <a:pt x="482" y="351"/>
                  </a:cubicBezTo>
                  <a:cubicBezTo>
                    <a:pt x="480" y="350"/>
                    <a:pt x="480" y="350"/>
                    <a:pt x="480" y="350"/>
                  </a:cubicBezTo>
                  <a:cubicBezTo>
                    <a:pt x="480" y="350"/>
                    <a:pt x="480" y="349"/>
                    <a:pt x="479" y="349"/>
                  </a:cubicBezTo>
                  <a:cubicBezTo>
                    <a:pt x="469" y="343"/>
                    <a:pt x="469" y="343"/>
                    <a:pt x="469" y="343"/>
                  </a:cubicBezTo>
                  <a:cubicBezTo>
                    <a:pt x="462" y="338"/>
                    <a:pt x="452" y="340"/>
                    <a:pt x="447" y="347"/>
                  </a:cubicBezTo>
                  <a:cubicBezTo>
                    <a:pt x="442" y="355"/>
                    <a:pt x="444" y="365"/>
                    <a:pt x="452" y="370"/>
                  </a:cubicBezTo>
                  <a:cubicBezTo>
                    <a:pt x="464" y="377"/>
                    <a:pt x="464" y="377"/>
                    <a:pt x="464" y="377"/>
                  </a:cubicBezTo>
                  <a:cubicBezTo>
                    <a:pt x="485" y="392"/>
                    <a:pt x="485" y="392"/>
                    <a:pt x="485" y="392"/>
                  </a:cubicBezTo>
                  <a:cubicBezTo>
                    <a:pt x="487" y="393"/>
                    <a:pt x="487" y="395"/>
                    <a:pt x="488" y="398"/>
                  </a:cubicBezTo>
                  <a:cubicBezTo>
                    <a:pt x="488" y="403"/>
                    <a:pt x="486" y="410"/>
                    <a:pt x="482" y="415"/>
                  </a:cubicBezTo>
                  <a:cubicBezTo>
                    <a:pt x="476" y="422"/>
                    <a:pt x="466" y="424"/>
                    <a:pt x="459" y="419"/>
                  </a:cubicBezTo>
                  <a:cubicBezTo>
                    <a:pt x="415" y="390"/>
                    <a:pt x="415" y="390"/>
                    <a:pt x="415" y="390"/>
                  </a:cubicBezTo>
                  <a:cubicBezTo>
                    <a:pt x="407" y="385"/>
                    <a:pt x="398" y="387"/>
                    <a:pt x="393" y="394"/>
                  </a:cubicBezTo>
                  <a:cubicBezTo>
                    <a:pt x="388" y="402"/>
                    <a:pt x="390" y="412"/>
                    <a:pt x="397" y="416"/>
                  </a:cubicBezTo>
                  <a:cubicBezTo>
                    <a:pt x="414" y="427"/>
                    <a:pt x="414" y="427"/>
                    <a:pt x="414" y="427"/>
                  </a:cubicBezTo>
                  <a:cubicBezTo>
                    <a:pt x="414" y="428"/>
                    <a:pt x="415" y="428"/>
                    <a:pt x="416" y="429"/>
                  </a:cubicBezTo>
                  <a:cubicBezTo>
                    <a:pt x="419" y="430"/>
                    <a:pt x="422" y="433"/>
                    <a:pt x="423" y="437"/>
                  </a:cubicBezTo>
                  <a:cubicBezTo>
                    <a:pt x="423" y="440"/>
                    <a:pt x="422" y="444"/>
                    <a:pt x="419" y="447"/>
                  </a:cubicBezTo>
                  <a:cubicBezTo>
                    <a:pt x="411" y="456"/>
                    <a:pt x="405" y="454"/>
                    <a:pt x="399" y="451"/>
                  </a:cubicBezTo>
                  <a:cubicBezTo>
                    <a:pt x="399" y="451"/>
                    <a:pt x="399" y="451"/>
                    <a:pt x="398" y="451"/>
                  </a:cubicBezTo>
                  <a:cubicBezTo>
                    <a:pt x="397" y="450"/>
                    <a:pt x="291" y="397"/>
                    <a:pt x="242" y="343"/>
                  </a:cubicBezTo>
                  <a:cubicBezTo>
                    <a:pt x="225" y="324"/>
                    <a:pt x="215" y="311"/>
                    <a:pt x="207" y="299"/>
                  </a:cubicBezTo>
                  <a:cubicBezTo>
                    <a:pt x="191" y="277"/>
                    <a:pt x="179" y="261"/>
                    <a:pt x="140" y="236"/>
                  </a:cubicBezTo>
                  <a:cubicBezTo>
                    <a:pt x="217" y="113"/>
                    <a:pt x="217" y="113"/>
                    <a:pt x="217" y="113"/>
                  </a:cubicBezTo>
                  <a:cubicBezTo>
                    <a:pt x="238" y="128"/>
                    <a:pt x="264" y="132"/>
                    <a:pt x="280" y="133"/>
                  </a:cubicBezTo>
                  <a:cubicBezTo>
                    <a:pt x="275" y="140"/>
                    <a:pt x="270" y="148"/>
                    <a:pt x="265" y="155"/>
                  </a:cubicBezTo>
                  <a:cubicBezTo>
                    <a:pt x="247" y="179"/>
                    <a:pt x="242" y="200"/>
                    <a:pt x="248" y="215"/>
                  </a:cubicBezTo>
                  <a:cubicBezTo>
                    <a:pt x="251" y="223"/>
                    <a:pt x="259" y="233"/>
                    <a:pt x="279" y="236"/>
                  </a:cubicBezTo>
                  <a:cubicBezTo>
                    <a:pt x="319" y="242"/>
                    <a:pt x="344" y="212"/>
                    <a:pt x="366" y="180"/>
                  </a:cubicBezTo>
                  <a:cubicBezTo>
                    <a:pt x="378" y="162"/>
                    <a:pt x="396" y="171"/>
                    <a:pt x="401" y="175"/>
                  </a:cubicBezTo>
                  <a:cubicBezTo>
                    <a:pt x="401" y="175"/>
                    <a:pt x="401" y="175"/>
                    <a:pt x="402" y="175"/>
                  </a:cubicBezTo>
                  <a:cubicBezTo>
                    <a:pt x="555" y="271"/>
                    <a:pt x="555" y="271"/>
                    <a:pt x="555" y="271"/>
                  </a:cubicBezTo>
                  <a:cubicBezTo>
                    <a:pt x="608" y="310"/>
                    <a:pt x="608" y="310"/>
                    <a:pt x="608" y="310"/>
                  </a:cubicBezTo>
                  <a:cubicBezTo>
                    <a:pt x="609" y="310"/>
                    <a:pt x="610" y="312"/>
                    <a:pt x="611" y="315"/>
                  </a:cubicBezTo>
                  <a:cubicBezTo>
                    <a:pt x="611" y="320"/>
                    <a:pt x="609" y="326"/>
                    <a:pt x="606" y="331"/>
                  </a:cubicBezTo>
                  <a:close/>
                  <a:moveTo>
                    <a:pt x="631" y="287"/>
                  </a:moveTo>
                  <a:cubicBezTo>
                    <a:pt x="629" y="286"/>
                    <a:pt x="628" y="285"/>
                    <a:pt x="627" y="284"/>
                  </a:cubicBezTo>
                  <a:cubicBezTo>
                    <a:pt x="573" y="245"/>
                    <a:pt x="573" y="245"/>
                    <a:pt x="573" y="245"/>
                  </a:cubicBezTo>
                  <a:cubicBezTo>
                    <a:pt x="573" y="245"/>
                    <a:pt x="573" y="245"/>
                    <a:pt x="572" y="244"/>
                  </a:cubicBezTo>
                  <a:cubicBezTo>
                    <a:pt x="419" y="148"/>
                    <a:pt x="419" y="148"/>
                    <a:pt x="419" y="148"/>
                  </a:cubicBezTo>
                  <a:cubicBezTo>
                    <a:pt x="400" y="135"/>
                    <a:pt x="363" y="128"/>
                    <a:pt x="339" y="162"/>
                  </a:cubicBezTo>
                  <a:cubicBezTo>
                    <a:pt x="315" y="197"/>
                    <a:pt x="301" y="207"/>
                    <a:pt x="284" y="205"/>
                  </a:cubicBezTo>
                  <a:cubicBezTo>
                    <a:pt x="279" y="204"/>
                    <a:pt x="277" y="203"/>
                    <a:pt x="277" y="203"/>
                  </a:cubicBezTo>
                  <a:cubicBezTo>
                    <a:pt x="277" y="201"/>
                    <a:pt x="278" y="192"/>
                    <a:pt x="291" y="173"/>
                  </a:cubicBezTo>
                  <a:cubicBezTo>
                    <a:pt x="307" y="151"/>
                    <a:pt x="327" y="121"/>
                    <a:pt x="333" y="111"/>
                  </a:cubicBezTo>
                  <a:cubicBezTo>
                    <a:pt x="346" y="105"/>
                    <a:pt x="402" y="81"/>
                    <a:pt x="508" y="111"/>
                  </a:cubicBezTo>
                  <a:cubicBezTo>
                    <a:pt x="509" y="111"/>
                    <a:pt x="509" y="111"/>
                    <a:pt x="510" y="111"/>
                  </a:cubicBezTo>
                  <a:cubicBezTo>
                    <a:pt x="518" y="112"/>
                    <a:pt x="550" y="117"/>
                    <a:pt x="574" y="109"/>
                  </a:cubicBezTo>
                  <a:cubicBezTo>
                    <a:pt x="663" y="252"/>
                    <a:pt x="663" y="252"/>
                    <a:pt x="663" y="252"/>
                  </a:cubicBezTo>
                  <a:cubicBezTo>
                    <a:pt x="659" y="261"/>
                    <a:pt x="650" y="278"/>
                    <a:pt x="631" y="287"/>
                  </a:cubicBezTo>
                  <a:close/>
                  <a:moveTo>
                    <a:pt x="713" y="271"/>
                  </a:moveTo>
                  <a:cubicBezTo>
                    <a:pt x="713" y="271"/>
                    <a:pt x="713" y="271"/>
                    <a:pt x="713" y="271"/>
                  </a:cubicBezTo>
                  <a:cubicBezTo>
                    <a:pt x="713" y="287"/>
                    <a:pt x="713" y="287"/>
                    <a:pt x="713" y="287"/>
                  </a:cubicBezTo>
                  <a:cubicBezTo>
                    <a:pt x="713" y="271"/>
                    <a:pt x="713" y="271"/>
                    <a:pt x="713" y="271"/>
                  </a:cubicBezTo>
                  <a:cubicBezTo>
                    <a:pt x="583" y="63"/>
                    <a:pt x="583" y="63"/>
                    <a:pt x="583" y="63"/>
                  </a:cubicBezTo>
                  <a:cubicBezTo>
                    <a:pt x="628" y="34"/>
                    <a:pt x="628" y="34"/>
                    <a:pt x="628" y="34"/>
                  </a:cubicBezTo>
                  <a:cubicBezTo>
                    <a:pt x="758" y="243"/>
                    <a:pt x="758" y="243"/>
                    <a:pt x="758" y="243"/>
                  </a:cubicBezTo>
                  <a:lnTo>
                    <a:pt x="713" y="271"/>
                  </a:lnTo>
                  <a:close/>
                </a:path>
              </a:pathLst>
            </a:custGeom>
            <a:solidFill>
              <a:srgbClr val="ED7D31">
                <a:lumMod val="75000"/>
              </a:srgbClr>
            </a:solidFill>
            <a:ln>
              <a:noFill/>
            </a:ln>
            <a:extLst/>
          </p:spPr>
          <p:txBody>
            <a:bodyPr vert="horz" wrap="square" lIns="53788" tIns="26894" rIns="53788" bIns="26894" numCol="1" anchor="t" anchorCtr="0" compatLnSpc="1">
              <a:prstTxWarp prst="textNoShape">
                <a:avLst/>
              </a:prstTxWarp>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299D20D8-20CF-4B28-B701-63BE62692517}"/>
                </a:ext>
              </a:extLst>
            </p:cNvPr>
            <p:cNvSpPr/>
            <p:nvPr/>
          </p:nvSpPr>
          <p:spPr>
            <a:xfrm>
              <a:off x="996079" y="7358044"/>
              <a:ext cx="2476163" cy="2471623"/>
            </a:xfrm>
            <a:prstGeom prst="ellipse">
              <a:avLst/>
            </a:prstGeom>
            <a:noFill/>
            <a:ln w="38100"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8C721E8F-F9AA-4984-9ADA-8BD97272A366}"/>
              </a:ext>
            </a:extLst>
          </p:cNvPr>
          <p:cNvGrpSpPr/>
          <p:nvPr/>
        </p:nvGrpSpPr>
        <p:grpSpPr>
          <a:xfrm>
            <a:off x="5540453" y="5334000"/>
            <a:ext cx="854418" cy="819602"/>
            <a:chOff x="4022307" y="7291065"/>
            <a:chExt cx="2476164" cy="2471623"/>
          </a:xfrm>
        </p:grpSpPr>
        <p:cxnSp>
          <p:nvCxnSpPr>
            <p:cNvPr id="32" name="Straight Connector 31">
              <a:extLst>
                <a:ext uri="{FF2B5EF4-FFF2-40B4-BE49-F238E27FC236}">
                  <a16:creationId xmlns:a16="http://schemas.microsoft.com/office/drawing/2014/main" id="{088700A5-CFCA-4025-8C66-4EA4A08F2B8A}"/>
                </a:ext>
              </a:extLst>
            </p:cNvPr>
            <p:cNvCxnSpPr/>
            <p:nvPr/>
          </p:nvCxnSpPr>
          <p:spPr>
            <a:xfrm>
              <a:off x="4083173" y="8187992"/>
              <a:ext cx="2349174" cy="0"/>
            </a:xfrm>
            <a:prstGeom prst="line">
              <a:avLst/>
            </a:prstGeom>
            <a:noFill/>
            <a:ln w="254000" cap="flat" cmpd="sng" algn="ctr">
              <a:solidFill>
                <a:srgbClr val="DEC7AC"/>
              </a:solidFill>
              <a:prstDash val="solid"/>
              <a:miter lim="800000"/>
            </a:ln>
            <a:effectLst/>
          </p:spPr>
        </p:cxnSp>
        <p:sp>
          <p:nvSpPr>
            <p:cNvPr id="33" name="Oval 32">
              <a:extLst>
                <a:ext uri="{FF2B5EF4-FFF2-40B4-BE49-F238E27FC236}">
                  <a16:creationId xmlns:a16="http://schemas.microsoft.com/office/drawing/2014/main" id="{42F25D77-0BD5-4177-8B5F-810B8C473EED}"/>
                </a:ext>
              </a:extLst>
            </p:cNvPr>
            <p:cNvSpPr/>
            <p:nvPr/>
          </p:nvSpPr>
          <p:spPr>
            <a:xfrm>
              <a:off x="4022307" y="7291065"/>
              <a:ext cx="2476164" cy="2471623"/>
            </a:xfrm>
            <a:prstGeom prst="ellipse">
              <a:avLst/>
            </a:prstGeom>
            <a:no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BEDD85E5-920E-4C8B-B251-23354374F8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165738" y="7831075"/>
              <a:ext cx="574149" cy="376592"/>
            </a:xfrm>
            <a:prstGeom prst="rect">
              <a:avLst/>
            </a:prstGeom>
          </p:spPr>
        </p:pic>
        <p:pic>
          <p:nvPicPr>
            <p:cNvPr id="35" name="Picture 34">
              <a:extLst>
                <a:ext uri="{FF2B5EF4-FFF2-40B4-BE49-F238E27FC236}">
                  <a16:creationId xmlns:a16="http://schemas.microsoft.com/office/drawing/2014/main" id="{12596F0B-21AD-44E2-9620-E0730702F0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3"/>
            <a:stretch/>
          </p:blipFill>
          <p:spPr>
            <a:xfrm>
              <a:off x="4385391" y="7698758"/>
              <a:ext cx="534389" cy="570016"/>
            </a:xfrm>
            <a:prstGeom prst="rect">
              <a:avLst/>
            </a:prstGeom>
          </p:spPr>
        </p:pic>
        <p:pic>
          <p:nvPicPr>
            <p:cNvPr id="36" name="Picture 35">
              <a:extLst>
                <a:ext uri="{FF2B5EF4-FFF2-40B4-BE49-F238E27FC236}">
                  <a16:creationId xmlns:a16="http://schemas.microsoft.com/office/drawing/2014/main" id="{335D5B9A-6A04-4AA1-8B15-843981E519C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73"/>
            <a:stretch/>
          </p:blipFill>
          <p:spPr>
            <a:xfrm flipH="1">
              <a:off x="5811131" y="7791130"/>
              <a:ext cx="390253" cy="416271"/>
            </a:xfrm>
            <a:prstGeom prst="rect">
              <a:avLst/>
            </a:prstGeom>
          </p:spPr>
        </p:pic>
        <p:grpSp>
          <p:nvGrpSpPr>
            <p:cNvPr id="37" name="Group 36">
              <a:extLst>
                <a:ext uri="{FF2B5EF4-FFF2-40B4-BE49-F238E27FC236}">
                  <a16:creationId xmlns:a16="http://schemas.microsoft.com/office/drawing/2014/main" id="{1783293C-B8FC-4248-80F1-69DCDAD8D218}"/>
                </a:ext>
              </a:extLst>
            </p:cNvPr>
            <p:cNvGrpSpPr/>
            <p:nvPr/>
          </p:nvGrpSpPr>
          <p:grpSpPr>
            <a:xfrm>
              <a:off x="4733049" y="8367504"/>
              <a:ext cx="619363" cy="996117"/>
              <a:chOff x="4918779" y="8409298"/>
              <a:chExt cx="731604" cy="1068679"/>
            </a:xfrm>
          </p:grpSpPr>
          <p:sp>
            <p:nvSpPr>
              <p:cNvPr id="41" name="Freeform 83">
                <a:extLst>
                  <a:ext uri="{FF2B5EF4-FFF2-40B4-BE49-F238E27FC236}">
                    <a16:creationId xmlns:a16="http://schemas.microsoft.com/office/drawing/2014/main" id="{E7BC933A-A6CB-4F05-8A81-EF6046C0C5BC}"/>
                  </a:ext>
                </a:extLst>
              </p:cNvPr>
              <p:cNvSpPr/>
              <p:nvPr/>
            </p:nvSpPr>
            <p:spPr>
              <a:xfrm>
                <a:off x="4918779" y="8409298"/>
                <a:ext cx="371967" cy="1056818"/>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752" h="1610436">
                    <a:moveTo>
                      <a:pt x="529752" y="0"/>
                    </a:moveTo>
                    <a:cubicBezTo>
                      <a:pt x="527193" y="19334"/>
                      <a:pt x="523497" y="38669"/>
                      <a:pt x="519516" y="54591"/>
                    </a:cubicBezTo>
                    <a:cubicBezTo>
                      <a:pt x="515535" y="70513"/>
                      <a:pt x="511554" y="78474"/>
                      <a:pt x="505868" y="95534"/>
                    </a:cubicBezTo>
                    <a:cubicBezTo>
                      <a:pt x="500182" y="112594"/>
                      <a:pt x="491652" y="139321"/>
                      <a:pt x="485397" y="156949"/>
                    </a:cubicBezTo>
                    <a:cubicBezTo>
                      <a:pt x="479142" y="174577"/>
                      <a:pt x="473455" y="187656"/>
                      <a:pt x="468337" y="201304"/>
                    </a:cubicBezTo>
                    <a:cubicBezTo>
                      <a:pt x="463219" y="214952"/>
                      <a:pt x="460944" y="223482"/>
                      <a:pt x="454689" y="238836"/>
                    </a:cubicBezTo>
                    <a:cubicBezTo>
                      <a:pt x="448434" y="254190"/>
                      <a:pt x="435924" y="282054"/>
                      <a:pt x="430806" y="293427"/>
                    </a:cubicBezTo>
                    <a:cubicBezTo>
                      <a:pt x="425688" y="304800"/>
                      <a:pt x="427963" y="298544"/>
                      <a:pt x="423982" y="307074"/>
                    </a:cubicBezTo>
                    <a:cubicBezTo>
                      <a:pt x="420001" y="315604"/>
                      <a:pt x="413177" y="332096"/>
                      <a:pt x="406922" y="344606"/>
                    </a:cubicBezTo>
                    <a:cubicBezTo>
                      <a:pt x="400667" y="357116"/>
                      <a:pt x="393274" y="368489"/>
                      <a:pt x="386450" y="382137"/>
                    </a:cubicBezTo>
                    <a:cubicBezTo>
                      <a:pt x="379626" y="395785"/>
                      <a:pt x="373372" y="412844"/>
                      <a:pt x="365979" y="426492"/>
                    </a:cubicBezTo>
                    <a:cubicBezTo>
                      <a:pt x="358587" y="440140"/>
                      <a:pt x="347213" y="454926"/>
                      <a:pt x="342095" y="464024"/>
                    </a:cubicBezTo>
                    <a:cubicBezTo>
                      <a:pt x="336977" y="473122"/>
                      <a:pt x="341526" y="470279"/>
                      <a:pt x="335271" y="481083"/>
                    </a:cubicBezTo>
                    <a:cubicBezTo>
                      <a:pt x="329016" y="491888"/>
                      <a:pt x="313094" y="515203"/>
                      <a:pt x="304564" y="528851"/>
                    </a:cubicBezTo>
                    <a:cubicBezTo>
                      <a:pt x="296034" y="542499"/>
                      <a:pt x="290347" y="553872"/>
                      <a:pt x="284092" y="562970"/>
                    </a:cubicBezTo>
                    <a:cubicBezTo>
                      <a:pt x="277837" y="572068"/>
                      <a:pt x="274994" y="571500"/>
                      <a:pt x="267033" y="583442"/>
                    </a:cubicBezTo>
                    <a:cubicBezTo>
                      <a:pt x="259072" y="595384"/>
                      <a:pt x="245992" y="619836"/>
                      <a:pt x="236325" y="634621"/>
                    </a:cubicBezTo>
                    <a:cubicBezTo>
                      <a:pt x="226658" y="649406"/>
                      <a:pt x="215854" y="661916"/>
                      <a:pt x="209030" y="672152"/>
                    </a:cubicBezTo>
                    <a:cubicBezTo>
                      <a:pt x="202206" y="682388"/>
                      <a:pt x="201069" y="685800"/>
                      <a:pt x="195382" y="696036"/>
                    </a:cubicBezTo>
                    <a:cubicBezTo>
                      <a:pt x="189695" y="706272"/>
                      <a:pt x="182302" y="720488"/>
                      <a:pt x="174910" y="733567"/>
                    </a:cubicBezTo>
                    <a:cubicBezTo>
                      <a:pt x="167518" y="746646"/>
                      <a:pt x="158988" y="762568"/>
                      <a:pt x="151027" y="774510"/>
                    </a:cubicBezTo>
                    <a:cubicBezTo>
                      <a:pt x="143066" y="786452"/>
                      <a:pt x="136810" y="790433"/>
                      <a:pt x="127143" y="805218"/>
                    </a:cubicBezTo>
                    <a:cubicBezTo>
                      <a:pt x="117476" y="820003"/>
                      <a:pt x="101554" y="846730"/>
                      <a:pt x="93024" y="863221"/>
                    </a:cubicBezTo>
                    <a:cubicBezTo>
                      <a:pt x="84494" y="879712"/>
                      <a:pt x="83357" y="889948"/>
                      <a:pt x="75964" y="904164"/>
                    </a:cubicBezTo>
                    <a:cubicBezTo>
                      <a:pt x="68571" y="918380"/>
                      <a:pt x="56629" y="932028"/>
                      <a:pt x="48668" y="948519"/>
                    </a:cubicBezTo>
                    <a:cubicBezTo>
                      <a:pt x="40707" y="965010"/>
                      <a:pt x="33884" y="985482"/>
                      <a:pt x="28198" y="1003110"/>
                    </a:cubicBezTo>
                    <a:cubicBezTo>
                      <a:pt x="22512" y="1020738"/>
                      <a:pt x="17961" y="1040641"/>
                      <a:pt x="14549" y="1054289"/>
                    </a:cubicBezTo>
                    <a:cubicBezTo>
                      <a:pt x="11137" y="1067937"/>
                      <a:pt x="9431" y="1072487"/>
                      <a:pt x="7725" y="1084997"/>
                    </a:cubicBezTo>
                    <a:cubicBezTo>
                      <a:pt x="6019" y="1097507"/>
                      <a:pt x="5450" y="1114567"/>
                      <a:pt x="4313" y="1129352"/>
                    </a:cubicBezTo>
                    <a:cubicBezTo>
                      <a:pt x="3176" y="1144137"/>
                      <a:pt x="1470" y="1154941"/>
                      <a:pt x="901" y="1173707"/>
                    </a:cubicBezTo>
                    <a:cubicBezTo>
                      <a:pt x="332" y="1192473"/>
                      <a:pt x="-805" y="1224318"/>
                      <a:pt x="901" y="1241946"/>
                    </a:cubicBezTo>
                    <a:cubicBezTo>
                      <a:pt x="2607" y="1259574"/>
                      <a:pt x="6588" y="1264692"/>
                      <a:pt x="11137" y="1279477"/>
                    </a:cubicBezTo>
                    <a:cubicBezTo>
                      <a:pt x="15686" y="1294262"/>
                      <a:pt x="21942" y="1315303"/>
                      <a:pt x="28197" y="1330657"/>
                    </a:cubicBezTo>
                    <a:cubicBezTo>
                      <a:pt x="34452" y="1346011"/>
                      <a:pt x="41844" y="1359658"/>
                      <a:pt x="48668" y="1371600"/>
                    </a:cubicBezTo>
                    <a:cubicBezTo>
                      <a:pt x="55492" y="1383542"/>
                      <a:pt x="57767" y="1388091"/>
                      <a:pt x="69140" y="1402307"/>
                    </a:cubicBezTo>
                    <a:cubicBezTo>
                      <a:pt x="80513" y="1416523"/>
                      <a:pt x="102122" y="1442681"/>
                      <a:pt x="116907" y="1456897"/>
                    </a:cubicBezTo>
                    <a:cubicBezTo>
                      <a:pt x="131692" y="1471113"/>
                      <a:pt x="145908" y="1478507"/>
                      <a:pt x="157850" y="1487606"/>
                    </a:cubicBezTo>
                    <a:cubicBezTo>
                      <a:pt x="169792" y="1496705"/>
                      <a:pt x="172636" y="1501253"/>
                      <a:pt x="188558" y="1511489"/>
                    </a:cubicBezTo>
                    <a:cubicBezTo>
                      <a:pt x="204481" y="1521725"/>
                      <a:pt x="233482" y="1538785"/>
                      <a:pt x="253385" y="1549021"/>
                    </a:cubicBezTo>
                    <a:cubicBezTo>
                      <a:pt x="273288" y="1559257"/>
                      <a:pt x="287504" y="1566080"/>
                      <a:pt x="307976" y="1572904"/>
                    </a:cubicBezTo>
                    <a:cubicBezTo>
                      <a:pt x="328448" y="1579728"/>
                      <a:pt x="353469" y="1584277"/>
                      <a:pt x="376215" y="1589964"/>
                    </a:cubicBezTo>
                    <a:cubicBezTo>
                      <a:pt x="397824" y="1595082"/>
                      <a:pt x="417158" y="1600769"/>
                      <a:pt x="437630" y="1603612"/>
                    </a:cubicBezTo>
                    <a:cubicBezTo>
                      <a:pt x="458102" y="1606455"/>
                      <a:pt x="485397" y="1605888"/>
                      <a:pt x="499045" y="1607025"/>
                    </a:cubicBezTo>
                    <a:cubicBezTo>
                      <a:pt x="512693" y="1608162"/>
                      <a:pt x="514967" y="1610436"/>
                      <a:pt x="519516" y="1610436"/>
                    </a:cubicBez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Freeform 84">
                <a:extLst>
                  <a:ext uri="{FF2B5EF4-FFF2-40B4-BE49-F238E27FC236}">
                    <a16:creationId xmlns:a16="http://schemas.microsoft.com/office/drawing/2014/main" id="{4F0C9ECC-1685-41AE-A194-896D4D30E409}"/>
                  </a:ext>
                </a:extLst>
              </p:cNvPr>
              <p:cNvSpPr/>
              <p:nvPr/>
            </p:nvSpPr>
            <p:spPr>
              <a:xfrm flipH="1">
                <a:off x="5261646" y="8409963"/>
                <a:ext cx="388737" cy="1068014"/>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69140 w 529752"/>
                  <a:gd name="connsiteY23" fmla="*/ 900753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53636"/>
                  <a:gd name="connsiteY0" fmla="*/ 0 h 1610436"/>
                  <a:gd name="connsiteX1" fmla="*/ 519516 w 553636"/>
                  <a:gd name="connsiteY1" fmla="*/ 54591 h 1610436"/>
                  <a:gd name="connsiteX2" fmla="*/ 505868 w 553636"/>
                  <a:gd name="connsiteY2" fmla="*/ 95534 h 1610436"/>
                  <a:gd name="connsiteX3" fmla="*/ 485397 w 553636"/>
                  <a:gd name="connsiteY3" fmla="*/ 156949 h 1610436"/>
                  <a:gd name="connsiteX4" fmla="*/ 468337 w 553636"/>
                  <a:gd name="connsiteY4" fmla="*/ 201304 h 1610436"/>
                  <a:gd name="connsiteX5" fmla="*/ 454689 w 553636"/>
                  <a:gd name="connsiteY5" fmla="*/ 238836 h 1610436"/>
                  <a:gd name="connsiteX6" fmla="*/ 430806 w 553636"/>
                  <a:gd name="connsiteY6" fmla="*/ 293427 h 1610436"/>
                  <a:gd name="connsiteX7" fmla="*/ 423982 w 553636"/>
                  <a:gd name="connsiteY7" fmla="*/ 307074 h 1610436"/>
                  <a:gd name="connsiteX8" fmla="*/ 406922 w 553636"/>
                  <a:gd name="connsiteY8" fmla="*/ 344606 h 1610436"/>
                  <a:gd name="connsiteX9" fmla="*/ 386450 w 553636"/>
                  <a:gd name="connsiteY9" fmla="*/ 382137 h 1610436"/>
                  <a:gd name="connsiteX10" fmla="*/ 365979 w 553636"/>
                  <a:gd name="connsiteY10" fmla="*/ 426492 h 1610436"/>
                  <a:gd name="connsiteX11" fmla="*/ 342095 w 553636"/>
                  <a:gd name="connsiteY11" fmla="*/ 464024 h 1610436"/>
                  <a:gd name="connsiteX12" fmla="*/ 335271 w 553636"/>
                  <a:gd name="connsiteY12" fmla="*/ 481083 h 1610436"/>
                  <a:gd name="connsiteX13" fmla="*/ 304564 w 553636"/>
                  <a:gd name="connsiteY13" fmla="*/ 528851 h 1610436"/>
                  <a:gd name="connsiteX14" fmla="*/ 284092 w 553636"/>
                  <a:gd name="connsiteY14" fmla="*/ 562970 h 1610436"/>
                  <a:gd name="connsiteX15" fmla="*/ 267033 w 553636"/>
                  <a:gd name="connsiteY15" fmla="*/ 583442 h 1610436"/>
                  <a:gd name="connsiteX16" fmla="*/ 236325 w 553636"/>
                  <a:gd name="connsiteY16" fmla="*/ 634621 h 1610436"/>
                  <a:gd name="connsiteX17" fmla="*/ 209030 w 553636"/>
                  <a:gd name="connsiteY17" fmla="*/ 672152 h 1610436"/>
                  <a:gd name="connsiteX18" fmla="*/ 195382 w 553636"/>
                  <a:gd name="connsiteY18" fmla="*/ 696036 h 1610436"/>
                  <a:gd name="connsiteX19" fmla="*/ 174910 w 553636"/>
                  <a:gd name="connsiteY19" fmla="*/ 733567 h 1610436"/>
                  <a:gd name="connsiteX20" fmla="*/ 151027 w 553636"/>
                  <a:gd name="connsiteY20" fmla="*/ 774510 h 1610436"/>
                  <a:gd name="connsiteX21" fmla="*/ 127143 w 553636"/>
                  <a:gd name="connsiteY21" fmla="*/ 805218 h 1610436"/>
                  <a:gd name="connsiteX22" fmla="*/ 93024 w 553636"/>
                  <a:gd name="connsiteY22" fmla="*/ 863221 h 1610436"/>
                  <a:gd name="connsiteX23" fmla="*/ 69140 w 553636"/>
                  <a:gd name="connsiteY23" fmla="*/ 900753 h 1610436"/>
                  <a:gd name="connsiteX24" fmla="*/ 48668 w 553636"/>
                  <a:gd name="connsiteY24" fmla="*/ 948519 h 1610436"/>
                  <a:gd name="connsiteX25" fmla="*/ 28198 w 553636"/>
                  <a:gd name="connsiteY25" fmla="*/ 1003110 h 1610436"/>
                  <a:gd name="connsiteX26" fmla="*/ 14549 w 553636"/>
                  <a:gd name="connsiteY26" fmla="*/ 1054289 h 1610436"/>
                  <a:gd name="connsiteX27" fmla="*/ 7725 w 553636"/>
                  <a:gd name="connsiteY27" fmla="*/ 1084997 h 1610436"/>
                  <a:gd name="connsiteX28" fmla="*/ 4313 w 553636"/>
                  <a:gd name="connsiteY28" fmla="*/ 1129352 h 1610436"/>
                  <a:gd name="connsiteX29" fmla="*/ 901 w 553636"/>
                  <a:gd name="connsiteY29" fmla="*/ 1173707 h 1610436"/>
                  <a:gd name="connsiteX30" fmla="*/ 901 w 553636"/>
                  <a:gd name="connsiteY30" fmla="*/ 1241946 h 1610436"/>
                  <a:gd name="connsiteX31" fmla="*/ 11137 w 553636"/>
                  <a:gd name="connsiteY31" fmla="*/ 1279477 h 1610436"/>
                  <a:gd name="connsiteX32" fmla="*/ 28197 w 553636"/>
                  <a:gd name="connsiteY32" fmla="*/ 1330657 h 1610436"/>
                  <a:gd name="connsiteX33" fmla="*/ 48668 w 553636"/>
                  <a:gd name="connsiteY33" fmla="*/ 1371600 h 1610436"/>
                  <a:gd name="connsiteX34" fmla="*/ 69140 w 553636"/>
                  <a:gd name="connsiteY34" fmla="*/ 1402307 h 1610436"/>
                  <a:gd name="connsiteX35" fmla="*/ 116907 w 553636"/>
                  <a:gd name="connsiteY35" fmla="*/ 1456897 h 1610436"/>
                  <a:gd name="connsiteX36" fmla="*/ 157850 w 553636"/>
                  <a:gd name="connsiteY36" fmla="*/ 1487606 h 1610436"/>
                  <a:gd name="connsiteX37" fmla="*/ 188558 w 553636"/>
                  <a:gd name="connsiteY37" fmla="*/ 1511489 h 1610436"/>
                  <a:gd name="connsiteX38" fmla="*/ 253385 w 553636"/>
                  <a:gd name="connsiteY38" fmla="*/ 1549021 h 1610436"/>
                  <a:gd name="connsiteX39" fmla="*/ 307976 w 553636"/>
                  <a:gd name="connsiteY39" fmla="*/ 1572904 h 1610436"/>
                  <a:gd name="connsiteX40" fmla="*/ 376215 w 553636"/>
                  <a:gd name="connsiteY40" fmla="*/ 1589964 h 1610436"/>
                  <a:gd name="connsiteX41" fmla="*/ 437630 w 553636"/>
                  <a:gd name="connsiteY41" fmla="*/ 1603612 h 1610436"/>
                  <a:gd name="connsiteX42" fmla="*/ 499045 w 553636"/>
                  <a:gd name="connsiteY42" fmla="*/ 1607025 h 1610436"/>
                  <a:gd name="connsiteX43" fmla="*/ 553636 w 553636"/>
                  <a:gd name="connsiteY43" fmla="*/ 1610436 h 1610436"/>
                  <a:gd name="connsiteX0" fmla="*/ 536576 w 553636"/>
                  <a:gd name="connsiteY0" fmla="*/ 0 h 1620672"/>
                  <a:gd name="connsiteX1" fmla="*/ 519516 w 553636"/>
                  <a:gd name="connsiteY1" fmla="*/ 64827 h 1620672"/>
                  <a:gd name="connsiteX2" fmla="*/ 505868 w 553636"/>
                  <a:gd name="connsiteY2" fmla="*/ 105770 h 1620672"/>
                  <a:gd name="connsiteX3" fmla="*/ 485397 w 553636"/>
                  <a:gd name="connsiteY3" fmla="*/ 167185 h 1620672"/>
                  <a:gd name="connsiteX4" fmla="*/ 468337 w 553636"/>
                  <a:gd name="connsiteY4" fmla="*/ 211540 h 1620672"/>
                  <a:gd name="connsiteX5" fmla="*/ 454689 w 553636"/>
                  <a:gd name="connsiteY5" fmla="*/ 249072 h 1620672"/>
                  <a:gd name="connsiteX6" fmla="*/ 430806 w 553636"/>
                  <a:gd name="connsiteY6" fmla="*/ 303663 h 1620672"/>
                  <a:gd name="connsiteX7" fmla="*/ 423982 w 553636"/>
                  <a:gd name="connsiteY7" fmla="*/ 317310 h 1620672"/>
                  <a:gd name="connsiteX8" fmla="*/ 406922 w 553636"/>
                  <a:gd name="connsiteY8" fmla="*/ 354842 h 1620672"/>
                  <a:gd name="connsiteX9" fmla="*/ 386450 w 553636"/>
                  <a:gd name="connsiteY9" fmla="*/ 392373 h 1620672"/>
                  <a:gd name="connsiteX10" fmla="*/ 365979 w 553636"/>
                  <a:gd name="connsiteY10" fmla="*/ 436728 h 1620672"/>
                  <a:gd name="connsiteX11" fmla="*/ 342095 w 553636"/>
                  <a:gd name="connsiteY11" fmla="*/ 474260 h 1620672"/>
                  <a:gd name="connsiteX12" fmla="*/ 335271 w 553636"/>
                  <a:gd name="connsiteY12" fmla="*/ 491319 h 1620672"/>
                  <a:gd name="connsiteX13" fmla="*/ 304564 w 553636"/>
                  <a:gd name="connsiteY13" fmla="*/ 539087 h 1620672"/>
                  <a:gd name="connsiteX14" fmla="*/ 284092 w 553636"/>
                  <a:gd name="connsiteY14" fmla="*/ 573206 h 1620672"/>
                  <a:gd name="connsiteX15" fmla="*/ 267033 w 553636"/>
                  <a:gd name="connsiteY15" fmla="*/ 593678 h 1620672"/>
                  <a:gd name="connsiteX16" fmla="*/ 236325 w 553636"/>
                  <a:gd name="connsiteY16" fmla="*/ 644857 h 1620672"/>
                  <a:gd name="connsiteX17" fmla="*/ 209030 w 553636"/>
                  <a:gd name="connsiteY17" fmla="*/ 682388 h 1620672"/>
                  <a:gd name="connsiteX18" fmla="*/ 195382 w 553636"/>
                  <a:gd name="connsiteY18" fmla="*/ 706272 h 1620672"/>
                  <a:gd name="connsiteX19" fmla="*/ 174910 w 553636"/>
                  <a:gd name="connsiteY19" fmla="*/ 743803 h 1620672"/>
                  <a:gd name="connsiteX20" fmla="*/ 151027 w 553636"/>
                  <a:gd name="connsiteY20" fmla="*/ 784746 h 1620672"/>
                  <a:gd name="connsiteX21" fmla="*/ 127143 w 553636"/>
                  <a:gd name="connsiteY21" fmla="*/ 815454 h 1620672"/>
                  <a:gd name="connsiteX22" fmla="*/ 93024 w 553636"/>
                  <a:gd name="connsiteY22" fmla="*/ 873457 h 1620672"/>
                  <a:gd name="connsiteX23" fmla="*/ 69140 w 553636"/>
                  <a:gd name="connsiteY23" fmla="*/ 910989 h 1620672"/>
                  <a:gd name="connsiteX24" fmla="*/ 48668 w 553636"/>
                  <a:gd name="connsiteY24" fmla="*/ 958755 h 1620672"/>
                  <a:gd name="connsiteX25" fmla="*/ 28198 w 553636"/>
                  <a:gd name="connsiteY25" fmla="*/ 1013346 h 1620672"/>
                  <a:gd name="connsiteX26" fmla="*/ 14549 w 553636"/>
                  <a:gd name="connsiteY26" fmla="*/ 1064525 h 1620672"/>
                  <a:gd name="connsiteX27" fmla="*/ 7725 w 553636"/>
                  <a:gd name="connsiteY27" fmla="*/ 1095233 h 1620672"/>
                  <a:gd name="connsiteX28" fmla="*/ 4313 w 553636"/>
                  <a:gd name="connsiteY28" fmla="*/ 1139588 h 1620672"/>
                  <a:gd name="connsiteX29" fmla="*/ 901 w 553636"/>
                  <a:gd name="connsiteY29" fmla="*/ 1183943 h 1620672"/>
                  <a:gd name="connsiteX30" fmla="*/ 901 w 553636"/>
                  <a:gd name="connsiteY30" fmla="*/ 1252182 h 1620672"/>
                  <a:gd name="connsiteX31" fmla="*/ 11137 w 553636"/>
                  <a:gd name="connsiteY31" fmla="*/ 1289713 h 1620672"/>
                  <a:gd name="connsiteX32" fmla="*/ 28197 w 553636"/>
                  <a:gd name="connsiteY32" fmla="*/ 1340893 h 1620672"/>
                  <a:gd name="connsiteX33" fmla="*/ 48668 w 553636"/>
                  <a:gd name="connsiteY33" fmla="*/ 1381836 h 1620672"/>
                  <a:gd name="connsiteX34" fmla="*/ 69140 w 553636"/>
                  <a:gd name="connsiteY34" fmla="*/ 1412543 h 1620672"/>
                  <a:gd name="connsiteX35" fmla="*/ 116907 w 553636"/>
                  <a:gd name="connsiteY35" fmla="*/ 1467133 h 1620672"/>
                  <a:gd name="connsiteX36" fmla="*/ 157850 w 553636"/>
                  <a:gd name="connsiteY36" fmla="*/ 1497842 h 1620672"/>
                  <a:gd name="connsiteX37" fmla="*/ 188558 w 553636"/>
                  <a:gd name="connsiteY37" fmla="*/ 1521725 h 1620672"/>
                  <a:gd name="connsiteX38" fmla="*/ 253385 w 553636"/>
                  <a:gd name="connsiteY38" fmla="*/ 1559257 h 1620672"/>
                  <a:gd name="connsiteX39" fmla="*/ 307976 w 553636"/>
                  <a:gd name="connsiteY39" fmla="*/ 1583140 h 1620672"/>
                  <a:gd name="connsiteX40" fmla="*/ 376215 w 553636"/>
                  <a:gd name="connsiteY40" fmla="*/ 1600200 h 1620672"/>
                  <a:gd name="connsiteX41" fmla="*/ 437630 w 553636"/>
                  <a:gd name="connsiteY41" fmla="*/ 1613848 h 1620672"/>
                  <a:gd name="connsiteX42" fmla="*/ 499045 w 553636"/>
                  <a:gd name="connsiteY42" fmla="*/ 1617261 h 1620672"/>
                  <a:gd name="connsiteX43" fmla="*/ 553636 w 553636"/>
                  <a:gd name="connsiteY43" fmla="*/ 1620672 h 1620672"/>
                  <a:gd name="connsiteX0" fmla="*/ 536576 w 553636"/>
                  <a:gd name="connsiteY0" fmla="*/ 0 h 1627496"/>
                  <a:gd name="connsiteX1" fmla="*/ 519516 w 553636"/>
                  <a:gd name="connsiteY1" fmla="*/ 71651 h 1627496"/>
                  <a:gd name="connsiteX2" fmla="*/ 505868 w 553636"/>
                  <a:gd name="connsiteY2" fmla="*/ 112594 h 1627496"/>
                  <a:gd name="connsiteX3" fmla="*/ 485397 w 553636"/>
                  <a:gd name="connsiteY3" fmla="*/ 174009 h 1627496"/>
                  <a:gd name="connsiteX4" fmla="*/ 468337 w 553636"/>
                  <a:gd name="connsiteY4" fmla="*/ 218364 h 1627496"/>
                  <a:gd name="connsiteX5" fmla="*/ 454689 w 553636"/>
                  <a:gd name="connsiteY5" fmla="*/ 255896 h 1627496"/>
                  <a:gd name="connsiteX6" fmla="*/ 430806 w 553636"/>
                  <a:gd name="connsiteY6" fmla="*/ 310487 h 1627496"/>
                  <a:gd name="connsiteX7" fmla="*/ 423982 w 553636"/>
                  <a:gd name="connsiteY7" fmla="*/ 324134 h 1627496"/>
                  <a:gd name="connsiteX8" fmla="*/ 406922 w 553636"/>
                  <a:gd name="connsiteY8" fmla="*/ 361666 h 1627496"/>
                  <a:gd name="connsiteX9" fmla="*/ 386450 w 553636"/>
                  <a:gd name="connsiteY9" fmla="*/ 399197 h 1627496"/>
                  <a:gd name="connsiteX10" fmla="*/ 365979 w 553636"/>
                  <a:gd name="connsiteY10" fmla="*/ 443552 h 1627496"/>
                  <a:gd name="connsiteX11" fmla="*/ 342095 w 553636"/>
                  <a:gd name="connsiteY11" fmla="*/ 481084 h 1627496"/>
                  <a:gd name="connsiteX12" fmla="*/ 335271 w 553636"/>
                  <a:gd name="connsiteY12" fmla="*/ 498143 h 1627496"/>
                  <a:gd name="connsiteX13" fmla="*/ 304564 w 553636"/>
                  <a:gd name="connsiteY13" fmla="*/ 545911 h 1627496"/>
                  <a:gd name="connsiteX14" fmla="*/ 284092 w 553636"/>
                  <a:gd name="connsiteY14" fmla="*/ 580030 h 1627496"/>
                  <a:gd name="connsiteX15" fmla="*/ 267033 w 553636"/>
                  <a:gd name="connsiteY15" fmla="*/ 600502 h 1627496"/>
                  <a:gd name="connsiteX16" fmla="*/ 236325 w 553636"/>
                  <a:gd name="connsiteY16" fmla="*/ 651681 h 1627496"/>
                  <a:gd name="connsiteX17" fmla="*/ 209030 w 553636"/>
                  <a:gd name="connsiteY17" fmla="*/ 689212 h 1627496"/>
                  <a:gd name="connsiteX18" fmla="*/ 195382 w 553636"/>
                  <a:gd name="connsiteY18" fmla="*/ 713096 h 1627496"/>
                  <a:gd name="connsiteX19" fmla="*/ 174910 w 553636"/>
                  <a:gd name="connsiteY19" fmla="*/ 750627 h 1627496"/>
                  <a:gd name="connsiteX20" fmla="*/ 151027 w 553636"/>
                  <a:gd name="connsiteY20" fmla="*/ 791570 h 1627496"/>
                  <a:gd name="connsiteX21" fmla="*/ 127143 w 553636"/>
                  <a:gd name="connsiteY21" fmla="*/ 822278 h 1627496"/>
                  <a:gd name="connsiteX22" fmla="*/ 93024 w 553636"/>
                  <a:gd name="connsiteY22" fmla="*/ 880281 h 1627496"/>
                  <a:gd name="connsiteX23" fmla="*/ 69140 w 553636"/>
                  <a:gd name="connsiteY23" fmla="*/ 917813 h 1627496"/>
                  <a:gd name="connsiteX24" fmla="*/ 48668 w 553636"/>
                  <a:gd name="connsiteY24" fmla="*/ 965579 h 1627496"/>
                  <a:gd name="connsiteX25" fmla="*/ 28198 w 553636"/>
                  <a:gd name="connsiteY25" fmla="*/ 1020170 h 1627496"/>
                  <a:gd name="connsiteX26" fmla="*/ 14549 w 553636"/>
                  <a:gd name="connsiteY26" fmla="*/ 1071349 h 1627496"/>
                  <a:gd name="connsiteX27" fmla="*/ 7725 w 553636"/>
                  <a:gd name="connsiteY27" fmla="*/ 1102057 h 1627496"/>
                  <a:gd name="connsiteX28" fmla="*/ 4313 w 553636"/>
                  <a:gd name="connsiteY28" fmla="*/ 1146412 h 1627496"/>
                  <a:gd name="connsiteX29" fmla="*/ 901 w 553636"/>
                  <a:gd name="connsiteY29" fmla="*/ 1190767 h 1627496"/>
                  <a:gd name="connsiteX30" fmla="*/ 901 w 553636"/>
                  <a:gd name="connsiteY30" fmla="*/ 1259006 h 1627496"/>
                  <a:gd name="connsiteX31" fmla="*/ 11137 w 553636"/>
                  <a:gd name="connsiteY31" fmla="*/ 1296537 h 1627496"/>
                  <a:gd name="connsiteX32" fmla="*/ 28197 w 553636"/>
                  <a:gd name="connsiteY32" fmla="*/ 1347717 h 1627496"/>
                  <a:gd name="connsiteX33" fmla="*/ 48668 w 553636"/>
                  <a:gd name="connsiteY33" fmla="*/ 1388660 h 1627496"/>
                  <a:gd name="connsiteX34" fmla="*/ 69140 w 553636"/>
                  <a:gd name="connsiteY34" fmla="*/ 1419367 h 1627496"/>
                  <a:gd name="connsiteX35" fmla="*/ 116907 w 553636"/>
                  <a:gd name="connsiteY35" fmla="*/ 1473957 h 1627496"/>
                  <a:gd name="connsiteX36" fmla="*/ 157850 w 553636"/>
                  <a:gd name="connsiteY36" fmla="*/ 1504666 h 1627496"/>
                  <a:gd name="connsiteX37" fmla="*/ 188558 w 553636"/>
                  <a:gd name="connsiteY37" fmla="*/ 1528549 h 1627496"/>
                  <a:gd name="connsiteX38" fmla="*/ 253385 w 553636"/>
                  <a:gd name="connsiteY38" fmla="*/ 1566081 h 1627496"/>
                  <a:gd name="connsiteX39" fmla="*/ 307976 w 553636"/>
                  <a:gd name="connsiteY39" fmla="*/ 1589964 h 1627496"/>
                  <a:gd name="connsiteX40" fmla="*/ 376215 w 553636"/>
                  <a:gd name="connsiteY40" fmla="*/ 1607024 h 1627496"/>
                  <a:gd name="connsiteX41" fmla="*/ 437630 w 553636"/>
                  <a:gd name="connsiteY41" fmla="*/ 1620672 h 1627496"/>
                  <a:gd name="connsiteX42" fmla="*/ 499045 w 553636"/>
                  <a:gd name="connsiteY42" fmla="*/ 1624085 h 1627496"/>
                  <a:gd name="connsiteX43" fmla="*/ 553636 w 553636"/>
                  <a:gd name="connsiteY43" fmla="*/ 1627496 h 16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3636" h="1627496">
                    <a:moveTo>
                      <a:pt x="536576" y="0"/>
                    </a:moveTo>
                    <a:cubicBezTo>
                      <a:pt x="534017" y="19334"/>
                      <a:pt x="524634" y="52885"/>
                      <a:pt x="519516" y="71651"/>
                    </a:cubicBezTo>
                    <a:cubicBezTo>
                      <a:pt x="514398" y="90417"/>
                      <a:pt x="511554" y="95534"/>
                      <a:pt x="505868" y="112594"/>
                    </a:cubicBezTo>
                    <a:cubicBezTo>
                      <a:pt x="500182" y="129654"/>
                      <a:pt x="491652" y="156381"/>
                      <a:pt x="485397" y="174009"/>
                    </a:cubicBezTo>
                    <a:cubicBezTo>
                      <a:pt x="479142" y="191637"/>
                      <a:pt x="473455" y="204716"/>
                      <a:pt x="468337" y="218364"/>
                    </a:cubicBezTo>
                    <a:cubicBezTo>
                      <a:pt x="463219" y="232012"/>
                      <a:pt x="460944" y="240542"/>
                      <a:pt x="454689" y="255896"/>
                    </a:cubicBezTo>
                    <a:cubicBezTo>
                      <a:pt x="448434" y="271250"/>
                      <a:pt x="435924" y="299114"/>
                      <a:pt x="430806" y="310487"/>
                    </a:cubicBezTo>
                    <a:cubicBezTo>
                      <a:pt x="425688" y="321860"/>
                      <a:pt x="427963" y="315604"/>
                      <a:pt x="423982" y="324134"/>
                    </a:cubicBezTo>
                    <a:cubicBezTo>
                      <a:pt x="420001" y="332664"/>
                      <a:pt x="413177" y="349156"/>
                      <a:pt x="406922" y="361666"/>
                    </a:cubicBezTo>
                    <a:cubicBezTo>
                      <a:pt x="400667" y="374176"/>
                      <a:pt x="393274" y="385549"/>
                      <a:pt x="386450" y="399197"/>
                    </a:cubicBezTo>
                    <a:cubicBezTo>
                      <a:pt x="379626" y="412845"/>
                      <a:pt x="373372" y="429904"/>
                      <a:pt x="365979" y="443552"/>
                    </a:cubicBezTo>
                    <a:cubicBezTo>
                      <a:pt x="358587" y="457200"/>
                      <a:pt x="347213" y="471986"/>
                      <a:pt x="342095" y="481084"/>
                    </a:cubicBezTo>
                    <a:cubicBezTo>
                      <a:pt x="336977" y="490182"/>
                      <a:pt x="341526" y="487339"/>
                      <a:pt x="335271" y="498143"/>
                    </a:cubicBezTo>
                    <a:cubicBezTo>
                      <a:pt x="329016" y="508948"/>
                      <a:pt x="313094" y="532263"/>
                      <a:pt x="304564" y="545911"/>
                    </a:cubicBezTo>
                    <a:cubicBezTo>
                      <a:pt x="296034" y="559559"/>
                      <a:pt x="290347" y="570932"/>
                      <a:pt x="284092" y="580030"/>
                    </a:cubicBezTo>
                    <a:cubicBezTo>
                      <a:pt x="277837" y="589128"/>
                      <a:pt x="274994" y="588560"/>
                      <a:pt x="267033" y="600502"/>
                    </a:cubicBezTo>
                    <a:cubicBezTo>
                      <a:pt x="259072" y="612444"/>
                      <a:pt x="245992" y="636896"/>
                      <a:pt x="236325" y="651681"/>
                    </a:cubicBezTo>
                    <a:cubicBezTo>
                      <a:pt x="226658" y="666466"/>
                      <a:pt x="215854" y="678976"/>
                      <a:pt x="209030" y="689212"/>
                    </a:cubicBezTo>
                    <a:cubicBezTo>
                      <a:pt x="202206" y="699448"/>
                      <a:pt x="201069" y="702860"/>
                      <a:pt x="195382" y="713096"/>
                    </a:cubicBezTo>
                    <a:cubicBezTo>
                      <a:pt x="189695" y="723332"/>
                      <a:pt x="182302" y="737548"/>
                      <a:pt x="174910" y="750627"/>
                    </a:cubicBezTo>
                    <a:cubicBezTo>
                      <a:pt x="167518" y="763706"/>
                      <a:pt x="158988" y="779628"/>
                      <a:pt x="151027" y="791570"/>
                    </a:cubicBezTo>
                    <a:cubicBezTo>
                      <a:pt x="143066" y="803512"/>
                      <a:pt x="136810" y="807493"/>
                      <a:pt x="127143" y="822278"/>
                    </a:cubicBezTo>
                    <a:cubicBezTo>
                      <a:pt x="117476" y="837063"/>
                      <a:pt x="102691" y="864358"/>
                      <a:pt x="93024" y="880281"/>
                    </a:cubicBezTo>
                    <a:cubicBezTo>
                      <a:pt x="83357" y="896204"/>
                      <a:pt x="76533" y="903597"/>
                      <a:pt x="69140" y="917813"/>
                    </a:cubicBezTo>
                    <a:cubicBezTo>
                      <a:pt x="61747" y="932029"/>
                      <a:pt x="55492" y="948519"/>
                      <a:pt x="48668" y="965579"/>
                    </a:cubicBezTo>
                    <a:cubicBezTo>
                      <a:pt x="41844" y="982639"/>
                      <a:pt x="33884" y="1002542"/>
                      <a:pt x="28198" y="1020170"/>
                    </a:cubicBezTo>
                    <a:cubicBezTo>
                      <a:pt x="22512" y="1037798"/>
                      <a:pt x="17961" y="1057701"/>
                      <a:pt x="14549" y="1071349"/>
                    </a:cubicBezTo>
                    <a:cubicBezTo>
                      <a:pt x="11137" y="1084997"/>
                      <a:pt x="9431" y="1089547"/>
                      <a:pt x="7725" y="1102057"/>
                    </a:cubicBezTo>
                    <a:cubicBezTo>
                      <a:pt x="6019" y="1114567"/>
                      <a:pt x="5450" y="1131627"/>
                      <a:pt x="4313" y="1146412"/>
                    </a:cubicBezTo>
                    <a:cubicBezTo>
                      <a:pt x="3176" y="1161197"/>
                      <a:pt x="1470" y="1172001"/>
                      <a:pt x="901" y="1190767"/>
                    </a:cubicBezTo>
                    <a:cubicBezTo>
                      <a:pt x="332" y="1209533"/>
                      <a:pt x="-805" y="1241378"/>
                      <a:pt x="901" y="1259006"/>
                    </a:cubicBezTo>
                    <a:cubicBezTo>
                      <a:pt x="2607" y="1276634"/>
                      <a:pt x="6588" y="1281752"/>
                      <a:pt x="11137" y="1296537"/>
                    </a:cubicBezTo>
                    <a:cubicBezTo>
                      <a:pt x="15686" y="1311322"/>
                      <a:pt x="21942" y="1332363"/>
                      <a:pt x="28197" y="1347717"/>
                    </a:cubicBezTo>
                    <a:cubicBezTo>
                      <a:pt x="34452" y="1363071"/>
                      <a:pt x="41844" y="1376718"/>
                      <a:pt x="48668" y="1388660"/>
                    </a:cubicBezTo>
                    <a:cubicBezTo>
                      <a:pt x="55492" y="1400602"/>
                      <a:pt x="57767" y="1405151"/>
                      <a:pt x="69140" y="1419367"/>
                    </a:cubicBezTo>
                    <a:cubicBezTo>
                      <a:pt x="80513" y="1433583"/>
                      <a:pt x="102122" y="1459741"/>
                      <a:pt x="116907" y="1473957"/>
                    </a:cubicBezTo>
                    <a:cubicBezTo>
                      <a:pt x="131692" y="1488173"/>
                      <a:pt x="145908" y="1495567"/>
                      <a:pt x="157850" y="1504666"/>
                    </a:cubicBezTo>
                    <a:cubicBezTo>
                      <a:pt x="169792" y="1513765"/>
                      <a:pt x="172636" y="1518313"/>
                      <a:pt x="188558" y="1528549"/>
                    </a:cubicBezTo>
                    <a:cubicBezTo>
                      <a:pt x="204481" y="1538785"/>
                      <a:pt x="233482" y="1555845"/>
                      <a:pt x="253385" y="1566081"/>
                    </a:cubicBezTo>
                    <a:cubicBezTo>
                      <a:pt x="273288" y="1576317"/>
                      <a:pt x="287504" y="1583140"/>
                      <a:pt x="307976" y="1589964"/>
                    </a:cubicBezTo>
                    <a:cubicBezTo>
                      <a:pt x="328448" y="1596788"/>
                      <a:pt x="353469" y="1601337"/>
                      <a:pt x="376215" y="1607024"/>
                    </a:cubicBezTo>
                    <a:cubicBezTo>
                      <a:pt x="397824" y="1612142"/>
                      <a:pt x="417158" y="1617829"/>
                      <a:pt x="437630" y="1620672"/>
                    </a:cubicBezTo>
                    <a:cubicBezTo>
                      <a:pt x="458102" y="1623515"/>
                      <a:pt x="479711" y="1622948"/>
                      <a:pt x="499045" y="1624085"/>
                    </a:cubicBezTo>
                    <a:lnTo>
                      <a:pt x="553636" y="1627496"/>
                    </a:ln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BF1F070-5C8E-4FC2-9ED8-E25C5472C31B}"/>
                </a:ext>
              </a:extLst>
            </p:cNvPr>
            <p:cNvGrpSpPr/>
            <p:nvPr/>
          </p:nvGrpSpPr>
          <p:grpSpPr>
            <a:xfrm>
              <a:off x="5403007" y="8316442"/>
              <a:ext cx="390016" cy="616254"/>
              <a:chOff x="4918779" y="8397223"/>
              <a:chExt cx="731604" cy="1068893"/>
            </a:xfrm>
          </p:grpSpPr>
          <p:sp>
            <p:nvSpPr>
              <p:cNvPr id="39" name="Freeform 91">
                <a:extLst>
                  <a:ext uri="{FF2B5EF4-FFF2-40B4-BE49-F238E27FC236}">
                    <a16:creationId xmlns:a16="http://schemas.microsoft.com/office/drawing/2014/main" id="{D6A4BFFA-6AEC-4CA7-A569-B893EA3DA5AC}"/>
                  </a:ext>
                </a:extLst>
              </p:cNvPr>
              <p:cNvSpPr/>
              <p:nvPr/>
            </p:nvSpPr>
            <p:spPr>
              <a:xfrm>
                <a:off x="4918779" y="8409298"/>
                <a:ext cx="371967" cy="1056818"/>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752" h="1610436">
                    <a:moveTo>
                      <a:pt x="529752" y="0"/>
                    </a:moveTo>
                    <a:cubicBezTo>
                      <a:pt x="527193" y="19334"/>
                      <a:pt x="523497" y="38669"/>
                      <a:pt x="519516" y="54591"/>
                    </a:cubicBezTo>
                    <a:cubicBezTo>
                      <a:pt x="515535" y="70513"/>
                      <a:pt x="511554" y="78474"/>
                      <a:pt x="505868" y="95534"/>
                    </a:cubicBezTo>
                    <a:cubicBezTo>
                      <a:pt x="500182" y="112594"/>
                      <a:pt x="491652" y="139321"/>
                      <a:pt x="485397" y="156949"/>
                    </a:cubicBezTo>
                    <a:cubicBezTo>
                      <a:pt x="479142" y="174577"/>
                      <a:pt x="473455" y="187656"/>
                      <a:pt x="468337" y="201304"/>
                    </a:cubicBezTo>
                    <a:cubicBezTo>
                      <a:pt x="463219" y="214952"/>
                      <a:pt x="460944" y="223482"/>
                      <a:pt x="454689" y="238836"/>
                    </a:cubicBezTo>
                    <a:cubicBezTo>
                      <a:pt x="448434" y="254190"/>
                      <a:pt x="435924" y="282054"/>
                      <a:pt x="430806" y="293427"/>
                    </a:cubicBezTo>
                    <a:cubicBezTo>
                      <a:pt x="425688" y="304800"/>
                      <a:pt x="427963" y="298544"/>
                      <a:pt x="423982" y="307074"/>
                    </a:cubicBezTo>
                    <a:cubicBezTo>
                      <a:pt x="420001" y="315604"/>
                      <a:pt x="413177" y="332096"/>
                      <a:pt x="406922" y="344606"/>
                    </a:cubicBezTo>
                    <a:cubicBezTo>
                      <a:pt x="400667" y="357116"/>
                      <a:pt x="393274" y="368489"/>
                      <a:pt x="386450" y="382137"/>
                    </a:cubicBezTo>
                    <a:cubicBezTo>
                      <a:pt x="379626" y="395785"/>
                      <a:pt x="373372" y="412844"/>
                      <a:pt x="365979" y="426492"/>
                    </a:cubicBezTo>
                    <a:cubicBezTo>
                      <a:pt x="358587" y="440140"/>
                      <a:pt x="347213" y="454926"/>
                      <a:pt x="342095" y="464024"/>
                    </a:cubicBezTo>
                    <a:cubicBezTo>
                      <a:pt x="336977" y="473122"/>
                      <a:pt x="341526" y="470279"/>
                      <a:pt x="335271" y="481083"/>
                    </a:cubicBezTo>
                    <a:cubicBezTo>
                      <a:pt x="329016" y="491888"/>
                      <a:pt x="313094" y="515203"/>
                      <a:pt x="304564" y="528851"/>
                    </a:cubicBezTo>
                    <a:cubicBezTo>
                      <a:pt x="296034" y="542499"/>
                      <a:pt x="290347" y="553872"/>
                      <a:pt x="284092" y="562970"/>
                    </a:cubicBezTo>
                    <a:cubicBezTo>
                      <a:pt x="277837" y="572068"/>
                      <a:pt x="274994" y="571500"/>
                      <a:pt x="267033" y="583442"/>
                    </a:cubicBezTo>
                    <a:cubicBezTo>
                      <a:pt x="259072" y="595384"/>
                      <a:pt x="245992" y="619836"/>
                      <a:pt x="236325" y="634621"/>
                    </a:cubicBezTo>
                    <a:cubicBezTo>
                      <a:pt x="226658" y="649406"/>
                      <a:pt x="215854" y="661916"/>
                      <a:pt x="209030" y="672152"/>
                    </a:cubicBezTo>
                    <a:cubicBezTo>
                      <a:pt x="202206" y="682388"/>
                      <a:pt x="201069" y="685800"/>
                      <a:pt x="195382" y="696036"/>
                    </a:cubicBezTo>
                    <a:cubicBezTo>
                      <a:pt x="189695" y="706272"/>
                      <a:pt x="182302" y="720488"/>
                      <a:pt x="174910" y="733567"/>
                    </a:cubicBezTo>
                    <a:cubicBezTo>
                      <a:pt x="167518" y="746646"/>
                      <a:pt x="158988" y="762568"/>
                      <a:pt x="151027" y="774510"/>
                    </a:cubicBezTo>
                    <a:cubicBezTo>
                      <a:pt x="143066" y="786452"/>
                      <a:pt x="136810" y="790433"/>
                      <a:pt x="127143" y="805218"/>
                    </a:cubicBezTo>
                    <a:cubicBezTo>
                      <a:pt x="117476" y="820003"/>
                      <a:pt x="101554" y="846730"/>
                      <a:pt x="93024" y="863221"/>
                    </a:cubicBezTo>
                    <a:cubicBezTo>
                      <a:pt x="84494" y="879712"/>
                      <a:pt x="83357" y="889948"/>
                      <a:pt x="75964" y="904164"/>
                    </a:cubicBezTo>
                    <a:cubicBezTo>
                      <a:pt x="68571" y="918380"/>
                      <a:pt x="56629" y="932028"/>
                      <a:pt x="48668" y="948519"/>
                    </a:cubicBezTo>
                    <a:cubicBezTo>
                      <a:pt x="40707" y="965010"/>
                      <a:pt x="33884" y="985482"/>
                      <a:pt x="28198" y="1003110"/>
                    </a:cubicBezTo>
                    <a:cubicBezTo>
                      <a:pt x="22512" y="1020738"/>
                      <a:pt x="17961" y="1040641"/>
                      <a:pt x="14549" y="1054289"/>
                    </a:cubicBezTo>
                    <a:cubicBezTo>
                      <a:pt x="11137" y="1067937"/>
                      <a:pt x="9431" y="1072487"/>
                      <a:pt x="7725" y="1084997"/>
                    </a:cubicBezTo>
                    <a:cubicBezTo>
                      <a:pt x="6019" y="1097507"/>
                      <a:pt x="5450" y="1114567"/>
                      <a:pt x="4313" y="1129352"/>
                    </a:cubicBezTo>
                    <a:cubicBezTo>
                      <a:pt x="3176" y="1144137"/>
                      <a:pt x="1470" y="1154941"/>
                      <a:pt x="901" y="1173707"/>
                    </a:cubicBezTo>
                    <a:cubicBezTo>
                      <a:pt x="332" y="1192473"/>
                      <a:pt x="-805" y="1224318"/>
                      <a:pt x="901" y="1241946"/>
                    </a:cubicBezTo>
                    <a:cubicBezTo>
                      <a:pt x="2607" y="1259574"/>
                      <a:pt x="6588" y="1264692"/>
                      <a:pt x="11137" y="1279477"/>
                    </a:cubicBezTo>
                    <a:cubicBezTo>
                      <a:pt x="15686" y="1294262"/>
                      <a:pt x="21942" y="1315303"/>
                      <a:pt x="28197" y="1330657"/>
                    </a:cubicBezTo>
                    <a:cubicBezTo>
                      <a:pt x="34452" y="1346011"/>
                      <a:pt x="41844" y="1359658"/>
                      <a:pt x="48668" y="1371600"/>
                    </a:cubicBezTo>
                    <a:cubicBezTo>
                      <a:pt x="55492" y="1383542"/>
                      <a:pt x="57767" y="1388091"/>
                      <a:pt x="69140" y="1402307"/>
                    </a:cubicBezTo>
                    <a:cubicBezTo>
                      <a:pt x="80513" y="1416523"/>
                      <a:pt x="102122" y="1442681"/>
                      <a:pt x="116907" y="1456897"/>
                    </a:cubicBezTo>
                    <a:cubicBezTo>
                      <a:pt x="131692" y="1471113"/>
                      <a:pt x="145908" y="1478507"/>
                      <a:pt x="157850" y="1487606"/>
                    </a:cubicBezTo>
                    <a:cubicBezTo>
                      <a:pt x="169792" y="1496705"/>
                      <a:pt x="172636" y="1501253"/>
                      <a:pt x="188558" y="1511489"/>
                    </a:cubicBezTo>
                    <a:cubicBezTo>
                      <a:pt x="204481" y="1521725"/>
                      <a:pt x="233482" y="1538785"/>
                      <a:pt x="253385" y="1549021"/>
                    </a:cubicBezTo>
                    <a:cubicBezTo>
                      <a:pt x="273288" y="1559257"/>
                      <a:pt x="287504" y="1566080"/>
                      <a:pt x="307976" y="1572904"/>
                    </a:cubicBezTo>
                    <a:cubicBezTo>
                      <a:pt x="328448" y="1579728"/>
                      <a:pt x="353469" y="1584277"/>
                      <a:pt x="376215" y="1589964"/>
                    </a:cubicBezTo>
                    <a:cubicBezTo>
                      <a:pt x="397824" y="1595082"/>
                      <a:pt x="417158" y="1600769"/>
                      <a:pt x="437630" y="1603612"/>
                    </a:cubicBezTo>
                    <a:cubicBezTo>
                      <a:pt x="458102" y="1606455"/>
                      <a:pt x="485397" y="1605888"/>
                      <a:pt x="499045" y="1607025"/>
                    </a:cubicBezTo>
                    <a:cubicBezTo>
                      <a:pt x="512693" y="1608162"/>
                      <a:pt x="514967" y="1610436"/>
                      <a:pt x="519516" y="1610436"/>
                    </a:cubicBez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Freeform 92">
                <a:extLst>
                  <a:ext uri="{FF2B5EF4-FFF2-40B4-BE49-F238E27FC236}">
                    <a16:creationId xmlns:a16="http://schemas.microsoft.com/office/drawing/2014/main" id="{86AEA111-12FC-486D-91BA-6C048B763548}"/>
                  </a:ext>
                </a:extLst>
              </p:cNvPr>
              <p:cNvSpPr/>
              <p:nvPr/>
            </p:nvSpPr>
            <p:spPr>
              <a:xfrm flipH="1">
                <a:off x="5261646" y="8397223"/>
                <a:ext cx="388737" cy="1068014"/>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69140 w 529752"/>
                  <a:gd name="connsiteY23" fmla="*/ 900753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53636"/>
                  <a:gd name="connsiteY0" fmla="*/ 0 h 1610436"/>
                  <a:gd name="connsiteX1" fmla="*/ 519516 w 553636"/>
                  <a:gd name="connsiteY1" fmla="*/ 54591 h 1610436"/>
                  <a:gd name="connsiteX2" fmla="*/ 505868 w 553636"/>
                  <a:gd name="connsiteY2" fmla="*/ 95534 h 1610436"/>
                  <a:gd name="connsiteX3" fmla="*/ 485397 w 553636"/>
                  <a:gd name="connsiteY3" fmla="*/ 156949 h 1610436"/>
                  <a:gd name="connsiteX4" fmla="*/ 468337 w 553636"/>
                  <a:gd name="connsiteY4" fmla="*/ 201304 h 1610436"/>
                  <a:gd name="connsiteX5" fmla="*/ 454689 w 553636"/>
                  <a:gd name="connsiteY5" fmla="*/ 238836 h 1610436"/>
                  <a:gd name="connsiteX6" fmla="*/ 430806 w 553636"/>
                  <a:gd name="connsiteY6" fmla="*/ 293427 h 1610436"/>
                  <a:gd name="connsiteX7" fmla="*/ 423982 w 553636"/>
                  <a:gd name="connsiteY7" fmla="*/ 307074 h 1610436"/>
                  <a:gd name="connsiteX8" fmla="*/ 406922 w 553636"/>
                  <a:gd name="connsiteY8" fmla="*/ 344606 h 1610436"/>
                  <a:gd name="connsiteX9" fmla="*/ 386450 w 553636"/>
                  <a:gd name="connsiteY9" fmla="*/ 382137 h 1610436"/>
                  <a:gd name="connsiteX10" fmla="*/ 365979 w 553636"/>
                  <a:gd name="connsiteY10" fmla="*/ 426492 h 1610436"/>
                  <a:gd name="connsiteX11" fmla="*/ 342095 w 553636"/>
                  <a:gd name="connsiteY11" fmla="*/ 464024 h 1610436"/>
                  <a:gd name="connsiteX12" fmla="*/ 335271 w 553636"/>
                  <a:gd name="connsiteY12" fmla="*/ 481083 h 1610436"/>
                  <a:gd name="connsiteX13" fmla="*/ 304564 w 553636"/>
                  <a:gd name="connsiteY13" fmla="*/ 528851 h 1610436"/>
                  <a:gd name="connsiteX14" fmla="*/ 284092 w 553636"/>
                  <a:gd name="connsiteY14" fmla="*/ 562970 h 1610436"/>
                  <a:gd name="connsiteX15" fmla="*/ 267033 w 553636"/>
                  <a:gd name="connsiteY15" fmla="*/ 583442 h 1610436"/>
                  <a:gd name="connsiteX16" fmla="*/ 236325 w 553636"/>
                  <a:gd name="connsiteY16" fmla="*/ 634621 h 1610436"/>
                  <a:gd name="connsiteX17" fmla="*/ 209030 w 553636"/>
                  <a:gd name="connsiteY17" fmla="*/ 672152 h 1610436"/>
                  <a:gd name="connsiteX18" fmla="*/ 195382 w 553636"/>
                  <a:gd name="connsiteY18" fmla="*/ 696036 h 1610436"/>
                  <a:gd name="connsiteX19" fmla="*/ 174910 w 553636"/>
                  <a:gd name="connsiteY19" fmla="*/ 733567 h 1610436"/>
                  <a:gd name="connsiteX20" fmla="*/ 151027 w 553636"/>
                  <a:gd name="connsiteY20" fmla="*/ 774510 h 1610436"/>
                  <a:gd name="connsiteX21" fmla="*/ 127143 w 553636"/>
                  <a:gd name="connsiteY21" fmla="*/ 805218 h 1610436"/>
                  <a:gd name="connsiteX22" fmla="*/ 93024 w 553636"/>
                  <a:gd name="connsiteY22" fmla="*/ 863221 h 1610436"/>
                  <a:gd name="connsiteX23" fmla="*/ 69140 w 553636"/>
                  <a:gd name="connsiteY23" fmla="*/ 900753 h 1610436"/>
                  <a:gd name="connsiteX24" fmla="*/ 48668 w 553636"/>
                  <a:gd name="connsiteY24" fmla="*/ 948519 h 1610436"/>
                  <a:gd name="connsiteX25" fmla="*/ 28198 w 553636"/>
                  <a:gd name="connsiteY25" fmla="*/ 1003110 h 1610436"/>
                  <a:gd name="connsiteX26" fmla="*/ 14549 w 553636"/>
                  <a:gd name="connsiteY26" fmla="*/ 1054289 h 1610436"/>
                  <a:gd name="connsiteX27" fmla="*/ 7725 w 553636"/>
                  <a:gd name="connsiteY27" fmla="*/ 1084997 h 1610436"/>
                  <a:gd name="connsiteX28" fmla="*/ 4313 w 553636"/>
                  <a:gd name="connsiteY28" fmla="*/ 1129352 h 1610436"/>
                  <a:gd name="connsiteX29" fmla="*/ 901 w 553636"/>
                  <a:gd name="connsiteY29" fmla="*/ 1173707 h 1610436"/>
                  <a:gd name="connsiteX30" fmla="*/ 901 w 553636"/>
                  <a:gd name="connsiteY30" fmla="*/ 1241946 h 1610436"/>
                  <a:gd name="connsiteX31" fmla="*/ 11137 w 553636"/>
                  <a:gd name="connsiteY31" fmla="*/ 1279477 h 1610436"/>
                  <a:gd name="connsiteX32" fmla="*/ 28197 w 553636"/>
                  <a:gd name="connsiteY32" fmla="*/ 1330657 h 1610436"/>
                  <a:gd name="connsiteX33" fmla="*/ 48668 w 553636"/>
                  <a:gd name="connsiteY33" fmla="*/ 1371600 h 1610436"/>
                  <a:gd name="connsiteX34" fmla="*/ 69140 w 553636"/>
                  <a:gd name="connsiteY34" fmla="*/ 1402307 h 1610436"/>
                  <a:gd name="connsiteX35" fmla="*/ 116907 w 553636"/>
                  <a:gd name="connsiteY35" fmla="*/ 1456897 h 1610436"/>
                  <a:gd name="connsiteX36" fmla="*/ 157850 w 553636"/>
                  <a:gd name="connsiteY36" fmla="*/ 1487606 h 1610436"/>
                  <a:gd name="connsiteX37" fmla="*/ 188558 w 553636"/>
                  <a:gd name="connsiteY37" fmla="*/ 1511489 h 1610436"/>
                  <a:gd name="connsiteX38" fmla="*/ 253385 w 553636"/>
                  <a:gd name="connsiteY38" fmla="*/ 1549021 h 1610436"/>
                  <a:gd name="connsiteX39" fmla="*/ 307976 w 553636"/>
                  <a:gd name="connsiteY39" fmla="*/ 1572904 h 1610436"/>
                  <a:gd name="connsiteX40" fmla="*/ 376215 w 553636"/>
                  <a:gd name="connsiteY40" fmla="*/ 1589964 h 1610436"/>
                  <a:gd name="connsiteX41" fmla="*/ 437630 w 553636"/>
                  <a:gd name="connsiteY41" fmla="*/ 1603612 h 1610436"/>
                  <a:gd name="connsiteX42" fmla="*/ 499045 w 553636"/>
                  <a:gd name="connsiteY42" fmla="*/ 1607025 h 1610436"/>
                  <a:gd name="connsiteX43" fmla="*/ 553636 w 553636"/>
                  <a:gd name="connsiteY43" fmla="*/ 1610436 h 1610436"/>
                  <a:gd name="connsiteX0" fmla="*/ 536576 w 553636"/>
                  <a:gd name="connsiteY0" fmla="*/ 0 h 1620672"/>
                  <a:gd name="connsiteX1" fmla="*/ 519516 w 553636"/>
                  <a:gd name="connsiteY1" fmla="*/ 64827 h 1620672"/>
                  <a:gd name="connsiteX2" fmla="*/ 505868 w 553636"/>
                  <a:gd name="connsiteY2" fmla="*/ 105770 h 1620672"/>
                  <a:gd name="connsiteX3" fmla="*/ 485397 w 553636"/>
                  <a:gd name="connsiteY3" fmla="*/ 167185 h 1620672"/>
                  <a:gd name="connsiteX4" fmla="*/ 468337 w 553636"/>
                  <a:gd name="connsiteY4" fmla="*/ 211540 h 1620672"/>
                  <a:gd name="connsiteX5" fmla="*/ 454689 w 553636"/>
                  <a:gd name="connsiteY5" fmla="*/ 249072 h 1620672"/>
                  <a:gd name="connsiteX6" fmla="*/ 430806 w 553636"/>
                  <a:gd name="connsiteY6" fmla="*/ 303663 h 1620672"/>
                  <a:gd name="connsiteX7" fmla="*/ 423982 w 553636"/>
                  <a:gd name="connsiteY7" fmla="*/ 317310 h 1620672"/>
                  <a:gd name="connsiteX8" fmla="*/ 406922 w 553636"/>
                  <a:gd name="connsiteY8" fmla="*/ 354842 h 1620672"/>
                  <a:gd name="connsiteX9" fmla="*/ 386450 w 553636"/>
                  <a:gd name="connsiteY9" fmla="*/ 392373 h 1620672"/>
                  <a:gd name="connsiteX10" fmla="*/ 365979 w 553636"/>
                  <a:gd name="connsiteY10" fmla="*/ 436728 h 1620672"/>
                  <a:gd name="connsiteX11" fmla="*/ 342095 w 553636"/>
                  <a:gd name="connsiteY11" fmla="*/ 474260 h 1620672"/>
                  <a:gd name="connsiteX12" fmla="*/ 335271 w 553636"/>
                  <a:gd name="connsiteY12" fmla="*/ 491319 h 1620672"/>
                  <a:gd name="connsiteX13" fmla="*/ 304564 w 553636"/>
                  <a:gd name="connsiteY13" fmla="*/ 539087 h 1620672"/>
                  <a:gd name="connsiteX14" fmla="*/ 284092 w 553636"/>
                  <a:gd name="connsiteY14" fmla="*/ 573206 h 1620672"/>
                  <a:gd name="connsiteX15" fmla="*/ 267033 w 553636"/>
                  <a:gd name="connsiteY15" fmla="*/ 593678 h 1620672"/>
                  <a:gd name="connsiteX16" fmla="*/ 236325 w 553636"/>
                  <a:gd name="connsiteY16" fmla="*/ 644857 h 1620672"/>
                  <a:gd name="connsiteX17" fmla="*/ 209030 w 553636"/>
                  <a:gd name="connsiteY17" fmla="*/ 682388 h 1620672"/>
                  <a:gd name="connsiteX18" fmla="*/ 195382 w 553636"/>
                  <a:gd name="connsiteY18" fmla="*/ 706272 h 1620672"/>
                  <a:gd name="connsiteX19" fmla="*/ 174910 w 553636"/>
                  <a:gd name="connsiteY19" fmla="*/ 743803 h 1620672"/>
                  <a:gd name="connsiteX20" fmla="*/ 151027 w 553636"/>
                  <a:gd name="connsiteY20" fmla="*/ 784746 h 1620672"/>
                  <a:gd name="connsiteX21" fmla="*/ 127143 w 553636"/>
                  <a:gd name="connsiteY21" fmla="*/ 815454 h 1620672"/>
                  <a:gd name="connsiteX22" fmla="*/ 93024 w 553636"/>
                  <a:gd name="connsiteY22" fmla="*/ 873457 h 1620672"/>
                  <a:gd name="connsiteX23" fmla="*/ 69140 w 553636"/>
                  <a:gd name="connsiteY23" fmla="*/ 910989 h 1620672"/>
                  <a:gd name="connsiteX24" fmla="*/ 48668 w 553636"/>
                  <a:gd name="connsiteY24" fmla="*/ 958755 h 1620672"/>
                  <a:gd name="connsiteX25" fmla="*/ 28198 w 553636"/>
                  <a:gd name="connsiteY25" fmla="*/ 1013346 h 1620672"/>
                  <a:gd name="connsiteX26" fmla="*/ 14549 w 553636"/>
                  <a:gd name="connsiteY26" fmla="*/ 1064525 h 1620672"/>
                  <a:gd name="connsiteX27" fmla="*/ 7725 w 553636"/>
                  <a:gd name="connsiteY27" fmla="*/ 1095233 h 1620672"/>
                  <a:gd name="connsiteX28" fmla="*/ 4313 w 553636"/>
                  <a:gd name="connsiteY28" fmla="*/ 1139588 h 1620672"/>
                  <a:gd name="connsiteX29" fmla="*/ 901 w 553636"/>
                  <a:gd name="connsiteY29" fmla="*/ 1183943 h 1620672"/>
                  <a:gd name="connsiteX30" fmla="*/ 901 w 553636"/>
                  <a:gd name="connsiteY30" fmla="*/ 1252182 h 1620672"/>
                  <a:gd name="connsiteX31" fmla="*/ 11137 w 553636"/>
                  <a:gd name="connsiteY31" fmla="*/ 1289713 h 1620672"/>
                  <a:gd name="connsiteX32" fmla="*/ 28197 w 553636"/>
                  <a:gd name="connsiteY32" fmla="*/ 1340893 h 1620672"/>
                  <a:gd name="connsiteX33" fmla="*/ 48668 w 553636"/>
                  <a:gd name="connsiteY33" fmla="*/ 1381836 h 1620672"/>
                  <a:gd name="connsiteX34" fmla="*/ 69140 w 553636"/>
                  <a:gd name="connsiteY34" fmla="*/ 1412543 h 1620672"/>
                  <a:gd name="connsiteX35" fmla="*/ 116907 w 553636"/>
                  <a:gd name="connsiteY35" fmla="*/ 1467133 h 1620672"/>
                  <a:gd name="connsiteX36" fmla="*/ 157850 w 553636"/>
                  <a:gd name="connsiteY36" fmla="*/ 1497842 h 1620672"/>
                  <a:gd name="connsiteX37" fmla="*/ 188558 w 553636"/>
                  <a:gd name="connsiteY37" fmla="*/ 1521725 h 1620672"/>
                  <a:gd name="connsiteX38" fmla="*/ 253385 w 553636"/>
                  <a:gd name="connsiteY38" fmla="*/ 1559257 h 1620672"/>
                  <a:gd name="connsiteX39" fmla="*/ 307976 w 553636"/>
                  <a:gd name="connsiteY39" fmla="*/ 1583140 h 1620672"/>
                  <a:gd name="connsiteX40" fmla="*/ 376215 w 553636"/>
                  <a:gd name="connsiteY40" fmla="*/ 1600200 h 1620672"/>
                  <a:gd name="connsiteX41" fmla="*/ 437630 w 553636"/>
                  <a:gd name="connsiteY41" fmla="*/ 1613848 h 1620672"/>
                  <a:gd name="connsiteX42" fmla="*/ 499045 w 553636"/>
                  <a:gd name="connsiteY42" fmla="*/ 1617261 h 1620672"/>
                  <a:gd name="connsiteX43" fmla="*/ 553636 w 553636"/>
                  <a:gd name="connsiteY43" fmla="*/ 1620672 h 1620672"/>
                  <a:gd name="connsiteX0" fmla="*/ 536576 w 553636"/>
                  <a:gd name="connsiteY0" fmla="*/ 0 h 1627496"/>
                  <a:gd name="connsiteX1" fmla="*/ 519516 w 553636"/>
                  <a:gd name="connsiteY1" fmla="*/ 71651 h 1627496"/>
                  <a:gd name="connsiteX2" fmla="*/ 505868 w 553636"/>
                  <a:gd name="connsiteY2" fmla="*/ 112594 h 1627496"/>
                  <a:gd name="connsiteX3" fmla="*/ 485397 w 553636"/>
                  <a:gd name="connsiteY3" fmla="*/ 174009 h 1627496"/>
                  <a:gd name="connsiteX4" fmla="*/ 468337 w 553636"/>
                  <a:gd name="connsiteY4" fmla="*/ 218364 h 1627496"/>
                  <a:gd name="connsiteX5" fmla="*/ 454689 w 553636"/>
                  <a:gd name="connsiteY5" fmla="*/ 255896 h 1627496"/>
                  <a:gd name="connsiteX6" fmla="*/ 430806 w 553636"/>
                  <a:gd name="connsiteY6" fmla="*/ 310487 h 1627496"/>
                  <a:gd name="connsiteX7" fmla="*/ 423982 w 553636"/>
                  <a:gd name="connsiteY7" fmla="*/ 324134 h 1627496"/>
                  <a:gd name="connsiteX8" fmla="*/ 406922 w 553636"/>
                  <a:gd name="connsiteY8" fmla="*/ 361666 h 1627496"/>
                  <a:gd name="connsiteX9" fmla="*/ 386450 w 553636"/>
                  <a:gd name="connsiteY9" fmla="*/ 399197 h 1627496"/>
                  <a:gd name="connsiteX10" fmla="*/ 365979 w 553636"/>
                  <a:gd name="connsiteY10" fmla="*/ 443552 h 1627496"/>
                  <a:gd name="connsiteX11" fmla="*/ 342095 w 553636"/>
                  <a:gd name="connsiteY11" fmla="*/ 481084 h 1627496"/>
                  <a:gd name="connsiteX12" fmla="*/ 335271 w 553636"/>
                  <a:gd name="connsiteY12" fmla="*/ 498143 h 1627496"/>
                  <a:gd name="connsiteX13" fmla="*/ 304564 w 553636"/>
                  <a:gd name="connsiteY13" fmla="*/ 545911 h 1627496"/>
                  <a:gd name="connsiteX14" fmla="*/ 284092 w 553636"/>
                  <a:gd name="connsiteY14" fmla="*/ 580030 h 1627496"/>
                  <a:gd name="connsiteX15" fmla="*/ 267033 w 553636"/>
                  <a:gd name="connsiteY15" fmla="*/ 600502 h 1627496"/>
                  <a:gd name="connsiteX16" fmla="*/ 236325 w 553636"/>
                  <a:gd name="connsiteY16" fmla="*/ 651681 h 1627496"/>
                  <a:gd name="connsiteX17" fmla="*/ 209030 w 553636"/>
                  <a:gd name="connsiteY17" fmla="*/ 689212 h 1627496"/>
                  <a:gd name="connsiteX18" fmla="*/ 195382 w 553636"/>
                  <a:gd name="connsiteY18" fmla="*/ 713096 h 1627496"/>
                  <a:gd name="connsiteX19" fmla="*/ 174910 w 553636"/>
                  <a:gd name="connsiteY19" fmla="*/ 750627 h 1627496"/>
                  <a:gd name="connsiteX20" fmla="*/ 151027 w 553636"/>
                  <a:gd name="connsiteY20" fmla="*/ 791570 h 1627496"/>
                  <a:gd name="connsiteX21" fmla="*/ 127143 w 553636"/>
                  <a:gd name="connsiteY21" fmla="*/ 822278 h 1627496"/>
                  <a:gd name="connsiteX22" fmla="*/ 93024 w 553636"/>
                  <a:gd name="connsiteY22" fmla="*/ 880281 h 1627496"/>
                  <a:gd name="connsiteX23" fmla="*/ 69140 w 553636"/>
                  <a:gd name="connsiteY23" fmla="*/ 917813 h 1627496"/>
                  <a:gd name="connsiteX24" fmla="*/ 48668 w 553636"/>
                  <a:gd name="connsiteY24" fmla="*/ 965579 h 1627496"/>
                  <a:gd name="connsiteX25" fmla="*/ 28198 w 553636"/>
                  <a:gd name="connsiteY25" fmla="*/ 1020170 h 1627496"/>
                  <a:gd name="connsiteX26" fmla="*/ 14549 w 553636"/>
                  <a:gd name="connsiteY26" fmla="*/ 1071349 h 1627496"/>
                  <a:gd name="connsiteX27" fmla="*/ 7725 w 553636"/>
                  <a:gd name="connsiteY27" fmla="*/ 1102057 h 1627496"/>
                  <a:gd name="connsiteX28" fmla="*/ 4313 w 553636"/>
                  <a:gd name="connsiteY28" fmla="*/ 1146412 h 1627496"/>
                  <a:gd name="connsiteX29" fmla="*/ 901 w 553636"/>
                  <a:gd name="connsiteY29" fmla="*/ 1190767 h 1627496"/>
                  <a:gd name="connsiteX30" fmla="*/ 901 w 553636"/>
                  <a:gd name="connsiteY30" fmla="*/ 1259006 h 1627496"/>
                  <a:gd name="connsiteX31" fmla="*/ 11137 w 553636"/>
                  <a:gd name="connsiteY31" fmla="*/ 1296537 h 1627496"/>
                  <a:gd name="connsiteX32" fmla="*/ 28197 w 553636"/>
                  <a:gd name="connsiteY32" fmla="*/ 1347717 h 1627496"/>
                  <a:gd name="connsiteX33" fmla="*/ 48668 w 553636"/>
                  <a:gd name="connsiteY33" fmla="*/ 1388660 h 1627496"/>
                  <a:gd name="connsiteX34" fmla="*/ 69140 w 553636"/>
                  <a:gd name="connsiteY34" fmla="*/ 1419367 h 1627496"/>
                  <a:gd name="connsiteX35" fmla="*/ 116907 w 553636"/>
                  <a:gd name="connsiteY35" fmla="*/ 1473957 h 1627496"/>
                  <a:gd name="connsiteX36" fmla="*/ 157850 w 553636"/>
                  <a:gd name="connsiteY36" fmla="*/ 1504666 h 1627496"/>
                  <a:gd name="connsiteX37" fmla="*/ 188558 w 553636"/>
                  <a:gd name="connsiteY37" fmla="*/ 1528549 h 1627496"/>
                  <a:gd name="connsiteX38" fmla="*/ 253385 w 553636"/>
                  <a:gd name="connsiteY38" fmla="*/ 1566081 h 1627496"/>
                  <a:gd name="connsiteX39" fmla="*/ 307976 w 553636"/>
                  <a:gd name="connsiteY39" fmla="*/ 1589964 h 1627496"/>
                  <a:gd name="connsiteX40" fmla="*/ 376215 w 553636"/>
                  <a:gd name="connsiteY40" fmla="*/ 1607024 h 1627496"/>
                  <a:gd name="connsiteX41" fmla="*/ 437630 w 553636"/>
                  <a:gd name="connsiteY41" fmla="*/ 1620672 h 1627496"/>
                  <a:gd name="connsiteX42" fmla="*/ 499045 w 553636"/>
                  <a:gd name="connsiteY42" fmla="*/ 1624085 h 1627496"/>
                  <a:gd name="connsiteX43" fmla="*/ 553636 w 553636"/>
                  <a:gd name="connsiteY43" fmla="*/ 1627496 h 16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3636" h="1627496">
                    <a:moveTo>
                      <a:pt x="536576" y="0"/>
                    </a:moveTo>
                    <a:cubicBezTo>
                      <a:pt x="534017" y="19334"/>
                      <a:pt x="524634" y="52885"/>
                      <a:pt x="519516" y="71651"/>
                    </a:cubicBezTo>
                    <a:cubicBezTo>
                      <a:pt x="514398" y="90417"/>
                      <a:pt x="511554" y="95534"/>
                      <a:pt x="505868" y="112594"/>
                    </a:cubicBezTo>
                    <a:cubicBezTo>
                      <a:pt x="500182" y="129654"/>
                      <a:pt x="491652" y="156381"/>
                      <a:pt x="485397" y="174009"/>
                    </a:cubicBezTo>
                    <a:cubicBezTo>
                      <a:pt x="479142" y="191637"/>
                      <a:pt x="473455" y="204716"/>
                      <a:pt x="468337" y="218364"/>
                    </a:cubicBezTo>
                    <a:cubicBezTo>
                      <a:pt x="463219" y="232012"/>
                      <a:pt x="460944" y="240542"/>
                      <a:pt x="454689" y="255896"/>
                    </a:cubicBezTo>
                    <a:cubicBezTo>
                      <a:pt x="448434" y="271250"/>
                      <a:pt x="435924" y="299114"/>
                      <a:pt x="430806" y="310487"/>
                    </a:cubicBezTo>
                    <a:cubicBezTo>
                      <a:pt x="425688" y="321860"/>
                      <a:pt x="427963" y="315604"/>
                      <a:pt x="423982" y="324134"/>
                    </a:cubicBezTo>
                    <a:cubicBezTo>
                      <a:pt x="420001" y="332664"/>
                      <a:pt x="413177" y="349156"/>
                      <a:pt x="406922" y="361666"/>
                    </a:cubicBezTo>
                    <a:cubicBezTo>
                      <a:pt x="400667" y="374176"/>
                      <a:pt x="393274" y="385549"/>
                      <a:pt x="386450" y="399197"/>
                    </a:cubicBezTo>
                    <a:cubicBezTo>
                      <a:pt x="379626" y="412845"/>
                      <a:pt x="373372" y="429904"/>
                      <a:pt x="365979" y="443552"/>
                    </a:cubicBezTo>
                    <a:cubicBezTo>
                      <a:pt x="358587" y="457200"/>
                      <a:pt x="347213" y="471986"/>
                      <a:pt x="342095" y="481084"/>
                    </a:cubicBezTo>
                    <a:cubicBezTo>
                      <a:pt x="336977" y="490182"/>
                      <a:pt x="341526" y="487339"/>
                      <a:pt x="335271" y="498143"/>
                    </a:cubicBezTo>
                    <a:cubicBezTo>
                      <a:pt x="329016" y="508948"/>
                      <a:pt x="313094" y="532263"/>
                      <a:pt x="304564" y="545911"/>
                    </a:cubicBezTo>
                    <a:cubicBezTo>
                      <a:pt x="296034" y="559559"/>
                      <a:pt x="290347" y="570932"/>
                      <a:pt x="284092" y="580030"/>
                    </a:cubicBezTo>
                    <a:cubicBezTo>
                      <a:pt x="277837" y="589128"/>
                      <a:pt x="274994" y="588560"/>
                      <a:pt x="267033" y="600502"/>
                    </a:cubicBezTo>
                    <a:cubicBezTo>
                      <a:pt x="259072" y="612444"/>
                      <a:pt x="245992" y="636896"/>
                      <a:pt x="236325" y="651681"/>
                    </a:cubicBezTo>
                    <a:cubicBezTo>
                      <a:pt x="226658" y="666466"/>
                      <a:pt x="215854" y="678976"/>
                      <a:pt x="209030" y="689212"/>
                    </a:cubicBezTo>
                    <a:cubicBezTo>
                      <a:pt x="202206" y="699448"/>
                      <a:pt x="201069" y="702860"/>
                      <a:pt x="195382" y="713096"/>
                    </a:cubicBezTo>
                    <a:cubicBezTo>
                      <a:pt x="189695" y="723332"/>
                      <a:pt x="182302" y="737548"/>
                      <a:pt x="174910" y="750627"/>
                    </a:cubicBezTo>
                    <a:cubicBezTo>
                      <a:pt x="167518" y="763706"/>
                      <a:pt x="158988" y="779628"/>
                      <a:pt x="151027" y="791570"/>
                    </a:cubicBezTo>
                    <a:cubicBezTo>
                      <a:pt x="143066" y="803512"/>
                      <a:pt x="136810" y="807493"/>
                      <a:pt x="127143" y="822278"/>
                    </a:cubicBezTo>
                    <a:cubicBezTo>
                      <a:pt x="117476" y="837063"/>
                      <a:pt x="102691" y="864358"/>
                      <a:pt x="93024" y="880281"/>
                    </a:cubicBezTo>
                    <a:cubicBezTo>
                      <a:pt x="83357" y="896204"/>
                      <a:pt x="76533" y="903597"/>
                      <a:pt x="69140" y="917813"/>
                    </a:cubicBezTo>
                    <a:cubicBezTo>
                      <a:pt x="61747" y="932029"/>
                      <a:pt x="55492" y="948519"/>
                      <a:pt x="48668" y="965579"/>
                    </a:cubicBezTo>
                    <a:cubicBezTo>
                      <a:pt x="41844" y="982639"/>
                      <a:pt x="33884" y="1002542"/>
                      <a:pt x="28198" y="1020170"/>
                    </a:cubicBezTo>
                    <a:cubicBezTo>
                      <a:pt x="22512" y="1037798"/>
                      <a:pt x="17961" y="1057701"/>
                      <a:pt x="14549" y="1071349"/>
                    </a:cubicBezTo>
                    <a:cubicBezTo>
                      <a:pt x="11137" y="1084997"/>
                      <a:pt x="9431" y="1089547"/>
                      <a:pt x="7725" y="1102057"/>
                    </a:cubicBezTo>
                    <a:cubicBezTo>
                      <a:pt x="6019" y="1114567"/>
                      <a:pt x="5450" y="1131627"/>
                      <a:pt x="4313" y="1146412"/>
                    </a:cubicBezTo>
                    <a:cubicBezTo>
                      <a:pt x="3176" y="1161197"/>
                      <a:pt x="1470" y="1172001"/>
                      <a:pt x="901" y="1190767"/>
                    </a:cubicBezTo>
                    <a:cubicBezTo>
                      <a:pt x="332" y="1209533"/>
                      <a:pt x="-805" y="1241378"/>
                      <a:pt x="901" y="1259006"/>
                    </a:cubicBezTo>
                    <a:cubicBezTo>
                      <a:pt x="2607" y="1276634"/>
                      <a:pt x="6588" y="1281752"/>
                      <a:pt x="11137" y="1296537"/>
                    </a:cubicBezTo>
                    <a:cubicBezTo>
                      <a:pt x="15686" y="1311322"/>
                      <a:pt x="21942" y="1332363"/>
                      <a:pt x="28197" y="1347717"/>
                    </a:cubicBezTo>
                    <a:cubicBezTo>
                      <a:pt x="34452" y="1363071"/>
                      <a:pt x="41844" y="1376718"/>
                      <a:pt x="48668" y="1388660"/>
                    </a:cubicBezTo>
                    <a:cubicBezTo>
                      <a:pt x="55492" y="1400602"/>
                      <a:pt x="57767" y="1405151"/>
                      <a:pt x="69140" y="1419367"/>
                    </a:cubicBezTo>
                    <a:cubicBezTo>
                      <a:pt x="80513" y="1433583"/>
                      <a:pt x="102122" y="1459741"/>
                      <a:pt x="116907" y="1473957"/>
                    </a:cubicBezTo>
                    <a:cubicBezTo>
                      <a:pt x="131692" y="1488173"/>
                      <a:pt x="145908" y="1495567"/>
                      <a:pt x="157850" y="1504666"/>
                    </a:cubicBezTo>
                    <a:cubicBezTo>
                      <a:pt x="169792" y="1513765"/>
                      <a:pt x="172636" y="1518313"/>
                      <a:pt x="188558" y="1528549"/>
                    </a:cubicBezTo>
                    <a:cubicBezTo>
                      <a:pt x="204481" y="1538785"/>
                      <a:pt x="233482" y="1555845"/>
                      <a:pt x="253385" y="1566081"/>
                    </a:cubicBezTo>
                    <a:cubicBezTo>
                      <a:pt x="273288" y="1576317"/>
                      <a:pt x="287504" y="1583140"/>
                      <a:pt x="307976" y="1589964"/>
                    </a:cubicBezTo>
                    <a:cubicBezTo>
                      <a:pt x="328448" y="1596788"/>
                      <a:pt x="353469" y="1601337"/>
                      <a:pt x="376215" y="1607024"/>
                    </a:cubicBezTo>
                    <a:cubicBezTo>
                      <a:pt x="397824" y="1612142"/>
                      <a:pt x="417158" y="1617829"/>
                      <a:pt x="437630" y="1620672"/>
                    </a:cubicBezTo>
                    <a:cubicBezTo>
                      <a:pt x="458102" y="1623515"/>
                      <a:pt x="479711" y="1622948"/>
                      <a:pt x="499045" y="1624085"/>
                    </a:cubicBezTo>
                    <a:lnTo>
                      <a:pt x="553636" y="1627496"/>
                    </a:lnTo>
                  </a:path>
                </a:pathLst>
              </a:custGeom>
              <a:solidFill>
                <a:srgbClr val="5B9BD5"/>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3" name="Group 42">
            <a:extLst>
              <a:ext uri="{FF2B5EF4-FFF2-40B4-BE49-F238E27FC236}">
                <a16:creationId xmlns:a16="http://schemas.microsoft.com/office/drawing/2014/main" id="{7E830494-5BA0-47AE-9C7C-EE14716654E4}"/>
              </a:ext>
            </a:extLst>
          </p:cNvPr>
          <p:cNvGrpSpPr/>
          <p:nvPr/>
        </p:nvGrpSpPr>
        <p:grpSpPr>
          <a:xfrm>
            <a:off x="1949591" y="5334000"/>
            <a:ext cx="854417" cy="819602"/>
            <a:chOff x="7088702" y="7444208"/>
            <a:chExt cx="2476163" cy="2471623"/>
          </a:xfrm>
        </p:grpSpPr>
        <p:sp>
          <p:nvSpPr>
            <p:cNvPr id="44" name="Rectangle 43">
              <a:extLst>
                <a:ext uri="{FF2B5EF4-FFF2-40B4-BE49-F238E27FC236}">
                  <a16:creationId xmlns:a16="http://schemas.microsoft.com/office/drawing/2014/main" id="{1AEBCCD1-858E-4ACA-8489-4492EADB1241}"/>
                </a:ext>
              </a:extLst>
            </p:cNvPr>
            <p:cNvSpPr/>
            <p:nvPr/>
          </p:nvSpPr>
          <p:spPr>
            <a:xfrm>
              <a:off x="7873063" y="8032795"/>
              <a:ext cx="1016120" cy="1429321"/>
            </a:xfrm>
            <a:prstGeom prst="rect">
              <a:avLst/>
            </a:prstGeom>
            <a:noFill/>
            <a:ln w="63500" cap="flat" cmpd="sng" algn="ctr">
              <a:solidFill>
                <a:srgbClr val="ED7D31">
                  <a:lumMod val="75000"/>
                </a:srgbClr>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F99B13C1-E798-476F-AD44-E108917649B7}"/>
                </a:ext>
              </a:extLst>
            </p:cNvPr>
            <p:cNvCxnSpPr/>
            <p:nvPr/>
          </p:nvCxnSpPr>
          <p:spPr>
            <a:xfrm flipV="1">
              <a:off x="7869032" y="8434283"/>
              <a:ext cx="0" cy="534007"/>
            </a:xfrm>
            <a:prstGeom prst="line">
              <a:avLst/>
            </a:prstGeom>
            <a:noFill/>
            <a:ln w="92075" cap="flat" cmpd="sng" algn="ctr">
              <a:solidFill>
                <a:sysClr val="window" lastClr="FFFFFF"/>
              </a:solidFill>
              <a:prstDash val="solid"/>
              <a:miter lim="800000"/>
            </a:ln>
            <a:effectLst/>
          </p:spPr>
        </p:cxnSp>
        <p:grpSp>
          <p:nvGrpSpPr>
            <p:cNvPr id="46" name="Group 45">
              <a:extLst>
                <a:ext uri="{FF2B5EF4-FFF2-40B4-BE49-F238E27FC236}">
                  <a16:creationId xmlns:a16="http://schemas.microsoft.com/office/drawing/2014/main" id="{7E35371D-AFD1-497B-BFE7-ABE885B897F4}"/>
                </a:ext>
              </a:extLst>
            </p:cNvPr>
            <p:cNvGrpSpPr>
              <a:grpSpLocks noChangeAspect="1"/>
            </p:cNvGrpSpPr>
            <p:nvPr/>
          </p:nvGrpSpPr>
          <p:grpSpPr>
            <a:xfrm>
              <a:off x="7480488" y="8195573"/>
              <a:ext cx="797365" cy="1103764"/>
              <a:chOff x="6542084" y="1422400"/>
              <a:chExt cx="1392238" cy="1927225"/>
            </a:xfrm>
            <a:solidFill>
              <a:srgbClr val="ED7D31">
                <a:lumMod val="75000"/>
              </a:srgbClr>
            </a:solidFill>
          </p:grpSpPr>
          <p:sp>
            <p:nvSpPr>
              <p:cNvPr id="48" name="Freeform 89">
                <a:extLst>
                  <a:ext uri="{FF2B5EF4-FFF2-40B4-BE49-F238E27FC236}">
                    <a16:creationId xmlns:a16="http://schemas.microsoft.com/office/drawing/2014/main" id="{AB3D028F-F7D9-4272-B9A9-49B6964B2CE6}"/>
                  </a:ext>
                </a:extLst>
              </p:cNvPr>
              <p:cNvSpPr>
                <a:spLocks noEditPoints="1"/>
              </p:cNvSpPr>
              <p:nvPr/>
            </p:nvSpPr>
            <p:spPr bwMode="auto">
              <a:xfrm>
                <a:off x="6542084" y="1422400"/>
                <a:ext cx="1392238" cy="1927225"/>
              </a:xfrm>
              <a:custGeom>
                <a:avLst/>
                <a:gdLst>
                  <a:gd name="T0" fmla="*/ 370 w 371"/>
                  <a:gd name="T1" fmla="*/ 496 h 514"/>
                  <a:gd name="T2" fmla="*/ 353 w 371"/>
                  <a:gd name="T3" fmla="*/ 370 h 514"/>
                  <a:gd name="T4" fmla="*/ 351 w 371"/>
                  <a:gd name="T5" fmla="*/ 365 h 514"/>
                  <a:gd name="T6" fmla="*/ 349 w 371"/>
                  <a:gd name="T7" fmla="*/ 358 h 514"/>
                  <a:gd name="T8" fmla="*/ 163 w 371"/>
                  <a:gd name="T9" fmla="*/ 72 h 514"/>
                  <a:gd name="T10" fmla="*/ 163 w 371"/>
                  <a:gd name="T11" fmla="*/ 72 h 514"/>
                  <a:gd name="T12" fmla="*/ 129 w 371"/>
                  <a:gd name="T13" fmla="*/ 19 h 514"/>
                  <a:gd name="T14" fmla="*/ 102 w 371"/>
                  <a:gd name="T15" fmla="*/ 2 h 514"/>
                  <a:gd name="T16" fmla="*/ 68 w 371"/>
                  <a:gd name="T17" fmla="*/ 11 h 514"/>
                  <a:gd name="T18" fmla="*/ 25 w 371"/>
                  <a:gd name="T19" fmla="*/ 38 h 514"/>
                  <a:gd name="T20" fmla="*/ 3 w 371"/>
                  <a:gd name="T21" fmla="*/ 66 h 514"/>
                  <a:gd name="T22" fmla="*/ 8 w 371"/>
                  <a:gd name="T23" fmla="*/ 97 h 514"/>
                  <a:gd name="T24" fmla="*/ 41 w 371"/>
                  <a:gd name="T25" fmla="*/ 148 h 514"/>
                  <a:gd name="T26" fmla="*/ 41 w 371"/>
                  <a:gd name="T27" fmla="*/ 148 h 514"/>
                  <a:gd name="T28" fmla="*/ 229 w 371"/>
                  <a:gd name="T29" fmla="*/ 437 h 514"/>
                  <a:gd name="T30" fmla="*/ 231 w 371"/>
                  <a:gd name="T31" fmla="*/ 440 h 514"/>
                  <a:gd name="T32" fmla="*/ 236 w 371"/>
                  <a:gd name="T33" fmla="*/ 445 h 514"/>
                  <a:gd name="T34" fmla="*/ 346 w 371"/>
                  <a:gd name="T35" fmla="*/ 512 h 514"/>
                  <a:gd name="T36" fmla="*/ 354 w 371"/>
                  <a:gd name="T37" fmla="*/ 514 h 514"/>
                  <a:gd name="T38" fmla="*/ 363 w 371"/>
                  <a:gd name="T39" fmla="*/ 512 h 514"/>
                  <a:gd name="T40" fmla="*/ 370 w 371"/>
                  <a:gd name="T41" fmla="*/ 496 h 514"/>
                  <a:gd name="T42" fmla="*/ 34 w 371"/>
                  <a:gd name="T43" fmla="*/ 75 h 514"/>
                  <a:gd name="T44" fmla="*/ 43 w 371"/>
                  <a:gd name="T45" fmla="*/ 65 h 514"/>
                  <a:gd name="T46" fmla="*/ 85 w 371"/>
                  <a:gd name="T47" fmla="*/ 38 h 514"/>
                  <a:gd name="T48" fmla="*/ 97 w 371"/>
                  <a:gd name="T49" fmla="*/ 33 h 514"/>
                  <a:gd name="T50" fmla="*/ 102 w 371"/>
                  <a:gd name="T51" fmla="*/ 37 h 514"/>
                  <a:gd name="T52" fmla="*/ 126 w 371"/>
                  <a:gd name="T53" fmla="*/ 74 h 514"/>
                  <a:gd name="T54" fmla="*/ 59 w 371"/>
                  <a:gd name="T55" fmla="*/ 117 h 514"/>
                  <a:gd name="T56" fmla="*/ 35 w 371"/>
                  <a:gd name="T57" fmla="*/ 80 h 514"/>
                  <a:gd name="T58" fmla="*/ 34 w 371"/>
                  <a:gd name="T59" fmla="*/ 75 h 514"/>
                  <a:gd name="T60" fmla="*/ 143 w 371"/>
                  <a:gd name="T61" fmla="*/ 100 h 514"/>
                  <a:gd name="T62" fmla="*/ 313 w 371"/>
                  <a:gd name="T63" fmla="*/ 363 h 514"/>
                  <a:gd name="T64" fmla="*/ 247 w 371"/>
                  <a:gd name="T65" fmla="*/ 406 h 514"/>
                  <a:gd name="T66" fmla="*/ 76 w 371"/>
                  <a:gd name="T67" fmla="*/ 144 h 514"/>
                  <a:gd name="T68" fmla="*/ 143 w 371"/>
                  <a:gd name="T69" fmla="*/ 100 h 514"/>
                  <a:gd name="T70" fmla="*/ 271 w 371"/>
                  <a:gd name="T71" fmla="*/ 428 h 514"/>
                  <a:gd name="T72" fmla="*/ 324 w 371"/>
                  <a:gd name="T73" fmla="*/ 394 h 514"/>
                  <a:gd name="T74" fmla="*/ 334 w 371"/>
                  <a:gd name="T75" fmla="*/ 467 h 514"/>
                  <a:gd name="T76" fmla="*/ 271 w 371"/>
                  <a:gd name="T77" fmla="*/ 4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1" h="514">
                    <a:moveTo>
                      <a:pt x="370" y="496"/>
                    </a:moveTo>
                    <a:cubicBezTo>
                      <a:pt x="353" y="370"/>
                      <a:pt x="353" y="370"/>
                      <a:pt x="353" y="370"/>
                    </a:cubicBezTo>
                    <a:cubicBezTo>
                      <a:pt x="353" y="368"/>
                      <a:pt x="352" y="366"/>
                      <a:pt x="351" y="365"/>
                    </a:cubicBezTo>
                    <a:cubicBezTo>
                      <a:pt x="351" y="362"/>
                      <a:pt x="350" y="360"/>
                      <a:pt x="349" y="358"/>
                    </a:cubicBezTo>
                    <a:cubicBezTo>
                      <a:pt x="163" y="72"/>
                      <a:pt x="163" y="72"/>
                      <a:pt x="163" y="72"/>
                    </a:cubicBezTo>
                    <a:cubicBezTo>
                      <a:pt x="163" y="72"/>
                      <a:pt x="163" y="72"/>
                      <a:pt x="163" y="72"/>
                    </a:cubicBezTo>
                    <a:cubicBezTo>
                      <a:pt x="129" y="19"/>
                      <a:pt x="129" y="19"/>
                      <a:pt x="129" y="19"/>
                    </a:cubicBezTo>
                    <a:cubicBezTo>
                      <a:pt x="122" y="9"/>
                      <a:pt x="113" y="3"/>
                      <a:pt x="102" y="2"/>
                    </a:cubicBezTo>
                    <a:cubicBezTo>
                      <a:pt x="91" y="0"/>
                      <a:pt x="79" y="3"/>
                      <a:pt x="68" y="11"/>
                    </a:cubicBezTo>
                    <a:cubicBezTo>
                      <a:pt x="25" y="38"/>
                      <a:pt x="25" y="38"/>
                      <a:pt x="25" y="38"/>
                    </a:cubicBezTo>
                    <a:cubicBezTo>
                      <a:pt x="14" y="46"/>
                      <a:pt x="6" y="55"/>
                      <a:pt x="3" y="66"/>
                    </a:cubicBezTo>
                    <a:cubicBezTo>
                      <a:pt x="0" y="77"/>
                      <a:pt x="2" y="88"/>
                      <a:pt x="8" y="97"/>
                    </a:cubicBezTo>
                    <a:cubicBezTo>
                      <a:pt x="41" y="148"/>
                      <a:pt x="41" y="148"/>
                      <a:pt x="41" y="148"/>
                    </a:cubicBezTo>
                    <a:cubicBezTo>
                      <a:pt x="41" y="148"/>
                      <a:pt x="41" y="148"/>
                      <a:pt x="41" y="148"/>
                    </a:cubicBezTo>
                    <a:cubicBezTo>
                      <a:pt x="229" y="437"/>
                      <a:pt x="229" y="437"/>
                      <a:pt x="229" y="437"/>
                    </a:cubicBezTo>
                    <a:cubicBezTo>
                      <a:pt x="229" y="438"/>
                      <a:pt x="230" y="439"/>
                      <a:pt x="231" y="440"/>
                    </a:cubicBezTo>
                    <a:cubicBezTo>
                      <a:pt x="232" y="442"/>
                      <a:pt x="234" y="443"/>
                      <a:pt x="236" y="445"/>
                    </a:cubicBezTo>
                    <a:cubicBezTo>
                      <a:pt x="346" y="512"/>
                      <a:pt x="346" y="512"/>
                      <a:pt x="346" y="512"/>
                    </a:cubicBezTo>
                    <a:cubicBezTo>
                      <a:pt x="348" y="514"/>
                      <a:pt x="351" y="514"/>
                      <a:pt x="354" y="514"/>
                    </a:cubicBezTo>
                    <a:cubicBezTo>
                      <a:pt x="357" y="514"/>
                      <a:pt x="360" y="514"/>
                      <a:pt x="363" y="512"/>
                    </a:cubicBezTo>
                    <a:cubicBezTo>
                      <a:pt x="368" y="508"/>
                      <a:pt x="371" y="502"/>
                      <a:pt x="370" y="496"/>
                    </a:cubicBezTo>
                    <a:close/>
                    <a:moveTo>
                      <a:pt x="34" y="75"/>
                    </a:moveTo>
                    <a:cubicBezTo>
                      <a:pt x="35" y="72"/>
                      <a:pt x="38" y="68"/>
                      <a:pt x="43" y="65"/>
                    </a:cubicBezTo>
                    <a:cubicBezTo>
                      <a:pt x="85" y="38"/>
                      <a:pt x="85" y="38"/>
                      <a:pt x="85" y="38"/>
                    </a:cubicBezTo>
                    <a:cubicBezTo>
                      <a:pt x="90" y="35"/>
                      <a:pt x="94" y="33"/>
                      <a:pt x="97" y="33"/>
                    </a:cubicBezTo>
                    <a:cubicBezTo>
                      <a:pt x="99" y="34"/>
                      <a:pt x="100" y="34"/>
                      <a:pt x="102" y="37"/>
                    </a:cubicBezTo>
                    <a:cubicBezTo>
                      <a:pt x="126" y="74"/>
                      <a:pt x="126" y="74"/>
                      <a:pt x="126" y="74"/>
                    </a:cubicBezTo>
                    <a:cubicBezTo>
                      <a:pt x="59" y="117"/>
                      <a:pt x="59" y="117"/>
                      <a:pt x="59" y="117"/>
                    </a:cubicBezTo>
                    <a:cubicBezTo>
                      <a:pt x="35" y="80"/>
                      <a:pt x="35" y="80"/>
                      <a:pt x="35" y="80"/>
                    </a:cubicBezTo>
                    <a:cubicBezTo>
                      <a:pt x="33" y="78"/>
                      <a:pt x="34" y="76"/>
                      <a:pt x="34" y="75"/>
                    </a:cubicBezTo>
                    <a:close/>
                    <a:moveTo>
                      <a:pt x="143" y="100"/>
                    </a:moveTo>
                    <a:cubicBezTo>
                      <a:pt x="313" y="363"/>
                      <a:pt x="313" y="363"/>
                      <a:pt x="313" y="363"/>
                    </a:cubicBezTo>
                    <a:cubicBezTo>
                      <a:pt x="247" y="406"/>
                      <a:pt x="247" y="406"/>
                      <a:pt x="247" y="406"/>
                    </a:cubicBezTo>
                    <a:cubicBezTo>
                      <a:pt x="76" y="144"/>
                      <a:pt x="76" y="144"/>
                      <a:pt x="76" y="144"/>
                    </a:cubicBezTo>
                    <a:lnTo>
                      <a:pt x="143" y="100"/>
                    </a:lnTo>
                    <a:close/>
                    <a:moveTo>
                      <a:pt x="271" y="428"/>
                    </a:moveTo>
                    <a:cubicBezTo>
                      <a:pt x="324" y="394"/>
                      <a:pt x="324" y="394"/>
                      <a:pt x="324" y="394"/>
                    </a:cubicBezTo>
                    <a:cubicBezTo>
                      <a:pt x="334" y="467"/>
                      <a:pt x="334" y="467"/>
                      <a:pt x="334" y="467"/>
                    </a:cubicBezTo>
                    <a:lnTo>
                      <a:pt x="271"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3788" tIns="26894" rIns="53788" bIns="26894" numCol="1" anchor="t" anchorCtr="0" compatLnSpc="1">
                <a:prstTxWarp prst="textNoShape">
                  <a:avLst/>
                </a:prstTxWarp>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Freeform 90">
                <a:extLst>
                  <a:ext uri="{FF2B5EF4-FFF2-40B4-BE49-F238E27FC236}">
                    <a16:creationId xmlns:a16="http://schemas.microsoft.com/office/drawing/2014/main" id="{912CE91F-96D7-4C9C-B9AC-9BACBA320390}"/>
                  </a:ext>
                </a:extLst>
              </p:cNvPr>
              <p:cNvSpPr>
                <a:spLocks/>
              </p:cNvSpPr>
              <p:nvPr/>
            </p:nvSpPr>
            <p:spPr bwMode="auto">
              <a:xfrm>
                <a:off x="6943725" y="1901825"/>
                <a:ext cx="660400" cy="938213"/>
              </a:xfrm>
              <a:custGeom>
                <a:avLst/>
                <a:gdLst>
                  <a:gd name="T0" fmla="*/ 144 w 176"/>
                  <a:gd name="T1" fmla="*/ 243 h 250"/>
                  <a:gd name="T2" fmla="*/ 158 w 176"/>
                  <a:gd name="T3" fmla="*/ 250 h 250"/>
                  <a:gd name="T4" fmla="*/ 167 w 176"/>
                  <a:gd name="T5" fmla="*/ 248 h 250"/>
                  <a:gd name="T6" fmla="*/ 171 w 176"/>
                  <a:gd name="T7" fmla="*/ 225 h 250"/>
                  <a:gd name="T8" fmla="*/ 31 w 176"/>
                  <a:gd name="T9" fmla="*/ 10 h 250"/>
                  <a:gd name="T10" fmla="*/ 9 w 176"/>
                  <a:gd name="T11" fmla="*/ 5 h 250"/>
                  <a:gd name="T12" fmla="*/ 4 w 176"/>
                  <a:gd name="T13" fmla="*/ 27 h 250"/>
                  <a:gd name="T14" fmla="*/ 144 w 176"/>
                  <a:gd name="T15" fmla="*/ 24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50">
                    <a:moveTo>
                      <a:pt x="144" y="243"/>
                    </a:moveTo>
                    <a:cubicBezTo>
                      <a:pt x="148" y="248"/>
                      <a:pt x="153" y="250"/>
                      <a:pt x="158" y="250"/>
                    </a:cubicBezTo>
                    <a:cubicBezTo>
                      <a:pt x="161" y="250"/>
                      <a:pt x="164" y="249"/>
                      <a:pt x="167" y="248"/>
                    </a:cubicBezTo>
                    <a:cubicBezTo>
                      <a:pt x="174" y="243"/>
                      <a:pt x="176" y="233"/>
                      <a:pt x="171" y="225"/>
                    </a:cubicBezTo>
                    <a:cubicBezTo>
                      <a:pt x="31" y="10"/>
                      <a:pt x="31" y="10"/>
                      <a:pt x="31" y="10"/>
                    </a:cubicBezTo>
                    <a:cubicBezTo>
                      <a:pt x="26" y="2"/>
                      <a:pt x="17" y="0"/>
                      <a:pt x="9" y="5"/>
                    </a:cubicBezTo>
                    <a:cubicBezTo>
                      <a:pt x="2" y="10"/>
                      <a:pt x="0" y="20"/>
                      <a:pt x="4" y="27"/>
                    </a:cubicBezTo>
                    <a:lnTo>
                      <a:pt x="144"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3788" tIns="26894" rIns="53788" bIns="26894" numCol="1" anchor="t" anchorCtr="0" compatLnSpc="1">
                <a:prstTxWarp prst="textNoShape">
                  <a:avLst/>
                </a:prstTxWarp>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7" name="Oval 46">
              <a:extLst>
                <a:ext uri="{FF2B5EF4-FFF2-40B4-BE49-F238E27FC236}">
                  <a16:creationId xmlns:a16="http://schemas.microsoft.com/office/drawing/2014/main" id="{1F07BD02-E16B-43C0-A896-61847135905B}"/>
                </a:ext>
              </a:extLst>
            </p:cNvPr>
            <p:cNvSpPr/>
            <p:nvPr/>
          </p:nvSpPr>
          <p:spPr>
            <a:xfrm>
              <a:off x="7088702" y="7444208"/>
              <a:ext cx="2476163" cy="2471623"/>
            </a:xfrm>
            <a:prstGeom prst="ellipse">
              <a:avLst/>
            </a:prstGeom>
            <a:no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F91D4D71-2473-4041-8EC9-E99B00412A3A}"/>
              </a:ext>
            </a:extLst>
          </p:cNvPr>
          <p:cNvGrpSpPr/>
          <p:nvPr/>
        </p:nvGrpSpPr>
        <p:grpSpPr>
          <a:xfrm>
            <a:off x="6750269" y="5334000"/>
            <a:ext cx="854417" cy="819602"/>
            <a:chOff x="9841598" y="7477781"/>
            <a:chExt cx="2476163" cy="2471623"/>
          </a:xfrm>
        </p:grpSpPr>
        <p:sp>
          <p:nvSpPr>
            <p:cNvPr id="51" name="Oval 50">
              <a:extLst>
                <a:ext uri="{FF2B5EF4-FFF2-40B4-BE49-F238E27FC236}">
                  <a16:creationId xmlns:a16="http://schemas.microsoft.com/office/drawing/2014/main" id="{AB41E275-56AD-4F74-8A4A-25CDBF20B0CC}"/>
                </a:ext>
              </a:extLst>
            </p:cNvPr>
            <p:cNvSpPr/>
            <p:nvPr/>
          </p:nvSpPr>
          <p:spPr>
            <a:xfrm>
              <a:off x="9841598" y="7477781"/>
              <a:ext cx="2476163" cy="2471623"/>
            </a:xfrm>
            <a:prstGeom prst="ellipse">
              <a:avLst/>
            </a:prstGeom>
            <a:no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027F3B92-5A7E-4FE3-9A7B-45BFFBFEB4AE}"/>
                </a:ext>
              </a:extLst>
            </p:cNvPr>
            <p:cNvPicPr>
              <a:picLocks noChangeAspect="1"/>
            </p:cNvPicPr>
            <p:nvPr/>
          </p:nvPicPr>
          <p:blipFill>
            <a:blip r:embed="rId13"/>
            <a:stretch>
              <a:fillRect/>
            </a:stretch>
          </p:blipFill>
          <p:spPr>
            <a:xfrm>
              <a:off x="10177715" y="8174605"/>
              <a:ext cx="1870541" cy="1098065"/>
            </a:xfrm>
            <a:prstGeom prst="rect">
              <a:avLst/>
            </a:prstGeom>
            <a:ln w="53975">
              <a:noFill/>
            </a:ln>
          </p:spPr>
        </p:pic>
      </p:grpSp>
      <p:grpSp>
        <p:nvGrpSpPr>
          <p:cNvPr id="53" name="Group 52">
            <a:extLst>
              <a:ext uri="{FF2B5EF4-FFF2-40B4-BE49-F238E27FC236}">
                <a16:creationId xmlns:a16="http://schemas.microsoft.com/office/drawing/2014/main" id="{BBEC9877-4F91-4D7D-84E4-1BF56457383F}"/>
              </a:ext>
            </a:extLst>
          </p:cNvPr>
          <p:cNvGrpSpPr/>
          <p:nvPr/>
        </p:nvGrpSpPr>
        <p:grpSpPr>
          <a:xfrm>
            <a:off x="7997277" y="5334000"/>
            <a:ext cx="854417" cy="819602"/>
            <a:chOff x="12784699" y="7388503"/>
            <a:chExt cx="2476163" cy="2471623"/>
          </a:xfrm>
        </p:grpSpPr>
        <p:sp>
          <p:nvSpPr>
            <p:cNvPr id="54" name="Oval 53">
              <a:extLst>
                <a:ext uri="{FF2B5EF4-FFF2-40B4-BE49-F238E27FC236}">
                  <a16:creationId xmlns:a16="http://schemas.microsoft.com/office/drawing/2014/main" id="{8785F21A-4A30-4A28-9BD2-F83608926A75}"/>
                </a:ext>
              </a:extLst>
            </p:cNvPr>
            <p:cNvSpPr/>
            <p:nvPr/>
          </p:nvSpPr>
          <p:spPr>
            <a:xfrm>
              <a:off x="12784699" y="7388503"/>
              <a:ext cx="2476163" cy="2471623"/>
            </a:xfrm>
            <a:prstGeom prst="ellipse">
              <a:avLst/>
            </a:prstGeom>
            <a:no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Connector 54">
              <a:extLst>
                <a:ext uri="{FF2B5EF4-FFF2-40B4-BE49-F238E27FC236}">
                  <a16:creationId xmlns:a16="http://schemas.microsoft.com/office/drawing/2014/main" id="{CD464B77-0A9B-43AA-90E9-312E3CC81771}"/>
                </a:ext>
              </a:extLst>
            </p:cNvPr>
            <p:cNvCxnSpPr/>
            <p:nvPr/>
          </p:nvCxnSpPr>
          <p:spPr>
            <a:xfrm>
              <a:off x="13559569" y="8639316"/>
              <a:ext cx="0" cy="585745"/>
            </a:xfrm>
            <a:prstGeom prst="line">
              <a:avLst/>
            </a:prstGeom>
            <a:noFill/>
            <a:ln w="41275" cap="flat" cmpd="sng" algn="ctr">
              <a:solidFill>
                <a:sysClr val="windowText" lastClr="000000"/>
              </a:solidFill>
              <a:prstDash val="solid"/>
              <a:miter lim="800000"/>
            </a:ln>
            <a:effectLst/>
          </p:spPr>
        </p:cxnSp>
        <p:sp>
          <p:nvSpPr>
            <p:cNvPr id="56" name="Rounded Rectangle 100">
              <a:extLst>
                <a:ext uri="{FF2B5EF4-FFF2-40B4-BE49-F238E27FC236}">
                  <a16:creationId xmlns:a16="http://schemas.microsoft.com/office/drawing/2014/main" id="{C9F8D296-0EFC-41C1-B99A-7CC45431F6B4}"/>
                </a:ext>
              </a:extLst>
            </p:cNvPr>
            <p:cNvSpPr/>
            <p:nvPr/>
          </p:nvSpPr>
          <p:spPr>
            <a:xfrm>
              <a:off x="13344167" y="9201115"/>
              <a:ext cx="446374" cy="152400"/>
            </a:xfrm>
            <a:prstGeom prst="roundRect">
              <a:avLst/>
            </a:pr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Connector 56">
              <a:extLst>
                <a:ext uri="{FF2B5EF4-FFF2-40B4-BE49-F238E27FC236}">
                  <a16:creationId xmlns:a16="http://schemas.microsoft.com/office/drawing/2014/main" id="{08A50BDE-2298-488E-872D-616B4698C030}"/>
                </a:ext>
              </a:extLst>
            </p:cNvPr>
            <p:cNvCxnSpPr/>
            <p:nvPr/>
          </p:nvCxnSpPr>
          <p:spPr>
            <a:xfrm>
              <a:off x="14472582" y="8648687"/>
              <a:ext cx="0" cy="585745"/>
            </a:xfrm>
            <a:prstGeom prst="line">
              <a:avLst/>
            </a:prstGeom>
            <a:noFill/>
            <a:ln w="41275" cap="flat" cmpd="sng" algn="ctr">
              <a:solidFill>
                <a:sysClr val="windowText" lastClr="000000"/>
              </a:solidFill>
              <a:prstDash val="solid"/>
              <a:miter lim="800000"/>
            </a:ln>
            <a:effectLst/>
          </p:spPr>
        </p:cxnSp>
        <p:sp>
          <p:nvSpPr>
            <p:cNvPr id="58" name="Rounded Rectangle 102">
              <a:extLst>
                <a:ext uri="{FF2B5EF4-FFF2-40B4-BE49-F238E27FC236}">
                  <a16:creationId xmlns:a16="http://schemas.microsoft.com/office/drawing/2014/main" id="{40873189-6EC0-431C-881E-6B19AEDB6082}"/>
                </a:ext>
              </a:extLst>
            </p:cNvPr>
            <p:cNvSpPr/>
            <p:nvPr/>
          </p:nvSpPr>
          <p:spPr>
            <a:xfrm>
              <a:off x="14257180" y="9210486"/>
              <a:ext cx="446374" cy="152400"/>
            </a:xfrm>
            <a:prstGeom prst="roundRect">
              <a:avLst/>
            </a:pr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ounded Rectangle 1">
              <a:extLst>
                <a:ext uri="{FF2B5EF4-FFF2-40B4-BE49-F238E27FC236}">
                  <a16:creationId xmlns:a16="http://schemas.microsoft.com/office/drawing/2014/main" id="{6353AF29-1503-4C08-AAE4-64BC4395152C}"/>
                </a:ext>
              </a:extLst>
            </p:cNvPr>
            <p:cNvSpPr/>
            <p:nvPr/>
          </p:nvSpPr>
          <p:spPr>
            <a:xfrm>
              <a:off x="13131845" y="7996662"/>
              <a:ext cx="1783808" cy="697842"/>
            </a:xfrm>
            <a:prstGeom prst="roundRect">
              <a:avLst/>
            </a:prstGeom>
            <a:solidFill>
              <a:sysClr val="window" lastClr="FFFFFF"/>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Parallelogram 59">
              <a:extLst>
                <a:ext uri="{FF2B5EF4-FFF2-40B4-BE49-F238E27FC236}">
                  <a16:creationId xmlns:a16="http://schemas.microsoft.com/office/drawing/2014/main" id="{21416066-1B10-4D7B-BE86-192714014244}"/>
                </a:ext>
              </a:extLst>
            </p:cNvPr>
            <p:cNvSpPr/>
            <p:nvPr/>
          </p:nvSpPr>
          <p:spPr>
            <a:xfrm>
              <a:off x="13415438" y="8006297"/>
              <a:ext cx="505655" cy="666125"/>
            </a:xfrm>
            <a:prstGeom prst="parallelogram">
              <a:avLst/>
            </a:pr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Parallelogram 60">
              <a:extLst>
                <a:ext uri="{FF2B5EF4-FFF2-40B4-BE49-F238E27FC236}">
                  <a16:creationId xmlns:a16="http://schemas.microsoft.com/office/drawing/2014/main" id="{0CF3BF15-468A-4909-8278-952F9B5D03E6}"/>
                </a:ext>
              </a:extLst>
            </p:cNvPr>
            <p:cNvSpPr/>
            <p:nvPr/>
          </p:nvSpPr>
          <p:spPr>
            <a:xfrm>
              <a:off x="14073570" y="7997185"/>
              <a:ext cx="498763" cy="675237"/>
            </a:xfrm>
            <a:prstGeom prst="parallelogram">
              <a:avLst/>
            </a:pr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Parallelogram 104">
              <a:extLst>
                <a:ext uri="{FF2B5EF4-FFF2-40B4-BE49-F238E27FC236}">
                  <a16:creationId xmlns:a16="http://schemas.microsoft.com/office/drawing/2014/main" id="{1662A5A0-4CA3-4EC8-B639-EF233FC4A732}"/>
                </a:ext>
              </a:extLst>
            </p:cNvPr>
            <p:cNvSpPr/>
            <p:nvPr/>
          </p:nvSpPr>
          <p:spPr>
            <a:xfrm>
              <a:off x="14703553" y="8006295"/>
              <a:ext cx="214708" cy="633020"/>
            </a:xfrm>
            <a:custGeom>
              <a:avLst/>
              <a:gdLst>
                <a:gd name="connsiteX0" fmla="*/ 0 w 498764"/>
                <a:gd name="connsiteY0" fmla="*/ 688207 h 688207"/>
                <a:gd name="connsiteX1" fmla="*/ 124691 w 498764"/>
                <a:gd name="connsiteY1" fmla="*/ 0 h 688207"/>
                <a:gd name="connsiteX2" fmla="*/ 498764 w 498764"/>
                <a:gd name="connsiteY2" fmla="*/ 0 h 688207"/>
                <a:gd name="connsiteX3" fmla="*/ 374073 w 498764"/>
                <a:gd name="connsiteY3" fmla="*/ 688207 h 688207"/>
                <a:gd name="connsiteX4" fmla="*/ 0 w 498764"/>
                <a:gd name="connsiteY4" fmla="*/ 688207 h 688207"/>
                <a:gd name="connsiteX0" fmla="*/ 0 w 498764"/>
                <a:gd name="connsiteY0" fmla="*/ 688207 h 688207"/>
                <a:gd name="connsiteX1" fmla="*/ 124691 w 498764"/>
                <a:gd name="connsiteY1" fmla="*/ 0 h 688207"/>
                <a:gd name="connsiteX2" fmla="*/ 498764 w 498764"/>
                <a:gd name="connsiteY2" fmla="*/ 0 h 688207"/>
                <a:gd name="connsiteX3" fmla="*/ 207818 w 498764"/>
                <a:gd name="connsiteY3" fmla="*/ 688207 h 688207"/>
                <a:gd name="connsiteX4" fmla="*/ 0 w 498764"/>
                <a:gd name="connsiteY4" fmla="*/ 688207 h 688207"/>
                <a:gd name="connsiteX0" fmla="*/ 0 w 207818"/>
                <a:gd name="connsiteY0" fmla="*/ 688207 h 688207"/>
                <a:gd name="connsiteX1" fmla="*/ 124691 w 207818"/>
                <a:gd name="connsiteY1" fmla="*/ 0 h 688207"/>
                <a:gd name="connsiteX2" fmla="*/ 201880 w 207818"/>
                <a:gd name="connsiteY2" fmla="*/ 59376 h 688207"/>
                <a:gd name="connsiteX3" fmla="*/ 207818 w 207818"/>
                <a:gd name="connsiteY3" fmla="*/ 688207 h 688207"/>
                <a:gd name="connsiteX4" fmla="*/ 0 w 207818"/>
                <a:gd name="connsiteY4" fmla="*/ 688207 h 688207"/>
                <a:gd name="connsiteX0" fmla="*/ 0 w 231569"/>
                <a:gd name="connsiteY0" fmla="*/ 688207 h 688207"/>
                <a:gd name="connsiteX1" fmla="*/ 124691 w 231569"/>
                <a:gd name="connsiteY1" fmla="*/ 0 h 688207"/>
                <a:gd name="connsiteX2" fmla="*/ 201880 w 231569"/>
                <a:gd name="connsiteY2" fmla="*/ 59376 h 688207"/>
                <a:gd name="connsiteX3" fmla="*/ 231569 w 231569"/>
                <a:gd name="connsiteY3" fmla="*/ 652581 h 688207"/>
                <a:gd name="connsiteX4" fmla="*/ 0 w 231569"/>
                <a:gd name="connsiteY4" fmla="*/ 688207 h 688207"/>
                <a:gd name="connsiteX0" fmla="*/ 0 w 231569"/>
                <a:gd name="connsiteY0" fmla="*/ 688207 h 688207"/>
                <a:gd name="connsiteX1" fmla="*/ 124691 w 231569"/>
                <a:gd name="connsiteY1" fmla="*/ 0 h 688207"/>
                <a:gd name="connsiteX2" fmla="*/ 201880 w 231569"/>
                <a:gd name="connsiteY2" fmla="*/ 59376 h 688207"/>
                <a:gd name="connsiteX3" fmla="*/ 231569 w 231569"/>
                <a:gd name="connsiteY3" fmla="*/ 652581 h 688207"/>
                <a:gd name="connsiteX4" fmla="*/ 0 w 231569"/>
                <a:gd name="connsiteY4" fmla="*/ 688207 h 688207"/>
                <a:gd name="connsiteX0" fmla="*/ 0 w 207818"/>
                <a:gd name="connsiteY0" fmla="*/ 688207 h 688207"/>
                <a:gd name="connsiteX1" fmla="*/ 124691 w 207818"/>
                <a:gd name="connsiteY1" fmla="*/ 0 h 688207"/>
                <a:gd name="connsiteX2" fmla="*/ 201880 w 207818"/>
                <a:gd name="connsiteY2" fmla="*/ 59376 h 688207"/>
                <a:gd name="connsiteX3" fmla="*/ 207818 w 207818"/>
                <a:gd name="connsiteY3" fmla="*/ 628831 h 688207"/>
                <a:gd name="connsiteX4" fmla="*/ 0 w 207818"/>
                <a:gd name="connsiteY4" fmla="*/ 688207 h 68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18" h="688207">
                  <a:moveTo>
                    <a:pt x="0" y="688207"/>
                  </a:moveTo>
                  <a:lnTo>
                    <a:pt x="124691" y="0"/>
                  </a:lnTo>
                  <a:lnTo>
                    <a:pt x="201880" y="59376"/>
                  </a:lnTo>
                  <a:cubicBezTo>
                    <a:pt x="203859" y="268986"/>
                    <a:pt x="205839" y="419221"/>
                    <a:pt x="207818" y="628831"/>
                  </a:cubicBezTo>
                  <a:lnTo>
                    <a:pt x="0" y="688207"/>
                  </a:lnTo>
                  <a:close/>
                </a:path>
              </a:pathLst>
            </a:cu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Parallelogram 105">
              <a:extLst>
                <a:ext uri="{FF2B5EF4-FFF2-40B4-BE49-F238E27FC236}">
                  <a16:creationId xmlns:a16="http://schemas.microsoft.com/office/drawing/2014/main" id="{97EBB6FE-1FC0-4CF2-B820-A6F1039513BB}"/>
                </a:ext>
              </a:extLst>
            </p:cNvPr>
            <p:cNvSpPr/>
            <p:nvPr/>
          </p:nvSpPr>
          <p:spPr>
            <a:xfrm>
              <a:off x="13124041" y="8069809"/>
              <a:ext cx="160177" cy="387716"/>
            </a:xfrm>
            <a:custGeom>
              <a:avLst/>
              <a:gdLst>
                <a:gd name="connsiteX0" fmla="*/ 0 w 498764"/>
                <a:gd name="connsiteY0" fmla="*/ 688207 h 688207"/>
                <a:gd name="connsiteX1" fmla="*/ 124691 w 498764"/>
                <a:gd name="connsiteY1" fmla="*/ 0 h 688207"/>
                <a:gd name="connsiteX2" fmla="*/ 498764 w 498764"/>
                <a:gd name="connsiteY2" fmla="*/ 0 h 688207"/>
                <a:gd name="connsiteX3" fmla="*/ 374073 w 498764"/>
                <a:gd name="connsiteY3" fmla="*/ 688207 h 688207"/>
                <a:gd name="connsiteX4" fmla="*/ 0 w 498764"/>
                <a:gd name="connsiteY4" fmla="*/ 688207 h 688207"/>
                <a:gd name="connsiteX0" fmla="*/ 0 w 498764"/>
                <a:gd name="connsiteY0" fmla="*/ 688207 h 688207"/>
                <a:gd name="connsiteX1" fmla="*/ 231569 w 498764"/>
                <a:gd name="connsiteY1" fmla="*/ 23750 h 688207"/>
                <a:gd name="connsiteX2" fmla="*/ 498764 w 498764"/>
                <a:gd name="connsiteY2" fmla="*/ 0 h 688207"/>
                <a:gd name="connsiteX3" fmla="*/ 374073 w 498764"/>
                <a:gd name="connsiteY3" fmla="*/ 688207 h 688207"/>
                <a:gd name="connsiteX4" fmla="*/ 0 w 498764"/>
                <a:gd name="connsiteY4" fmla="*/ 688207 h 688207"/>
                <a:gd name="connsiteX0" fmla="*/ 0 w 498764"/>
                <a:gd name="connsiteY0" fmla="*/ 688207 h 688207"/>
                <a:gd name="connsiteX1" fmla="*/ 231569 w 498764"/>
                <a:gd name="connsiteY1" fmla="*/ 23750 h 688207"/>
                <a:gd name="connsiteX2" fmla="*/ 498764 w 498764"/>
                <a:gd name="connsiteY2" fmla="*/ 0 h 688207"/>
                <a:gd name="connsiteX3" fmla="*/ 374073 w 498764"/>
                <a:gd name="connsiteY3" fmla="*/ 688207 h 688207"/>
                <a:gd name="connsiteX4" fmla="*/ 0 w 498764"/>
                <a:gd name="connsiteY4" fmla="*/ 688207 h 688207"/>
                <a:gd name="connsiteX0" fmla="*/ 5938 w 267195"/>
                <a:gd name="connsiteY0" fmla="*/ 533828 h 688207"/>
                <a:gd name="connsiteX1" fmla="*/ 0 w 267195"/>
                <a:gd name="connsiteY1" fmla="*/ 23750 h 688207"/>
                <a:gd name="connsiteX2" fmla="*/ 267195 w 267195"/>
                <a:gd name="connsiteY2" fmla="*/ 0 h 688207"/>
                <a:gd name="connsiteX3" fmla="*/ 142504 w 267195"/>
                <a:gd name="connsiteY3" fmla="*/ 688207 h 688207"/>
                <a:gd name="connsiteX4" fmla="*/ 5938 w 267195"/>
                <a:gd name="connsiteY4" fmla="*/ 533828 h 688207"/>
                <a:gd name="connsiteX0" fmla="*/ 41564 w 267195"/>
                <a:gd name="connsiteY0" fmla="*/ 462576 h 688207"/>
                <a:gd name="connsiteX1" fmla="*/ 0 w 267195"/>
                <a:gd name="connsiteY1" fmla="*/ 23750 h 688207"/>
                <a:gd name="connsiteX2" fmla="*/ 267195 w 267195"/>
                <a:gd name="connsiteY2" fmla="*/ 0 h 688207"/>
                <a:gd name="connsiteX3" fmla="*/ 142504 w 267195"/>
                <a:gd name="connsiteY3" fmla="*/ 688207 h 688207"/>
                <a:gd name="connsiteX4" fmla="*/ 41564 w 267195"/>
                <a:gd name="connsiteY4" fmla="*/ 462576 h 688207"/>
                <a:gd name="connsiteX0" fmla="*/ 0 w 225631"/>
                <a:gd name="connsiteY0" fmla="*/ 462576 h 688207"/>
                <a:gd name="connsiteX1" fmla="*/ 5937 w 225631"/>
                <a:gd name="connsiteY1" fmla="*/ 35626 h 688207"/>
                <a:gd name="connsiteX2" fmla="*/ 225631 w 225631"/>
                <a:gd name="connsiteY2" fmla="*/ 0 h 688207"/>
                <a:gd name="connsiteX3" fmla="*/ 100940 w 225631"/>
                <a:gd name="connsiteY3" fmla="*/ 688207 h 688207"/>
                <a:gd name="connsiteX4" fmla="*/ 0 w 225631"/>
                <a:gd name="connsiteY4" fmla="*/ 462576 h 688207"/>
                <a:gd name="connsiteX0" fmla="*/ 0 w 225631"/>
                <a:gd name="connsiteY0" fmla="*/ 462576 h 688207"/>
                <a:gd name="connsiteX1" fmla="*/ 5937 w 225631"/>
                <a:gd name="connsiteY1" fmla="*/ 35626 h 688207"/>
                <a:gd name="connsiteX2" fmla="*/ 225631 w 225631"/>
                <a:gd name="connsiteY2" fmla="*/ 0 h 688207"/>
                <a:gd name="connsiteX3" fmla="*/ 100940 w 225631"/>
                <a:gd name="connsiteY3" fmla="*/ 688207 h 688207"/>
                <a:gd name="connsiteX4" fmla="*/ 0 w 225631"/>
                <a:gd name="connsiteY4" fmla="*/ 462576 h 688207"/>
                <a:gd name="connsiteX0" fmla="*/ 0 w 225631"/>
                <a:gd name="connsiteY0" fmla="*/ 462576 h 688207"/>
                <a:gd name="connsiteX1" fmla="*/ 41563 w 225631"/>
                <a:gd name="connsiteY1" fmla="*/ 23750 h 688207"/>
                <a:gd name="connsiteX2" fmla="*/ 225631 w 225631"/>
                <a:gd name="connsiteY2" fmla="*/ 0 h 688207"/>
                <a:gd name="connsiteX3" fmla="*/ 100940 w 225631"/>
                <a:gd name="connsiteY3" fmla="*/ 688207 h 688207"/>
                <a:gd name="connsiteX4" fmla="*/ 0 w 225631"/>
                <a:gd name="connsiteY4" fmla="*/ 462576 h 688207"/>
                <a:gd name="connsiteX0" fmla="*/ 29689 w 184068"/>
                <a:gd name="connsiteY0" fmla="*/ 450700 h 688207"/>
                <a:gd name="connsiteX1" fmla="*/ 0 w 184068"/>
                <a:gd name="connsiteY1" fmla="*/ 23750 h 688207"/>
                <a:gd name="connsiteX2" fmla="*/ 184068 w 184068"/>
                <a:gd name="connsiteY2" fmla="*/ 0 h 688207"/>
                <a:gd name="connsiteX3" fmla="*/ 59377 w 184068"/>
                <a:gd name="connsiteY3" fmla="*/ 688207 h 688207"/>
                <a:gd name="connsiteX4" fmla="*/ 29689 w 184068"/>
                <a:gd name="connsiteY4" fmla="*/ 450700 h 688207"/>
                <a:gd name="connsiteX0" fmla="*/ 29689 w 184068"/>
                <a:gd name="connsiteY0" fmla="*/ 450700 h 688207"/>
                <a:gd name="connsiteX1" fmla="*/ 0 w 184068"/>
                <a:gd name="connsiteY1" fmla="*/ 23750 h 688207"/>
                <a:gd name="connsiteX2" fmla="*/ 184068 w 184068"/>
                <a:gd name="connsiteY2" fmla="*/ 0 h 688207"/>
                <a:gd name="connsiteX3" fmla="*/ 59377 w 184068"/>
                <a:gd name="connsiteY3" fmla="*/ 688207 h 688207"/>
                <a:gd name="connsiteX4" fmla="*/ 29689 w 184068"/>
                <a:gd name="connsiteY4" fmla="*/ 450700 h 688207"/>
                <a:gd name="connsiteX0" fmla="*/ 583 w 154962"/>
                <a:gd name="connsiteY0" fmla="*/ 450700 h 688207"/>
                <a:gd name="connsiteX1" fmla="*/ 30271 w 154962"/>
                <a:gd name="connsiteY1" fmla="*/ 35625 h 688207"/>
                <a:gd name="connsiteX2" fmla="*/ 154962 w 154962"/>
                <a:gd name="connsiteY2" fmla="*/ 0 h 688207"/>
                <a:gd name="connsiteX3" fmla="*/ 30271 w 154962"/>
                <a:gd name="connsiteY3" fmla="*/ 688207 h 688207"/>
                <a:gd name="connsiteX4" fmla="*/ 583 w 154962"/>
                <a:gd name="connsiteY4" fmla="*/ 450700 h 68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62" h="688207">
                  <a:moveTo>
                    <a:pt x="583" y="450700"/>
                  </a:moveTo>
                  <a:cubicBezTo>
                    <a:pt x="-5354" y="205463"/>
                    <a:pt x="36208" y="292737"/>
                    <a:pt x="30271" y="35625"/>
                  </a:cubicBezTo>
                  <a:lnTo>
                    <a:pt x="154962" y="0"/>
                  </a:lnTo>
                  <a:lnTo>
                    <a:pt x="30271" y="688207"/>
                  </a:lnTo>
                  <a:lnTo>
                    <a:pt x="583" y="450700"/>
                  </a:lnTo>
                  <a:close/>
                </a:path>
              </a:pathLst>
            </a:custGeom>
            <a:solidFill>
              <a:sysClr val="windowText" lastClr="000000"/>
            </a:solidFill>
            <a:ln w="412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4" name="TextBox 63">
            <a:extLst>
              <a:ext uri="{FF2B5EF4-FFF2-40B4-BE49-F238E27FC236}">
                <a16:creationId xmlns:a16="http://schemas.microsoft.com/office/drawing/2014/main" id="{D42228FF-71D8-414A-8314-EE74F76BCECC}"/>
              </a:ext>
            </a:extLst>
          </p:cNvPr>
          <p:cNvSpPr txBox="1"/>
          <p:nvPr/>
        </p:nvSpPr>
        <p:spPr>
          <a:xfrm>
            <a:off x="3124200" y="6248400"/>
            <a:ext cx="9220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Transfers</a:t>
            </a:r>
          </a:p>
        </p:txBody>
      </p:sp>
      <p:sp>
        <p:nvSpPr>
          <p:cNvPr id="65" name="TextBox 64">
            <a:extLst>
              <a:ext uri="{FF2B5EF4-FFF2-40B4-BE49-F238E27FC236}">
                <a16:creationId xmlns:a16="http://schemas.microsoft.com/office/drawing/2014/main" id="{464E77FA-76EC-49F0-BA30-38D711A58FB7}"/>
              </a:ext>
            </a:extLst>
          </p:cNvPr>
          <p:cNvSpPr txBox="1"/>
          <p:nvPr/>
        </p:nvSpPr>
        <p:spPr>
          <a:xfrm>
            <a:off x="4348326" y="6248400"/>
            <a:ext cx="9094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Wheeling</a:t>
            </a:r>
          </a:p>
        </p:txBody>
      </p:sp>
      <p:sp>
        <p:nvSpPr>
          <p:cNvPr id="66" name="TextBox 65">
            <a:extLst>
              <a:ext uri="{FF2B5EF4-FFF2-40B4-BE49-F238E27FC236}">
                <a16:creationId xmlns:a16="http://schemas.microsoft.com/office/drawing/2014/main" id="{4FCD99B3-0A9D-4A77-9523-3DDAFD64C0FD}"/>
              </a:ext>
            </a:extLst>
          </p:cNvPr>
          <p:cNvSpPr txBox="1"/>
          <p:nvPr/>
        </p:nvSpPr>
        <p:spPr>
          <a:xfrm>
            <a:off x="5334000" y="6172200"/>
            <a:ext cx="1346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Groundwater Banking </a:t>
            </a:r>
          </a:p>
        </p:txBody>
      </p:sp>
      <p:sp>
        <p:nvSpPr>
          <p:cNvPr id="67" name="TextBox 66">
            <a:extLst>
              <a:ext uri="{FF2B5EF4-FFF2-40B4-BE49-F238E27FC236}">
                <a16:creationId xmlns:a16="http://schemas.microsoft.com/office/drawing/2014/main" id="{74810844-D4DD-4978-AF96-45A74A3A6B7C}"/>
              </a:ext>
            </a:extLst>
          </p:cNvPr>
          <p:cNvSpPr txBox="1"/>
          <p:nvPr/>
        </p:nvSpPr>
        <p:spPr>
          <a:xfrm>
            <a:off x="1828800" y="6243935"/>
            <a:ext cx="1067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Modify Contracts</a:t>
            </a:r>
          </a:p>
        </p:txBody>
      </p:sp>
      <p:sp>
        <p:nvSpPr>
          <p:cNvPr id="68" name="TextBox 67">
            <a:extLst>
              <a:ext uri="{FF2B5EF4-FFF2-40B4-BE49-F238E27FC236}">
                <a16:creationId xmlns:a16="http://schemas.microsoft.com/office/drawing/2014/main" id="{B38ADA57-75D8-451B-A947-1ECC4B790974}"/>
              </a:ext>
            </a:extLst>
          </p:cNvPr>
          <p:cNvSpPr txBox="1"/>
          <p:nvPr/>
        </p:nvSpPr>
        <p:spPr>
          <a:xfrm>
            <a:off x="6553200" y="6172200"/>
            <a:ext cx="1280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Action/ Collaboration</a:t>
            </a:r>
          </a:p>
        </p:txBody>
      </p:sp>
      <p:sp>
        <p:nvSpPr>
          <p:cNvPr id="69" name="TextBox 68">
            <a:extLst>
              <a:ext uri="{FF2B5EF4-FFF2-40B4-BE49-F238E27FC236}">
                <a16:creationId xmlns:a16="http://schemas.microsoft.com/office/drawing/2014/main" id="{6AFE6BE7-43CA-4360-A8E2-03FE7EE464A0}"/>
              </a:ext>
            </a:extLst>
          </p:cNvPr>
          <p:cNvSpPr txBox="1"/>
          <p:nvPr/>
        </p:nvSpPr>
        <p:spPr>
          <a:xfrm>
            <a:off x="7866734" y="6172200"/>
            <a:ext cx="11248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Institutional Barriers</a:t>
            </a:r>
          </a:p>
        </p:txBody>
      </p:sp>
      <p:grpSp>
        <p:nvGrpSpPr>
          <p:cNvPr id="70" name="Group 69">
            <a:extLst>
              <a:ext uri="{FF2B5EF4-FFF2-40B4-BE49-F238E27FC236}">
                <a16:creationId xmlns:a16="http://schemas.microsoft.com/office/drawing/2014/main" id="{06AC4CC2-9438-4E35-8994-36F12C1AC03F}"/>
              </a:ext>
            </a:extLst>
          </p:cNvPr>
          <p:cNvGrpSpPr/>
          <p:nvPr/>
        </p:nvGrpSpPr>
        <p:grpSpPr>
          <a:xfrm>
            <a:off x="154223" y="3826863"/>
            <a:ext cx="8989777" cy="1410123"/>
            <a:chOff x="154223" y="3826863"/>
            <a:chExt cx="8989777" cy="1410123"/>
          </a:xfrm>
        </p:grpSpPr>
        <p:sp>
          <p:nvSpPr>
            <p:cNvPr id="71" name="Rectangle 70">
              <a:extLst>
                <a:ext uri="{FF2B5EF4-FFF2-40B4-BE49-F238E27FC236}">
                  <a16:creationId xmlns:a16="http://schemas.microsoft.com/office/drawing/2014/main" id="{3DDADD26-5C77-443B-BA1C-2DBFCEBA4179}"/>
                </a:ext>
              </a:extLst>
            </p:cNvPr>
            <p:cNvSpPr/>
            <p:nvPr/>
          </p:nvSpPr>
          <p:spPr>
            <a:xfrm>
              <a:off x="3703253" y="4636822"/>
              <a:ext cx="2038685"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Groundwater Well Rehabilitation/ New Installation</a:t>
              </a:r>
            </a:p>
          </p:txBody>
        </p:sp>
        <p:grpSp>
          <p:nvGrpSpPr>
            <p:cNvPr id="72" name="Group 71">
              <a:extLst>
                <a:ext uri="{FF2B5EF4-FFF2-40B4-BE49-F238E27FC236}">
                  <a16:creationId xmlns:a16="http://schemas.microsoft.com/office/drawing/2014/main" id="{4A4526E4-F3FD-4820-8542-454BB40F8FB4}"/>
                </a:ext>
              </a:extLst>
            </p:cNvPr>
            <p:cNvGrpSpPr/>
            <p:nvPr/>
          </p:nvGrpSpPr>
          <p:grpSpPr>
            <a:xfrm>
              <a:off x="154223" y="3826863"/>
              <a:ext cx="8989777" cy="1283002"/>
              <a:chOff x="154223" y="3826863"/>
              <a:chExt cx="8989777" cy="1283002"/>
            </a:xfrm>
          </p:grpSpPr>
          <p:pic>
            <p:nvPicPr>
              <p:cNvPr id="73" name="Picture 72">
                <a:extLst>
                  <a:ext uri="{FF2B5EF4-FFF2-40B4-BE49-F238E27FC236}">
                    <a16:creationId xmlns:a16="http://schemas.microsoft.com/office/drawing/2014/main" id="{7B478B5F-16DE-4543-ABB2-FE885AB3AA01}"/>
                  </a:ext>
                </a:extLst>
              </p:cNvPr>
              <p:cNvPicPr>
                <a:picLocks noChangeAspect="1"/>
              </p:cNvPicPr>
              <p:nvPr/>
            </p:nvPicPr>
            <p:blipFill>
              <a:blip r:embed="rId14"/>
              <a:stretch>
                <a:fillRect/>
              </a:stretch>
            </p:blipFill>
            <p:spPr>
              <a:xfrm>
                <a:off x="5541341" y="3826863"/>
                <a:ext cx="859459" cy="807934"/>
              </a:xfrm>
              <a:prstGeom prst="rect">
                <a:avLst/>
              </a:prstGeom>
              <a:ln w="44450">
                <a:noFill/>
              </a:ln>
            </p:spPr>
          </p:pic>
          <p:sp>
            <p:nvSpPr>
              <p:cNvPr id="74" name="TextBox 73">
                <a:extLst>
                  <a:ext uri="{FF2B5EF4-FFF2-40B4-BE49-F238E27FC236}">
                    <a16:creationId xmlns:a16="http://schemas.microsoft.com/office/drawing/2014/main" id="{5EDDC18D-3116-43B4-9FB5-B2AAFFE26365}"/>
                  </a:ext>
                </a:extLst>
              </p:cNvPr>
              <p:cNvSpPr txBox="1"/>
              <p:nvPr/>
            </p:nvSpPr>
            <p:spPr>
              <a:xfrm>
                <a:off x="5334000" y="4648200"/>
                <a:ext cx="1213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Surface Water Storage</a:t>
                </a:r>
              </a:p>
            </p:txBody>
          </p:sp>
          <p:pic>
            <p:nvPicPr>
              <p:cNvPr id="75" name="Picture 74">
                <a:extLst>
                  <a:ext uri="{FF2B5EF4-FFF2-40B4-BE49-F238E27FC236}">
                    <a16:creationId xmlns:a16="http://schemas.microsoft.com/office/drawing/2014/main" id="{F34E3F1F-8298-473B-935C-7DD12693F5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29201" y="3863166"/>
                <a:ext cx="814599" cy="785034"/>
              </a:xfrm>
              <a:prstGeom prst="rect">
                <a:avLst/>
              </a:prstGeom>
              <a:ln w="38100">
                <a:noFill/>
              </a:ln>
            </p:spPr>
          </p:pic>
          <p:sp>
            <p:nvSpPr>
              <p:cNvPr id="76" name="TextBox 75">
                <a:extLst>
                  <a:ext uri="{FF2B5EF4-FFF2-40B4-BE49-F238E27FC236}">
                    <a16:creationId xmlns:a16="http://schemas.microsoft.com/office/drawing/2014/main" id="{9738A9E4-02C9-4D8D-92B4-482070501C9B}"/>
                  </a:ext>
                </a:extLst>
              </p:cNvPr>
              <p:cNvSpPr txBox="1"/>
              <p:nvPr/>
            </p:nvSpPr>
            <p:spPr>
              <a:xfrm>
                <a:off x="6477000" y="4648200"/>
                <a:ext cx="13465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Surface Water Diversion</a:t>
                </a:r>
              </a:p>
            </p:txBody>
          </p:sp>
          <p:sp>
            <p:nvSpPr>
              <p:cNvPr id="77" name="Rectangle 76">
                <a:extLst>
                  <a:ext uri="{FF2B5EF4-FFF2-40B4-BE49-F238E27FC236}">
                    <a16:creationId xmlns:a16="http://schemas.microsoft.com/office/drawing/2014/main" id="{A5F73007-7009-4558-A7EE-6CD68781E40E}"/>
                  </a:ext>
                </a:extLst>
              </p:cNvPr>
              <p:cNvSpPr/>
              <p:nvPr/>
            </p:nvSpPr>
            <p:spPr>
              <a:xfrm>
                <a:off x="3200400" y="4648200"/>
                <a:ext cx="7657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Intertie</a:t>
                </a:r>
              </a:p>
            </p:txBody>
          </p:sp>
          <p:grpSp>
            <p:nvGrpSpPr>
              <p:cNvPr id="78" name="Group 77">
                <a:extLst>
                  <a:ext uri="{FF2B5EF4-FFF2-40B4-BE49-F238E27FC236}">
                    <a16:creationId xmlns:a16="http://schemas.microsoft.com/office/drawing/2014/main" id="{A5C1ABEB-C46D-4DC8-83F1-96FD35628053}"/>
                  </a:ext>
                </a:extLst>
              </p:cNvPr>
              <p:cNvGrpSpPr/>
              <p:nvPr/>
            </p:nvGrpSpPr>
            <p:grpSpPr>
              <a:xfrm>
                <a:off x="3170424" y="3870404"/>
                <a:ext cx="814598" cy="777796"/>
                <a:chOff x="799856" y="626341"/>
                <a:chExt cx="2476164" cy="2471623"/>
              </a:xfrm>
            </p:grpSpPr>
            <p:sp>
              <p:nvSpPr>
                <p:cNvPr id="101" name="Can 7">
                  <a:extLst>
                    <a:ext uri="{FF2B5EF4-FFF2-40B4-BE49-F238E27FC236}">
                      <a16:creationId xmlns:a16="http://schemas.microsoft.com/office/drawing/2014/main" id="{B7C2449D-EF44-41DB-B6F9-FB6ED21EEA48}"/>
                    </a:ext>
                  </a:extLst>
                </p:cNvPr>
                <p:cNvSpPr/>
                <p:nvPr/>
              </p:nvSpPr>
              <p:spPr>
                <a:xfrm rot="5400000">
                  <a:off x="941140" y="1403950"/>
                  <a:ext cx="592185" cy="852775"/>
                </a:xfrm>
                <a:prstGeom prst="can">
                  <a:avLst/>
                </a:prstGeom>
                <a:solidFill>
                  <a:sysClr val="window" lastClr="FFFFFF"/>
                </a:solidFill>
                <a:ln w="41275"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Left-Right Arrow 2">
                  <a:extLst>
                    <a:ext uri="{FF2B5EF4-FFF2-40B4-BE49-F238E27FC236}">
                      <a16:creationId xmlns:a16="http://schemas.microsoft.com/office/drawing/2014/main" id="{6C4B54D6-B6BA-4AF5-BE70-B75E61D71B76}"/>
                    </a:ext>
                  </a:extLst>
                </p:cNvPr>
                <p:cNvSpPr/>
                <p:nvPr/>
              </p:nvSpPr>
              <p:spPr>
                <a:xfrm>
                  <a:off x="1722029" y="1669857"/>
                  <a:ext cx="631818" cy="320959"/>
                </a:xfrm>
                <a:prstGeom prst="leftRightArrow">
                  <a:avLst/>
                </a:prstGeom>
                <a:solidFill>
                  <a:srgbClr val="5B9BD5"/>
                </a:solidFill>
                <a:ln w="41275"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587502CC-DB7E-4074-A5F2-567C3C2CA65A}"/>
                    </a:ext>
                  </a:extLst>
                </p:cNvPr>
                <p:cNvSpPr/>
                <p:nvPr/>
              </p:nvSpPr>
              <p:spPr>
                <a:xfrm>
                  <a:off x="799856" y="626341"/>
                  <a:ext cx="2476164" cy="2471623"/>
                </a:xfrm>
                <a:prstGeom prst="ellipse">
                  <a:avLst/>
                </a:prstGeom>
                <a:noFill/>
                <a:ln w="31750"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4" name="Can 97">
                  <a:extLst>
                    <a:ext uri="{FF2B5EF4-FFF2-40B4-BE49-F238E27FC236}">
                      <a16:creationId xmlns:a16="http://schemas.microsoft.com/office/drawing/2014/main" id="{2275F8BD-94BE-42C5-B1EE-9615E9795200}"/>
                    </a:ext>
                  </a:extLst>
                </p:cNvPr>
                <p:cNvSpPr/>
                <p:nvPr/>
              </p:nvSpPr>
              <p:spPr>
                <a:xfrm rot="16200000">
                  <a:off x="2549813" y="1421588"/>
                  <a:ext cx="592185" cy="852775"/>
                </a:xfrm>
                <a:prstGeom prst="can">
                  <a:avLst/>
                </a:prstGeom>
                <a:solidFill>
                  <a:sysClr val="window" lastClr="FFFFFF"/>
                </a:solidFill>
                <a:ln w="41275"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 name="Group 78">
                <a:extLst>
                  <a:ext uri="{FF2B5EF4-FFF2-40B4-BE49-F238E27FC236}">
                    <a16:creationId xmlns:a16="http://schemas.microsoft.com/office/drawing/2014/main" id="{390EFA83-1326-451E-81EB-C2DA43A984C0}"/>
                  </a:ext>
                </a:extLst>
              </p:cNvPr>
              <p:cNvGrpSpPr/>
              <p:nvPr/>
            </p:nvGrpSpPr>
            <p:grpSpPr>
              <a:xfrm>
                <a:off x="4343400" y="3833020"/>
                <a:ext cx="814598" cy="780594"/>
                <a:chOff x="3928247" y="659931"/>
                <a:chExt cx="2476164" cy="2471623"/>
              </a:xfrm>
            </p:grpSpPr>
            <p:cxnSp>
              <p:nvCxnSpPr>
                <p:cNvPr id="94" name="Straight Connector 93">
                  <a:extLst>
                    <a:ext uri="{FF2B5EF4-FFF2-40B4-BE49-F238E27FC236}">
                      <a16:creationId xmlns:a16="http://schemas.microsoft.com/office/drawing/2014/main" id="{D529320C-FFF9-45C1-B02E-347992605E59}"/>
                    </a:ext>
                  </a:extLst>
                </p:cNvPr>
                <p:cNvCxnSpPr>
                  <a:cxnSpLocks/>
                </p:cNvCxnSpPr>
                <p:nvPr/>
              </p:nvCxnSpPr>
              <p:spPr>
                <a:xfrm>
                  <a:off x="3989113" y="1556858"/>
                  <a:ext cx="2349174" cy="0"/>
                </a:xfrm>
                <a:prstGeom prst="line">
                  <a:avLst/>
                </a:prstGeom>
                <a:noFill/>
                <a:ln w="254000" cap="flat" cmpd="sng" algn="ctr">
                  <a:solidFill>
                    <a:srgbClr val="DEC7AC"/>
                  </a:solidFill>
                  <a:prstDash val="solid"/>
                  <a:miter lim="800000"/>
                </a:ln>
                <a:effectLst/>
              </p:spPr>
            </p:cxnSp>
            <p:sp>
              <p:nvSpPr>
                <p:cNvPr id="95" name="Rectangle 94">
                  <a:extLst>
                    <a:ext uri="{FF2B5EF4-FFF2-40B4-BE49-F238E27FC236}">
                      <a16:creationId xmlns:a16="http://schemas.microsoft.com/office/drawing/2014/main" id="{A43653A9-A49B-4D0C-9E13-AE6C893673C7}"/>
                    </a:ext>
                  </a:extLst>
                </p:cNvPr>
                <p:cNvSpPr/>
                <p:nvPr/>
              </p:nvSpPr>
              <p:spPr>
                <a:xfrm>
                  <a:off x="5009541" y="1509358"/>
                  <a:ext cx="297472" cy="1192524"/>
                </a:xfrm>
                <a:prstGeom prst="rect">
                  <a:avLst/>
                </a:prstGeom>
                <a:solidFill>
                  <a:sysClr val="window" lastClr="FFFFFF"/>
                </a:solidFill>
                <a:ln w="63500"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55459834-CD58-4A18-99E0-E9F15F95C622}"/>
                    </a:ext>
                  </a:extLst>
                </p:cNvPr>
                <p:cNvSpPr/>
                <p:nvPr/>
              </p:nvSpPr>
              <p:spPr>
                <a:xfrm>
                  <a:off x="5042731" y="1356981"/>
                  <a:ext cx="231092" cy="174254"/>
                </a:xfrm>
                <a:prstGeom prst="rect">
                  <a:avLst/>
                </a:prstGeom>
                <a:solidFill>
                  <a:sysClr val="windowText" lastClr="000000"/>
                </a:solidFill>
                <a:ln w="63500"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C00D7558-D544-478F-898D-295DB1094F60}"/>
                    </a:ext>
                  </a:extLst>
                </p:cNvPr>
                <p:cNvSpPr/>
                <p:nvPr/>
              </p:nvSpPr>
              <p:spPr>
                <a:xfrm>
                  <a:off x="3928247" y="659931"/>
                  <a:ext cx="2476164" cy="2471623"/>
                </a:xfrm>
                <a:prstGeom prst="ellipse">
                  <a:avLst/>
                </a:prstGeom>
                <a:noFill/>
                <a:ln w="31750"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8" name="Picture 97">
                  <a:extLst>
                    <a:ext uri="{FF2B5EF4-FFF2-40B4-BE49-F238E27FC236}">
                      <a16:creationId xmlns:a16="http://schemas.microsoft.com/office/drawing/2014/main" id="{C39D403C-2E01-4541-AB14-37C0B4D10D6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4071678" y="1199941"/>
                  <a:ext cx="574149" cy="376592"/>
                </a:xfrm>
                <a:prstGeom prst="rect">
                  <a:avLst/>
                </a:prstGeom>
              </p:spPr>
            </p:pic>
            <p:pic>
              <p:nvPicPr>
                <p:cNvPr id="99" name="Picture 98">
                  <a:extLst>
                    <a:ext uri="{FF2B5EF4-FFF2-40B4-BE49-F238E27FC236}">
                      <a16:creationId xmlns:a16="http://schemas.microsoft.com/office/drawing/2014/main" id="{AEC88FC9-5B3E-4709-8B44-7150F88315C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273"/>
                <a:stretch/>
              </p:blipFill>
              <p:spPr>
                <a:xfrm>
                  <a:off x="4291331" y="1067624"/>
                  <a:ext cx="534389" cy="570016"/>
                </a:xfrm>
                <a:prstGeom prst="rect">
                  <a:avLst/>
                </a:prstGeom>
              </p:spPr>
            </p:pic>
            <p:pic>
              <p:nvPicPr>
                <p:cNvPr id="100" name="Picture 99">
                  <a:extLst>
                    <a:ext uri="{FF2B5EF4-FFF2-40B4-BE49-F238E27FC236}">
                      <a16:creationId xmlns:a16="http://schemas.microsoft.com/office/drawing/2014/main" id="{6B2FB638-0917-4FB5-9B8E-3D48ABA545E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73"/>
                <a:stretch/>
              </p:blipFill>
              <p:spPr>
                <a:xfrm flipH="1">
                  <a:off x="5717071" y="1159996"/>
                  <a:ext cx="390253" cy="416271"/>
                </a:xfrm>
                <a:prstGeom prst="rect">
                  <a:avLst/>
                </a:prstGeom>
              </p:spPr>
            </p:pic>
          </p:grpSp>
          <p:sp>
            <p:nvSpPr>
              <p:cNvPr id="80" name="TextBox 79">
                <a:extLst>
                  <a:ext uri="{FF2B5EF4-FFF2-40B4-BE49-F238E27FC236}">
                    <a16:creationId xmlns:a16="http://schemas.microsoft.com/office/drawing/2014/main" id="{9DAC9FBA-3B82-45E4-AD41-862B03AE229A}"/>
                  </a:ext>
                </a:extLst>
              </p:cNvPr>
              <p:cNvSpPr txBox="1"/>
              <p:nvPr/>
            </p:nvSpPr>
            <p:spPr>
              <a:xfrm>
                <a:off x="1752600" y="4648200"/>
                <a:ext cx="1241810" cy="461665"/>
              </a:xfrm>
              <a:prstGeom prst="rect">
                <a:avLst/>
              </a:prstGeom>
              <a:noFill/>
            </p:spPr>
            <p:txBody>
              <a:bodyPr wrap="square" rtlCol="0">
                <a:sp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Surface Water Treatment</a:t>
                </a:r>
              </a:p>
            </p:txBody>
          </p:sp>
          <p:grpSp>
            <p:nvGrpSpPr>
              <p:cNvPr id="81" name="Group 80">
                <a:extLst>
                  <a:ext uri="{FF2B5EF4-FFF2-40B4-BE49-F238E27FC236}">
                    <a16:creationId xmlns:a16="http://schemas.microsoft.com/office/drawing/2014/main" id="{4DF9D5F9-34E7-4420-80AA-39CAFEF29AED}"/>
                  </a:ext>
                </a:extLst>
              </p:cNvPr>
              <p:cNvGrpSpPr/>
              <p:nvPr/>
            </p:nvGrpSpPr>
            <p:grpSpPr>
              <a:xfrm>
                <a:off x="1967845" y="3867606"/>
                <a:ext cx="813372" cy="780594"/>
                <a:chOff x="3096861" y="2403479"/>
                <a:chExt cx="1942089" cy="1938528"/>
              </a:xfrm>
            </p:grpSpPr>
            <p:sp>
              <p:nvSpPr>
                <p:cNvPr id="89" name="Oval 88">
                  <a:extLst>
                    <a:ext uri="{FF2B5EF4-FFF2-40B4-BE49-F238E27FC236}">
                      <a16:creationId xmlns:a16="http://schemas.microsoft.com/office/drawing/2014/main" id="{9603D0B5-2933-43CC-AAC9-CB1E46442B67}"/>
                    </a:ext>
                  </a:extLst>
                </p:cNvPr>
                <p:cNvSpPr/>
                <p:nvPr/>
              </p:nvSpPr>
              <p:spPr>
                <a:xfrm>
                  <a:off x="3096861" y="2403479"/>
                  <a:ext cx="1942089" cy="1938528"/>
                </a:xfrm>
                <a:prstGeom prst="ellipse">
                  <a:avLst/>
                </a:prstGeom>
                <a:solidFill>
                  <a:sysClr val="window" lastClr="FFFFFF"/>
                </a:solidFill>
                <a:ln w="31750"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0" name="Freeform 13">
                  <a:extLst>
                    <a:ext uri="{FF2B5EF4-FFF2-40B4-BE49-F238E27FC236}">
                      <a16:creationId xmlns:a16="http://schemas.microsoft.com/office/drawing/2014/main" id="{4E15A03A-1592-45ED-BBFC-699EAEBCF5A6}"/>
                    </a:ext>
                  </a:extLst>
                </p:cNvPr>
                <p:cNvSpPr/>
                <p:nvPr/>
              </p:nvSpPr>
              <p:spPr>
                <a:xfrm>
                  <a:off x="3456965" y="2489829"/>
                  <a:ext cx="424970" cy="1234001"/>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752" h="1610436">
                      <a:moveTo>
                        <a:pt x="529752" y="0"/>
                      </a:moveTo>
                      <a:cubicBezTo>
                        <a:pt x="527193" y="19334"/>
                        <a:pt x="523497" y="38669"/>
                        <a:pt x="519516" y="54591"/>
                      </a:cubicBezTo>
                      <a:cubicBezTo>
                        <a:pt x="515535" y="70513"/>
                        <a:pt x="511554" y="78474"/>
                        <a:pt x="505868" y="95534"/>
                      </a:cubicBezTo>
                      <a:cubicBezTo>
                        <a:pt x="500182" y="112594"/>
                        <a:pt x="491652" y="139321"/>
                        <a:pt x="485397" y="156949"/>
                      </a:cubicBezTo>
                      <a:cubicBezTo>
                        <a:pt x="479142" y="174577"/>
                        <a:pt x="473455" y="187656"/>
                        <a:pt x="468337" y="201304"/>
                      </a:cubicBezTo>
                      <a:cubicBezTo>
                        <a:pt x="463219" y="214952"/>
                        <a:pt x="460944" y="223482"/>
                        <a:pt x="454689" y="238836"/>
                      </a:cubicBezTo>
                      <a:cubicBezTo>
                        <a:pt x="448434" y="254190"/>
                        <a:pt x="435924" y="282054"/>
                        <a:pt x="430806" y="293427"/>
                      </a:cubicBezTo>
                      <a:cubicBezTo>
                        <a:pt x="425688" y="304800"/>
                        <a:pt x="427963" y="298544"/>
                        <a:pt x="423982" y="307074"/>
                      </a:cubicBezTo>
                      <a:cubicBezTo>
                        <a:pt x="420001" y="315604"/>
                        <a:pt x="413177" y="332096"/>
                        <a:pt x="406922" y="344606"/>
                      </a:cubicBezTo>
                      <a:cubicBezTo>
                        <a:pt x="400667" y="357116"/>
                        <a:pt x="393274" y="368489"/>
                        <a:pt x="386450" y="382137"/>
                      </a:cubicBezTo>
                      <a:cubicBezTo>
                        <a:pt x="379626" y="395785"/>
                        <a:pt x="373372" y="412844"/>
                        <a:pt x="365979" y="426492"/>
                      </a:cubicBezTo>
                      <a:cubicBezTo>
                        <a:pt x="358587" y="440140"/>
                        <a:pt x="347213" y="454926"/>
                        <a:pt x="342095" y="464024"/>
                      </a:cubicBezTo>
                      <a:cubicBezTo>
                        <a:pt x="336977" y="473122"/>
                        <a:pt x="341526" y="470279"/>
                        <a:pt x="335271" y="481083"/>
                      </a:cubicBezTo>
                      <a:cubicBezTo>
                        <a:pt x="329016" y="491888"/>
                        <a:pt x="313094" y="515203"/>
                        <a:pt x="304564" y="528851"/>
                      </a:cubicBezTo>
                      <a:cubicBezTo>
                        <a:pt x="296034" y="542499"/>
                        <a:pt x="290347" y="553872"/>
                        <a:pt x="284092" y="562970"/>
                      </a:cubicBezTo>
                      <a:cubicBezTo>
                        <a:pt x="277837" y="572068"/>
                        <a:pt x="274994" y="571500"/>
                        <a:pt x="267033" y="583442"/>
                      </a:cubicBezTo>
                      <a:cubicBezTo>
                        <a:pt x="259072" y="595384"/>
                        <a:pt x="245992" y="619836"/>
                        <a:pt x="236325" y="634621"/>
                      </a:cubicBezTo>
                      <a:cubicBezTo>
                        <a:pt x="226658" y="649406"/>
                        <a:pt x="215854" y="661916"/>
                        <a:pt x="209030" y="672152"/>
                      </a:cubicBezTo>
                      <a:cubicBezTo>
                        <a:pt x="202206" y="682388"/>
                        <a:pt x="201069" y="685800"/>
                        <a:pt x="195382" y="696036"/>
                      </a:cubicBezTo>
                      <a:cubicBezTo>
                        <a:pt x="189695" y="706272"/>
                        <a:pt x="182302" y="720488"/>
                        <a:pt x="174910" y="733567"/>
                      </a:cubicBezTo>
                      <a:cubicBezTo>
                        <a:pt x="167518" y="746646"/>
                        <a:pt x="158988" y="762568"/>
                        <a:pt x="151027" y="774510"/>
                      </a:cubicBezTo>
                      <a:cubicBezTo>
                        <a:pt x="143066" y="786452"/>
                        <a:pt x="136810" y="790433"/>
                        <a:pt x="127143" y="805218"/>
                      </a:cubicBezTo>
                      <a:cubicBezTo>
                        <a:pt x="117476" y="820003"/>
                        <a:pt x="101554" y="846730"/>
                        <a:pt x="93024" y="863221"/>
                      </a:cubicBezTo>
                      <a:cubicBezTo>
                        <a:pt x="84494" y="879712"/>
                        <a:pt x="83357" y="889948"/>
                        <a:pt x="75964" y="904164"/>
                      </a:cubicBezTo>
                      <a:cubicBezTo>
                        <a:pt x="68571" y="918380"/>
                        <a:pt x="56629" y="932028"/>
                        <a:pt x="48668" y="948519"/>
                      </a:cubicBezTo>
                      <a:cubicBezTo>
                        <a:pt x="40707" y="965010"/>
                        <a:pt x="33884" y="985482"/>
                        <a:pt x="28198" y="1003110"/>
                      </a:cubicBezTo>
                      <a:cubicBezTo>
                        <a:pt x="22512" y="1020738"/>
                        <a:pt x="17961" y="1040641"/>
                        <a:pt x="14549" y="1054289"/>
                      </a:cubicBezTo>
                      <a:cubicBezTo>
                        <a:pt x="11137" y="1067937"/>
                        <a:pt x="9431" y="1072487"/>
                        <a:pt x="7725" y="1084997"/>
                      </a:cubicBezTo>
                      <a:cubicBezTo>
                        <a:pt x="6019" y="1097507"/>
                        <a:pt x="5450" y="1114567"/>
                        <a:pt x="4313" y="1129352"/>
                      </a:cubicBezTo>
                      <a:cubicBezTo>
                        <a:pt x="3176" y="1144137"/>
                        <a:pt x="1470" y="1154941"/>
                        <a:pt x="901" y="1173707"/>
                      </a:cubicBezTo>
                      <a:cubicBezTo>
                        <a:pt x="332" y="1192473"/>
                        <a:pt x="-805" y="1224318"/>
                        <a:pt x="901" y="1241946"/>
                      </a:cubicBezTo>
                      <a:cubicBezTo>
                        <a:pt x="2607" y="1259574"/>
                        <a:pt x="6588" y="1264692"/>
                        <a:pt x="11137" y="1279477"/>
                      </a:cubicBezTo>
                      <a:cubicBezTo>
                        <a:pt x="15686" y="1294262"/>
                        <a:pt x="21942" y="1315303"/>
                        <a:pt x="28197" y="1330657"/>
                      </a:cubicBezTo>
                      <a:cubicBezTo>
                        <a:pt x="34452" y="1346011"/>
                        <a:pt x="41844" y="1359658"/>
                        <a:pt x="48668" y="1371600"/>
                      </a:cubicBezTo>
                      <a:cubicBezTo>
                        <a:pt x="55492" y="1383542"/>
                        <a:pt x="57767" y="1388091"/>
                        <a:pt x="69140" y="1402307"/>
                      </a:cubicBezTo>
                      <a:cubicBezTo>
                        <a:pt x="80513" y="1416523"/>
                        <a:pt x="102122" y="1442681"/>
                        <a:pt x="116907" y="1456897"/>
                      </a:cubicBezTo>
                      <a:cubicBezTo>
                        <a:pt x="131692" y="1471113"/>
                        <a:pt x="145908" y="1478507"/>
                        <a:pt x="157850" y="1487606"/>
                      </a:cubicBezTo>
                      <a:cubicBezTo>
                        <a:pt x="169792" y="1496705"/>
                        <a:pt x="172636" y="1501253"/>
                        <a:pt x="188558" y="1511489"/>
                      </a:cubicBezTo>
                      <a:cubicBezTo>
                        <a:pt x="204481" y="1521725"/>
                        <a:pt x="233482" y="1538785"/>
                        <a:pt x="253385" y="1549021"/>
                      </a:cubicBezTo>
                      <a:cubicBezTo>
                        <a:pt x="273288" y="1559257"/>
                        <a:pt x="287504" y="1566080"/>
                        <a:pt x="307976" y="1572904"/>
                      </a:cubicBezTo>
                      <a:cubicBezTo>
                        <a:pt x="328448" y="1579728"/>
                        <a:pt x="353469" y="1584277"/>
                        <a:pt x="376215" y="1589964"/>
                      </a:cubicBezTo>
                      <a:cubicBezTo>
                        <a:pt x="397824" y="1595082"/>
                        <a:pt x="417158" y="1600769"/>
                        <a:pt x="437630" y="1603612"/>
                      </a:cubicBezTo>
                      <a:cubicBezTo>
                        <a:pt x="458102" y="1606455"/>
                        <a:pt x="485397" y="1605888"/>
                        <a:pt x="499045" y="1607025"/>
                      </a:cubicBezTo>
                      <a:cubicBezTo>
                        <a:pt x="512693" y="1608162"/>
                        <a:pt x="514967" y="1610436"/>
                        <a:pt x="519516" y="1610436"/>
                      </a:cubicBezTo>
                    </a:path>
                  </a:pathLst>
                </a:custGeom>
                <a:solidFill>
                  <a:srgbClr val="5B9BD5"/>
                </a:solidFill>
                <a:ln w="34925" cap="flat" cmpd="sng" algn="ctr">
                  <a:solidFill>
                    <a:schemeClr val="accent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Freeform 14">
                  <a:extLst>
                    <a:ext uri="{FF2B5EF4-FFF2-40B4-BE49-F238E27FC236}">
                      <a16:creationId xmlns:a16="http://schemas.microsoft.com/office/drawing/2014/main" id="{AEA04FEE-E650-4246-AB65-9320524462AE}"/>
                    </a:ext>
                  </a:extLst>
                </p:cNvPr>
                <p:cNvSpPr/>
                <p:nvPr/>
              </p:nvSpPr>
              <p:spPr>
                <a:xfrm flipH="1">
                  <a:off x="3855758" y="2475729"/>
                  <a:ext cx="444130" cy="1247073"/>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69140 w 529752"/>
                    <a:gd name="connsiteY23" fmla="*/ 900753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53636"/>
                    <a:gd name="connsiteY0" fmla="*/ 0 h 1610436"/>
                    <a:gd name="connsiteX1" fmla="*/ 519516 w 553636"/>
                    <a:gd name="connsiteY1" fmla="*/ 54591 h 1610436"/>
                    <a:gd name="connsiteX2" fmla="*/ 505868 w 553636"/>
                    <a:gd name="connsiteY2" fmla="*/ 95534 h 1610436"/>
                    <a:gd name="connsiteX3" fmla="*/ 485397 w 553636"/>
                    <a:gd name="connsiteY3" fmla="*/ 156949 h 1610436"/>
                    <a:gd name="connsiteX4" fmla="*/ 468337 w 553636"/>
                    <a:gd name="connsiteY4" fmla="*/ 201304 h 1610436"/>
                    <a:gd name="connsiteX5" fmla="*/ 454689 w 553636"/>
                    <a:gd name="connsiteY5" fmla="*/ 238836 h 1610436"/>
                    <a:gd name="connsiteX6" fmla="*/ 430806 w 553636"/>
                    <a:gd name="connsiteY6" fmla="*/ 293427 h 1610436"/>
                    <a:gd name="connsiteX7" fmla="*/ 423982 w 553636"/>
                    <a:gd name="connsiteY7" fmla="*/ 307074 h 1610436"/>
                    <a:gd name="connsiteX8" fmla="*/ 406922 w 553636"/>
                    <a:gd name="connsiteY8" fmla="*/ 344606 h 1610436"/>
                    <a:gd name="connsiteX9" fmla="*/ 386450 w 553636"/>
                    <a:gd name="connsiteY9" fmla="*/ 382137 h 1610436"/>
                    <a:gd name="connsiteX10" fmla="*/ 365979 w 553636"/>
                    <a:gd name="connsiteY10" fmla="*/ 426492 h 1610436"/>
                    <a:gd name="connsiteX11" fmla="*/ 342095 w 553636"/>
                    <a:gd name="connsiteY11" fmla="*/ 464024 h 1610436"/>
                    <a:gd name="connsiteX12" fmla="*/ 335271 w 553636"/>
                    <a:gd name="connsiteY12" fmla="*/ 481083 h 1610436"/>
                    <a:gd name="connsiteX13" fmla="*/ 304564 w 553636"/>
                    <a:gd name="connsiteY13" fmla="*/ 528851 h 1610436"/>
                    <a:gd name="connsiteX14" fmla="*/ 284092 w 553636"/>
                    <a:gd name="connsiteY14" fmla="*/ 562970 h 1610436"/>
                    <a:gd name="connsiteX15" fmla="*/ 267033 w 553636"/>
                    <a:gd name="connsiteY15" fmla="*/ 583442 h 1610436"/>
                    <a:gd name="connsiteX16" fmla="*/ 236325 w 553636"/>
                    <a:gd name="connsiteY16" fmla="*/ 634621 h 1610436"/>
                    <a:gd name="connsiteX17" fmla="*/ 209030 w 553636"/>
                    <a:gd name="connsiteY17" fmla="*/ 672152 h 1610436"/>
                    <a:gd name="connsiteX18" fmla="*/ 195382 w 553636"/>
                    <a:gd name="connsiteY18" fmla="*/ 696036 h 1610436"/>
                    <a:gd name="connsiteX19" fmla="*/ 174910 w 553636"/>
                    <a:gd name="connsiteY19" fmla="*/ 733567 h 1610436"/>
                    <a:gd name="connsiteX20" fmla="*/ 151027 w 553636"/>
                    <a:gd name="connsiteY20" fmla="*/ 774510 h 1610436"/>
                    <a:gd name="connsiteX21" fmla="*/ 127143 w 553636"/>
                    <a:gd name="connsiteY21" fmla="*/ 805218 h 1610436"/>
                    <a:gd name="connsiteX22" fmla="*/ 93024 w 553636"/>
                    <a:gd name="connsiteY22" fmla="*/ 863221 h 1610436"/>
                    <a:gd name="connsiteX23" fmla="*/ 69140 w 553636"/>
                    <a:gd name="connsiteY23" fmla="*/ 900753 h 1610436"/>
                    <a:gd name="connsiteX24" fmla="*/ 48668 w 553636"/>
                    <a:gd name="connsiteY24" fmla="*/ 948519 h 1610436"/>
                    <a:gd name="connsiteX25" fmla="*/ 28198 w 553636"/>
                    <a:gd name="connsiteY25" fmla="*/ 1003110 h 1610436"/>
                    <a:gd name="connsiteX26" fmla="*/ 14549 w 553636"/>
                    <a:gd name="connsiteY26" fmla="*/ 1054289 h 1610436"/>
                    <a:gd name="connsiteX27" fmla="*/ 7725 w 553636"/>
                    <a:gd name="connsiteY27" fmla="*/ 1084997 h 1610436"/>
                    <a:gd name="connsiteX28" fmla="*/ 4313 w 553636"/>
                    <a:gd name="connsiteY28" fmla="*/ 1129352 h 1610436"/>
                    <a:gd name="connsiteX29" fmla="*/ 901 w 553636"/>
                    <a:gd name="connsiteY29" fmla="*/ 1173707 h 1610436"/>
                    <a:gd name="connsiteX30" fmla="*/ 901 w 553636"/>
                    <a:gd name="connsiteY30" fmla="*/ 1241946 h 1610436"/>
                    <a:gd name="connsiteX31" fmla="*/ 11137 w 553636"/>
                    <a:gd name="connsiteY31" fmla="*/ 1279477 h 1610436"/>
                    <a:gd name="connsiteX32" fmla="*/ 28197 w 553636"/>
                    <a:gd name="connsiteY32" fmla="*/ 1330657 h 1610436"/>
                    <a:gd name="connsiteX33" fmla="*/ 48668 w 553636"/>
                    <a:gd name="connsiteY33" fmla="*/ 1371600 h 1610436"/>
                    <a:gd name="connsiteX34" fmla="*/ 69140 w 553636"/>
                    <a:gd name="connsiteY34" fmla="*/ 1402307 h 1610436"/>
                    <a:gd name="connsiteX35" fmla="*/ 116907 w 553636"/>
                    <a:gd name="connsiteY35" fmla="*/ 1456897 h 1610436"/>
                    <a:gd name="connsiteX36" fmla="*/ 157850 w 553636"/>
                    <a:gd name="connsiteY36" fmla="*/ 1487606 h 1610436"/>
                    <a:gd name="connsiteX37" fmla="*/ 188558 w 553636"/>
                    <a:gd name="connsiteY37" fmla="*/ 1511489 h 1610436"/>
                    <a:gd name="connsiteX38" fmla="*/ 253385 w 553636"/>
                    <a:gd name="connsiteY38" fmla="*/ 1549021 h 1610436"/>
                    <a:gd name="connsiteX39" fmla="*/ 307976 w 553636"/>
                    <a:gd name="connsiteY39" fmla="*/ 1572904 h 1610436"/>
                    <a:gd name="connsiteX40" fmla="*/ 376215 w 553636"/>
                    <a:gd name="connsiteY40" fmla="*/ 1589964 h 1610436"/>
                    <a:gd name="connsiteX41" fmla="*/ 437630 w 553636"/>
                    <a:gd name="connsiteY41" fmla="*/ 1603612 h 1610436"/>
                    <a:gd name="connsiteX42" fmla="*/ 499045 w 553636"/>
                    <a:gd name="connsiteY42" fmla="*/ 1607025 h 1610436"/>
                    <a:gd name="connsiteX43" fmla="*/ 553636 w 553636"/>
                    <a:gd name="connsiteY43" fmla="*/ 1610436 h 1610436"/>
                    <a:gd name="connsiteX0" fmla="*/ 536576 w 553636"/>
                    <a:gd name="connsiteY0" fmla="*/ 0 h 1620672"/>
                    <a:gd name="connsiteX1" fmla="*/ 519516 w 553636"/>
                    <a:gd name="connsiteY1" fmla="*/ 64827 h 1620672"/>
                    <a:gd name="connsiteX2" fmla="*/ 505868 w 553636"/>
                    <a:gd name="connsiteY2" fmla="*/ 105770 h 1620672"/>
                    <a:gd name="connsiteX3" fmla="*/ 485397 w 553636"/>
                    <a:gd name="connsiteY3" fmla="*/ 167185 h 1620672"/>
                    <a:gd name="connsiteX4" fmla="*/ 468337 w 553636"/>
                    <a:gd name="connsiteY4" fmla="*/ 211540 h 1620672"/>
                    <a:gd name="connsiteX5" fmla="*/ 454689 w 553636"/>
                    <a:gd name="connsiteY5" fmla="*/ 249072 h 1620672"/>
                    <a:gd name="connsiteX6" fmla="*/ 430806 w 553636"/>
                    <a:gd name="connsiteY6" fmla="*/ 303663 h 1620672"/>
                    <a:gd name="connsiteX7" fmla="*/ 423982 w 553636"/>
                    <a:gd name="connsiteY7" fmla="*/ 317310 h 1620672"/>
                    <a:gd name="connsiteX8" fmla="*/ 406922 w 553636"/>
                    <a:gd name="connsiteY8" fmla="*/ 354842 h 1620672"/>
                    <a:gd name="connsiteX9" fmla="*/ 386450 w 553636"/>
                    <a:gd name="connsiteY9" fmla="*/ 392373 h 1620672"/>
                    <a:gd name="connsiteX10" fmla="*/ 365979 w 553636"/>
                    <a:gd name="connsiteY10" fmla="*/ 436728 h 1620672"/>
                    <a:gd name="connsiteX11" fmla="*/ 342095 w 553636"/>
                    <a:gd name="connsiteY11" fmla="*/ 474260 h 1620672"/>
                    <a:gd name="connsiteX12" fmla="*/ 335271 w 553636"/>
                    <a:gd name="connsiteY12" fmla="*/ 491319 h 1620672"/>
                    <a:gd name="connsiteX13" fmla="*/ 304564 w 553636"/>
                    <a:gd name="connsiteY13" fmla="*/ 539087 h 1620672"/>
                    <a:gd name="connsiteX14" fmla="*/ 284092 w 553636"/>
                    <a:gd name="connsiteY14" fmla="*/ 573206 h 1620672"/>
                    <a:gd name="connsiteX15" fmla="*/ 267033 w 553636"/>
                    <a:gd name="connsiteY15" fmla="*/ 593678 h 1620672"/>
                    <a:gd name="connsiteX16" fmla="*/ 236325 w 553636"/>
                    <a:gd name="connsiteY16" fmla="*/ 644857 h 1620672"/>
                    <a:gd name="connsiteX17" fmla="*/ 209030 w 553636"/>
                    <a:gd name="connsiteY17" fmla="*/ 682388 h 1620672"/>
                    <a:gd name="connsiteX18" fmla="*/ 195382 w 553636"/>
                    <a:gd name="connsiteY18" fmla="*/ 706272 h 1620672"/>
                    <a:gd name="connsiteX19" fmla="*/ 174910 w 553636"/>
                    <a:gd name="connsiteY19" fmla="*/ 743803 h 1620672"/>
                    <a:gd name="connsiteX20" fmla="*/ 151027 w 553636"/>
                    <a:gd name="connsiteY20" fmla="*/ 784746 h 1620672"/>
                    <a:gd name="connsiteX21" fmla="*/ 127143 w 553636"/>
                    <a:gd name="connsiteY21" fmla="*/ 815454 h 1620672"/>
                    <a:gd name="connsiteX22" fmla="*/ 93024 w 553636"/>
                    <a:gd name="connsiteY22" fmla="*/ 873457 h 1620672"/>
                    <a:gd name="connsiteX23" fmla="*/ 69140 w 553636"/>
                    <a:gd name="connsiteY23" fmla="*/ 910989 h 1620672"/>
                    <a:gd name="connsiteX24" fmla="*/ 48668 w 553636"/>
                    <a:gd name="connsiteY24" fmla="*/ 958755 h 1620672"/>
                    <a:gd name="connsiteX25" fmla="*/ 28198 w 553636"/>
                    <a:gd name="connsiteY25" fmla="*/ 1013346 h 1620672"/>
                    <a:gd name="connsiteX26" fmla="*/ 14549 w 553636"/>
                    <a:gd name="connsiteY26" fmla="*/ 1064525 h 1620672"/>
                    <a:gd name="connsiteX27" fmla="*/ 7725 w 553636"/>
                    <a:gd name="connsiteY27" fmla="*/ 1095233 h 1620672"/>
                    <a:gd name="connsiteX28" fmla="*/ 4313 w 553636"/>
                    <a:gd name="connsiteY28" fmla="*/ 1139588 h 1620672"/>
                    <a:gd name="connsiteX29" fmla="*/ 901 w 553636"/>
                    <a:gd name="connsiteY29" fmla="*/ 1183943 h 1620672"/>
                    <a:gd name="connsiteX30" fmla="*/ 901 w 553636"/>
                    <a:gd name="connsiteY30" fmla="*/ 1252182 h 1620672"/>
                    <a:gd name="connsiteX31" fmla="*/ 11137 w 553636"/>
                    <a:gd name="connsiteY31" fmla="*/ 1289713 h 1620672"/>
                    <a:gd name="connsiteX32" fmla="*/ 28197 w 553636"/>
                    <a:gd name="connsiteY32" fmla="*/ 1340893 h 1620672"/>
                    <a:gd name="connsiteX33" fmla="*/ 48668 w 553636"/>
                    <a:gd name="connsiteY33" fmla="*/ 1381836 h 1620672"/>
                    <a:gd name="connsiteX34" fmla="*/ 69140 w 553636"/>
                    <a:gd name="connsiteY34" fmla="*/ 1412543 h 1620672"/>
                    <a:gd name="connsiteX35" fmla="*/ 116907 w 553636"/>
                    <a:gd name="connsiteY35" fmla="*/ 1467133 h 1620672"/>
                    <a:gd name="connsiteX36" fmla="*/ 157850 w 553636"/>
                    <a:gd name="connsiteY36" fmla="*/ 1497842 h 1620672"/>
                    <a:gd name="connsiteX37" fmla="*/ 188558 w 553636"/>
                    <a:gd name="connsiteY37" fmla="*/ 1521725 h 1620672"/>
                    <a:gd name="connsiteX38" fmla="*/ 253385 w 553636"/>
                    <a:gd name="connsiteY38" fmla="*/ 1559257 h 1620672"/>
                    <a:gd name="connsiteX39" fmla="*/ 307976 w 553636"/>
                    <a:gd name="connsiteY39" fmla="*/ 1583140 h 1620672"/>
                    <a:gd name="connsiteX40" fmla="*/ 376215 w 553636"/>
                    <a:gd name="connsiteY40" fmla="*/ 1600200 h 1620672"/>
                    <a:gd name="connsiteX41" fmla="*/ 437630 w 553636"/>
                    <a:gd name="connsiteY41" fmla="*/ 1613848 h 1620672"/>
                    <a:gd name="connsiteX42" fmla="*/ 499045 w 553636"/>
                    <a:gd name="connsiteY42" fmla="*/ 1617261 h 1620672"/>
                    <a:gd name="connsiteX43" fmla="*/ 553636 w 553636"/>
                    <a:gd name="connsiteY43" fmla="*/ 1620672 h 1620672"/>
                    <a:gd name="connsiteX0" fmla="*/ 536576 w 553636"/>
                    <a:gd name="connsiteY0" fmla="*/ 0 h 1627496"/>
                    <a:gd name="connsiteX1" fmla="*/ 519516 w 553636"/>
                    <a:gd name="connsiteY1" fmla="*/ 71651 h 1627496"/>
                    <a:gd name="connsiteX2" fmla="*/ 505868 w 553636"/>
                    <a:gd name="connsiteY2" fmla="*/ 112594 h 1627496"/>
                    <a:gd name="connsiteX3" fmla="*/ 485397 w 553636"/>
                    <a:gd name="connsiteY3" fmla="*/ 174009 h 1627496"/>
                    <a:gd name="connsiteX4" fmla="*/ 468337 w 553636"/>
                    <a:gd name="connsiteY4" fmla="*/ 218364 h 1627496"/>
                    <a:gd name="connsiteX5" fmla="*/ 454689 w 553636"/>
                    <a:gd name="connsiteY5" fmla="*/ 255896 h 1627496"/>
                    <a:gd name="connsiteX6" fmla="*/ 430806 w 553636"/>
                    <a:gd name="connsiteY6" fmla="*/ 310487 h 1627496"/>
                    <a:gd name="connsiteX7" fmla="*/ 423982 w 553636"/>
                    <a:gd name="connsiteY7" fmla="*/ 324134 h 1627496"/>
                    <a:gd name="connsiteX8" fmla="*/ 406922 w 553636"/>
                    <a:gd name="connsiteY8" fmla="*/ 361666 h 1627496"/>
                    <a:gd name="connsiteX9" fmla="*/ 386450 w 553636"/>
                    <a:gd name="connsiteY9" fmla="*/ 399197 h 1627496"/>
                    <a:gd name="connsiteX10" fmla="*/ 365979 w 553636"/>
                    <a:gd name="connsiteY10" fmla="*/ 443552 h 1627496"/>
                    <a:gd name="connsiteX11" fmla="*/ 342095 w 553636"/>
                    <a:gd name="connsiteY11" fmla="*/ 481084 h 1627496"/>
                    <a:gd name="connsiteX12" fmla="*/ 335271 w 553636"/>
                    <a:gd name="connsiteY12" fmla="*/ 498143 h 1627496"/>
                    <a:gd name="connsiteX13" fmla="*/ 304564 w 553636"/>
                    <a:gd name="connsiteY13" fmla="*/ 545911 h 1627496"/>
                    <a:gd name="connsiteX14" fmla="*/ 284092 w 553636"/>
                    <a:gd name="connsiteY14" fmla="*/ 580030 h 1627496"/>
                    <a:gd name="connsiteX15" fmla="*/ 267033 w 553636"/>
                    <a:gd name="connsiteY15" fmla="*/ 600502 h 1627496"/>
                    <a:gd name="connsiteX16" fmla="*/ 236325 w 553636"/>
                    <a:gd name="connsiteY16" fmla="*/ 651681 h 1627496"/>
                    <a:gd name="connsiteX17" fmla="*/ 209030 w 553636"/>
                    <a:gd name="connsiteY17" fmla="*/ 689212 h 1627496"/>
                    <a:gd name="connsiteX18" fmla="*/ 195382 w 553636"/>
                    <a:gd name="connsiteY18" fmla="*/ 713096 h 1627496"/>
                    <a:gd name="connsiteX19" fmla="*/ 174910 w 553636"/>
                    <a:gd name="connsiteY19" fmla="*/ 750627 h 1627496"/>
                    <a:gd name="connsiteX20" fmla="*/ 151027 w 553636"/>
                    <a:gd name="connsiteY20" fmla="*/ 791570 h 1627496"/>
                    <a:gd name="connsiteX21" fmla="*/ 127143 w 553636"/>
                    <a:gd name="connsiteY21" fmla="*/ 822278 h 1627496"/>
                    <a:gd name="connsiteX22" fmla="*/ 93024 w 553636"/>
                    <a:gd name="connsiteY22" fmla="*/ 880281 h 1627496"/>
                    <a:gd name="connsiteX23" fmla="*/ 69140 w 553636"/>
                    <a:gd name="connsiteY23" fmla="*/ 917813 h 1627496"/>
                    <a:gd name="connsiteX24" fmla="*/ 48668 w 553636"/>
                    <a:gd name="connsiteY24" fmla="*/ 965579 h 1627496"/>
                    <a:gd name="connsiteX25" fmla="*/ 28198 w 553636"/>
                    <a:gd name="connsiteY25" fmla="*/ 1020170 h 1627496"/>
                    <a:gd name="connsiteX26" fmla="*/ 14549 w 553636"/>
                    <a:gd name="connsiteY26" fmla="*/ 1071349 h 1627496"/>
                    <a:gd name="connsiteX27" fmla="*/ 7725 w 553636"/>
                    <a:gd name="connsiteY27" fmla="*/ 1102057 h 1627496"/>
                    <a:gd name="connsiteX28" fmla="*/ 4313 w 553636"/>
                    <a:gd name="connsiteY28" fmla="*/ 1146412 h 1627496"/>
                    <a:gd name="connsiteX29" fmla="*/ 901 w 553636"/>
                    <a:gd name="connsiteY29" fmla="*/ 1190767 h 1627496"/>
                    <a:gd name="connsiteX30" fmla="*/ 901 w 553636"/>
                    <a:gd name="connsiteY30" fmla="*/ 1259006 h 1627496"/>
                    <a:gd name="connsiteX31" fmla="*/ 11137 w 553636"/>
                    <a:gd name="connsiteY31" fmla="*/ 1296537 h 1627496"/>
                    <a:gd name="connsiteX32" fmla="*/ 28197 w 553636"/>
                    <a:gd name="connsiteY32" fmla="*/ 1347717 h 1627496"/>
                    <a:gd name="connsiteX33" fmla="*/ 48668 w 553636"/>
                    <a:gd name="connsiteY33" fmla="*/ 1388660 h 1627496"/>
                    <a:gd name="connsiteX34" fmla="*/ 69140 w 553636"/>
                    <a:gd name="connsiteY34" fmla="*/ 1419367 h 1627496"/>
                    <a:gd name="connsiteX35" fmla="*/ 116907 w 553636"/>
                    <a:gd name="connsiteY35" fmla="*/ 1473957 h 1627496"/>
                    <a:gd name="connsiteX36" fmla="*/ 157850 w 553636"/>
                    <a:gd name="connsiteY36" fmla="*/ 1504666 h 1627496"/>
                    <a:gd name="connsiteX37" fmla="*/ 188558 w 553636"/>
                    <a:gd name="connsiteY37" fmla="*/ 1528549 h 1627496"/>
                    <a:gd name="connsiteX38" fmla="*/ 253385 w 553636"/>
                    <a:gd name="connsiteY38" fmla="*/ 1566081 h 1627496"/>
                    <a:gd name="connsiteX39" fmla="*/ 307976 w 553636"/>
                    <a:gd name="connsiteY39" fmla="*/ 1589964 h 1627496"/>
                    <a:gd name="connsiteX40" fmla="*/ 376215 w 553636"/>
                    <a:gd name="connsiteY40" fmla="*/ 1607024 h 1627496"/>
                    <a:gd name="connsiteX41" fmla="*/ 437630 w 553636"/>
                    <a:gd name="connsiteY41" fmla="*/ 1620672 h 1627496"/>
                    <a:gd name="connsiteX42" fmla="*/ 499045 w 553636"/>
                    <a:gd name="connsiteY42" fmla="*/ 1624085 h 1627496"/>
                    <a:gd name="connsiteX43" fmla="*/ 553636 w 553636"/>
                    <a:gd name="connsiteY43" fmla="*/ 1627496 h 16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3636" h="1627496">
                      <a:moveTo>
                        <a:pt x="536576" y="0"/>
                      </a:moveTo>
                      <a:cubicBezTo>
                        <a:pt x="534017" y="19334"/>
                        <a:pt x="524634" y="52885"/>
                        <a:pt x="519516" y="71651"/>
                      </a:cubicBezTo>
                      <a:cubicBezTo>
                        <a:pt x="514398" y="90417"/>
                        <a:pt x="511554" y="95534"/>
                        <a:pt x="505868" y="112594"/>
                      </a:cubicBezTo>
                      <a:cubicBezTo>
                        <a:pt x="500182" y="129654"/>
                        <a:pt x="491652" y="156381"/>
                        <a:pt x="485397" y="174009"/>
                      </a:cubicBezTo>
                      <a:cubicBezTo>
                        <a:pt x="479142" y="191637"/>
                        <a:pt x="473455" y="204716"/>
                        <a:pt x="468337" y="218364"/>
                      </a:cubicBezTo>
                      <a:cubicBezTo>
                        <a:pt x="463219" y="232012"/>
                        <a:pt x="460944" y="240542"/>
                        <a:pt x="454689" y="255896"/>
                      </a:cubicBezTo>
                      <a:cubicBezTo>
                        <a:pt x="448434" y="271250"/>
                        <a:pt x="435924" y="299114"/>
                        <a:pt x="430806" y="310487"/>
                      </a:cubicBezTo>
                      <a:cubicBezTo>
                        <a:pt x="425688" y="321860"/>
                        <a:pt x="427963" y="315604"/>
                        <a:pt x="423982" y="324134"/>
                      </a:cubicBezTo>
                      <a:cubicBezTo>
                        <a:pt x="420001" y="332664"/>
                        <a:pt x="413177" y="349156"/>
                        <a:pt x="406922" y="361666"/>
                      </a:cubicBezTo>
                      <a:cubicBezTo>
                        <a:pt x="400667" y="374176"/>
                        <a:pt x="393274" y="385549"/>
                        <a:pt x="386450" y="399197"/>
                      </a:cubicBezTo>
                      <a:cubicBezTo>
                        <a:pt x="379626" y="412845"/>
                        <a:pt x="373372" y="429904"/>
                        <a:pt x="365979" y="443552"/>
                      </a:cubicBezTo>
                      <a:cubicBezTo>
                        <a:pt x="358587" y="457200"/>
                        <a:pt x="347213" y="471986"/>
                        <a:pt x="342095" y="481084"/>
                      </a:cubicBezTo>
                      <a:cubicBezTo>
                        <a:pt x="336977" y="490182"/>
                        <a:pt x="341526" y="487339"/>
                        <a:pt x="335271" y="498143"/>
                      </a:cubicBezTo>
                      <a:cubicBezTo>
                        <a:pt x="329016" y="508948"/>
                        <a:pt x="313094" y="532263"/>
                        <a:pt x="304564" y="545911"/>
                      </a:cubicBezTo>
                      <a:cubicBezTo>
                        <a:pt x="296034" y="559559"/>
                        <a:pt x="290347" y="570932"/>
                        <a:pt x="284092" y="580030"/>
                      </a:cubicBezTo>
                      <a:cubicBezTo>
                        <a:pt x="277837" y="589128"/>
                        <a:pt x="274994" y="588560"/>
                        <a:pt x="267033" y="600502"/>
                      </a:cubicBezTo>
                      <a:cubicBezTo>
                        <a:pt x="259072" y="612444"/>
                        <a:pt x="245992" y="636896"/>
                        <a:pt x="236325" y="651681"/>
                      </a:cubicBezTo>
                      <a:cubicBezTo>
                        <a:pt x="226658" y="666466"/>
                        <a:pt x="215854" y="678976"/>
                        <a:pt x="209030" y="689212"/>
                      </a:cubicBezTo>
                      <a:cubicBezTo>
                        <a:pt x="202206" y="699448"/>
                        <a:pt x="201069" y="702860"/>
                        <a:pt x="195382" y="713096"/>
                      </a:cubicBezTo>
                      <a:cubicBezTo>
                        <a:pt x="189695" y="723332"/>
                        <a:pt x="182302" y="737548"/>
                        <a:pt x="174910" y="750627"/>
                      </a:cubicBezTo>
                      <a:cubicBezTo>
                        <a:pt x="167518" y="763706"/>
                        <a:pt x="158988" y="779628"/>
                        <a:pt x="151027" y="791570"/>
                      </a:cubicBezTo>
                      <a:cubicBezTo>
                        <a:pt x="143066" y="803512"/>
                        <a:pt x="136810" y="807493"/>
                        <a:pt x="127143" y="822278"/>
                      </a:cubicBezTo>
                      <a:cubicBezTo>
                        <a:pt x="117476" y="837063"/>
                        <a:pt x="102691" y="864358"/>
                        <a:pt x="93024" y="880281"/>
                      </a:cubicBezTo>
                      <a:cubicBezTo>
                        <a:pt x="83357" y="896204"/>
                        <a:pt x="76533" y="903597"/>
                        <a:pt x="69140" y="917813"/>
                      </a:cubicBezTo>
                      <a:cubicBezTo>
                        <a:pt x="61747" y="932029"/>
                        <a:pt x="55492" y="948519"/>
                        <a:pt x="48668" y="965579"/>
                      </a:cubicBezTo>
                      <a:cubicBezTo>
                        <a:pt x="41844" y="982639"/>
                        <a:pt x="33884" y="1002542"/>
                        <a:pt x="28198" y="1020170"/>
                      </a:cubicBezTo>
                      <a:cubicBezTo>
                        <a:pt x="22512" y="1037798"/>
                        <a:pt x="17961" y="1057701"/>
                        <a:pt x="14549" y="1071349"/>
                      </a:cubicBezTo>
                      <a:cubicBezTo>
                        <a:pt x="11137" y="1084997"/>
                        <a:pt x="9431" y="1089547"/>
                        <a:pt x="7725" y="1102057"/>
                      </a:cubicBezTo>
                      <a:cubicBezTo>
                        <a:pt x="6019" y="1114567"/>
                        <a:pt x="5450" y="1131627"/>
                        <a:pt x="4313" y="1146412"/>
                      </a:cubicBezTo>
                      <a:cubicBezTo>
                        <a:pt x="3176" y="1161197"/>
                        <a:pt x="1470" y="1172001"/>
                        <a:pt x="901" y="1190767"/>
                      </a:cubicBezTo>
                      <a:cubicBezTo>
                        <a:pt x="332" y="1209533"/>
                        <a:pt x="-805" y="1241378"/>
                        <a:pt x="901" y="1259006"/>
                      </a:cubicBezTo>
                      <a:cubicBezTo>
                        <a:pt x="2607" y="1276634"/>
                        <a:pt x="6588" y="1281752"/>
                        <a:pt x="11137" y="1296537"/>
                      </a:cubicBezTo>
                      <a:cubicBezTo>
                        <a:pt x="15686" y="1311322"/>
                        <a:pt x="21942" y="1332363"/>
                        <a:pt x="28197" y="1347717"/>
                      </a:cubicBezTo>
                      <a:cubicBezTo>
                        <a:pt x="34452" y="1363071"/>
                        <a:pt x="41844" y="1376718"/>
                        <a:pt x="48668" y="1388660"/>
                      </a:cubicBezTo>
                      <a:cubicBezTo>
                        <a:pt x="55492" y="1400602"/>
                        <a:pt x="57767" y="1405151"/>
                        <a:pt x="69140" y="1419367"/>
                      </a:cubicBezTo>
                      <a:cubicBezTo>
                        <a:pt x="80513" y="1433583"/>
                        <a:pt x="102122" y="1459741"/>
                        <a:pt x="116907" y="1473957"/>
                      </a:cubicBezTo>
                      <a:cubicBezTo>
                        <a:pt x="131692" y="1488173"/>
                        <a:pt x="145908" y="1495567"/>
                        <a:pt x="157850" y="1504666"/>
                      </a:cubicBezTo>
                      <a:cubicBezTo>
                        <a:pt x="169792" y="1513765"/>
                        <a:pt x="172636" y="1518313"/>
                        <a:pt x="188558" y="1528549"/>
                      </a:cubicBezTo>
                      <a:cubicBezTo>
                        <a:pt x="204481" y="1538785"/>
                        <a:pt x="233482" y="1555845"/>
                        <a:pt x="253385" y="1566081"/>
                      </a:cubicBezTo>
                      <a:cubicBezTo>
                        <a:pt x="273288" y="1576317"/>
                        <a:pt x="287504" y="1583140"/>
                        <a:pt x="307976" y="1589964"/>
                      </a:cubicBezTo>
                      <a:cubicBezTo>
                        <a:pt x="328448" y="1596788"/>
                        <a:pt x="353469" y="1601337"/>
                        <a:pt x="376215" y="1607024"/>
                      </a:cubicBezTo>
                      <a:cubicBezTo>
                        <a:pt x="397824" y="1612142"/>
                        <a:pt x="417158" y="1617829"/>
                        <a:pt x="437630" y="1620672"/>
                      </a:cubicBezTo>
                      <a:cubicBezTo>
                        <a:pt x="458102" y="1623515"/>
                        <a:pt x="479711" y="1622948"/>
                        <a:pt x="499045" y="1624085"/>
                      </a:cubicBezTo>
                      <a:lnTo>
                        <a:pt x="553636" y="1627496"/>
                      </a:lnTo>
                    </a:path>
                  </a:pathLst>
                </a:custGeom>
                <a:solidFill>
                  <a:srgbClr val="5B9BD5"/>
                </a:solidFill>
                <a:ln w="34925" cap="flat" cmpd="sng" algn="ctr">
                  <a:solidFill>
                    <a:schemeClr val="accent1"/>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lowchart: Manual Operation 91">
                  <a:extLst>
                    <a:ext uri="{FF2B5EF4-FFF2-40B4-BE49-F238E27FC236}">
                      <a16:creationId xmlns:a16="http://schemas.microsoft.com/office/drawing/2014/main" id="{C4580660-85C4-4C81-B174-07527BCA675C}"/>
                    </a:ext>
                  </a:extLst>
                </p:cNvPr>
                <p:cNvSpPr/>
                <p:nvPr/>
              </p:nvSpPr>
              <p:spPr>
                <a:xfrm>
                  <a:off x="3984456" y="3270183"/>
                  <a:ext cx="695201" cy="747445"/>
                </a:xfrm>
                <a:prstGeom prst="flowChartManualOperation">
                  <a:avLst/>
                </a:prstGeom>
                <a:solidFill>
                  <a:srgbClr val="5B9BD5"/>
                </a:solidFill>
                <a:ln w="34925"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Flowchart: Manual Operation 103">
                  <a:extLst>
                    <a:ext uri="{FF2B5EF4-FFF2-40B4-BE49-F238E27FC236}">
                      <a16:creationId xmlns:a16="http://schemas.microsoft.com/office/drawing/2014/main" id="{6B132DE4-5DEA-43C7-A10C-C1EFB6009BA0}"/>
                    </a:ext>
                  </a:extLst>
                </p:cNvPr>
                <p:cNvSpPr/>
                <p:nvPr/>
              </p:nvSpPr>
              <p:spPr>
                <a:xfrm>
                  <a:off x="4001320" y="3288101"/>
                  <a:ext cx="652631" cy="32851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410"/>
                    <a:gd name="connsiteX1" fmla="*/ 10000 w 10000"/>
                    <a:gd name="connsiteY1" fmla="*/ 0 h 10410"/>
                    <a:gd name="connsiteX2" fmla="*/ 8000 w 10000"/>
                    <a:gd name="connsiteY2" fmla="*/ 10000 h 10410"/>
                    <a:gd name="connsiteX3" fmla="*/ 576 w 10000"/>
                    <a:gd name="connsiteY3" fmla="*/ 10410 h 10410"/>
                    <a:gd name="connsiteX4" fmla="*/ 0 w 10000"/>
                    <a:gd name="connsiteY4" fmla="*/ 0 h 10410"/>
                    <a:gd name="connsiteX0" fmla="*/ 0 w 10000"/>
                    <a:gd name="connsiteY0" fmla="*/ 0 h 10410"/>
                    <a:gd name="connsiteX1" fmla="*/ 10000 w 10000"/>
                    <a:gd name="connsiteY1" fmla="*/ 0 h 10410"/>
                    <a:gd name="connsiteX2" fmla="*/ 9221 w 10000"/>
                    <a:gd name="connsiteY2" fmla="*/ 9590 h 10410"/>
                    <a:gd name="connsiteX3" fmla="*/ 576 w 10000"/>
                    <a:gd name="connsiteY3" fmla="*/ 10410 h 10410"/>
                    <a:gd name="connsiteX4" fmla="*/ 0 w 10000"/>
                    <a:gd name="connsiteY4" fmla="*/ 0 h 10410"/>
                    <a:gd name="connsiteX0" fmla="*/ 0 w 10407"/>
                    <a:gd name="connsiteY0" fmla="*/ 0 h 10410"/>
                    <a:gd name="connsiteX1" fmla="*/ 10407 w 10407"/>
                    <a:gd name="connsiteY1" fmla="*/ 0 h 10410"/>
                    <a:gd name="connsiteX2" fmla="*/ 9628 w 10407"/>
                    <a:gd name="connsiteY2" fmla="*/ 9590 h 10410"/>
                    <a:gd name="connsiteX3" fmla="*/ 983 w 10407"/>
                    <a:gd name="connsiteY3" fmla="*/ 10410 h 10410"/>
                    <a:gd name="connsiteX4" fmla="*/ 0 w 10407"/>
                    <a:gd name="connsiteY4" fmla="*/ 0 h 10410"/>
                    <a:gd name="connsiteX0" fmla="*/ 0 w 10407"/>
                    <a:gd name="connsiteY0" fmla="*/ 0 h 10819"/>
                    <a:gd name="connsiteX1" fmla="*/ 10407 w 10407"/>
                    <a:gd name="connsiteY1" fmla="*/ 0 h 10819"/>
                    <a:gd name="connsiteX2" fmla="*/ 9832 w 10407"/>
                    <a:gd name="connsiteY2" fmla="*/ 10819 h 10819"/>
                    <a:gd name="connsiteX3" fmla="*/ 983 w 10407"/>
                    <a:gd name="connsiteY3" fmla="*/ 10410 h 10819"/>
                    <a:gd name="connsiteX4" fmla="*/ 0 w 10407"/>
                    <a:gd name="connsiteY4" fmla="*/ 0 h 10819"/>
                    <a:gd name="connsiteX0" fmla="*/ 0 w 10407"/>
                    <a:gd name="connsiteY0" fmla="*/ 0 h 10819"/>
                    <a:gd name="connsiteX1" fmla="*/ 10407 w 10407"/>
                    <a:gd name="connsiteY1" fmla="*/ 0 h 10819"/>
                    <a:gd name="connsiteX2" fmla="*/ 9222 w 10407"/>
                    <a:gd name="connsiteY2" fmla="*/ 10819 h 10819"/>
                    <a:gd name="connsiteX3" fmla="*/ 983 w 10407"/>
                    <a:gd name="connsiteY3" fmla="*/ 10410 h 10819"/>
                    <a:gd name="connsiteX4" fmla="*/ 0 w 10407"/>
                    <a:gd name="connsiteY4" fmla="*/ 0 h 10819"/>
                    <a:gd name="connsiteX0" fmla="*/ 0 w 10407"/>
                    <a:gd name="connsiteY0" fmla="*/ 0 h 10578"/>
                    <a:gd name="connsiteX1" fmla="*/ 10407 w 10407"/>
                    <a:gd name="connsiteY1" fmla="*/ 0 h 10578"/>
                    <a:gd name="connsiteX2" fmla="*/ 9512 w 10407"/>
                    <a:gd name="connsiteY2" fmla="*/ 10578 h 10578"/>
                    <a:gd name="connsiteX3" fmla="*/ 983 w 10407"/>
                    <a:gd name="connsiteY3" fmla="*/ 10410 h 10578"/>
                    <a:gd name="connsiteX4" fmla="*/ 0 w 10407"/>
                    <a:gd name="connsiteY4" fmla="*/ 0 h 1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 h="10578">
                      <a:moveTo>
                        <a:pt x="0" y="0"/>
                      </a:moveTo>
                      <a:lnTo>
                        <a:pt x="10407" y="0"/>
                      </a:lnTo>
                      <a:cubicBezTo>
                        <a:pt x="10147" y="3197"/>
                        <a:pt x="9772" y="7381"/>
                        <a:pt x="9512" y="10578"/>
                      </a:cubicBezTo>
                      <a:cubicBezTo>
                        <a:pt x="6766" y="10442"/>
                        <a:pt x="3729" y="10546"/>
                        <a:pt x="983" y="10410"/>
                      </a:cubicBezTo>
                      <a:cubicBezTo>
                        <a:pt x="655" y="6940"/>
                        <a:pt x="328" y="3470"/>
                        <a:pt x="0" y="0"/>
                      </a:cubicBezTo>
                      <a:close/>
                    </a:path>
                  </a:pathLst>
                </a:custGeom>
                <a:solidFill>
                  <a:sysClr val="window" lastClr="FFFFFF"/>
                </a:solidFill>
                <a:ln w="34925" cap="flat" cmpd="sng" algn="ctr">
                  <a:solidFill>
                    <a:schemeClr val="accent1"/>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2" name="Group 81">
                <a:extLst>
                  <a:ext uri="{FF2B5EF4-FFF2-40B4-BE49-F238E27FC236}">
                    <a16:creationId xmlns:a16="http://schemas.microsoft.com/office/drawing/2014/main" id="{ADECEB66-0F77-4A8E-8C85-F98BD7FAA85E}"/>
                  </a:ext>
                </a:extLst>
              </p:cNvPr>
              <p:cNvGrpSpPr/>
              <p:nvPr/>
            </p:nvGrpSpPr>
            <p:grpSpPr>
              <a:xfrm>
                <a:off x="7997639" y="3863166"/>
                <a:ext cx="783518" cy="785034"/>
                <a:chOff x="6975744" y="4044610"/>
                <a:chExt cx="2476163" cy="2471623"/>
              </a:xfrm>
            </p:grpSpPr>
            <p:sp>
              <p:nvSpPr>
                <p:cNvPr id="85" name="Oval 84">
                  <a:extLst>
                    <a:ext uri="{FF2B5EF4-FFF2-40B4-BE49-F238E27FC236}">
                      <a16:creationId xmlns:a16="http://schemas.microsoft.com/office/drawing/2014/main" id="{D75C5681-F1A1-4AF8-B692-9213BE789709}"/>
                    </a:ext>
                  </a:extLst>
                </p:cNvPr>
                <p:cNvSpPr/>
                <p:nvPr/>
              </p:nvSpPr>
              <p:spPr>
                <a:xfrm>
                  <a:off x="6975744" y="4044610"/>
                  <a:ext cx="2476163" cy="2471623"/>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00E2F032-06CA-4CCE-8AC7-404DB3C0165D}"/>
                    </a:ext>
                  </a:extLst>
                </p:cNvPr>
                <p:cNvGrpSpPr/>
                <p:nvPr/>
              </p:nvGrpSpPr>
              <p:grpSpPr>
                <a:xfrm>
                  <a:off x="7716933" y="4466690"/>
                  <a:ext cx="1005659" cy="1482865"/>
                  <a:chOff x="4798480" y="848233"/>
                  <a:chExt cx="1052576" cy="1628837"/>
                </a:xfrm>
              </p:grpSpPr>
              <p:sp>
                <p:nvSpPr>
                  <p:cNvPr id="87" name="Freeform 20">
                    <a:extLst>
                      <a:ext uri="{FF2B5EF4-FFF2-40B4-BE49-F238E27FC236}">
                        <a16:creationId xmlns:a16="http://schemas.microsoft.com/office/drawing/2014/main" id="{FD738743-408B-4DBF-88D3-10D2070D4895}"/>
                      </a:ext>
                    </a:extLst>
                  </p:cNvPr>
                  <p:cNvSpPr/>
                  <p:nvPr/>
                </p:nvSpPr>
                <p:spPr>
                  <a:xfrm>
                    <a:off x="4798480" y="866634"/>
                    <a:ext cx="529752" cy="1610436"/>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9752" h="1610436">
                        <a:moveTo>
                          <a:pt x="529752" y="0"/>
                        </a:moveTo>
                        <a:cubicBezTo>
                          <a:pt x="527193" y="19334"/>
                          <a:pt x="523497" y="38669"/>
                          <a:pt x="519516" y="54591"/>
                        </a:cubicBezTo>
                        <a:cubicBezTo>
                          <a:pt x="515535" y="70513"/>
                          <a:pt x="511554" y="78474"/>
                          <a:pt x="505868" y="95534"/>
                        </a:cubicBezTo>
                        <a:cubicBezTo>
                          <a:pt x="500182" y="112594"/>
                          <a:pt x="491652" y="139321"/>
                          <a:pt x="485397" y="156949"/>
                        </a:cubicBezTo>
                        <a:cubicBezTo>
                          <a:pt x="479142" y="174577"/>
                          <a:pt x="473455" y="187656"/>
                          <a:pt x="468337" y="201304"/>
                        </a:cubicBezTo>
                        <a:cubicBezTo>
                          <a:pt x="463219" y="214952"/>
                          <a:pt x="460944" y="223482"/>
                          <a:pt x="454689" y="238836"/>
                        </a:cubicBezTo>
                        <a:cubicBezTo>
                          <a:pt x="448434" y="254190"/>
                          <a:pt x="435924" y="282054"/>
                          <a:pt x="430806" y="293427"/>
                        </a:cubicBezTo>
                        <a:cubicBezTo>
                          <a:pt x="425688" y="304800"/>
                          <a:pt x="427963" y="298544"/>
                          <a:pt x="423982" y="307074"/>
                        </a:cubicBezTo>
                        <a:cubicBezTo>
                          <a:pt x="420001" y="315604"/>
                          <a:pt x="413177" y="332096"/>
                          <a:pt x="406922" y="344606"/>
                        </a:cubicBezTo>
                        <a:cubicBezTo>
                          <a:pt x="400667" y="357116"/>
                          <a:pt x="393274" y="368489"/>
                          <a:pt x="386450" y="382137"/>
                        </a:cubicBezTo>
                        <a:cubicBezTo>
                          <a:pt x="379626" y="395785"/>
                          <a:pt x="373372" y="412844"/>
                          <a:pt x="365979" y="426492"/>
                        </a:cubicBezTo>
                        <a:cubicBezTo>
                          <a:pt x="358587" y="440140"/>
                          <a:pt x="347213" y="454926"/>
                          <a:pt x="342095" y="464024"/>
                        </a:cubicBezTo>
                        <a:cubicBezTo>
                          <a:pt x="336977" y="473122"/>
                          <a:pt x="341526" y="470279"/>
                          <a:pt x="335271" y="481083"/>
                        </a:cubicBezTo>
                        <a:cubicBezTo>
                          <a:pt x="329016" y="491888"/>
                          <a:pt x="313094" y="515203"/>
                          <a:pt x="304564" y="528851"/>
                        </a:cubicBezTo>
                        <a:cubicBezTo>
                          <a:pt x="296034" y="542499"/>
                          <a:pt x="290347" y="553872"/>
                          <a:pt x="284092" y="562970"/>
                        </a:cubicBezTo>
                        <a:cubicBezTo>
                          <a:pt x="277837" y="572068"/>
                          <a:pt x="274994" y="571500"/>
                          <a:pt x="267033" y="583442"/>
                        </a:cubicBezTo>
                        <a:cubicBezTo>
                          <a:pt x="259072" y="595384"/>
                          <a:pt x="245992" y="619836"/>
                          <a:pt x="236325" y="634621"/>
                        </a:cubicBezTo>
                        <a:cubicBezTo>
                          <a:pt x="226658" y="649406"/>
                          <a:pt x="215854" y="661916"/>
                          <a:pt x="209030" y="672152"/>
                        </a:cubicBezTo>
                        <a:cubicBezTo>
                          <a:pt x="202206" y="682388"/>
                          <a:pt x="201069" y="685800"/>
                          <a:pt x="195382" y="696036"/>
                        </a:cubicBezTo>
                        <a:cubicBezTo>
                          <a:pt x="189695" y="706272"/>
                          <a:pt x="182302" y="720488"/>
                          <a:pt x="174910" y="733567"/>
                        </a:cubicBezTo>
                        <a:cubicBezTo>
                          <a:pt x="167518" y="746646"/>
                          <a:pt x="158988" y="762568"/>
                          <a:pt x="151027" y="774510"/>
                        </a:cubicBezTo>
                        <a:cubicBezTo>
                          <a:pt x="143066" y="786452"/>
                          <a:pt x="136810" y="790433"/>
                          <a:pt x="127143" y="805218"/>
                        </a:cubicBezTo>
                        <a:cubicBezTo>
                          <a:pt x="117476" y="820003"/>
                          <a:pt x="101554" y="846730"/>
                          <a:pt x="93024" y="863221"/>
                        </a:cubicBezTo>
                        <a:cubicBezTo>
                          <a:pt x="84494" y="879712"/>
                          <a:pt x="83357" y="889948"/>
                          <a:pt x="75964" y="904164"/>
                        </a:cubicBezTo>
                        <a:cubicBezTo>
                          <a:pt x="68571" y="918380"/>
                          <a:pt x="56629" y="932028"/>
                          <a:pt x="48668" y="948519"/>
                        </a:cubicBezTo>
                        <a:cubicBezTo>
                          <a:pt x="40707" y="965010"/>
                          <a:pt x="33884" y="985482"/>
                          <a:pt x="28198" y="1003110"/>
                        </a:cubicBezTo>
                        <a:cubicBezTo>
                          <a:pt x="22512" y="1020738"/>
                          <a:pt x="17961" y="1040641"/>
                          <a:pt x="14549" y="1054289"/>
                        </a:cubicBezTo>
                        <a:cubicBezTo>
                          <a:pt x="11137" y="1067937"/>
                          <a:pt x="9431" y="1072487"/>
                          <a:pt x="7725" y="1084997"/>
                        </a:cubicBezTo>
                        <a:cubicBezTo>
                          <a:pt x="6019" y="1097507"/>
                          <a:pt x="5450" y="1114567"/>
                          <a:pt x="4313" y="1129352"/>
                        </a:cubicBezTo>
                        <a:cubicBezTo>
                          <a:pt x="3176" y="1144137"/>
                          <a:pt x="1470" y="1154941"/>
                          <a:pt x="901" y="1173707"/>
                        </a:cubicBezTo>
                        <a:cubicBezTo>
                          <a:pt x="332" y="1192473"/>
                          <a:pt x="-805" y="1224318"/>
                          <a:pt x="901" y="1241946"/>
                        </a:cubicBezTo>
                        <a:cubicBezTo>
                          <a:pt x="2607" y="1259574"/>
                          <a:pt x="6588" y="1264692"/>
                          <a:pt x="11137" y="1279477"/>
                        </a:cubicBezTo>
                        <a:cubicBezTo>
                          <a:pt x="15686" y="1294262"/>
                          <a:pt x="21942" y="1315303"/>
                          <a:pt x="28197" y="1330657"/>
                        </a:cubicBezTo>
                        <a:cubicBezTo>
                          <a:pt x="34452" y="1346011"/>
                          <a:pt x="41844" y="1359658"/>
                          <a:pt x="48668" y="1371600"/>
                        </a:cubicBezTo>
                        <a:cubicBezTo>
                          <a:pt x="55492" y="1383542"/>
                          <a:pt x="57767" y="1388091"/>
                          <a:pt x="69140" y="1402307"/>
                        </a:cubicBezTo>
                        <a:cubicBezTo>
                          <a:pt x="80513" y="1416523"/>
                          <a:pt x="102122" y="1442681"/>
                          <a:pt x="116907" y="1456897"/>
                        </a:cubicBezTo>
                        <a:cubicBezTo>
                          <a:pt x="131692" y="1471113"/>
                          <a:pt x="145908" y="1478507"/>
                          <a:pt x="157850" y="1487606"/>
                        </a:cubicBezTo>
                        <a:cubicBezTo>
                          <a:pt x="169792" y="1496705"/>
                          <a:pt x="172636" y="1501253"/>
                          <a:pt x="188558" y="1511489"/>
                        </a:cubicBezTo>
                        <a:cubicBezTo>
                          <a:pt x="204481" y="1521725"/>
                          <a:pt x="233482" y="1538785"/>
                          <a:pt x="253385" y="1549021"/>
                        </a:cubicBezTo>
                        <a:cubicBezTo>
                          <a:pt x="273288" y="1559257"/>
                          <a:pt x="287504" y="1566080"/>
                          <a:pt x="307976" y="1572904"/>
                        </a:cubicBezTo>
                        <a:cubicBezTo>
                          <a:pt x="328448" y="1579728"/>
                          <a:pt x="353469" y="1584277"/>
                          <a:pt x="376215" y="1589964"/>
                        </a:cubicBezTo>
                        <a:cubicBezTo>
                          <a:pt x="397824" y="1595082"/>
                          <a:pt x="417158" y="1600769"/>
                          <a:pt x="437630" y="1603612"/>
                        </a:cubicBezTo>
                        <a:cubicBezTo>
                          <a:pt x="458102" y="1606455"/>
                          <a:pt x="485397" y="1605888"/>
                          <a:pt x="499045" y="1607025"/>
                        </a:cubicBezTo>
                        <a:cubicBezTo>
                          <a:pt x="512693" y="1608162"/>
                          <a:pt x="514967" y="1610436"/>
                          <a:pt x="519516" y="1610436"/>
                        </a:cubicBezTo>
                      </a:path>
                    </a:pathLst>
                  </a:custGeom>
                  <a:solidFill>
                    <a:srgbClr val="7030A0"/>
                  </a:solidFill>
                  <a:ln w="12700" cap="flat" cmpd="sng" algn="ctr">
                    <a:solidFill>
                      <a:srgbClr val="7030A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Freeform 21">
                    <a:extLst>
                      <a:ext uri="{FF2B5EF4-FFF2-40B4-BE49-F238E27FC236}">
                        <a16:creationId xmlns:a16="http://schemas.microsoft.com/office/drawing/2014/main" id="{E11FC84D-0E63-407A-BC12-8B3566EFF398}"/>
                      </a:ext>
                    </a:extLst>
                  </p:cNvPr>
                  <p:cNvSpPr/>
                  <p:nvPr/>
                </p:nvSpPr>
                <p:spPr>
                  <a:xfrm flipH="1">
                    <a:off x="5297419" y="848233"/>
                    <a:ext cx="553637" cy="1627496"/>
                  </a:xfrm>
                  <a:custGeom>
                    <a:avLst/>
                    <a:gdLst>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8102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63982 w 519878"/>
                      <a:gd name="connsiteY15" fmla="*/ 586854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93385 w 519878"/>
                      <a:gd name="connsiteY22" fmla="*/ 870045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5618 w 519878"/>
                      <a:gd name="connsiteY24" fmla="*/ 951931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31971 w 519878"/>
                      <a:gd name="connsiteY25" fmla="*/ 999698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19878 w 519878"/>
                      <a:gd name="connsiteY0" fmla="*/ 0 h 1617608"/>
                      <a:gd name="connsiteX1" fmla="*/ 509642 w 519878"/>
                      <a:gd name="connsiteY1" fmla="*/ 54591 h 1617608"/>
                      <a:gd name="connsiteX2" fmla="*/ 489171 w 519878"/>
                      <a:gd name="connsiteY2" fmla="*/ 95534 h 1617608"/>
                      <a:gd name="connsiteX3" fmla="*/ 475523 w 519878"/>
                      <a:gd name="connsiteY3" fmla="*/ 156949 h 1617608"/>
                      <a:gd name="connsiteX4" fmla="*/ 458463 w 519878"/>
                      <a:gd name="connsiteY4" fmla="*/ 201304 h 1617608"/>
                      <a:gd name="connsiteX5" fmla="*/ 444815 w 519878"/>
                      <a:gd name="connsiteY5" fmla="*/ 238836 h 1617608"/>
                      <a:gd name="connsiteX6" fmla="*/ 420932 w 519878"/>
                      <a:gd name="connsiteY6" fmla="*/ 293427 h 1617608"/>
                      <a:gd name="connsiteX7" fmla="*/ 414108 w 519878"/>
                      <a:gd name="connsiteY7" fmla="*/ 307074 h 1617608"/>
                      <a:gd name="connsiteX8" fmla="*/ 403872 w 519878"/>
                      <a:gd name="connsiteY8" fmla="*/ 341194 h 1617608"/>
                      <a:gd name="connsiteX9" fmla="*/ 379988 w 519878"/>
                      <a:gd name="connsiteY9" fmla="*/ 388961 h 1617608"/>
                      <a:gd name="connsiteX10" fmla="*/ 356105 w 519878"/>
                      <a:gd name="connsiteY10" fmla="*/ 426492 h 1617608"/>
                      <a:gd name="connsiteX11" fmla="*/ 342457 w 519878"/>
                      <a:gd name="connsiteY11" fmla="*/ 464024 h 1617608"/>
                      <a:gd name="connsiteX12" fmla="*/ 325397 w 519878"/>
                      <a:gd name="connsiteY12" fmla="*/ 481083 h 1617608"/>
                      <a:gd name="connsiteX13" fmla="*/ 294690 w 519878"/>
                      <a:gd name="connsiteY13" fmla="*/ 528851 h 1617608"/>
                      <a:gd name="connsiteX14" fmla="*/ 274218 w 519878"/>
                      <a:gd name="connsiteY14" fmla="*/ 562970 h 1617608"/>
                      <a:gd name="connsiteX15" fmla="*/ 257159 w 519878"/>
                      <a:gd name="connsiteY15" fmla="*/ 583442 h 1617608"/>
                      <a:gd name="connsiteX16" fmla="*/ 226451 w 519878"/>
                      <a:gd name="connsiteY16" fmla="*/ 634621 h 1617608"/>
                      <a:gd name="connsiteX17" fmla="*/ 199156 w 519878"/>
                      <a:gd name="connsiteY17" fmla="*/ 672152 h 1617608"/>
                      <a:gd name="connsiteX18" fmla="*/ 185508 w 519878"/>
                      <a:gd name="connsiteY18" fmla="*/ 696036 h 1617608"/>
                      <a:gd name="connsiteX19" fmla="*/ 165036 w 519878"/>
                      <a:gd name="connsiteY19" fmla="*/ 733567 h 1617608"/>
                      <a:gd name="connsiteX20" fmla="*/ 141153 w 519878"/>
                      <a:gd name="connsiteY20" fmla="*/ 774510 h 1617608"/>
                      <a:gd name="connsiteX21" fmla="*/ 117269 w 519878"/>
                      <a:gd name="connsiteY21" fmla="*/ 805218 h 1617608"/>
                      <a:gd name="connsiteX22" fmla="*/ 83150 w 519878"/>
                      <a:gd name="connsiteY22" fmla="*/ 863221 h 1617608"/>
                      <a:gd name="connsiteX23" fmla="*/ 66090 w 519878"/>
                      <a:gd name="connsiteY23" fmla="*/ 904164 h 1617608"/>
                      <a:gd name="connsiteX24" fmla="*/ 42206 w 519878"/>
                      <a:gd name="connsiteY24" fmla="*/ 955343 h 1617608"/>
                      <a:gd name="connsiteX25" fmla="*/ 18324 w 519878"/>
                      <a:gd name="connsiteY25" fmla="*/ 1003110 h 1617608"/>
                      <a:gd name="connsiteX26" fmla="*/ 11499 w 519878"/>
                      <a:gd name="connsiteY26" fmla="*/ 1054289 h 1617608"/>
                      <a:gd name="connsiteX27" fmla="*/ 1263 w 519878"/>
                      <a:gd name="connsiteY27" fmla="*/ 1084997 h 1617608"/>
                      <a:gd name="connsiteX28" fmla="*/ 1263 w 519878"/>
                      <a:gd name="connsiteY28" fmla="*/ 1125940 h 1617608"/>
                      <a:gd name="connsiteX29" fmla="*/ 1263 w 519878"/>
                      <a:gd name="connsiteY29" fmla="*/ 1173707 h 1617608"/>
                      <a:gd name="connsiteX30" fmla="*/ 1263 w 519878"/>
                      <a:gd name="connsiteY30" fmla="*/ 1238534 h 1617608"/>
                      <a:gd name="connsiteX31" fmla="*/ 1263 w 519878"/>
                      <a:gd name="connsiteY31" fmla="*/ 1279477 h 1617608"/>
                      <a:gd name="connsiteX32" fmla="*/ 18323 w 519878"/>
                      <a:gd name="connsiteY32" fmla="*/ 1330657 h 1617608"/>
                      <a:gd name="connsiteX33" fmla="*/ 45618 w 519878"/>
                      <a:gd name="connsiteY33" fmla="*/ 1368188 h 1617608"/>
                      <a:gd name="connsiteX34" fmla="*/ 59266 w 519878"/>
                      <a:gd name="connsiteY34" fmla="*/ 1402307 h 1617608"/>
                      <a:gd name="connsiteX35" fmla="*/ 113857 w 519878"/>
                      <a:gd name="connsiteY35" fmla="*/ 1453486 h 1617608"/>
                      <a:gd name="connsiteX36" fmla="*/ 147976 w 519878"/>
                      <a:gd name="connsiteY36" fmla="*/ 1487606 h 1617608"/>
                      <a:gd name="connsiteX37" fmla="*/ 178684 w 519878"/>
                      <a:gd name="connsiteY37" fmla="*/ 1511489 h 1617608"/>
                      <a:gd name="connsiteX38" fmla="*/ 246923 w 519878"/>
                      <a:gd name="connsiteY38" fmla="*/ 1545609 h 1617608"/>
                      <a:gd name="connsiteX39" fmla="*/ 298102 w 519878"/>
                      <a:gd name="connsiteY39" fmla="*/ 1562668 h 1617608"/>
                      <a:gd name="connsiteX40" fmla="*/ 366341 w 519878"/>
                      <a:gd name="connsiteY40" fmla="*/ 1589964 h 1617608"/>
                      <a:gd name="connsiteX41" fmla="*/ 427756 w 519878"/>
                      <a:gd name="connsiteY41" fmla="*/ 1603612 h 1617608"/>
                      <a:gd name="connsiteX42" fmla="*/ 485759 w 519878"/>
                      <a:gd name="connsiteY42" fmla="*/ 1617260 h 1617608"/>
                      <a:gd name="connsiteX43" fmla="*/ 506230 w 519878"/>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13648 w 532263"/>
                      <a:gd name="connsiteY28" fmla="*/ 1125940 h 1617608"/>
                      <a:gd name="connsiteX29" fmla="*/ 0 w 532263"/>
                      <a:gd name="connsiteY29" fmla="*/ 1177119 h 1617608"/>
                      <a:gd name="connsiteX30" fmla="*/ 13648 w 532263"/>
                      <a:gd name="connsiteY30" fmla="*/ 1238534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783 w 532783"/>
                      <a:gd name="connsiteY0" fmla="*/ 0 h 1617608"/>
                      <a:gd name="connsiteX1" fmla="*/ 522547 w 532783"/>
                      <a:gd name="connsiteY1" fmla="*/ 54591 h 1617608"/>
                      <a:gd name="connsiteX2" fmla="*/ 502076 w 532783"/>
                      <a:gd name="connsiteY2" fmla="*/ 95534 h 1617608"/>
                      <a:gd name="connsiteX3" fmla="*/ 488428 w 532783"/>
                      <a:gd name="connsiteY3" fmla="*/ 156949 h 1617608"/>
                      <a:gd name="connsiteX4" fmla="*/ 471368 w 532783"/>
                      <a:gd name="connsiteY4" fmla="*/ 201304 h 1617608"/>
                      <a:gd name="connsiteX5" fmla="*/ 457720 w 532783"/>
                      <a:gd name="connsiteY5" fmla="*/ 238836 h 1617608"/>
                      <a:gd name="connsiteX6" fmla="*/ 433837 w 532783"/>
                      <a:gd name="connsiteY6" fmla="*/ 293427 h 1617608"/>
                      <a:gd name="connsiteX7" fmla="*/ 427013 w 532783"/>
                      <a:gd name="connsiteY7" fmla="*/ 307074 h 1617608"/>
                      <a:gd name="connsiteX8" fmla="*/ 416777 w 532783"/>
                      <a:gd name="connsiteY8" fmla="*/ 341194 h 1617608"/>
                      <a:gd name="connsiteX9" fmla="*/ 392893 w 532783"/>
                      <a:gd name="connsiteY9" fmla="*/ 388961 h 1617608"/>
                      <a:gd name="connsiteX10" fmla="*/ 369010 w 532783"/>
                      <a:gd name="connsiteY10" fmla="*/ 426492 h 1617608"/>
                      <a:gd name="connsiteX11" fmla="*/ 355362 w 532783"/>
                      <a:gd name="connsiteY11" fmla="*/ 464024 h 1617608"/>
                      <a:gd name="connsiteX12" fmla="*/ 338302 w 532783"/>
                      <a:gd name="connsiteY12" fmla="*/ 481083 h 1617608"/>
                      <a:gd name="connsiteX13" fmla="*/ 307595 w 532783"/>
                      <a:gd name="connsiteY13" fmla="*/ 528851 h 1617608"/>
                      <a:gd name="connsiteX14" fmla="*/ 287123 w 532783"/>
                      <a:gd name="connsiteY14" fmla="*/ 562970 h 1617608"/>
                      <a:gd name="connsiteX15" fmla="*/ 270064 w 532783"/>
                      <a:gd name="connsiteY15" fmla="*/ 583442 h 1617608"/>
                      <a:gd name="connsiteX16" fmla="*/ 239356 w 532783"/>
                      <a:gd name="connsiteY16" fmla="*/ 634621 h 1617608"/>
                      <a:gd name="connsiteX17" fmla="*/ 212061 w 532783"/>
                      <a:gd name="connsiteY17" fmla="*/ 672152 h 1617608"/>
                      <a:gd name="connsiteX18" fmla="*/ 198413 w 532783"/>
                      <a:gd name="connsiteY18" fmla="*/ 696036 h 1617608"/>
                      <a:gd name="connsiteX19" fmla="*/ 177941 w 532783"/>
                      <a:gd name="connsiteY19" fmla="*/ 733567 h 1617608"/>
                      <a:gd name="connsiteX20" fmla="*/ 154058 w 532783"/>
                      <a:gd name="connsiteY20" fmla="*/ 774510 h 1617608"/>
                      <a:gd name="connsiteX21" fmla="*/ 130174 w 532783"/>
                      <a:gd name="connsiteY21" fmla="*/ 805218 h 1617608"/>
                      <a:gd name="connsiteX22" fmla="*/ 96055 w 532783"/>
                      <a:gd name="connsiteY22" fmla="*/ 863221 h 1617608"/>
                      <a:gd name="connsiteX23" fmla="*/ 78995 w 532783"/>
                      <a:gd name="connsiteY23" fmla="*/ 904164 h 1617608"/>
                      <a:gd name="connsiteX24" fmla="*/ 55111 w 532783"/>
                      <a:gd name="connsiteY24" fmla="*/ 955343 h 1617608"/>
                      <a:gd name="connsiteX25" fmla="*/ 31229 w 532783"/>
                      <a:gd name="connsiteY25" fmla="*/ 1003110 h 1617608"/>
                      <a:gd name="connsiteX26" fmla="*/ 24404 w 532783"/>
                      <a:gd name="connsiteY26" fmla="*/ 1054289 h 1617608"/>
                      <a:gd name="connsiteX27" fmla="*/ 14168 w 532783"/>
                      <a:gd name="connsiteY27" fmla="*/ 1084997 h 1617608"/>
                      <a:gd name="connsiteX28" fmla="*/ 3932 w 532783"/>
                      <a:gd name="connsiteY28" fmla="*/ 1129352 h 1617608"/>
                      <a:gd name="connsiteX29" fmla="*/ 520 w 532783"/>
                      <a:gd name="connsiteY29" fmla="*/ 1177119 h 1617608"/>
                      <a:gd name="connsiteX30" fmla="*/ 14168 w 532783"/>
                      <a:gd name="connsiteY30" fmla="*/ 1238534 h 1617608"/>
                      <a:gd name="connsiteX31" fmla="*/ 14168 w 532783"/>
                      <a:gd name="connsiteY31" fmla="*/ 1279477 h 1617608"/>
                      <a:gd name="connsiteX32" fmla="*/ 31228 w 532783"/>
                      <a:gd name="connsiteY32" fmla="*/ 1330657 h 1617608"/>
                      <a:gd name="connsiteX33" fmla="*/ 58523 w 532783"/>
                      <a:gd name="connsiteY33" fmla="*/ 1368188 h 1617608"/>
                      <a:gd name="connsiteX34" fmla="*/ 72171 w 532783"/>
                      <a:gd name="connsiteY34" fmla="*/ 1402307 h 1617608"/>
                      <a:gd name="connsiteX35" fmla="*/ 126762 w 532783"/>
                      <a:gd name="connsiteY35" fmla="*/ 1453486 h 1617608"/>
                      <a:gd name="connsiteX36" fmla="*/ 160881 w 532783"/>
                      <a:gd name="connsiteY36" fmla="*/ 1487606 h 1617608"/>
                      <a:gd name="connsiteX37" fmla="*/ 191589 w 532783"/>
                      <a:gd name="connsiteY37" fmla="*/ 1511489 h 1617608"/>
                      <a:gd name="connsiteX38" fmla="*/ 259828 w 532783"/>
                      <a:gd name="connsiteY38" fmla="*/ 1545609 h 1617608"/>
                      <a:gd name="connsiteX39" fmla="*/ 311007 w 532783"/>
                      <a:gd name="connsiteY39" fmla="*/ 1562668 h 1617608"/>
                      <a:gd name="connsiteX40" fmla="*/ 379246 w 532783"/>
                      <a:gd name="connsiteY40" fmla="*/ 1589964 h 1617608"/>
                      <a:gd name="connsiteX41" fmla="*/ 440661 w 532783"/>
                      <a:gd name="connsiteY41" fmla="*/ 1603612 h 1617608"/>
                      <a:gd name="connsiteX42" fmla="*/ 498664 w 532783"/>
                      <a:gd name="connsiteY42" fmla="*/ 1617260 h 1617608"/>
                      <a:gd name="connsiteX43" fmla="*/ 519135 w 53278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26242 w 532263"/>
                      <a:gd name="connsiteY35" fmla="*/ 1453486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45609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62668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9308 w 532263"/>
                      <a:gd name="connsiteY38" fmla="*/ 1559257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608"/>
                      <a:gd name="connsiteX1" fmla="*/ 522027 w 532263"/>
                      <a:gd name="connsiteY1" fmla="*/ 54591 h 1617608"/>
                      <a:gd name="connsiteX2" fmla="*/ 501556 w 532263"/>
                      <a:gd name="connsiteY2" fmla="*/ 95534 h 1617608"/>
                      <a:gd name="connsiteX3" fmla="*/ 487908 w 532263"/>
                      <a:gd name="connsiteY3" fmla="*/ 156949 h 1617608"/>
                      <a:gd name="connsiteX4" fmla="*/ 470848 w 532263"/>
                      <a:gd name="connsiteY4" fmla="*/ 201304 h 1617608"/>
                      <a:gd name="connsiteX5" fmla="*/ 457200 w 532263"/>
                      <a:gd name="connsiteY5" fmla="*/ 238836 h 1617608"/>
                      <a:gd name="connsiteX6" fmla="*/ 433317 w 532263"/>
                      <a:gd name="connsiteY6" fmla="*/ 293427 h 1617608"/>
                      <a:gd name="connsiteX7" fmla="*/ 426493 w 532263"/>
                      <a:gd name="connsiteY7" fmla="*/ 307074 h 1617608"/>
                      <a:gd name="connsiteX8" fmla="*/ 416257 w 532263"/>
                      <a:gd name="connsiteY8" fmla="*/ 341194 h 1617608"/>
                      <a:gd name="connsiteX9" fmla="*/ 392373 w 532263"/>
                      <a:gd name="connsiteY9" fmla="*/ 388961 h 1617608"/>
                      <a:gd name="connsiteX10" fmla="*/ 368490 w 532263"/>
                      <a:gd name="connsiteY10" fmla="*/ 426492 h 1617608"/>
                      <a:gd name="connsiteX11" fmla="*/ 354842 w 532263"/>
                      <a:gd name="connsiteY11" fmla="*/ 464024 h 1617608"/>
                      <a:gd name="connsiteX12" fmla="*/ 337782 w 532263"/>
                      <a:gd name="connsiteY12" fmla="*/ 481083 h 1617608"/>
                      <a:gd name="connsiteX13" fmla="*/ 307075 w 532263"/>
                      <a:gd name="connsiteY13" fmla="*/ 528851 h 1617608"/>
                      <a:gd name="connsiteX14" fmla="*/ 286603 w 532263"/>
                      <a:gd name="connsiteY14" fmla="*/ 562970 h 1617608"/>
                      <a:gd name="connsiteX15" fmla="*/ 269544 w 532263"/>
                      <a:gd name="connsiteY15" fmla="*/ 583442 h 1617608"/>
                      <a:gd name="connsiteX16" fmla="*/ 238836 w 532263"/>
                      <a:gd name="connsiteY16" fmla="*/ 634621 h 1617608"/>
                      <a:gd name="connsiteX17" fmla="*/ 211541 w 532263"/>
                      <a:gd name="connsiteY17" fmla="*/ 672152 h 1617608"/>
                      <a:gd name="connsiteX18" fmla="*/ 197893 w 532263"/>
                      <a:gd name="connsiteY18" fmla="*/ 696036 h 1617608"/>
                      <a:gd name="connsiteX19" fmla="*/ 177421 w 532263"/>
                      <a:gd name="connsiteY19" fmla="*/ 733567 h 1617608"/>
                      <a:gd name="connsiteX20" fmla="*/ 153538 w 532263"/>
                      <a:gd name="connsiteY20" fmla="*/ 774510 h 1617608"/>
                      <a:gd name="connsiteX21" fmla="*/ 129654 w 532263"/>
                      <a:gd name="connsiteY21" fmla="*/ 805218 h 1617608"/>
                      <a:gd name="connsiteX22" fmla="*/ 95535 w 532263"/>
                      <a:gd name="connsiteY22" fmla="*/ 863221 h 1617608"/>
                      <a:gd name="connsiteX23" fmla="*/ 78475 w 532263"/>
                      <a:gd name="connsiteY23" fmla="*/ 904164 h 1617608"/>
                      <a:gd name="connsiteX24" fmla="*/ 54591 w 532263"/>
                      <a:gd name="connsiteY24" fmla="*/ 955343 h 1617608"/>
                      <a:gd name="connsiteX25" fmla="*/ 30709 w 532263"/>
                      <a:gd name="connsiteY25" fmla="*/ 1003110 h 1617608"/>
                      <a:gd name="connsiteX26" fmla="*/ 23884 w 532263"/>
                      <a:gd name="connsiteY26" fmla="*/ 1054289 h 1617608"/>
                      <a:gd name="connsiteX27" fmla="*/ 13648 w 532263"/>
                      <a:gd name="connsiteY27" fmla="*/ 1084997 h 1617608"/>
                      <a:gd name="connsiteX28" fmla="*/ 3412 w 532263"/>
                      <a:gd name="connsiteY28" fmla="*/ 1129352 h 1617608"/>
                      <a:gd name="connsiteX29" fmla="*/ 0 w 532263"/>
                      <a:gd name="connsiteY29" fmla="*/ 1177119 h 1617608"/>
                      <a:gd name="connsiteX30" fmla="*/ 3412 w 532263"/>
                      <a:gd name="connsiteY30" fmla="*/ 1241946 h 1617608"/>
                      <a:gd name="connsiteX31" fmla="*/ 13648 w 532263"/>
                      <a:gd name="connsiteY31" fmla="*/ 1279477 h 1617608"/>
                      <a:gd name="connsiteX32" fmla="*/ 30708 w 532263"/>
                      <a:gd name="connsiteY32" fmla="*/ 1330657 h 1617608"/>
                      <a:gd name="connsiteX33" fmla="*/ 58003 w 532263"/>
                      <a:gd name="connsiteY33" fmla="*/ 1368188 h 1617608"/>
                      <a:gd name="connsiteX34" fmla="*/ 71651 w 532263"/>
                      <a:gd name="connsiteY34" fmla="*/ 1402307 h 1617608"/>
                      <a:gd name="connsiteX35" fmla="*/ 119418 w 532263"/>
                      <a:gd name="connsiteY35" fmla="*/ 1456897 h 1617608"/>
                      <a:gd name="connsiteX36" fmla="*/ 160361 w 532263"/>
                      <a:gd name="connsiteY36" fmla="*/ 1487606 h 1617608"/>
                      <a:gd name="connsiteX37" fmla="*/ 191069 w 532263"/>
                      <a:gd name="connsiteY37" fmla="*/ 1511489 h 1617608"/>
                      <a:gd name="connsiteX38" fmla="*/ 255896 w 532263"/>
                      <a:gd name="connsiteY38" fmla="*/ 1549021 h 1617608"/>
                      <a:gd name="connsiteX39" fmla="*/ 310487 w 532263"/>
                      <a:gd name="connsiteY39" fmla="*/ 1572904 h 1617608"/>
                      <a:gd name="connsiteX40" fmla="*/ 378726 w 532263"/>
                      <a:gd name="connsiteY40" fmla="*/ 1589964 h 1617608"/>
                      <a:gd name="connsiteX41" fmla="*/ 440141 w 532263"/>
                      <a:gd name="connsiteY41" fmla="*/ 1603612 h 1617608"/>
                      <a:gd name="connsiteX42" fmla="*/ 498144 w 532263"/>
                      <a:gd name="connsiteY42" fmla="*/ 1617260 h 1617608"/>
                      <a:gd name="connsiteX43" fmla="*/ 518615 w 532263"/>
                      <a:gd name="connsiteY43" fmla="*/ 1613848 h 1617608"/>
                      <a:gd name="connsiteX0" fmla="*/ 532263 w 532263"/>
                      <a:gd name="connsiteY0" fmla="*/ 0 h 1617260"/>
                      <a:gd name="connsiteX1" fmla="*/ 522027 w 532263"/>
                      <a:gd name="connsiteY1" fmla="*/ 54591 h 1617260"/>
                      <a:gd name="connsiteX2" fmla="*/ 501556 w 532263"/>
                      <a:gd name="connsiteY2" fmla="*/ 95534 h 1617260"/>
                      <a:gd name="connsiteX3" fmla="*/ 487908 w 532263"/>
                      <a:gd name="connsiteY3" fmla="*/ 156949 h 1617260"/>
                      <a:gd name="connsiteX4" fmla="*/ 470848 w 532263"/>
                      <a:gd name="connsiteY4" fmla="*/ 201304 h 1617260"/>
                      <a:gd name="connsiteX5" fmla="*/ 457200 w 532263"/>
                      <a:gd name="connsiteY5" fmla="*/ 238836 h 1617260"/>
                      <a:gd name="connsiteX6" fmla="*/ 433317 w 532263"/>
                      <a:gd name="connsiteY6" fmla="*/ 293427 h 1617260"/>
                      <a:gd name="connsiteX7" fmla="*/ 426493 w 532263"/>
                      <a:gd name="connsiteY7" fmla="*/ 307074 h 1617260"/>
                      <a:gd name="connsiteX8" fmla="*/ 416257 w 532263"/>
                      <a:gd name="connsiteY8" fmla="*/ 341194 h 1617260"/>
                      <a:gd name="connsiteX9" fmla="*/ 392373 w 532263"/>
                      <a:gd name="connsiteY9" fmla="*/ 388961 h 1617260"/>
                      <a:gd name="connsiteX10" fmla="*/ 368490 w 532263"/>
                      <a:gd name="connsiteY10" fmla="*/ 426492 h 1617260"/>
                      <a:gd name="connsiteX11" fmla="*/ 354842 w 532263"/>
                      <a:gd name="connsiteY11" fmla="*/ 464024 h 1617260"/>
                      <a:gd name="connsiteX12" fmla="*/ 337782 w 532263"/>
                      <a:gd name="connsiteY12" fmla="*/ 481083 h 1617260"/>
                      <a:gd name="connsiteX13" fmla="*/ 307075 w 532263"/>
                      <a:gd name="connsiteY13" fmla="*/ 528851 h 1617260"/>
                      <a:gd name="connsiteX14" fmla="*/ 286603 w 532263"/>
                      <a:gd name="connsiteY14" fmla="*/ 562970 h 1617260"/>
                      <a:gd name="connsiteX15" fmla="*/ 269544 w 532263"/>
                      <a:gd name="connsiteY15" fmla="*/ 583442 h 1617260"/>
                      <a:gd name="connsiteX16" fmla="*/ 238836 w 532263"/>
                      <a:gd name="connsiteY16" fmla="*/ 634621 h 1617260"/>
                      <a:gd name="connsiteX17" fmla="*/ 211541 w 532263"/>
                      <a:gd name="connsiteY17" fmla="*/ 672152 h 1617260"/>
                      <a:gd name="connsiteX18" fmla="*/ 197893 w 532263"/>
                      <a:gd name="connsiteY18" fmla="*/ 696036 h 1617260"/>
                      <a:gd name="connsiteX19" fmla="*/ 177421 w 532263"/>
                      <a:gd name="connsiteY19" fmla="*/ 733567 h 1617260"/>
                      <a:gd name="connsiteX20" fmla="*/ 153538 w 532263"/>
                      <a:gd name="connsiteY20" fmla="*/ 774510 h 1617260"/>
                      <a:gd name="connsiteX21" fmla="*/ 129654 w 532263"/>
                      <a:gd name="connsiteY21" fmla="*/ 805218 h 1617260"/>
                      <a:gd name="connsiteX22" fmla="*/ 95535 w 532263"/>
                      <a:gd name="connsiteY22" fmla="*/ 863221 h 1617260"/>
                      <a:gd name="connsiteX23" fmla="*/ 78475 w 532263"/>
                      <a:gd name="connsiteY23" fmla="*/ 904164 h 1617260"/>
                      <a:gd name="connsiteX24" fmla="*/ 54591 w 532263"/>
                      <a:gd name="connsiteY24" fmla="*/ 955343 h 1617260"/>
                      <a:gd name="connsiteX25" fmla="*/ 30709 w 532263"/>
                      <a:gd name="connsiteY25" fmla="*/ 1003110 h 1617260"/>
                      <a:gd name="connsiteX26" fmla="*/ 23884 w 532263"/>
                      <a:gd name="connsiteY26" fmla="*/ 1054289 h 1617260"/>
                      <a:gd name="connsiteX27" fmla="*/ 13648 w 532263"/>
                      <a:gd name="connsiteY27" fmla="*/ 1084997 h 1617260"/>
                      <a:gd name="connsiteX28" fmla="*/ 3412 w 532263"/>
                      <a:gd name="connsiteY28" fmla="*/ 1129352 h 1617260"/>
                      <a:gd name="connsiteX29" fmla="*/ 0 w 532263"/>
                      <a:gd name="connsiteY29" fmla="*/ 1177119 h 1617260"/>
                      <a:gd name="connsiteX30" fmla="*/ 3412 w 532263"/>
                      <a:gd name="connsiteY30" fmla="*/ 1241946 h 1617260"/>
                      <a:gd name="connsiteX31" fmla="*/ 13648 w 532263"/>
                      <a:gd name="connsiteY31" fmla="*/ 1279477 h 1617260"/>
                      <a:gd name="connsiteX32" fmla="*/ 30708 w 532263"/>
                      <a:gd name="connsiteY32" fmla="*/ 1330657 h 1617260"/>
                      <a:gd name="connsiteX33" fmla="*/ 58003 w 532263"/>
                      <a:gd name="connsiteY33" fmla="*/ 1368188 h 1617260"/>
                      <a:gd name="connsiteX34" fmla="*/ 71651 w 532263"/>
                      <a:gd name="connsiteY34" fmla="*/ 1402307 h 1617260"/>
                      <a:gd name="connsiteX35" fmla="*/ 119418 w 532263"/>
                      <a:gd name="connsiteY35" fmla="*/ 1456897 h 1617260"/>
                      <a:gd name="connsiteX36" fmla="*/ 160361 w 532263"/>
                      <a:gd name="connsiteY36" fmla="*/ 1487606 h 1617260"/>
                      <a:gd name="connsiteX37" fmla="*/ 191069 w 532263"/>
                      <a:gd name="connsiteY37" fmla="*/ 1511489 h 1617260"/>
                      <a:gd name="connsiteX38" fmla="*/ 255896 w 532263"/>
                      <a:gd name="connsiteY38" fmla="*/ 1549021 h 1617260"/>
                      <a:gd name="connsiteX39" fmla="*/ 310487 w 532263"/>
                      <a:gd name="connsiteY39" fmla="*/ 1572904 h 1617260"/>
                      <a:gd name="connsiteX40" fmla="*/ 378726 w 532263"/>
                      <a:gd name="connsiteY40" fmla="*/ 1589964 h 1617260"/>
                      <a:gd name="connsiteX41" fmla="*/ 440141 w 532263"/>
                      <a:gd name="connsiteY41" fmla="*/ 1603612 h 1617260"/>
                      <a:gd name="connsiteX42" fmla="*/ 498144 w 532263"/>
                      <a:gd name="connsiteY42" fmla="*/ 1617260 h 1617260"/>
                      <a:gd name="connsiteX43" fmla="*/ 518615 w 532263"/>
                      <a:gd name="connsiteY43" fmla="*/ 1603612 h 1617260"/>
                      <a:gd name="connsiteX0" fmla="*/ 532263 w 532263"/>
                      <a:gd name="connsiteY0" fmla="*/ 0 h 1617557"/>
                      <a:gd name="connsiteX1" fmla="*/ 522027 w 532263"/>
                      <a:gd name="connsiteY1" fmla="*/ 54591 h 1617557"/>
                      <a:gd name="connsiteX2" fmla="*/ 501556 w 532263"/>
                      <a:gd name="connsiteY2" fmla="*/ 95534 h 1617557"/>
                      <a:gd name="connsiteX3" fmla="*/ 487908 w 532263"/>
                      <a:gd name="connsiteY3" fmla="*/ 156949 h 1617557"/>
                      <a:gd name="connsiteX4" fmla="*/ 470848 w 532263"/>
                      <a:gd name="connsiteY4" fmla="*/ 201304 h 1617557"/>
                      <a:gd name="connsiteX5" fmla="*/ 457200 w 532263"/>
                      <a:gd name="connsiteY5" fmla="*/ 238836 h 1617557"/>
                      <a:gd name="connsiteX6" fmla="*/ 433317 w 532263"/>
                      <a:gd name="connsiteY6" fmla="*/ 293427 h 1617557"/>
                      <a:gd name="connsiteX7" fmla="*/ 426493 w 532263"/>
                      <a:gd name="connsiteY7" fmla="*/ 307074 h 1617557"/>
                      <a:gd name="connsiteX8" fmla="*/ 416257 w 532263"/>
                      <a:gd name="connsiteY8" fmla="*/ 341194 h 1617557"/>
                      <a:gd name="connsiteX9" fmla="*/ 392373 w 532263"/>
                      <a:gd name="connsiteY9" fmla="*/ 388961 h 1617557"/>
                      <a:gd name="connsiteX10" fmla="*/ 368490 w 532263"/>
                      <a:gd name="connsiteY10" fmla="*/ 426492 h 1617557"/>
                      <a:gd name="connsiteX11" fmla="*/ 354842 w 532263"/>
                      <a:gd name="connsiteY11" fmla="*/ 464024 h 1617557"/>
                      <a:gd name="connsiteX12" fmla="*/ 337782 w 532263"/>
                      <a:gd name="connsiteY12" fmla="*/ 481083 h 1617557"/>
                      <a:gd name="connsiteX13" fmla="*/ 307075 w 532263"/>
                      <a:gd name="connsiteY13" fmla="*/ 528851 h 1617557"/>
                      <a:gd name="connsiteX14" fmla="*/ 286603 w 532263"/>
                      <a:gd name="connsiteY14" fmla="*/ 562970 h 1617557"/>
                      <a:gd name="connsiteX15" fmla="*/ 269544 w 532263"/>
                      <a:gd name="connsiteY15" fmla="*/ 583442 h 1617557"/>
                      <a:gd name="connsiteX16" fmla="*/ 238836 w 532263"/>
                      <a:gd name="connsiteY16" fmla="*/ 634621 h 1617557"/>
                      <a:gd name="connsiteX17" fmla="*/ 211541 w 532263"/>
                      <a:gd name="connsiteY17" fmla="*/ 672152 h 1617557"/>
                      <a:gd name="connsiteX18" fmla="*/ 197893 w 532263"/>
                      <a:gd name="connsiteY18" fmla="*/ 696036 h 1617557"/>
                      <a:gd name="connsiteX19" fmla="*/ 177421 w 532263"/>
                      <a:gd name="connsiteY19" fmla="*/ 733567 h 1617557"/>
                      <a:gd name="connsiteX20" fmla="*/ 153538 w 532263"/>
                      <a:gd name="connsiteY20" fmla="*/ 774510 h 1617557"/>
                      <a:gd name="connsiteX21" fmla="*/ 129654 w 532263"/>
                      <a:gd name="connsiteY21" fmla="*/ 805218 h 1617557"/>
                      <a:gd name="connsiteX22" fmla="*/ 95535 w 532263"/>
                      <a:gd name="connsiteY22" fmla="*/ 863221 h 1617557"/>
                      <a:gd name="connsiteX23" fmla="*/ 78475 w 532263"/>
                      <a:gd name="connsiteY23" fmla="*/ 904164 h 1617557"/>
                      <a:gd name="connsiteX24" fmla="*/ 54591 w 532263"/>
                      <a:gd name="connsiteY24" fmla="*/ 955343 h 1617557"/>
                      <a:gd name="connsiteX25" fmla="*/ 30709 w 532263"/>
                      <a:gd name="connsiteY25" fmla="*/ 1003110 h 1617557"/>
                      <a:gd name="connsiteX26" fmla="*/ 23884 w 532263"/>
                      <a:gd name="connsiteY26" fmla="*/ 1054289 h 1617557"/>
                      <a:gd name="connsiteX27" fmla="*/ 13648 w 532263"/>
                      <a:gd name="connsiteY27" fmla="*/ 1084997 h 1617557"/>
                      <a:gd name="connsiteX28" fmla="*/ 3412 w 532263"/>
                      <a:gd name="connsiteY28" fmla="*/ 1129352 h 1617557"/>
                      <a:gd name="connsiteX29" fmla="*/ 0 w 532263"/>
                      <a:gd name="connsiteY29" fmla="*/ 1177119 h 1617557"/>
                      <a:gd name="connsiteX30" fmla="*/ 3412 w 532263"/>
                      <a:gd name="connsiteY30" fmla="*/ 1241946 h 1617557"/>
                      <a:gd name="connsiteX31" fmla="*/ 13648 w 532263"/>
                      <a:gd name="connsiteY31" fmla="*/ 1279477 h 1617557"/>
                      <a:gd name="connsiteX32" fmla="*/ 30708 w 532263"/>
                      <a:gd name="connsiteY32" fmla="*/ 1330657 h 1617557"/>
                      <a:gd name="connsiteX33" fmla="*/ 58003 w 532263"/>
                      <a:gd name="connsiteY33" fmla="*/ 1368188 h 1617557"/>
                      <a:gd name="connsiteX34" fmla="*/ 71651 w 532263"/>
                      <a:gd name="connsiteY34" fmla="*/ 1402307 h 1617557"/>
                      <a:gd name="connsiteX35" fmla="*/ 119418 w 532263"/>
                      <a:gd name="connsiteY35" fmla="*/ 1456897 h 1617557"/>
                      <a:gd name="connsiteX36" fmla="*/ 160361 w 532263"/>
                      <a:gd name="connsiteY36" fmla="*/ 1487606 h 1617557"/>
                      <a:gd name="connsiteX37" fmla="*/ 191069 w 532263"/>
                      <a:gd name="connsiteY37" fmla="*/ 1511489 h 1617557"/>
                      <a:gd name="connsiteX38" fmla="*/ 255896 w 532263"/>
                      <a:gd name="connsiteY38" fmla="*/ 1549021 h 1617557"/>
                      <a:gd name="connsiteX39" fmla="*/ 310487 w 532263"/>
                      <a:gd name="connsiteY39" fmla="*/ 1572904 h 1617557"/>
                      <a:gd name="connsiteX40" fmla="*/ 378726 w 532263"/>
                      <a:gd name="connsiteY40" fmla="*/ 1589964 h 1617557"/>
                      <a:gd name="connsiteX41" fmla="*/ 440141 w 532263"/>
                      <a:gd name="connsiteY41" fmla="*/ 1603612 h 1617557"/>
                      <a:gd name="connsiteX42" fmla="*/ 498144 w 532263"/>
                      <a:gd name="connsiteY42" fmla="*/ 1617260 h 1617557"/>
                      <a:gd name="connsiteX43" fmla="*/ 511791 w 532263"/>
                      <a:gd name="connsiteY43" fmla="*/ 1589964 h 1617557"/>
                      <a:gd name="connsiteX0" fmla="*/ 532263 w 532263"/>
                      <a:gd name="connsiteY0" fmla="*/ 0 h 1607851"/>
                      <a:gd name="connsiteX1" fmla="*/ 522027 w 532263"/>
                      <a:gd name="connsiteY1" fmla="*/ 54591 h 1607851"/>
                      <a:gd name="connsiteX2" fmla="*/ 501556 w 532263"/>
                      <a:gd name="connsiteY2" fmla="*/ 95534 h 1607851"/>
                      <a:gd name="connsiteX3" fmla="*/ 487908 w 532263"/>
                      <a:gd name="connsiteY3" fmla="*/ 156949 h 1607851"/>
                      <a:gd name="connsiteX4" fmla="*/ 470848 w 532263"/>
                      <a:gd name="connsiteY4" fmla="*/ 201304 h 1607851"/>
                      <a:gd name="connsiteX5" fmla="*/ 457200 w 532263"/>
                      <a:gd name="connsiteY5" fmla="*/ 238836 h 1607851"/>
                      <a:gd name="connsiteX6" fmla="*/ 433317 w 532263"/>
                      <a:gd name="connsiteY6" fmla="*/ 293427 h 1607851"/>
                      <a:gd name="connsiteX7" fmla="*/ 426493 w 532263"/>
                      <a:gd name="connsiteY7" fmla="*/ 307074 h 1607851"/>
                      <a:gd name="connsiteX8" fmla="*/ 416257 w 532263"/>
                      <a:gd name="connsiteY8" fmla="*/ 341194 h 1607851"/>
                      <a:gd name="connsiteX9" fmla="*/ 392373 w 532263"/>
                      <a:gd name="connsiteY9" fmla="*/ 388961 h 1607851"/>
                      <a:gd name="connsiteX10" fmla="*/ 368490 w 532263"/>
                      <a:gd name="connsiteY10" fmla="*/ 426492 h 1607851"/>
                      <a:gd name="connsiteX11" fmla="*/ 354842 w 532263"/>
                      <a:gd name="connsiteY11" fmla="*/ 464024 h 1607851"/>
                      <a:gd name="connsiteX12" fmla="*/ 337782 w 532263"/>
                      <a:gd name="connsiteY12" fmla="*/ 481083 h 1607851"/>
                      <a:gd name="connsiteX13" fmla="*/ 307075 w 532263"/>
                      <a:gd name="connsiteY13" fmla="*/ 528851 h 1607851"/>
                      <a:gd name="connsiteX14" fmla="*/ 286603 w 532263"/>
                      <a:gd name="connsiteY14" fmla="*/ 562970 h 1607851"/>
                      <a:gd name="connsiteX15" fmla="*/ 269544 w 532263"/>
                      <a:gd name="connsiteY15" fmla="*/ 583442 h 1607851"/>
                      <a:gd name="connsiteX16" fmla="*/ 238836 w 532263"/>
                      <a:gd name="connsiteY16" fmla="*/ 634621 h 1607851"/>
                      <a:gd name="connsiteX17" fmla="*/ 211541 w 532263"/>
                      <a:gd name="connsiteY17" fmla="*/ 672152 h 1607851"/>
                      <a:gd name="connsiteX18" fmla="*/ 197893 w 532263"/>
                      <a:gd name="connsiteY18" fmla="*/ 696036 h 1607851"/>
                      <a:gd name="connsiteX19" fmla="*/ 177421 w 532263"/>
                      <a:gd name="connsiteY19" fmla="*/ 733567 h 1607851"/>
                      <a:gd name="connsiteX20" fmla="*/ 153538 w 532263"/>
                      <a:gd name="connsiteY20" fmla="*/ 774510 h 1607851"/>
                      <a:gd name="connsiteX21" fmla="*/ 129654 w 532263"/>
                      <a:gd name="connsiteY21" fmla="*/ 805218 h 1607851"/>
                      <a:gd name="connsiteX22" fmla="*/ 95535 w 532263"/>
                      <a:gd name="connsiteY22" fmla="*/ 863221 h 1607851"/>
                      <a:gd name="connsiteX23" fmla="*/ 78475 w 532263"/>
                      <a:gd name="connsiteY23" fmla="*/ 904164 h 1607851"/>
                      <a:gd name="connsiteX24" fmla="*/ 54591 w 532263"/>
                      <a:gd name="connsiteY24" fmla="*/ 955343 h 1607851"/>
                      <a:gd name="connsiteX25" fmla="*/ 30709 w 532263"/>
                      <a:gd name="connsiteY25" fmla="*/ 1003110 h 1607851"/>
                      <a:gd name="connsiteX26" fmla="*/ 23884 w 532263"/>
                      <a:gd name="connsiteY26" fmla="*/ 1054289 h 1607851"/>
                      <a:gd name="connsiteX27" fmla="*/ 13648 w 532263"/>
                      <a:gd name="connsiteY27" fmla="*/ 1084997 h 1607851"/>
                      <a:gd name="connsiteX28" fmla="*/ 3412 w 532263"/>
                      <a:gd name="connsiteY28" fmla="*/ 1129352 h 1607851"/>
                      <a:gd name="connsiteX29" fmla="*/ 0 w 532263"/>
                      <a:gd name="connsiteY29" fmla="*/ 1177119 h 1607851"/>
                      <a:gd name="connsiteX30" fmla="*/ 3412 w 532263"/>
                      <a:gd name="connsiteY30" fmla="*/ 1241946 h 1607851"/>
                      <a:gd name="connsiteX31" fmla="*/ 13648 w 532263"/>
                      <a:gd name="connsiteY31" fmla="*/ 1279477 h 1607851"/>
                      <a:gd name="connsiteX32" fmla="*/ 30708 w 532263"/>
                      <a:gd name="connsiteY32" fmla="*/ 1330657 h 1607851"/>
                      <a:gd name="connsiteX33" fmla="*/ 58003 w 532263"/>
                      <a:gd name="connsiteY33" fmla="*/ 1368188 h 1607851"/>
                      <a:gd name="connsiteX34" fmla="*/ 71651 w 532263"/>
                      <a:gd name="connsiteY34" fmla="*/ 1402307 h 1607851"/>
                      <a:gd name="connsiteX35" fmla="*/ 119418 w 532263"/>
                      <a:gd name="connsiteY35" fmla="*/ 1456897 h 1607851"/>
                      <a:gd name="connsiteX36" fmla="*/ 160361 w 532263"/>
                      <a:gd name="connsiteY36" fmla="*/ 1487606 h 1607851"/>
                      <a:gd name="connsiteX37" fmla="*/ 191069 w 532263"/>
                      <a:gd name="connsiteY37" fmla="*/ 1511489 h 1607851"/>
                      <a:gd name="connsiteX38" fmla="*/ 255896 w 532263"/>
                      <a:gd name="connsiteY38" fmla="*/ 1549021 h 1607851"/>
                      <a:gd name="connsiteX39" fmla="*/ 310487 w 532263"/>
                      <a:gd name="connsiteY39" fmla="*/ 1572904 h 1607851"/>
                      <a:gd name="connsiteX40" fmla="*/ 378726 w 532263"/>
                      <a:gd name="connsiteY40" fmla="*/ 1589964 h 1607851"/>
                      <a:gd name="connsiteX41" fmla="*/ 440141 w 532263"/>
                      <a:gd name="connsiteY41" fmla="*/ 1603612 h 1607851"/>
                      <a:gd name="connsiteX42" fmla="*/ 501556 w 532263"/>
                      <a:gd name="connsiteY42" fmla="*/ 1607025 h 1607851"/>
                      <a:gd name="connsiteX43" fmla="*/ 511791 w 532263"/>
                      <a:gd name="connsiteY43" fmla="*/ 1589964 h 1607851"/>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8003 w 532263"/>
                      <a:gd name="connsiteY33" fmla="*/ 1368188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92373 w 532263"/>
                      <a:gd name="connsiteY9" fmla="*/ 388961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16257 w 532263"/>
                      <a:gd name="connsiteY8" fmla="*/ 341194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54842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4591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55343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32263 w 532263"/>
                      <a:gd name="connsiteY0" fmla="*/ 0 h 1610436"/>
                      <a:gd name="connsiteX1" fmla="*/ 522027 w 532263"/>
                      <a:gd name="connsiteY1" fmla="*/ 54591 h 1610436"/>
                      <a:gd name="connsiteX2" fmla="*/ 501556 w 532263"/>
                      <a:gd name="connsiteY2" fmla="*/ 95534 h 1610436"/>
                      <a:gd name="connsiteX3" fmla="*/ 487908 w 532263"/>
                      <a:gd name="connsiteY3" fmla="*/ 156949 h 1610436"/>
                      <a:gd name="connsiteX4" fmla="*/ 470848 w 532263"/>
                      <a:gd name="connsiteY4" fmla="*/ 201304 h 1610436"/>
                      <a:gd name="connsiteX5" fmla="*/ 457200 w 532263"/>
                      <a:gd name="connsiteY5" fmla="*/ 238836 h 1610436"/>
                      <a:gd name="connsiteX6" fmla="*/ 433317 w 532263"/>
                      <a:gd name="connsiteY6" fmla="*/ 293427 h 1610436"/>
                      <a:gd name="connsiteX7" fmla="*/ 426493 w 532263"/>
                      <a:gd name="connsiteY7" fmla="*/ 307074 h 1610436"/>
                      <a:gd name="connsiteX8" fmla="*/ 409433 w 532263"/>
                      <a:gd name="connsiteY8" fmla="*/ 344606 h 1610436"/>
                      <a:gd name="connsiteX9" fmla="*/ 388961 w 532263"/>
                      <a:gd name="connsiteY9" fmla="*/ 382137 h 1610436"/>
                      <a:gd name="connsiteX10" fmla="*/ 368490 w 532263"/>
                      <a:gd name="connsiteY10" fmla="*/ 426492 h 1610436"/>
                      <a:gd name="connsiteX11" fmla="*/ 344606 w 532263"/>
                      <a:gd name="connsiteY11" fmla="*/ 464024 h 1610436"/>
                      <a:gd name="connsiteX12" fmla="*/ 337782 w 532263"/>
                      <a:gd name="connsiteY12" fmla="*/ 481083 h 1610436"/>
                      <a:gd name="connsiteX13" fmla="*/ 307075 w 532263"/>
                      <a:gd name="connsiteY13" fmla="*/ 528851 h 1610436"/>
                      <a:gd name="connsiteX14" fmla="*/ 286603 w 532263"/>
                      <a:gd name="connsiteY14" fmla="*/ 562970 h 1610436"/>
                      <a:gd name="connsiteX15" fmla="*/ 269544 w 532263"/>
                      <a:gd name="connsiteY15" fmla="*/ 583442 h 1610436"/>
                      <a:gd name="connsiteX16" fmla="*/ 238836 w 532263"/>
                      <a:gd name="connsiteY16" fmla="*/ 634621 h 1610436"/>
                      <a:gd name="connsiteX17" fmla="*/ 211541 w 532263"/>
                      <a:gd name="connsiteY17" fmla="*/ 672152 h 1610436"/>
                      <a:gd name="connsiteX18" fmla="*/ 197893 w 532263"/>
                      <a:gd name="connsiteY18" fmla="*/ 696036 h 1610436"/>
                      <a:gd name="connsiteX19" fmla="*/ 177421 w 532263"/>
                      <a:gd name="connsiteY19" fmla="*/ 733567 h 1610436"/>
                      <a:gd name="connsiteX20" fmla="*/ 153538 w 532263"/>
                      <a:gd name="connsiteY20" fmla="*/ 774510 h 1610436"/>
                      <a:gd name="connsiteX21" fmla="*/ 129654 w 532263"/>
                      <a:gd name="connsiteY21" fmla="*/ 805218 h 1610436"/>
                      <a:gd name="connsiteX22" fmla="*/ 95535 w 532263"/>
                      <a:gd name="connsiteY22" fmla="*/ 863221 h 1610436"/>
                      <a:gd name="connsiteX23" fmla="*/ 78475 w 532263"/>
                      <a:gd name="connsiteY23" fmla="*/ 904164 h 1610436"/>
                      <a:gd name="connsiteX24" fmla="*/ 51179 w 532263"/>
                      <a:gd name="connsiteY24" fmla="*/ 948519 h 1610436"/>
                      <a:gd name="connsiteX25" fmla="*/ 30709 w 532263"/>
                      <a:gd name="connsiteY25" fmla="*/ 1003110 h 1610436"/>
                      <a:gd name="connsiteX26" fmla="*/ 23884 w 532263"/>
                      <a:gd name="connsiteY26" fmla="*/ 1054289 h 1610436"/>
                      <a:gd name="connsiteX27" fmla="*/ 13648 w 532263"/>
                      <a:gd name="connsiteY27" fmla="*/ 1084997 h 1610436"/>
                      <a:gd name="connsiteX28" fmla="*/ 3412 w 532263"/>
                      <a:gd name="connsiteY28" fmla="*/ 1129352 h 1610436"/>
                      <a:gd name="connsiteX29" fmla="*/ 0 w 532263"/>
                      <a:gd name="connsiteY29" fmla="*/ 1177119 h 1610436"/>
                      <a:gd name="connsiteX30" fmla="*/ 3412 w 532263"/>
                      <a:gd name="connsiteY30" fmla="*/ 1241946 h 1610436"/>
                      <a:gd name="connsiteX31" fmla="*/ 13648 w 532263"/>
                      <a:gd name="connsiteY31" fmla="*/ 1279477 h 1610436"/>
                      <a:gd name="connsiteX32" fmla="*/ 30708 w 532263"/>
                      <a:gd name="connsiteY32" fmla="*/ 1330657 h 1610436"/>
                      <a:gd name="connsiteX33" fmla="*/ 51179 w 532263"/>
                      <a:gd name="connsiteY33" fmla="*/ 1371600 h 1610436"/>
                      <a:gd name="connsiteX34" fmla="*/ 71651 w 532263"/>
                      <a:gd name="connsiteY34" fmla="*/ 1402307 h 1610436"/>
                      <a:gd name="connsiteX35" fmla="*/ 119418 w 532263"/>
                      <a:gd name="connsiteY35" fmla="*/ 1456897 h 1610436"/>
                      <a:gd name="connsiteX36" fmla="*/ 160361 w 532263"/>
                      <a:gd name="connsiteY36" fmla="*/ 1487606 h 1610436"/>
                      <a:gd name="connsiteX37" fmla="*/ 191069 w 532263"/>
                      <a:gd name="connsiteY37" fmla="*/ 1511489 h 1610436"/>
                      <a:gd name="connsiteX38" fmla="*/ 255896 w 532263"/>
                      <a:gd name="connsiteY38" fmla="*/ 1549021 h 1610436"/>
                      <a:gd name="connsiteX39" fmla="*/ 310487 w 532263"/>
                      <a:gd name="connsiteY39" fmla="*/ 1572904 h 1610436"/>
                      <a:gd name="connsiteX40" fmla="*/ 378726 w 532263"/>
                      <a:gd name="connsiteY40" fmla="*/ 1589964 h 1610436"/>
                      <a:gd name="connsiteX41" fmla="*/ 440141 w 532263"/>
                      <a:gd name="connsiteY41" fmla="*/ 1603612 h 1610436"/>
                      <a:gd name="connsiteX42" fmla="*/ 501556 w 532263"/>
                      <a:gd name="connsiteY42" fmla="*/ 1607025 h 1610436"/>
                      <a:gd name="connsiteX43" fmla="*/ 522027 w 532263"/>
                      <a:gd name="connsiteY43" fmla="*/ 1610436 h 1610436"/>
                      <a:gd name="connsiteX0" fmla="*/ 529610 w 529610"/>
                      <a:gd name="connsiteY0" fmla="*/ 0 h 1610436"/>
                      <a:gd name="connsiteX1" fmla="*/ 519374 w 529610"/>
                      <a:gd name="connsiteY1" fmla="*/ 54591 h 1610436"/>
                      <a:gd name="connsiteX2" fmla="*/ 498903 w 529610"/>
                      <a:gd name="connsiteY2" fmla="*/ 95534 h 1610436"/>
                      <a:gd name="connsiteX3" fmla="*/ 485255 w 529610"/>
                      <a:gd name="connsiteY3" fmla="*/ 156949 h 1610436"/>
                      <a:gd name="connsiteX4" fmla="*/ 468195 w 529610"/>
                      <a:gd name="connsiteY4" fmla="*/ 201304 h 1610436"/>
                      <a:gd name="connsiteX5" fmla="*/ 454547 w 529610"/>
                      <a:gd name="connsiteY5" fmla="*/ 238836 h 1610436"/>
                      <a:gd name="connsiteX6" fmla="*/ 430664 w 529610"/>
                      <a:gd name="connsiteY6" fmla="*/ 293427 h 1610436"/>
                      <a:gd name="connsiteX7" fmla="*/ 423840 w 529610"/>
                      <a:gd name="connsiteY7" fmla="*/ 307074 h 1610436"/>
                      <a:gd name="connsiteX8" fmla="*/ 406780 w 529610"/>
                      <a:gd name="connsiteY8" fmla="*/ 344606 h 1610436"/>
                      <a:gd name="connsiteX9" fmla="*/ 386308 w 529610"/>
                      <a:gd name="connsiteY9" fmla="*/ 382137 h 1610436"/>
                      <a:gd name="connsiteX10" fmla="*/ 365837 w 529610"/>
                      <a:gd name="connsiteY10" fmla="*/ 426492 h 1610436"/>
                      <a:gd name="connsiteX11" fmla="*/ 341953 w 529610"/>
                      <a:gd name="connsiteY11" fmla="*/ 464024 h 1610436"/>
                      <a:gd name="connsiteX12" fmla="*/ 335129 w 529610"/>
                      <a:gd name="connsiteY12" fmla="*/ 481083 h 1610436"/>
                      <a:gd name="connsiteX13" fmla="*/ 304422 w 529610"/>
                      <a:gd name="connsiteY13" fmla="*/ 528851 h 1610436"/>
                      <a:gd name="connsiteX14" fmla="*/ 283950 w 529610"/>
                      <a:gd name="connsiteY14" fmla="*/ 562970 h 1610436"/>
                      <a:gd name="connsiteX15" fmla="*/ 266891 w 529610"/>
                      <a:gd name="connsiteY15" fmla="*/ 583442 h 1610436"/>
                      <a:gd name="connsiteX16" fmla="*/ 236183 w 529610"/>
                      <a:gd name="connsiteY16" fmla="*/ 634621 h 1610436"/>
                      <a:gd name="connsiteX17" fmla="*/ 208888 w 529610"/>
                      <a:gd name="connsiteY17" fmla="*/ 672152 h 1610436"/>
                      <a:gd name="connsiteX18" fmla="*/ 195240 w 529610"/>
                      <a:gd name="connsiteY18" fmla="*/ 696036 h 1610436"/>
                      <a:gd name="connsiteX19" fmla="*/ 174768 w 529610"/>
                      <a:gd name="connsiteY19" fmla="*/ 733567 h 1610436"/>
                      <a:gd name="connsiteX20" fmla="*/ 150885 w 529610"/>
                      <a:gd name="connsiteY20" fmla="*/ 774510 h 1610436"/>
                      <a:gd name="connsiteX21" fmla="*/ 127001 w 529610"/>
                      <a:gd name="connsiteY21" fmla="*/ 805218 h 1610436"/>
                      <a:gd name="connsiteX22" fmla="*/ 92882 w 529610"/>
                      <a:gd name="connsiteY22" fmla="*/ 863221 h 1610436"/>
                      <a:gd name="connsiteX23" fmla="*/ 75822 w 529610"/>
                      <a:gd name="connsiteY23" fmla="*/ 904164 h 1610436"/>
                      <a:gd name="connsiteX24" fmla="*/ 48526 w 529610"/>
                      <a:gd name="connsiteY24" fmla="*/ 948519 h 1610436"/>
                      <a:gd name="connsiteX25" fmla="*/ 28056 w 529610"/>
                      <a:gd name="connsiteY25" fmla="*/ 1003110 h 1610436"/>
                      <a:gd name="connsiteX26" fmla="*/ 21231 w 529610"/>
                      <a:gd name="connsiteY26" fmla="*/ 1054289 h 1610436"/>
                      <a:gd name="connsiteX27" fmla="*/ 10995 w 529610"/>
                      <a:gd name="connsiteY27" fmla="*/ 1084997 h 1610436"/>
                      <a:gd name="connsiteX28" fmla="*/ 759 w 529610"/>
                      <a:gd name="connsiteY28" fmla="*/ 1129352 h 1610436"/>
                      <a:gd name="connsiteX29" fmla="*/ 759 w 529610"/>
                      <a:gd name="connsiteY29" fmla="*/ 1173707 h 1610436"/>
                      <a:gd name="connsiteX30" fmla="*/ 759 w 529610"/>
                      <a:gd name="connsiteY30" fmla="*/ 1241946 h 1610436"/>
                      <a:gd name="connsiteX31" fmla="*/ 10995 w 529610"/>
                      <a:gd name="connsiteY31" fmla="*/ 1279477 h 1610436"/>
                      <a:gd name="connsiteX32" fmla="*/ 28055 w 529610"/>
                      <a:gd name="connsiteY32" fmla="*/ 1330657 h 1610436"/>
                      <a:gd name="connsiteX33" fmla="*/ 48526 w 529610"/>
                      <a:gd name="connsiteY33" fmla="*/ 1371600 h 1610436"/>
                      <a:gd name="connsiteX34" fmla="*/ 68998 w 529610"/>
                      <a:gd name="connsiteY34" fmla="*/ 1402307 h 1610436"/>
                      <a:gd name="connsiteX35" fmla="*/ 116765 w 529610"/>
                      <a:gd name="connsiteY35" fmla="*/ 1456897 h 1610436"/>
                      <a:gd name="connsiteX36" fmla="*/ 157708 w 529610"/>
                      <a:gd name="connsiteY36" fmla="*/ 1487606 h 1610436"/>
                      <a:gd name="connsiteX37" fmla="*/ 188416 w 529610"/>
                      <a:gd name="connsiteY37" fmla="*/ 1511489 h 1610436"/>
                      <a:gd name="connsiteX38" fmla="*/ 253243 w 529610"/>
                      <a:gd name="connsiteY38" fmla="*/ 1549021 h 1610436"/>
                      <a:gd name="connsiteX39" fmla="*/ 307834 w 529610"/>
                      <a:gd name="connsiteY39" fmla="*/ 1572904 h 1610436"/>
                      <a:gd name="connsiteX40" fmla="*/ 376073 w 529610"/>
                      <a:gd name="connsiteY40" fmla="*/ 1589964 h 1610436"/>
                      <a:gd name="connsiteX41" fmla="*/ 437488 w 529610"/>
                      <a:gd name="connsiteY41" fmla="*/ 1603612 h 1610436"/>
                      <a:gd name="connsiteX42" fmla="*/ 498903 w 529610"/>
                      <a:gd name="connsiteY42" fmla="*/ 1607025 h 1610436"/>
                      <a:gd name="connsiteX43" fmla="*/ 519374 w 529610"/>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11137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21373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499045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75964 w 529752"/>
                      <a:gd name="connsiteY23" fmla="*/ 904164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29752"/>
                      <a:gd name="connsiteY0" fmla="*/ 0 h 1610436"/>
                      <a:gd name="connsiteX1" fmla="*/ 519516 w 529752"/>
                      <a:gd name="connsiteY1" fmla="*/ 54591 h 1610436"/>
                      <a:gd name="connsiteX2" fmla="*/ 505868 w 529752"/>
                      <a:gd name="connsiteY2" fmla="*/ 95534 h 1610436"/>
                      <a:gd name="connsiteX3" fmla="*/ 485397 w 529752"/>
                      <a:gd name="connsiteY3" fmla="*/ 156949 h 1610436"/>
                      <a:gd name="connsiteX4" fmla="*/ 468337 w 529752"/>
                      <a:gd name="connsiteY4" fmla="*/ 201304 h 1610436"/>
                      <a:gd name="connsiteX5" fmla="*/ 454689 w 529752"/>
                      <a:gd name="connsiteY5" fmla="*/ 238836 h 1610436"/>
                      <a:gd name="connsiteX6" fmla="*/ 430806 w 529752"/>
                      <a:gd name="connsiteY6" fmla="*/ 293427 h 1610436"/>
                      <a:gd name="connsiteX7" fmla="*/ 423982 w 529752"/>
                      <a:gd name="connsiteY7" fmla="*/ 307074 h 1610436"/>
                      <a:gd name="connsiteX8" fmla="*/ 406922 w 529752"/>
                      <a:gd name="connsiteY8" fmla="*/ 344606 h 1610436"/>
                      <a:gd name="connsiteX9" fmla="*/ 386450 w 529752"/>
                      <a:gd name="connsiteY9" fmla="*/ 382137 h 1610436"/>
                      <a:gd name="connsiteX10" fmla="*/ 365979 w 529752"/>
                      <a:gd name="connsiteY10" fmla="*/ 426492 h 1610436"/>
                      <a:gd name="connsiteX11" fmla="*/ 342095 w 529752"/>
                      <a:gd name="connsiteY11" fmla="*/ 464024 h 1610436"/>
                      <a:gd name="connsiteX12" fmla="*/ 335271 w 529752"/>
                      <a:gd name="connsiteY12" fmla="*/ 481083 h 1610436"/>
                      <a:gd name="connsiteX13" fmla="*/ 304564 w 529752"/>
                      <a:gd name="connsiteY13" fmla="*/ 528851 h 1610436"/>
                      <a:gd name="connsiteX14" fmla="*/ 284092 w 529752"/>
                      <a:gd name="connsiteY14" fmla="*/ 562970 h 1610436"/>
                      <a:gd name="connsiteX15" fmla="*/ 267033 w 529752"/>
                      <a:gd name="connsiteY15" fmla="*/ 583442 h 1610436"/>
                      <a:gd name="connsiteX16" fmla="*/ 236325 w 529752"/>
                      <a:gd name="connsiteY16" fmla="*/ 634621 h 1610436"/>
                      <a:gd name="connsiteX17" fmla="*/ 209030 w 529752"/>
                      <a:gd name="connsiteY17" fmla="*/ 672152 h 1610436"/>
                      <a:gd name="connsiteX18" fmla="*/ 195382 w 529752"/>
                      <a:gd name="connsiteY18" fmla="*/ 696036 h 1610436"/>
                      <a:gd name="connsiteX19" fmla="*/ 174910 w 529752"/>
                      <a:gd name="connsiteY19" fmla="*/ 733567 h 1610436"/>
                      <a:gd name="connsiteX20" fmla="*/ 151027 w 529752"/>
                      <a:gd name="connsiteY20" fmla="*/ 774510 h 1610436"/>
                      <a:gd name="connsiteX21" fmla="*/ 127143 w 529752"/>
                      <a:gd name="connsiteY21" fmla="*/ 805218 h 1610436"/>
                      <a:gd name="connsiteX22" fmla="*/ 93024 w 529752"/>
                      <a:gd name="connsiteY22" fmla="*/ 863221 h 1610436"/>
                      <a:gd name="connsiteX23" fmla="*/ 69140 w 529752"/>
                      <a:gd name="connsiteY23" fmla="*/ 900753 h 1610436"/>
                      <a:gd name="connsiteX24" fmla="*/ 48668 w 529752"/>
                      <a:gd name="connsiteY24" fmla="*/ 948519 h 1610436"/>
                      <a:gd name="connsiteX25" fmla="*/ 28198 w 529752"/>
                      <a:gd name="connsiteY25" fmla="*/ 1003110 h 1610436"/>
                      <a:gd name="connsiteX26" fmla="*/ 14549 w 529752"/>
                      <a:gd name="connsiteY26" fmla="*/ 1054289 h 1610436"/>
                      <a:gd name="connsiteX27" fmla="*/ 7725 w 529752"/>
                      <a:gd name="connsiteY27" fmla="*/ 1084997 h 1610436"/>
                      <a:gd name="connsiteX28" fmla="*/ 4313 w 529752"/>
                      <a:gd name="connsiteY28" fmla="*/ 1129352 h 1610436"/>
                      <a:gd name="connsiteX29" fmla="*/ 901 w 529752"/>
                      <a:gd name="connsiteY29" fmla="*/ 1173707 h 1610436"/>
                      <a:gd name="connsiteX30" fmla="*/ 901 w 529752"/>
                      <a:gd name="connsiteY30" fmla="*/ 1241946 h 1610436"/>
                      <a:gd name="connsiteX31" fmla="*/ 11137 w 529752"/>
                      <a:gd name="connsiteY31" fmla="*/ 1279477 h 1610436"/>
                      <a:gd name="connsiteX32" fmla="*/ 28197 w 529752"/>
                      <a:gd name="connsiteY32" fmla="*/ 1330657 h 1610436"/>
                      <a:gd name="connsiteX33" fmla="*/ 48668 w 529752"/>
                      <a:gd name="connsiteY33" fmla="*/ 1371600 h 1610436"/>
                      <a:gd name="connsiteX34" fmla="*/ 69140 w 529752"/>
                      <a:gd name="connsiteY34" fmla="*/ 1402307 h 1610436"/>
                      <a:gd name="connsiteX35" fmla="*/ 116907 w 529752"/>
                      <a:gd name="connsiteY35" fmla="*/ 1456897 h 1610436"/>
                      <a:gd name="connsiteX36" fmla="*/ 157850 w 529752"/>
                      <a:gd name="connsiteY36" fmla="*/ 1487606 h 1610436"/>
                      <a:gd name="connsiteX37" fmla="*/ 188558 w 529752"/>
                      <a:gd name="connsiteY37" fmla="*/ 1511489 h 1610436"/>
                      <a:gd name="connsiteX38" fmla="*/ 253385 w 529752"/>
                      <a:gd name="connsiteY38" fmla="*/ 1549021 h 1610436"/>
                      <a:gd name="connsiteX39" fmla="*/ 307976 w 529752"/>
                      <a:gd name="connsiteY39" fmla="*/ 1572904 h 1610436"/>
                      <a:gd name="connsiteX40" fmla="*/ 376215 w 529752"/>
                      <a:gd name="connsiteY40" fmla="*/ 1589964 h 1610436"/>
                      <a:gd name="connsiteX41" fmla="*/ 437630 w 529752"/>
                      <a:gd name="connsiteY41" fmla="*/ 1603612 h 1610436"/>
                      <a:gd name="connsiteX42" fmla="*/ 499045 w 529752"/>
                      <a:gd name="connsiteY42" fmla="*/ 1607025 h 1610436"/>
                      <a:gd name="connsiteX43" fmla="*/ 519516 w 529752"/>
                      <a:gd name="connsiteY43" fmla="*/ 1610436 h 1610436"/>
                      <a:gd name="connsiteX0" fmla="*/ 529752 w 553636"/>
                      <a:gd name="connsiteY0" fmla="*/ 0 h 1610436"/>
                      <a:gd name="connsiteX1" fmla="*/ 519516 w 553636"/>
                      <a:gd name="connsiteY1" fmla="*/ 54591 h 1610436"/>
                      <a:gd name="connsiteX2" fmla="*/ 505868 w 553636"/>
                      <a:gd name="connsiteY2" fmla="*/ 95534 h 1610436"/>
                      <a:gd name="connsiteX3" fmla="*/ 485397 w 553636"/>
                      <a:gd name="connsiteY3" fmla="*/ 156949 h 1610436"/>
                      <a:gd name="connsiteX4" fmla="*/ 468337 w 553636"/>
                      <a:gd name="connsiteY4" fmla="*/ 201304 h 1610436"/>
                      <a:gd name="connsiteX5" fmla="*/ 454689 w 553636"/>
                      <a:gd name="connsiteY5" fmla="*/ 238836 h 1610436"/>
                      <a:gd name="connsiteX6" fmla="*/ 430806 w 553636"/>
                      <a:gd name="connsiteY6" fmla="*/ 293427 h 1610436"/>
                      <a:gd name="connsiteX7" fmla="*/ 423982 w 553636"/>
                      <a:gd name="connsiteY7" fmla="*/ 307074 h 1610436"/>
                      <a:gd name="connsiteX8" fmla="*/ 406922 w 553636"/>
                      <a:gd name="connsiteY8" fmla="*/ 344606 h 1610436"/>
                      <a:gd name="connsiteX9" fmla="*/ 386450 w 553636"/>
                      <a:gd name="connsiteY9" fmla="*/ 382137 h 1610436"/>
                      <a:gd name="connsiteX10" fmla="*/ 365979 w 553636"/>
                      <a:gd name="connsiteY10" fmla="*/ 426492 h 1610436"/>
                      <a:gd name="connsiteX11" fmla="*/ 342095 w 553636"/>
                      <a:gd name="connsiteY11" fmla="*/ 464024 h 1610436"/>
                      <a:gd name="connsiteX12" fmla="*/ 335271 w 553636"/>
                      <a:gd name="connsiteY12" fmla="*/ 481083 h 1610436"/>
                      <a:gd name="connsiteX13" fmla="*/ 304564 w 553636"/>
                      <a:gd name="connsiteY13" fmla="*/ 528851 h 1610436"/>
                      <a:gd name="connsiteX14" fmla="*/ 284092 w 553636"/>
                      <a:gd name="connsiteY14" fmla="*/ 562970 h 1610436"/>
                      <a:gd name="connsiteX15" fmla="*/ 267033 w 553636"/>
                      <a:gd name="connsiteY15" fmla="*/ 583442 h 1610436"/>
                      <a:gd name="connsiteX16" fmla="*/ 236325 w 553636"/>
                      <a:gd name="connsiteY16" fmla="*/ 634621 h 1610436"/>
                      <a:gd name="connsiteX17" fmla="*/ 209030 w 553636"/>
                      <a:gd name="connsiteY17" fmla="*/ 672152 h 1610436"/>
                      <a:gd name="connsiteX18" fmla="*/ 195382 w 553636"/>
                      <a:gd name="connsiteY18" fmla="*/ 696036 h 1610436"/>
                      <a:gd name="connsiteX19" fmla="*/ 174910 w 553636"/>
                      <a:gd name="connsiteY19" fmla="*/ 733567 h 1610436"/>
                      <a:gd name="connsiteX20" fmla="*/ 151027 w 553636"/>
                      <a:gd name="connsiteY20" fmla="*/ 774510 h 1610436"/>
                      <a:gd name="connsiteX21" fmla="*/ 127143 w 553636"/>
                      <a:gd name="connsiteY21" fmla="*/ 805218 h 1610436"/>
                      <a:gd name="connsiteX22" fmla="*/ 93024 w 553636"/>
                      <a:gd name="connsiteY22" fmla="*/ 863221 h 1610436"/>
                      <a:gd name="connsiteX23" fmla="*/ 69140 w 553636"/>
                      <a:gd name="connsiteY23" fmla="*/ 900753 h 1610436"/>
                      <a:gd name="connsiteX24" fmla="*/ 48668 w 553636"/>
                      <a:gd name="connsiteY24" fmla="*/ 948519 h 1610436"/>
                      <a:gd name="connsiteX25" fmla="*/ 28198 w 553636"/>
                      <a:gd name="connsiteY25" fmla="*/ 1003110 h 1610436"/>
                      <a:gd name="connsiteX26" fmla="*/ 14549 w 553636"/>
                      <a:gd name="connsiteY26" fmla="*/ 1054289 h 1610436"/>
                      <a:gd name="connsiteX27" fmla="*/ 7725 w 553636"/>
                      <a:gd name="connsiteY27" fmla="*/ 1084997 h 1610436"/>
                      <a:gd name="connsiteX28" fmla="*/ 4313 w 553636"/>
                      <a:gd name="connsiteY28" fmla="*/ 1129352 h 1610436"/>
                      <a:gd name="connsiteX29" fmla="*/ 901 w 553636"/>
                      <a:gd name="connsiteY29" fmla="*/ 1173707 h 1610436"/>
                      <a:gd name="connsiteX30" fmla="*/ 901 w 553636"/>
                      <a:gd name="connsiteY30" fmla="*/ 1241946 h 1610436"/>
                      <a:gd name="connsiteX31" fmla="*/ 11137 w 553636"/>
                      <a:gd name="connsiteY31" fmla="*/ 1279477 h 1610436"/>
                      <a:gd name="connsiteX32" fmla="*/ 28197 w 553636"/>
                      <a:gd name="connsiteY32" fmla="*/ 1330657 h 1610436"/>
                      <a:gd name="connsiteX33" fmla="*/ 48668 w 553636"/>
                      <a:gd name="connsiteY33" fmla="*/ 1371600 h 1610436"/>
                      <a:gd name="connsiteX34" fmla="*/ 69140 w 553636"/>
                      <a:gd name="connsiteY34" fmla="*/ 1402307 h 1610436"/>
                      <a:gd name="connsiteX35" fmla="*/ 116907 w 553636"/>
                      <a:gd name="connsiteY35" fmla="*/ 1456897 h 1610436"/>
                      <a:gd name="connsiteX36" fmla="*/ 157850 w 553636"/>
                      <a:gd name="connsiteY36" fmla="*/ 1487606 h 1610436"/>
                      <a:gd name="connsiteX37" fmla="*/ 188558 w 553636"/>
                      <a:gd name="connsiteY37" fmla="*/ 1511489 h 1610436"/>
                      <a:gd name="connsiteX38" fmla="*/ 253385 w 553636"/>
                      <a:gd name="connsiteY38" fmla="*/ 1549021 h 1610436"/>
                      <a:gd name="connsiteX39" fmla="*/ 307976 w 553636"/>
                      <a:gd name="connsiteY39" fmla="*/ 1572904 h 1610436"/>
                      <a:gd name="connsiteX40" fmla="*/ 376215 w 553636"/>
                      <a:gd name="connsiteY40" fmla="*/ 1589964 h 1610436"/>
                      <a:gd name="connsiteX41" fmla="*/ 437630 w 553636"/>
                      <a:gd name="connsiteY41" fmla="*/ 1603612 h 1610436"/>
                      <a:gd name="connsiteX42" fmla="*/ 499045 w 553636"/>
                      <a:gd name="connsiteY42" fmla="*/ 1607025 h 1610436"/>
                      <a:gd name="connsiteX43" fmla="*/ 553636 w 553636"/>
                      <a:gd name="connsiteY43" fmla="*/ 1610436 h 1610436"/>
                      <a:gd name="connsiteX0" fmla="*/ 536576 w 553636"/>
                      <a:gd name="connsiteY0" fmla="*/ 0 h 1620672"/>
                      <a:gd name="connsiteX1" fmla="*/ 519516 w 553636"/>
                      <a:gd name="connsiteY1" fmla="*/ 64827 h 1620672"/>
                      <a:gd name="connsiteX2" fmla="*/ 505868 w 553636"/>
                      <a:gd name="connsiteY2" fmla="*/ 105770 h 1620672"/>
                      <a:gd name="connsiteX3" fmla="*/ 485397 w 553636"/>
                      <a:gd name="connsiteY3" fmla="*/ 167185 h 1620672"/>
                      <a:gd name="connsiteX4" fmla="*/ 468337 w 553636"/>
                      <a:gd name="connsiteY4" fmla="*/ 211540 h 1620672"/>
                      <a:gd name="connsiteX5" fmla="*/ 454689 w 553636"/>
                      <a:gd name="connsiteY5" fmla="*/ 249072 h 1620672"/>
                      <a:gd name="connsiteX6" fmla="*/ 430806 w 553636"/>
                      <a:gd name="connsiteY6" fmla="*/ 303663 h 1620672"/>
                      <a:gd name="connsiteX7" fmla="*/ 423982 w 553636"/>
                      <a:gd name="connsiteY7" fmla="*/ 317310 h 1620672"/>
                      <a:gd name="connsiteX8" fmla="*/ 406922 w 553636"/>
                      <a:gd name="connsiteY8" fmla="*/ 354842 h 1620672"/>
                      <a:gd name="connsiteX9" fmla="*/ 386450 w 553636"/>
                      <a:gd name="connsiteY9" fmla="*/ 392373 h 1620672"/>
                      <a:gd name="connsiteX10" fmla="*/ 365979 w 553636"/>
                      <a:gd name="connsiteY10" fmla="*/ 436728 h 1620672"/>
                      <a:gd name="connsiteX11" fmla="*/ 342095 w 553636"/>
                      <a:gd name="connsiteY11" fmla="*/ 474260 h 1620672"/>
                      <a:gd name="connsiteX12" fmla="*/ 335271 w 553636"/>
                      <a:gd name="connsiteY12" fmla="*/ 491319 h 1620672"/>
                      <a:gd name="connsiteX13" fmla="*/ 304564 w 553636"/>
                      <a:gd name="connsiteY13" fmla="*/ 539087 h 1620672"/>
                      <a:gd name="connsiteX14" fmla="*/ 284092 w 553636"/>
                      <a:gd name="connsiteY14" fmla="*/ 573206 h 1620672"/>
                      <a:gd name="connsiteX15" fmla="*/ 267033 w 553636"/>
                      <a:gd name="connsiteY15" fmla="*/ 593678 h 1620672"/>
                      <a:gd name="connsiteX16" fmla="*/ 236325 w 553636"/>
                      <a:gd name="connsiteY16" fmla="*/ 644857 h 1620672"/>
                      <a:gd name="connsiteX17" fmla="*/ 209030 w 553636"/>
                      <a:gd name="connsiteY17" fmla="*/ 682388 h 1620672"/>
                      <a:gd name="connsiteX18" fmla="*/ 195382 w 553636"/>
                      <a:gd name="connsiteY18" fmla="*/ 706272 h 1620672"/>
                      <a:gd name="connsiteX19" fmla="*/ 174910 w 553636"/>
                      <a:gd name="connsiteY19" fmla="*/ 743803 h 1620672"/>
                      <a:gd name="connsiteX20" fmla="*/ 151027 w 553636"/>
                      <a:gd name="connsiteY20" fmla="*/ 784746 h 1620672"/>
                      <a:gd name="connsiteX21" fmla="*/ 127143 w 553636"/>
                      <a:gd name="connsiteY21" fmla="*/ 815454 h 1620672"/>
                      <a:gd name="connsiteX22" fmla="*/ 93024 w 553636"/>
                      <a:gd name="connsiteY22" fmla="*/ 873457 h 1620672"/>
                      <a:gd name="connsiteX23" fmla="*/ 69140 w 553636"/>
                      <a:gd name="connsiteY23" fmla="*/ 910989 h 1620672"/>
                      <a:gd name="connsiteX24" fmla="*/ 48668 w 553636"/>
                      <a:gd name="connsiteY24" fmla="*/ 958755 h 1620672"/>
                      <a:gd name="connsiteX25" fmla="*/ 28198 w 553636"/>
                      <a:gd name="connsiteY25" fmla="*/ 1013346 h 1620672"/>
                      <a:gd name="connsiteX26" fmla="*/ 14549 w 553636"/>
                      <a:gd name="connsiteY26" fmla="*/ 1064525 h 1620672"/>
                      <a:gd name="connsiteX27" fmla="*/ 7725 w 553636"/>
                      <a:gd name="connsiteY27" fmla="*/ 1095233 h 1620672"/>
                      <a:gd name="connsiteX28" fmla="*/ 4313 w 553636"/>
                      <a:gd name="connsiteY28" fmla="*/ 1139588 h 1620672"/>
                      <a:gd name="connsiteX29" fmla="*/ 901 w 553636"/>
                      <a:gd name="connsiteY29" fmla="*/ 1183943 h 1620672"/>
                      <a:gd name="connsiteX30" fmla="*/ 901 w 553636"/>
                      <a:gd name="connsiteY30" fmla="*/ 1252182 h 1620672"/>
                      <a:gd name="connsiteX31" fmla="*/ 11137 w 553636"/>
                      <a:gd name="connsiteY31" fmla="*/ 1289713 h 1620672"/>
                      <a:gd name="connsiteX32" fmla="*/ 28197 w 553636"/>
                      <a:gd name="connsiteY32" fmla="*/ 1340893 h 1620672"/>
                      <a:gd name="connsiteX33" fmla="*/ 48668 w 553636"/>
                      <a:gd name="connsiteY33" fmla="*/ 1381836 h 1620672"/>
                      <a:gd name="connsiteX34" fmla="*/ 69140 w 553636"/>
                      <a:gd name="connsiteY34" fmla="*/ 1412543 h 1620672"/>
                      <a:gd name="connsiteX35" fmla="*/ 116907 w 553636"/>
                      <a:gd name="connsiteY35" fmla="*/ 1467133 h 1620672"/>
                      <a:gd name="connsiteX36" fmla="*/ 157850 w 553636"/>
                      <a:gd name="connsiteY36" fmla="*/ 1497842 h 1620672"/>
                      <a:gd name="connsiteX37" fmla="*/ 188558 w 553636"/>
                      <a:gd name="connsiteY37" fmla="*/ 1521725 h 1620672"/>
                      <a:gd name="connsiteX38" fmla="*/ 253385 w 553636"/>
                      <a:gd name="connsiteY38" fmla="*/ 1559257 h 1620672"/>
                      <a:gd name="connsiteX39" fmla="*/ 307976 w 553636"/>
                      <a:gd name="connsiteY39" fmla="*/ 1583140 h 1620672"/>
                      <a:gd name="connsiteX40" fmla="*/ 376215 w 553636"/>
                      <a:gd name="connsiteY40" fmla="*/ 1600200 h 1620672"/>
                      <a:gd name="connsiteX41" fmla="*/ 437630 w 553636"/>
                      <a:gd name="connsiteY41" fmla="*/ 1613848 h 1620672"/>
                      <a:gd name="connsiteX42" fmla="*/ 499045 w 553636"/>
                      <a:gd name="connsiteY42" fmla="*/ 1617261 h 1620672"/>
                      <a:gd name="connsiteX43" fmla="*/ 553636 w 553636"/>
                      <a:gd name="connsiteY43" fmla="*/ 1620672 h 1620672"/>
                      <a:gd name="connsiteX0" fmla="*/ 536576 w 553636"/>
                      <a:gd name="connsiteY0" fmla="*/ 0 h 1627496"/>
                      <a:gd name="connsiteX1" fmla="*/ 519516 w 553636"/>
                      <a:gd name="connsiteY1" fmla="*/ 71651 h 1627496"/>
                      <a:gd name="connsiteX2" fmla="*/ 505868 w 553636"/>
                      <a:gd name="connsiteY2" fmla="*/ 112594 h 1627496"/>
                      <a:gd name="connsiteX3" fmla="*/ 485397 w 553636"/>
                      <a:gd name="connsiteY3" fmla="*/ 174009 h 1627496"/>
                      <a:gd name="connsiteX4" fmla="*/ 468337 w 553636"/>
                      <a:gd name="connsiteY4" fmla="*/ 218364 h 1627496"/>
                      <a:gd name="connsiteX5" fmla="*/ 454689 w 553636"/>
                      <a:gd name="connsiteY5" fmla="*/ 255896 h 1627496"/>
                      <a:gd name="connsiteX6" fmla="*/ 430806 w 553636"/>
                      <a:gd name="connsiteY6" fmla="*/ 310487 h 1627496"/>
                      <a:gd name="connsiteX7" fmla="*/ 423982 w 553636"/>
                      <a:gd name="connsiteY7" fmla="*/ 324134 h 1627496"/>
                      <a:gd name="connsiteX8" fmla="*/ 406922 w 553636"/>
                      <a:gd name="connsiteY8" fmla="*/ 361666 h 1627496"/>
                      <a:gd name="connsiteX9" fmla="*/ 386450 w 553636"/>
                      <a:gd name="connsiteY9" fmla="*/ 399197 h 1627496"/>
                      <a:gd name="connsiteX10" fmla="*/ 365979 w 553636"/>
                      <a:gd name="connsiteY10" fmla="*/ 443552 h 1627496"/>
                      <a:gd name="connsiteX11" fmla="*/ 342095 w 553636"/>
                      <a:gd name="connsiteY11" fmla="*/ 481084 h 1627496"/>
                      <a:gd name="connsiteX12" fmla="*/ 335271 w 553636"/>
                      <a:gd name="connsiteY12" fmla="*/ 498143 h 1627496"/>
                      <a:gd name="connsiteX13" fmla="*/ 304564 w 553636"/>
                      <a:gd name="connsiteY13" fmla="*/ 545911 h 1627496"/>
                      <a:gd name="connsiteX14" fmla="*/ 284092 w 553636"/>
                      <a:gd name="connsiteY14" fmla="*/ 580030 h 1627496"/>
                      <a:gd name="connsiteX15" fmla="*/ 267033 w 553636"/>
                      <a:gd name="connsiteY15" fmla="*/ 600502 h 1627496"/>
                      <a:gd name="connsiteX16" fmla="*/ 236325 w 553636"/>
                      <a:gd name="connsiteY16" fmla="*/ 651681 h 1627496"/>
                      <a:gd name="connsiteX17" fmla="*/ 209030 w 553636"/>
                      <a:gd name="connsiteY17" fmla="*/ 689212 h 1627496"/>
                      <a:gd name="connsiteX18" fmla="*/ 195382 w 553636"/>
                      <a:gd name="connsiteY18" fmla="*/ 713096 h 1627496"/>
                      <a:gd name="connsiteX19" fmla="*/ 174910 w 553636"/>
                      <a:gd name="connsiteY19" fmla="*/ 750627 h 1627496"/>
                      <a:gd name="connsiteX20" fmla="*/ 151027 w 553636"/>
                      <a:gd name="connsiteY20" fmla="*/ 791570 h 1627496"/>
                      <a:gd name="connsiteX21" fmla="*/ 127143 w 553636"/>
                      <a:gd name="connsiteY21" fmla="*/ 822278 h 1627496"/>
                      <a:gd name="connsiteX22" fmla="*/ 93024 w 553636"/>
                      <a:gd name="connsiteY22" fmla="*/ 880281 h 1627496"/>
                      <a:gd name="connsiteX23" fmla="*/ 69140 w 553636"/>
                      <a:gd name="connsiteY23" fmla="*/ 917813 h 1627496"/>
                      <a:gd name="connsiteX24" fmla="*/ 48668 w 553636"/>
                      <a:gd name="connsiteY24" fmla="*/ 965579 h 1627496"/>
                      <a:gd name="connsiteX25" fmla="*/ 28198 w 553636"/>
                      <a:gd name="connsiteY25" fmla="*/ 1020170 h 1627496"/>
                      <a:gd name="connsiteX26" fmla="*/ 14549 w 553636"/>
                      <a:gd name="connsiteY26" fmla="*/ 1071349 h 1627496"/>
                      <a:gd name="connsiteX27" fmla="*/ 7725 w 553636"/>
                      <a:gd name="connsiteY27" fmla="*/ 1102057 h 1627496"/>
                      <a:gd name="connsiteX28" fmla="*/ 4313 w 553636"/>
                      <a:gd name="connsiteY28" fmla="*/ 1146412 h 1627496"/>
                      <a:gd name="connsiteX29" fmla="*/ 901 w 553636"/>
                      <a:gd name="connsiteY29" fmla="*/ 1190767 h 1627496"/>
                      <a:gd name="connsiteX30" fmla="*/ 901 w 553636"/>
                      <a:gd name="connsiteY30" fmla="*/ 1259006 h 1627496"/>
                      <a:gd name="connsiteX31" fmla="*/ 11137 w 553636"/>
                      <a:gd name="connsiteY31" fmla="*/ 1296537 h 1627496"/>
                      <a:gd name="connsiteX32" fmla="*/ 28197 w 553636"/>
                      <a:gd name="connsiteY32" fmla="*/ 1347717 h 1627496"/>
                      <a:gd name="connsiteX33" fmla="*/ 48668 w 553636"/>
                      <a:gd name="connsiteY33" fmla="*/ 1388660 h 1627496"/>
                      <a:gd name="connsiteX34" fmla="*/ 69140 w 553636"/>
                      <a:gd name="connsiteY34" fmla="*/ 1419367 h 1627496"/>
                      <a:gd name="connsiteX35" fmla="*/ 116907 w 553636"/>
                      <a:gd name="connsiteY35" fmla="*/ 1473957 h 1627496"/>
                      <a:gd name="connsiteX36" fmla="*/ 157850 w 553636"/>
                      <a:gd name="connsiteY36" fmla="*/ 1504666 h 1627496"/>
                      <a:gd name="connsiteX37" fmla="*/ 188558 w 553636"/>
                      <a:gd name="connsiteY37" fmla="*/ 1528549 h 1627496"/>
                      <a:gd name="connsiteX38" fmla="*/ 253385 w 553636"/>
                      <a:gd name="connsiteY38" fmla="*/ 1566081 h 1627496"/>
                      <a:gd name="connsiteX39" fmla="*/ 307976 w 553636"/>
                      <a:gd name="connsiteY39" fmla="*/ 1589964 h 1627496"/>
                      <a:gd name="connsiteX40" fmla="*/ 376215 w 553636"/>
                      <a:gd name="connsiteY40" fmla="*/ 1607024 h 1627496"/>
                      <a:gd name="connsiteX41" fmla="*/ 437630 w 553636"/>
                      <a:gd name="connsiteY41" fmla="*/ 1620672 h 1627496"/>
                      <a:gd name="connsiteX42" fmla="*/ 499045 w 553636"/>
                      <a:gd name="connsiteY42" fmla="*/ 1624085 h 1627496"/>
                      <a:gd name="connsiteX43" fmla="*/ 553636 w 553636"/>
                      <a:gd name="connsiteY43" fmla="*/ 1627496 h 16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3636" h="1627496">
                        <a:moveTo>
                          <a:pt x="536576" y="0"/>
                        </a:moveTo>
                        <a:cubicBezTo>
                          <a:pt x="534017" y="19334"/>
                          <a:pt x="524634" y="52885"/>
                          <a:pt x="519516" y="71651"/>
                        </a:cubicBezTo>
                        <a:cubicBezTo>
                          <a:pt x="514398" y="90417"/>
                          <a:pt x="511554" y="95534"/>
                          <a:pt x="505868" y="112594"/>
                        </a:cubicBezTo>
                        <a:cubicBezTo>
                          <a:pt x="500182" y="129654"/>
                          <a:pt x="491652" y="156381"/>
                          <a:pt x="485397" y="174009"/>
                        </a:cubicBezTo>
                        <a:cubicBezTo>
                          <a:pt x="479142" y="191637"/>
                          <a:pt x="473455" y="204716"/>
                          <a:pt x="468337" y="218364"/>
                        </a:cubicBezTo>
                        <a:cubicBezTo>
                          <a:pt x="463219" y="232012"/>
                          <a:pt x="460944" y="240542"/>
                          <a:pt x="454689" y="255896"/>
                        </a:cubicBezTo>
                        <a:cubicBezTo>
                          <a:pt x="448434" y="271250"/>
                          <a:pt x="435924" y="299114"/>
                          <a:pt x="430806" y="310487"/>
                        </a:cubicBezTo>
                        <a:cubicBezTo>
                          <a:pt x="425688" y="321860"/>
                          <a:pt x="427963" y="315604"/>
                          <a:pt x="423982" y="324134"/>
                        </a:cubicBezTo>
                        <a:cubicBezTo>
                          <a:pt x="420001" y="332664"/>
                          <a:pt x="413177" y="349156"/>
                          <a:pt x="406922" y="361666"/>
                        </a:cubicBezTo>
                        <a:cubicBezTo>
                          <a:pt x="400667" y="374176"/>
                          <a:pt x="393274" y="385549"/>
                          <a:pt x="386450" y="399197"/>
                        </a:cubicBezTo>
                        <a:cubicBezTo>
                          <a:pt x="379626" y="412845"/>
                          <a:pt x="373372" y="429904"/>
                          <a:pt x="365979" y="443552"/>
                        </a:cubicBezTo>
                        <a:cubicBezTo>
                          <a:pt x="358587" y="457200"/>
                          <a:pt x="347213" y="471986"/>
                          <a:pt x="342095" y="481084"/>
                        </a:cubicBezTo>
                        <a:cubicBezTo>
                          <a:pt x="336977" y="490182"/>
                          <a:pt x="341526" y="487339"/>
                          <a:pt x="335271" y="498143"/>
                        </a:cubicBezTo>
                        <a:cubicBezTo>
                          <a:pt x="329016" y="508948"/>
                          <a:pt x="313094" y="532263"/>
                          <a:pt x="304564" y="545911"/>
                        </a:cubicBezTo>
                        <a:cubicBezTo>
                          <a:pt x="296034" y="559559"/>
                          <a:pt x="290347" y="570932"/>
                          <a:pt x="284092" y="580030"/>
                        </a:cubicBezTo>
                        <a:cubicBezTo>
                          <a:pt x="277837" y="589128"/>
                          <a:pt x="274994" y="588560"/>
                          <a:pt x="267033" y="600502"/>
                        </a:cubicBezTo>
                        <a:cubicBezTo>
                          <a:pt x="259072" y="612444"/>
                          <a:pt x="245992" y="636896"/>
                          <a:pt x="236325" y="651681"/>
                        </a:cubicBezTo>
                        <a:cubicBezTo>
                          <a:pt x="226658" y="666466"/>
                          <a:pt x="215854" y="678976"/>
                          <a:pt x="209030" y="689212"/>
                        </a:cubicBezTo>
                        <a:cubicBezTo>
                          <a:pt x="202206" y="699448"/>
                          <a:pt x="201069" y="702860"/>
                          <a:pt x="195382" y="713096"/>
                        </a:cubicBezTo>
                        <a:cubicBezTo>
                          <a:pt x="189695" y="723332"/>
                          <a:pt x="182302" y="737548"/>
                          <a:pt x="174910" y="750627"/>
                        </a:cubicBezTo>
                        <a:cubicBezTo>
                          <a:pt x="167518" y="763706"/>
                          <a:pt x="158988" y="779628"/>
                          <a:pt x="151027" y="791570"/>
                        </a:cubicBezTo>
                        <a:cubicBezTo>
                          <a:pt x="143066" y="803512"/>
                          <a:pt x="136810" y="807493"/>
                          <a:pt x="127143" y="822278"/>
                        </a:cubicBezTo>
                        <a:cubicBezTo>
                          <a:pt x="117476" y="837063"/>
                          <a:pt x="102691" y="864358"/>
                          <a:pt x="93024" y="880281"/>
                        </a:cubicBezTo>
                        <a:cubicBezTo>
                          <a:pt x="83357" y="896204"/>
                          <a:pt x="76533" y="903597"/>
                          <a:pt x="69140" y="917813"/>
                        </a:cubicBezTo>
                        <a:cubicBezTo>
                          <a:pt x="61747" y="932029"/>
                          <a:pt x="55492" y="948519"/>
                          <a:pt x="48668" y="965579"/>
                        </a:cubicBezTo>
                        <a:cubicBezTo>
                          <a:pt x="41844" y="982639"/>
                          <a:pt x="33884" y="1002542"/>
                          <a:pt x="28198" y="1020170"/>
                        </a:cubicBezTo>
                        <a:cubicBezTo>
                          <a:pt x="22512" y="1037798"/>
                          <a:pt x="17961" y="1057701"/>
                          <a:pt x="14549" y="1071349"/>
                        </a:cubicBezTo>
                        <a:cubicBezTo>
                          <a:pt x="11137" y="1084997"/>
                          <a:pt x="9431" y="1089547"/>
                          <a:pt x="7725" y="1102057"/>
                        </a:cubicBezTo>
                        <a:cubicBezTo>
                          <a:pt x="6019" y="1114567"/>
                          <a:pt x="5450" y="1131627"/>
                          <a:pt x="4313" y="1146412"/>
                        </a:cubicBezTo>
                        <a:cubicBezTo>
                          <a:pt x="3176" y="1161197"/>
                          <a:pt x="1470" y="1172001"/>
                          <a:pt x="901" y="1190767"/>
                        </a:cubicBezTo>
                        <a:cubicBezTo>
                          <a:pt x="332" y="1209533"/>
                          <a:pt x="-805" y="1241378"/>
                          <a:pt x="901" y="1259006"/>
                        </a:cubicBezTo>
                        <a:cubicBezTo>
                          <a:pt x="2607" y="1276634"/>
                          <a:pt x="6588" y="1281752"/>
                          <a:pt x="11137" y="1296537"/>
                        </a:cubicBezTo>
                        <a:cubicBezTo>
                          <a:pt x="15686" y="1311322"/>
                          <a:pt x="21942" y="1332363"/>
                          <a:pt x="28197" y="1347717"/>
                        </a:cubicBezTo>
                        <a:cubicBezTo>
                          <a:pt x="34452" y="1363071"/>
                          <a:pt x="41844" y="1376718"/>
                          <a:pt x="48668" y="1388660"/>
                        </a:cubicBezTo>
                        <a:cubicBezTo>
                          <a:pt x="55492" y="1400602"/>
                          <a:pt x="57767" y="1405151"/>
                          <a:pt x="69140" y="1419367"/>
                        </a:cubicBezTo>
                        <a:cubicBezTo>
                          <a:pt x="80513" y="1433583"/>
                          <a:pt x="102122" y="1459741"/>
                          <a:pt x="116907" y="1473957"/>
                        </a:cubicBezTo>
                        <a:cubicBezTo>
                          <a:pt x="131692" y="1488173"/>
                          <a:pt x="145908" y="1495567"/>
                          <a:pt x="157850" y="1504666"/>
                        </a:cubicBezTo>
                        <a:cubicBezTo>
                          <a:pt x="169792" y="1513765"/>
                          <a:pt x="172636" y="1518313"/>
                          <a:pt x="188558" y="1528549"/>
                        </a:cubicBezTo>
                        <a:cubicBezTo>
                          <a:pt x="204481" y="1538785"/>
                          <a:pt x="233482" y="1555845"/>
                          <a:pt x="253385" y="1566081"/>
                        </a:cubicBezTo>
                        <a:cubicBezTo>
                          <a:pt x="273288" y="1576317"/>
                          <a:pt x="287504" y="1583140"/>
                          <a:pt x="307976" y="1589964"/>
                        </a:cubicBezTo>
                        <a:cubicBezTo>
                          <a:pt x="328448" y="1596788"/>
                          <a:pt x="353469" y="1601337"/>
                          <a:pt x="376215" y="1607024"/>
                        </a:cubicBezTo>
                        <a:cubicBezTo>
                          <a:pt x="397824" y="1612142"/>
                          <a:pt x="417158" y="1617829"/>
                          <a:pt x="437630" y="1620672"/>
                        </a:cubicBezTo>
                        <a:cubicBezTo>
                          <a:pt x="458102" y="1623515"/>
                          <a:pt x="479711" y="1622948"/>
                          <a:pt x="499045" y="1624085"/>
                        </a:cubicBezTo>
                        <a:lnTo>
                          <a:pt x="553636" y="1627496"/>
                        </a:lnTo>
                      </a:path>
                    </a:pathLst>
                  </a:custGeom>
                  <a:solidFill>
                    <a:srgbClr val="7030A0"/>
                  </a:solidFill>
                  <a:ln w="12700" cap="flat" cmpd="sng" algn="ctr">
                    <a:solidFill>
                      <a:srgbClr val="7030A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722871"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83" name="TextBox 82">
                <a:extLst>
                  <a:ext uri="{FF2B5EF4-FFF2-40B4-BE49-F238E27FC236}">
                    <a16:creationId xmlns:a16="http://schemas.microsoft.com/office/drawing/2014/main" id="{3386B8AB-91CB-46CD-9043-06F683C4936D}"/>
                  </a:ext>
                </a:extLst>
              </p:cNvPr>
              <p:cNvSpPr txBox="1"/>
              <p:nvPr/>
            </p:nvSpPr>
            <p:spPr>
              <a:xfrm>
                <a:off x="7703407" y="4648200"/>
                <a:ext cx="14405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Recycled Water</a:t>
                </a:r>
              </a:p>
            </p:txBody>
          </p:sp>
          <p:sp>
            <p:nvSpPr>
              <p:cNvPr id="84" name="Rectangle 83">
                <a:extLst>
                  <a:ext uri="{FF2B5EF4-FFF2-40B4-BE49-F238E27FC236}">
                    <a16:creationId xmlns:a16="http://schemas.microsoft.com/office/drawing/2014/main" id="{21CC5942-E1B2-482C-BE63-B2AA984A164E}"/>
                  </a:ext>
                </a:extLst>
              </p:cNvPr>
              <p:cNvSpPr/>
              <p:nvPr/>
            </p:nvSpPr>
            <p:spPr>
              <a:xfrm>
                <a:off x="154223" y="4150493"/>
                <a:ext cx="1398140" cy="367088"/>
              </a:xfrm>
              <a:prstGeom prst="rect">
                <a:avLst/>
              </a:prstGeom>
            </p:spPr>
            <p:txBody>
              <a:bodyPr wrap="none">
                <a:spAutoFit/>
              </a:bodyPr>
              <a:lstStyle/>
              <a:p>
                <a:pPr lvl="0">
                  <a:lnSpc>
                    <a:spcPct val="108000"/>
                  </a:lnSpc>
                  <a:spcBef>
                    <a:spcPts val="600"/>
                  </a:spcBef>
                  <a:spcAft>
                    <a:spcPts val="600"/>
                  </a:spcAft>
                  <a:defRPr/>
                </a:pPr>
                <a:r>
                  <a:rPr lang="en-US" b="1" dirty="0">
                    <a:solidFill>
                      <a:prstClr val="black"/>
                    </a:solidFill>
                    <a:latin typeface="Century Gothic"/>
                  </a:rPr>
                  <a:t>(Structural)</a:t>
                </a:r>
              </a:p>
            </p:txBody>
          </p:sp>
        </p:grpSp>
      </p:grpSp>
      <p:sp>
        <p:nvSpPr>
          <p:cNvPr id="105" name="Rectangle 104">
            <a:extLst>
              <a:ext uri="{FF2B5EF4-FFF2-40B4-BE49-F238E27FC236}">
                <a16:creationId xmlns:a16="http://schemas.microsoft.com/office/drawing/2014/main" id="{4A3FBED6-70BB-4383-A409-74E800667A5C}"/>
              </a:ext>
            </a:extLst>
          </p:cNvPr>
          <p:cNvSpPr/>
          <p:nvPr/>
        </p:nvSpPr>
        <p:spPr>
          <a:xfrm>
            <a:off x="228600" y="5429727"/>
            <a:ext cx="1499378" cy="666273"/>
          </a:xfrm>
          <a:prstGeom prst="rect">
            <a:avLst/>
          </a:prstGeom>
        </p:spPr>
        <p:txBody>
          <a:bodyPr wrap="square">
            <a:spAutoFit/>
          </a:bodyPr>
          <a:lstStyle/>
          <a:p>
            <a:pPr lvl="0">
              <a:lnSpc>
                <a:spcPct val="108000"/>
              </a:lnSpc>
              <a:spcBef>
                <a:spcPts val="600"/>
              </a:spcBef>
              <a:spcAft>
                <a:spcPts val="600"/>
              </a:spcAft>
              <a:defRPr/>
            </a:pPr>
            <a:r>
              <a:rPr lang="en-US" b="1" dirty="0">
                <a:solidFill>
                  <a:prstClr val="black"/>
                </a:solidFill>
                <a:latin typeface="Century Gothic"/>
              </a:rPr>
              <a:t>(Non- Structural)</a:t>
            </a:r>
          </a:p>
        </p:txBody>
      </p:sp>
      <p:cxnSp>
        <p:nvCxnSpPr>
          <p:cNvPr id="106" name="Straight Connector 105">
            <a:extLst>
              <a:ext uri="{FF2B5EF4-FFF2-40B4-BE49-F238E27FC236}">
                <a16:creationId xmlns:a16="http://schemas.microsoft.com/office/drawing/2014/main" id="{671DD13B-89F0-4994-9876-FCA97245F22B}"/>
              </a:ext>
            </a:extLst>
          </p:cNvPr>
          <p:cNvCxnSpPr>
            <a:cxnSpLocks/>
          </p:cNvCxnSpPr>
          <p:nvPr/>
        </p:nvCxnSpPr>
        <p:spPr>
          <a:xfrm>
            <a:off x="341757" y="5236986"/>
            <a:ext cx="8649843"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8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1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E1338B2-7E26-49F3-9B2B-547FB5AEE987}"/>
              </a:ext>
            </a:extLst>
          </p:cNvPr>
          <p:cNvPicPr>
            <a:picLocks noGrp="1" noChangeAspect="1"/>
          </p:cNvPicPr>
          <p:nvPr>
            <p:ph type="pic" sz="quarter" idx="10"/>
          </p:nvPr>
        </p:nvPicPr>
        <p:blipFill>
          <a:blip r:embed="rId3"/>
          <a:srcRect t="20000" b="20000"/>
          <a:stretch>
            <a:fillRect/>
          </a:stretch>
        </p:blipFill>
        <p:spPr>
          <a:prstGeom prst="rect">
            <a:avLst/>
          </a:prstGeom>
        </p:spPr>
      </p:pic>
      <p:sp>
        <p:nvSpPr>
          <p:cNvPr id="7" name="Rectangle 6">
            <a:extLst/>
          </p:cNvPr>
          <p:cNvSpPr/>
          <p:nvPr/>
        </p:nvSpPr>
        <p:spPr>
          <a:xfrm>
            <a:off x="1345229" y="5266116"/>
            <a:ext cx="2776892" cy="159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entury Gothic"/>
            </a:endParaRPr>
          </a:p>
        </p:txBody>
      </p:sp>
      <p:sp>
        <p:nvSpPr>
          <p:cNvPr id="8" name="Title 1">
            <a:extLst/>
          </p:cNvPr>
          <p:cNvSpPr txBox="1">
            <a:spLocks/>
          </p:cNvSpPr>
          <p:nvPr/>
        </p:nvSpPr>
        <p:spPr>
          <a:xfrm>
            <a:off x="1345229" y="5647116"/>
            <a:ext cx="2776892" cy="1591884"/>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400" b="1" dirty="0"/>
              <a:t>Questions or Comments</a:t>
            </a:r>
            <a:endParaRPr lang="en-US" sz="1000" b="1" dirty="0">
              <a:solidFill>
                <a:srgbClr val="221F20"/>
              </a:solidFill>
            </a:endParaRPr>
          </a:p>
        </p:txBody>
      </p:sp>
    </p:spTree>
    <p:extLst>
      <p:ext uri="{BB962C8B-B14F-4D97-AF65-F5344CB8AC3E}">
        <p14:creationId xmlns:p14="http://schemas.microsoft.com/office/powerpoint/2010/main" val="68130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51522"/>
            <a:ext cx="9144000" cy="965922"/>
          </a:xfrm>
        </p:spPr>
        <p:txBody>
          <a:bodyPr>
            <a:noAutofit/>
          </a:bodyPr>
          <a:lstStyle/>
          <a:p>
            <a:pPr algn="ctr" defTabSz="408232"/>
            <a:r>
              <a:rPr lang="en-US" sz="3600" b="1" dirty="0">
                <a:solidFill>
                  <a:srgbClr val="00395E"/>
                </a:solidFill>
                <a:ea typeface="Verdana" panose="020B0604030504040204" pitchFamily="34" charset="0"/>
                <a:cs typeface="Verdana" panose="020B0604030504040204" pitchFamily="34" charset="0"/>
              </a:rPr>
              <a:t>SGMA Overview</a:t>
            </a:r>
          </a:p>
        </p:txBody>
      </p:sp>
      <p:sp>
        <p:nvSpPr>
          <p:cNvPr id="3" name="Slide Number Placeholder 2"/>
          <p:cNvSpPr>
            <a:spLocks noGrp="1"/>
          </p:cNvSpPr>
          <p:nvPr>
            <p:ph type="sldNum" sz="quarter" idx="12"/>
          </p:nvPr>
        </p:nvSpPr>
        <p:spPr/>
        <p:txBody>
          <a:bodyPr/>
          <a:lstStyle/>
          <a:p>
            <a:r>
              <a:rPr lang="en-US" dirty="0">
                <a:solidFill>
                  <a:prstClr val="white">
                    <a:tint val="75000"/>
                  </a:prstClr>
                </a:solidFill>
              </a:rPr>
              <a:t> </a:t>
            </a:r>
          </a:p>
        </p:txBody>
      </p:sp>
      <p:sp>
        <p:nvSpPr>
          <p:cNvPr id="15" name="Rectangle 14"/>
          <p:cNvSpPr/>
          <p:nvPr/>
        </p:nvSpPr>
        <p:spPr>
          <a:xfrm>
            <a:off x="373708" y="762000"/>
            <a:ext cx="4114800" cy="5715000"/>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7626" y="1356585"/>
            <a:ext cx="2662407" cy="1550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p:cNvSpPr txBox="1"/>
          <p:nvPr/>
        </p:nvSpPr>
        <p:spPr>
          <a:xfrm>
            <a:off x="373708" y="2998004"/>
            <a:ext cx="3951799" cy="1292662"/>
          </a:xfrm>
          <a:prstGeom prst="rect">
            <a:avLst/>
          </a:prstGeom>
          <a:noFill/>
        </p:spPr>
        <p:txBody>
          <a:bodyPr wrap="square" rtlCol="0">
            <a:spAutoFit/>
          </a:bodyPr>
          <a:lstStyle/>
          <a:p>
            <a:pPr algn="ctr"/>
            <a:r>
              <a:rPr lang="en-US" sz="1600" b="1" i="1" dirty="0">
                <a:solidFill>
                  <a:schemeClr val="tx1">
                    <a:lumMod val="75000"/>
                    <a:lumOff val="25000"/>
                  </a:schemeClr>
                </a:solidFill>
              </a:rPr>
              <a:t>“A central feature of these bills is the recognition that groundwater management in California is best accomplished locally.”</a:t>
            </a:r>
          </a:p>
          <a:p>
            <a:pPr algn="ctr"/>
            <a:r>
              <a:rPr lang="en-US" sz="1400" dirty="0">
                <a:solidFill>
                  <a:schemeClr val="tx1">
                    <a:lumMod val="75000"/>
                    <a:lumOff val="25000"/>
                  </a:schemeClr>
                </a:solidFill>
              </a:rPr>
              <a:t>Governor Jerry Brown, September 2014</a:t>
            </a:r>
          </a:p>
        </p:txBody>
      </p:sp>
      <p:sp>
        <p:nvSpPr>
          <p:cNvPr id="19" name="TextBox 18"/>
          <p:cNvSpPr txBox="1"/>
          <p:nvPr/>
        </p:nvSpPr>
        <p:spPr>
          <a:xfrm>
            <a:off x="211520" y="798105"/>
            <a:ext cx="4343400" cy="523220"/>
          </a:xfrm>
          <a:prstGeom prst="rect">
            <a:avLst/>
          </a:prstGeom>
          <a:noFill/>
        </p:spPr>
        <p:txBody>
          <a:bodyPr wrap="square" rtlCol="0">
            <a:spAutoFit/>
          </a:bodyPr>
          <a:lstStyle/>
          <a:p>
            <a:pPr algn="ctr"/>
            <a:r>
              <a:rPr lang="en-US" sz="2800" b="1" dirty="0">
                <a:solidFill>
                  <a:schemeClr val="tx1">
                    <a:lumMod val="75000"/>
                    <a:lumOff val="25000"/>
                  </a:schemeClr>
                </a:solidFill>
                <a:latin typeface="+mj-lt"/>
                <a:ea typeface="Verdana" panose="020B0604030504040204" pitchFamily="34" charset="0"/>
                <a:cs typeface="Verdana" panose="020B0604030504040204" pitchFamily="34" charset="0"/>
              </a:rPr>
              <a:t>Local Control</a:t>
            </a:r>
          </a:p>
        </p:txBody>
      </p:sp>
      <p:sp>
        <p:nvSpPr>
          <p:cNvPr id="20" name="Rectangle 19"/>
          <p:cNvSpPr/>
          <p:nvPr/>
        </p:nvSpPr>
        <p:spPr>
          <a:xfrm>
            <a:off x="4669219" y="762000"/>
            <a:ext cx="4114800" cy="5715000"/>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l="-178"/>
          <a:stretch/>
        </p:blipFill>
        <p:spPr>
          <a:xfrm>
            <a:off x="4611190" y="3158970"/>
            <a:ext cx="2941469" cy="3630712"/>
          </a:xfrm>
          <a:prstGeom prst="rect">
            <a:avLst/>
          </a:prstGeom>
          <a:noFill/>
          <a:ln>
            <a:noFill/>
          </a:ln>
        </p:spPr>
        <p:style>
          <a:lnRef idx="0">
            <a:scrgbClr r="0" g="0" b="0"/>
          </a:lnRef>
          <a:fillRef idx="0">
            <a:scrgbClr r="0" g="0" b="0"/>
          </a:fillRef>
          <a:effectRef idx="0">
            <a:scrgbClr r="0" g="0" b="0"/>
          </a:effectRef>
          <a:fontRef idx="minor">
            <a:schemeClr val="lt1"/>
          </a:fontRef>
        </p:style>
      </p:pic>
      <p:sp>
        <p:nvSpPr>
          <p:cNvPr id="22" name="Rectangle 21"/>
          <p:cNvSpPr/>
          <p:nvPr/>
        </p:nvSpPr>
        <p:spPr>
          <a:xfrm>
            <a:off x="6379289" y="3476278"/>
            <a:ext cx="2261576"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1600" b="1" dirty="0">
                <a:solidFill>
                  <a:schemeClr val="tx1">
                    <a:lumMod val="75000"/>
                    <a:lumOff val="25000"/>
                  </a:schemeClr>
                </a:solidFill>
              </a:rPr>
              <a:t>Groundwater Sustainability Plans required for </a:t>
            </a:r>
            <a:r>
              <a:rPr lang="en-US" sz="1600" b="1" dirty="0">
                <a:solidFill>
                  <a:srgbClr val="FFC000"/>
                </a:solidFill>
                <a:effectLst>
                  <a:outerShdw blurRad="38100" dist="38100" dir="2700000" algn="tl">
                    <a:srgbClr val="000000">
                      <a:alpha val="43137"/>
                    </a:srgbClr>
                  </a:outerShdw>
                </a:effectLst>
              </a:rPr>
              <a:t>high-</a:t>
            </a:r>
            <a:r>
              <a:rPr lang="en-US" sz="1600" b="1" dirty="0">
                <a:solidFill>
                  <a:schemeClr val="tx1">
                    <a:lumMod val="75000"/>
                    <a:lumOff val="25000"/>
                  </a:schemeClr>
                </a:solidFill>
              </a:rPr>
              <a:t> and </a:t>
            </a:r>
            <a:r>
              <a:rPr lang="en-US" sz="1600" b="1" dirty="0">
                <a:solidFill>
                  <a:srgbClr val="FFFF00"/>
                </a:solidFill>
                <a:effectLst>
                  <a:outerShdw blurRad="38100" dist="38100" dir="2700000" algn="tl">
                    <a:srgbClr val="000000">
                      <a:alpha val="43137"/>
                    </a:srgbClr>
                  </a:outerShdw>
                </a:effectLst>
              </a:rPr>
              <a:t>medium-</a:t>
            </a:r>
            <a:r>
              <a:rPr lang="en-US" sz="1600" b="1" dirty="0">
                <a:solidFill>
                  <a:schemeClr val="tx1">
                    <a:lumMod val="75000"/>
                    <a:lumOff val="25000"/>
                  </a:schemeClr>
                </a:solidFill>
              </a:rPr>
              <a:t> priority basins by 2020/22</a:t>
            </a:r>
          </a:p>
        </p:txBody>
      </p:sp>
      <p:sp>
        <p:nvSpPr>
          <p:cNvPr id="29" name="TextBox 28"/>
          <p:cNvSpPr txBox="1"/>
          <p:nvPr/>
        </p:nvSpPr>
        <p:spPr>
          <a:xfrm>
            <a:off x="4668294" y="798105"/>
            <a:ext cx="4343400" cy="52322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solidFill>
                  <a:schemeClr val="tx1">
                    <a:lumMod val="75000"/>
                    <a:lumOff val="25000"/>
                  </a:schemeClr>
                </a:solidFill>
                <a:latin typeface="+mj-lt"/>
                <a:ea typeface="Verdana" panose="020B0604030504040204" pitchFamily="34" charset="0"/>
                <a:cs typeface="Verdana" panose="020B0604030504040204" pitchFamily="34" charset="0"/>
              </a:rPr>
              <a:t>Sustainability</a:t>
            </a:r>
          </a:p>
        </p:txBody>
      </p:sp>
      <p:sp>
        <p:nvSpPr>
          <p:cNvPr id="30" name="Rectangle 29"/>
          <p:cNvSpPr/>
          <p:nvPr/>
        </p:nvSpPr>
        <p:spPr>
          <a:xfrm>
            <a:off x="5204450" y="1263114"/>
            <a:ext cx="3271088"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en-US" dirty="0">
                <a:solidFill>
                  <a:schemeClr val="tx1">
                    <a:lumMod val="75000"/>
                    <a:lumOff val="25000"/>
                  </a:schemeClr>
                </a:solidFill>
              </a:rPr>
              <a:t>Avoid Six Undesirable Results</a:t>
            </a: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741" y="4163542"/>
            <a:ext cx="2440958" cy="2340461"/>
          </a:xfrm>
          <a:prstGeom prst="rect">
            <a:avLst/>
          </a:prstGeom>
        </p:spPr>
      </p:pic>
      <p:grpSp>
        <p:nvGrpSpPr>
          <p:cNvPr id="9" name="Group 8">
            <a:extLst>
              <a:ext uri="{FF2B5EF4-FFF2-40B4-BE49-F238E27FC236}">
                <a16:creationId xmlns:a16="http://schemas.microsoft.com/office/drawing/2014/main" id="{1128DB26-A277-41B2-AB4D-D828521A3AE2}"/>
              </a:ext>
            </a:extLst>
          </p:cNvPr>
          <p:cNvGrpSpPr/>
          <p:nvPr/>
        </p:nvGrpSpPr>
        <p:grpSpPr>
          <a:xfrm>
            <a:off x="4689068" y="1718804"/>
            <a:ext cx="4047245" cy="914400"/>
            <a:chOff x="4633411" y="2350158"/>
            <a:chExt cx="4047245" cy="914400"/>
          </a:xfrm>
        </p:grpSpPr>
        <p:pic>
          <p:nvPicPr>
            <p:cNvPr id="32" name="Picture 31">
              <a:extLst>
                <a:ext uri="{FF2B5EF4-FFF2-40B4-BE49-F238E27FC236}">
                  <a16:creationId xmlns:a16="http://schemas.microsoft.com/office/drawing/2014/main" id="{30B382E0-71D1-4F56-8A7C-2EEE4527A1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3411" y="2350158"/>
              <a:ext cx="604253" cy="914400"/>
            </a:xfrm>
            <a:prstGeom prst="rect">
              <a:avLst/>
            </a:prstGeom>
          </p:spPr>
        </p:pic>
        <p:pic>
          <p:nvPicPr>
            <p:cNvPr id="33" name="Picture 32">
              <a:extLst>
                <a:ext uri="{FF2B5EF4-FFF2-40B4-BE49-F238E27FC236}">
                  <a16:creationId xmlns:a16="http://schemas.microsoft.com/office/drawing/2014/main" id="{482F560A-2ACB-4312-8EDE-7C6C46570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1022" y="2350158"/>
              <a:ext cx="604253" cy="914400"/>
            </a:xfrm>
            <a:prstGeom prst="rect">
              <a:avLst/>
            </a:prstGeom>
          </p:spPr>
        </p:pic>
        <p:pic>
          <p:nvPicPr>
            <p:cNvPr id="34" name="Picture 33">
              <a:extLst>
                <a:ext uri="{FF2B5EF4-FFF2-40B4-BE49-F238E27FC236}">
                  <a16:creationId xmlns:a16="http://schemas.microsoft.com/office/drawing/2014/main" id="{D67061FD-39F1-4CC4-90ED-5624610C9B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633" y="2350158"/>
              <a:ext cx="542279" cy="914400"/>
            </a:xfrm>
            <a:prstGeom prst="rect">
              <a:avLst/>
            </a:prstGeom>
          </p:spPr>
        </p:pic>
        <p:pic>
          <p:nvPicPr>
            <p:cNvPr id="35" name="Picture 34">
              <a:extLst>
                <a:ext uri="{FF2B5EF4-FFF2-40B4-BE49-F238E27FC236}">
                  <a16:creationId xmlns:a16="http://schemas.microsoft.com/office/drawing/2014/main" id="{54539729-D501-48E8-B9F6-EA4BD23B2F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44270" y="2350158"/>
              <a:ext cx="573266" cy="914400"/>
            </a:xfrm>
            <a:prstGeom prst="rect">
              <a:avLst/>
            </a:prstGeom>
          </p:spPr>
        </p:pic>
        <p:pic>
          <p:nvPicPr>
            <p:cNvPr id="36" name="Picture 35">
              <a:extLst>
                <a:ext uri="{FF2B5EF4-FFF2-40B4-BE49-F238E27FC236}">
                  <a16:creationId xmlns:a16="http://schemas.microsoft.com/office/drawing/2014/main" id="{361DD957-229C-465E-B3ED-1C5B3AA2D0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0894" y="2350158"/>
              <a:ext cx="666227" cy="914400"/>
            </a:xfrm>
            <a:prstGeom prst="rect">
              <a:avLst/>
            </a:prstGeom>
          </p:spPr>
        </p:pic>
        <p:pic>
          <p:nvPicPr>
            <p:cNvPr id="37" name="Picture 36">
              <a:extLst>
                <a:ext uri="{FF2B5EF4-FFF2-40B4-BE49-F238E27FC236}">
                  <a16:creationId xmlns:a16="http://schemas.microsoft.com/office/drawing/2014/main" id="{11B2D3E3-830A-4D2A-8EFF-EB31C0BC47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90479" y="2350158"/>
              <a:ext cx="790177" cy="914400"/>
            </a:xfrm>
            <a:prstGeom prst="rect">
              <a:avLst/>
            </a:prstGeom>
          </p:spPr>
        </p:pic>
      </p:grpSp>
      <p:sp>
        <p:nvSpPr>
          <p:cNvPr id="23" name="TextBox 22">
            <a:extLst>
              <a:ext uri="{FF2B5EF4-FFF2-40B4-BE49-F238E27FC236}">
                <a16:creationId xmlns:a16="http://schemas.microsoft.com/office/drawing/2014/main" id="{1FBEC994-3F6D-4C9D-8D22-0E240A8FDC44}"/>
              </a:ext>
            </a:extLst>
          </p:cNvPr>
          <p:cNvSpPr txBox="1"/>
          <p:nvPr/>
        </p:nvSpPr>
        <p:spPr>
          <a:xfrm>
            <a:off x="304800" y="6527442"/>
            <a:ext cx="54876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Tree>
    <p:extLst>
      <p:ext uri="{BB962C8B-B14F-4D97-AF65-F5344CB8AC3E}">
        <p14:creationId xmlns:p14="http://schemas.microsoft.com/office/powerpoint/2010/main" val="179147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6000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6" name="Diagram 5"/>
          <p:cNvGraphicFramePr/>
          <p:nvPr>
            <p:extLst/>
          </p:nvPr>
        </p:nvGraphicFramePr>
        <p:xfrm>
          <a:off x="880434" y="1032925"/>
          <a:ext cx="7041348" cy="5291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itle 1"/>
          <p:cNvSpPr>
            <a:spLocks noGrp="1"/>
          </p:cNvSpPr>
          <p:nvPr>
            <p:ph type="title"/>
          </p:nvPr>
        </p:nvSpPr>
        <p:spPr>
          <a:xfrm>
            <a:off x="457200" y="76200"/>
            <a:ext cx="8378872" cy="886888"/>
          </a:xfrm>
        </p:spPr>
        <p:txBody>
          <a:bodyPr>
            <a:noAutofit/>
          </a:bodyPr>
          <a:lstStyle/>
          <a:p>
            <a:pPr algn="ctr"/>
            <a:r>
              <a:rPr lang="en-US" dirty="0">
                <a:ea typeface="Verdana" panose="020B0604030504040204" pitchFamily="34" charset="0"/>
                <a:cs typeface="Verdana" panose="020B0604030504040204" pitchFamily="34" charset="0"/>
              </a:rPr>
              <a:t>How is Sustainability Defined?</a:t>
            </a:r>
          </a:p>
        </p:txBody>
      </p:sp>
      <p:sp>
        <p:nvSpPr>
          <p:cNvPr id="4" name="Content Placeholder 3"/>
          <p:cNvSpPr>
            <a:spLocks noGrp="1"/>
          </p:cNvSpPr>
          <p:nvPr>
            <p:ph idx="1"/>
          </p:nvPr>
        </p:nvSpPr>
        <p:spPr>
          <a:xfrm>
            <a:off x="5755455" y="762000"/>
            <a:ext cx="3540945" cy="3479098"/>
          </a:xfrm>
        </p:spPr>
        <p:txBody>
          <a:bodyPr>
            <a:normAutofit/>
          </a:bodyPr>
          <a:lstStyle/>
          <a:p>
            <a:pPr marL="0" indent="0" algn="ctr">
              <a:buNone/>
            </a:pPr>
            <a:r>
              <a:rPr lang="en-US" sz="2000" b="1" dirty="0">
                <a:solidFill>
                  <a:schemeClr val="bg2">
                    <a:lumMod val="50000"/>
                  </a:schemeClr>
                </a:solidFill>
              </a:rPr>
              <a:t>Achievement of Sustainability Goal</a:t>
            </a:r>
          </a:p>
          <a:p>
            <a:r>
              <a:rPr lang="en-US" sz="2000" dirty="0"/>
              <a:t>A single sustainability goal for the basin</a:t>
            </a:r>
          </a:p>
          <a:p>
            <a:r>
              <a:rPr lang="en-US" sz="2000" dirty="0"/>
              <a:t>Achieved within 20 years of GSP implementation</a:t>
            </a:r>
          </a:p>
          <a:p>
            <a:r>
              <a:rPr lang="en-US" sz="2000" dirty="0"/>
              <a:t>Maintained without causing undesirable results</a:t>
            </a:r>
          </a:p>
        </p:txBody>
      </p:sp>
      <p:sp>
        <p:nvSpPr>
          <p:cNvPr id="3" name="TextBox 2"/>
          <p:cNvSpPr txBox="1"/>
          <p:nvPr/>
        </p:nvSpPr>
        <p:spPr>
          <a:xfrm>
            <a:off x="2060990" y="4774700"/>
            <a:ext cx="467570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Undesirable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F497D">
                    <a:lumMod val="20000"/>
                    <a:lumOff val="80000"/>
                  </a:srgbClr>
                </a:solidFill>
                <a:effectLst/>
                <a:uLnTx/>
                <a:uFillTx/>
                <a:latin typeface="Arial" panose="020B0604020202020204"/>
                <a:ea typeface="+mn-ea"/>
                <a:cs typeface="+mn-cs"/>
              </a:rPr>
              <a:t>Significant and Unreasonable</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311" y="5356437"/>
            <a:ext cx="625640" cy="9144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8951" y="5356437"/>
            <a:ext cx="818147" cy="9144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5930" y="5356437"/>
            <a:ext cx="689810" cy="91440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773" y="5356437"/>
            <a:ext cx="625643" cy="914400"/>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9162" y="5356437"/>
            <a:ext cx="593557" cy="91440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25627" y="5356437"/>
            <a:ext cx="561473" cy="914400"/>
          </a:xfrm>
          <a:prstGeom prst="rect">
            <a:avLst/>
          </a:prstGeom>
        </p:spPr>
      </p:pic>
      <p:sp>
        <p:nvSpPr>
          <p:cNvPr id="19" name="TextBox 18"/>
          <p:cNvSpPr txBox="1"/>
          <p:nvPr/>
        </p:nvSpPr>
        <p:spPr>
          <a:xfrm>
            <a:off x="3554805" y="2012267"/>
            <a:ext cx="1688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Goal</a:t>
            </a:r>
            <a:endParaRPr kumimoji="0" lang="en-US" sz="1400" b="1" i="1"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19"/>
          <p:cNvSpPr txBox="1"/>
          <p:nvPr/>
        </p:nvSpPr>
        <p:spPr>
          <a:xfrm>
            <a:off x="2636905" y="3773249"/>
            <a:ext cx="35409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Sustainable Yield</a:t>
            </a:r>
          </a:p>
        </p:txBody>
      </p:sp>
      <p:sp>
        <p:nvSpPr>
          <p:cNvPr id="21" name="TextBox 20"/>
          <p:cNvSpPr txBox="1"/>
          <p:nvPr/>
        </p:nvSpPr>
        <p:spPr>
          <a:xfrm>
            <a:off x="3062031" y="2744568"/>
            <a:ext cx="26906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Sustainable Groundwater Management</a:t>
            </a:r>
          </a:p>
        </p:txBody>
      </p:sp>
      <p:sp>
        <p:nvSpPr>
          <p:cNvPr id="8" name="TextBox 7"/>
          <p:cNvSpPr txBox="1"/>
          <p:nvPr/>
        </p:nvSpPr>
        <p:spPr>
          <a:xfrm>
            <a:off x="3121642" y="4152923"/>
            <a:ext cx="2571473" cy="523220"/>
          </a:xfrm>
          <a:prstGeom prst="rect">
            <a:avLst/>
          </a:prstGeom>
          <a:noFill/>
        </p:spPr>
        <p:txBody>
          <a:bodyPr wrap="none" rtlCol="0">
            <a:spAutoFit/>
          </a:bodyPr>
          <a:lstStyle/>
          <a:p>
            <a:pPr marL="28575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1F497D">
                    <a:lumMod val="20000"/>
                    <a:lumOff val="80000"/>
                  </a:srgbClr>
                </a:solidFill>
                <a:effectLst/>
                <a:uLnTx/>
                <a:uFillTx/>
                <a:latin typeface="Arial" panose="020B0604020202020204"/>
                <a:ea typeface="+mn-ea"/>
                <a:cs typeface="+mn-cs"/>
              </a:rPr>
              <a:t>Achieved by 2040/42</a:t>
            </a:r>
          </a:p>
          <a:p>
            <a:pPr marL="28575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1F497D">
                    <a:lumMod val="20000"/>
                    <a:lumOff val="80000"/>
                  </a:srgbClr>
                </a:solidFill>
                <a:effectLst/>
                <a:uLnTx/>
                <a:uFillTx/>
                <a:latin typeface="Arial" panose="020B0604020202020204"/>
                <a:ea typeface="+mn-ea"/>
                <a:cs typeface="+mn-cs"/>
              </a:rPr>
              <a:t>Avoid Undesirable Results</a:t>
            </a:r>
          </a:p>
        </p:txBody>
      </p:sp>
      <p:sp>
        <p:nvSpPr>
          <p:cNvPr id="22" name="TextBox 21"/>
          <p:cNvSpPr txBox="1"/>
          <p:nvPr/>
        </p:nvSpPr>
        <p:spPr>
          <a:xfrm>
            <a:off x="3290966" y="3201768"/>
            <a:ext cx="2119234" cy="307777"/>
          </a:xfrm>
          <a:prstGeom prst="rect">
            <a:avLst/>
          </a:prstGeom>
          <a:noFill/>
        </p:spPr>
        <p:txBody>
          <a:bodyPr wrap="none" rtlCol="0">
            <a:spAutoFit/>
          </a:bodyPr>
          <a:lstStyle/>
          <a:p>
            <a:pPr marL="28575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1F497D">
                    <a:lumMod val="20000"/>
                    <a:lumOff val="80000"/>
                  </a:srgbClr>
                </a:solidFill>
                <a:effectLst/>
                <a:uLnTx/>
                <a:uFillTx/>
                <a:latin typeface="Arial" panose="020B0604020202020204"/>
                <a:ea typeface="+mn-ea"/>
                <a:cs typeface="+mn-cs"/>
              </a:rPr>
              <a:t>GSP Implementation</a:t>
            </a:r>
          </a:p>
        </p:txBody>
      </p:sp>
      <p:pic>
        <p:nvPicPr>
          <p:cNvPr id="26" name="Picture 25">
            <a:extLst>
              <a:ext uri="{FF2B5EF4-FFF2-40B4-BE49-F238E27FC236}">
                <a16:creationId xmlns:a16="http://schemas.microsoft.com/office/drawing/2014/main" id="{1D30FFC0-7D11-416C-9892-871ADEA56DC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52400" y="809148"/>
            <a:ext cx="2535942" cy="1476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B4A7A5D6-4471-4920-AB5D-883CC220F524}"/>
              </a:ext>
            </a:extLst>
          </p:cNvPr>
          <p:cNvSpPr txBox="1"/>
          <p:nvPr/>
        </p:nvSpPr>
        <p:spPr>
          <a:xfrm>
            <a:off x="96211" y="2273879"/>
            <a:ext cx="253594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“A central feature of these bills is the recognition that groundwater management in California is best accomplished locally.”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Governor Jerry Brown, September 2014</a:t>
            </a:r>
          </a:p>
        </p:txBody>
      </p:sp>
      <p:sp>
        <p:nvSpPr>
          <p:cNvPr id="23" name="TextBox 22">
            <a:extLst>
              <a:ext uri="{FF2B5EF4-FFF2-40B4-BE49-F238E27FC236}">
                <a16:creationId xmlns:a16="http://schemas.microsoft.com/office/drawing/2014/main" id="{45C5D1D8-9590-408E-9298-9FA8A888CF63}"/>
              </a:ext>
            </a:extLst>
          </p:cNvPr>
          <p:cNvSpPr txBox="1"/>
          <p:nvPr/>
        </p:nvSpPr>
        <p:spPr>
          <a:xfrm>
            <a:off x="836931" y="6321623"/>
            <a:ext cx="54876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Tree>
    <p:extLst>
      <p:ext uri="{BB962C8B-B14F-4D97-AF65-F5344CB8AC3E}">
        <p14:creationId xmlns:p14="http://schemas.microsoft.com/office/powerpoint/2010/main" val="419992804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6000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101470"/>
            <a:ext cx="8391442" cy="1119593"/>
          </a:xfrm>
        </p:spPr>
        <p:txBody>
          <a:bodyPr>
            <a:noAutofit/>
          </a:bodyPr>
          <a:lstStyle/>
          <a:p>
            <a:pPr algn="ctr">
              <a:spcBef>
                <a:spcPts val="1000"/>
              </a:spcBef>
            </a:pPr>
            <a:r>
              <a:rPr lang="en-US" dirty="0">
                <a:solidFill>
                  <a:schemeClr val="tx2">
                    <a:lumMod val="75000"/>
                  </a:schemeClr>
                </a:solidFill>
                <a:ea typeface="Verdana" panose="020B0604030504040204" pitchFamily="34" charset="0"/>
                <a:cs typeface="Verdana" panose="020B0604030504040204" pitchFamily="34" charset="0"/>
              </a:rPr>
              <a:t>Groundwater</a:t>
            </a:r>
            <a:r>
              <a:rPr lang="en-US" dirty="0">
                <a:ea typeface="Verdana" panose="020B0604030504040204" pitchFamily="34" charset="0"/>
                <a:cs typeface="Verdana" panose="020B0604030504040204" pitchFamily="34" charset="0"/>
              </a:rPr>
              <a:t> Sustainability Plan (GSP) Components</a:t>
            </a:r>
          </a:p>
        </p:txBody>
      </p:sp>
      <p:sp>
        <p:nvSpPr>
          <p:cNvPr id="5" name="TextBox 4"/>
          <p:cNvSpPr txBox="1"/>
          <p:nvPr/>
        </p:nvSpPr>
        <p:spPr>
          <a:xfrm>
            <a:off x="883082" y="1811999"/>
            <a:ext cx="2061653"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Corrective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Actions</a:t>
            </a:r>
          </a:p>
        </p:txBody>
      </p:sp>
      <p:sp>
        <p:nvSpPr>
          <p:cNvPr id="6" name="Rectangle 5"/>
          <p:cNvSpPr/>
          <p:nvPr/>
        </p:nvSpPr>
        <p:spPr>
          <a:xfrm>
            <a:off x="383272" y="1431925"/>
            <a:ext cx="4114800" cy="22860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TextBox 6"/>
          <p:cNvSpPr txBox="1"/>
          <p:nvPr/>
        </p:nvSpPr>
        <p:spPr>
          <a:xfrm>
            <a:off x="381000" y="1519067"/>
            <a:ext cx="4117072"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Who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 Administrative Information -</a:t>
            </a:r>
          </a:p>
        </p:txBody>
      </p:sp>
      <p:sp>
        <p:nvSpPr>
          <p:cNvPr id="8" name="Rectangle 7"/>
          <p:cNvSpPr/>
          <p:nvPr/>
        </p:nvSpPr>
        <p:spPr>
          <a:xfrm>
            <a:off x="383272" y="3870866"/>
            <a:ext cx="4114800" cy="22860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Rectangle 8"/>
          <p:cNvSpPr/>
          <p:nvPr/>
        </p:nvSpPr>
        <p:spPr>
          <a:xfrm>
            <a:off x="4672139" y="1431925"/>
            <a:ext cx="4114800" cy="22860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p:cNvSpPr/>
          <p:nvPr/>
        </p:nvSpPr>
        <p:spPr>
          <a:xfrm>
            <a:off x="4672139" y="3870866"/>
            <a:ext cx="4114800" cy="22860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p:cNvSpPr txBox="1"/>
          <p:nvPr/>
        </p:nvSpPr>
        <p:spPr>
          <a:xfrm>
            <a:off x="4672140" y="1514233"/>
            <a:ext cx="4134976"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 Basin Setting -</a:t>
            </a:r>
          </a:p>
        </p:txBody>
      </p:sp>
      <p:sp>
        <p:nvSpPr>
          <p:cNvPr id="12" name="TextBox 11"/>
          <p:cNvSpPr txBox="1"/>
          <p:nvPr/>
        </p:nvSpPr>
        <p:spPr>
          <a:xfrm>
            <a:off x="384772" y="3931302"/>
            <a:ext cx="4117072" cy="89255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Where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 Sustainable Management Criteria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 Monitoring Network -</a:t>
            </a:r>
          </a:p>
        </p:txBody>
      </p:sp>
      <p:sp>
        <p:nvSpPr>
          <p:cNvPr id="13" name="TextBox 12"/>
          <p:cNvSpPr txBox="1"/>
          <p:nvPr/>
        </p:nvSpPr>
        <p:spPr>
          <a:xfrm>
            <a:off x="4675912" y="3926468"/>
            <a:ext cx="4134976" cy="6771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lumMod val="50000"/>
                  </a:srgbClr>
                </a:solidFill>
                <a:effectLst/>
                <a:uLnTx/>
                <a:uFillTx/>
                <a:latin typeface="Helvetica" panose="020B0604020202020204" pitchFamily="34" charset="0"/>
                <a:ea typeface="+mn-ea"/>
                <a:cs typeface="Helvetica" panose="020B0604020202020204" pitchFamily="34" charset="0"/>
              </a:rPr>
              <a:t>- Projects &amp; Management Actions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252" y="2322606"/>
            <a:ext cx="2262759" cy="1518042"/>
          </a:xfrm>
          <a:prstGeom prst="rect">
            <a:avLst/>
          </a:prstGeom>
        </p:spPr>
      </p:pic>
      <p:pic>
        <p:nvPicPr>
          <p:cNvPr id="15" name="Picture 14"/>
          <p:cNvPicPr>
            <a:picLocks noChangeAspect="1"/>
          </p:cNvPicPr>
          <p:nvPr/>
        </p:nvPicPr>
        <p:blipFill rotWithShape="1">
          <a:blip r:embed="rId5"/>
          <a:srcRect l="3848" t="18371" r="4486" b="7301"/>
          <a:stretch/>
        </p:blipFill>
        <p:spPr>
          <a:xfrm>
            <a:off x="5547566" y="2262354"/>
            <a:ext cx="2775976" cy="1362752"/>
          </a:xfrm>
          <a:prstGeom prst="rect">
            <a:avLst/>
          </a:prstGeom>
        </p:spPr>
      </p:pic>
      <p:pic>
        <p:nvPicPr>
          <p:cNvPr id="16"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417403" y="5701039"/>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7510" y="4840843"/>
            <a:ext cx="1421186" cy="1213331"/>
          </a:xfrm>
          <a:prstGeom prst="rect">
            <a:avLst/>
          </a:prstGeom>
        </p:spPr>
      </p:pic>
      <p:pic>
        <p:nvPicPr>
          <p:cNvPr id="18"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819953" y="5701038"/>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1222503" y="5701038"/>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1625053" y="5701038"/>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2027603" y="5701038"/>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stpeternorthjudson.org/hp_wordpress/wp-content/uploads/2013/04/Simple-Ruler-Clipart-horizonta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flipV="1">
            <a:off x="2430154" y="5701038"/>
            <a:ext cx="472817" cy="112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547" y="4964425"/>
            <a:ext cx="353765" cy="517042"/>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5255" y="4964425"/>
            <a:ext cx="462617" cy="517042"/>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4255" y="4964424"/>
            <a:ext cx="390048" cy="517041"/>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585" y="4964425"/>
            <a:ext cx="353765" cy="517042"/>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631" y="4964424"/>
            <a:ext cx="335624" cy="517041"/>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2255" y="4964424"/>
            <a:ext cx="317481" cy="517041"/>
          </a:xfrm>
          <a:prstGeom prst="rect">
            <a:avLst/>
          </a:prstGeom>
        </p:spPr>
      </p:pic>
      <p:sp>
        <p:nvSpPr>
          <p:cNvPr id="29" name="Rectangle 28"/>
          <p:cNvSpPr/>
          <p:nvPr/>
        </p:nvSpPr>
        <p:spPr>
          <a:xfrm>
            <a:off x="3149379" y="5620486"/>
            <a:ext cx="174067" cy="210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48648" y="4636805"/>
            <a:ext cx="2223795" cy="1356702"/>
          </a:xfrm>
          <a:prstGeom prst="rect">
            <a:avLst/>
          </a:prstGeom>
        </p:spPr>
      </p:pic>
      <p:sp>
        <p:nvSpPr>
          <p:cNvPr id="31" name="Rectangle 30"/>
          <p:cNvSpPr/>
          <p:nvPr/>
        </p:nvSpPr>
        <p:spPr>
          <a:xfrm>
            <a:off x="7449858" y="4871867"/>
            <a:ext cx="1008342" cy="666750"/>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2" name="Group 31"/>
          <p:cNvGrpSpPr/>
          <p:nvPr/>
        </p:nvGrpSpPr>
        <p:grpSpPr>
          <a:xfrm>
            <a:off x="3597439" y="2751075"/>
            <a:ext cx="1994227" cy="1969802"/>
            <a:chOff x="9523223" y="1414776"/>
            <a:chExt cx="2422566" cy="2422566"/>
          </a:xfrm>
        </p:grpSpPr>
        <p:sp>
          <p:nvSpPr>
            <p:cNvPr id="33" name="Oval 32"/>
            <p:cNvSpPr/>
            <p:nvPr/>
          </p:nvSpPr>
          <p:spPr>
            <a:xfrm>
              <a:off x="9523223" y="1414776"/>
              <a:ext cx="2422566" cy="242256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TextBox 33"/>
            <p:cNvSpPr txBox="1"/>
            <p:nvPr/>
          </p:nvSpPr>
          <p:spPr>
            <a:xfrm>
              <a:off x="9565423" y="2024699"/>
              <a:ext cx="2331432" cy="12491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95000"/>
                    </a:prstClr>
                  </a:solidFill>
                  <a:effectLst/>
                  <a:uLnTx/>
                  <a:uFillTx/>
                  <a:latin typeface="Arial" panose="020B0604020202020204"/>
                  <a:ea typeface="+mn-ea"/>
                  <a:cs typeface="Helvetica" panose="020B0604020202020204" pitchFamily="34" charset="0"/>
                </a:rPr>
                <a:t>GSP</a:t>
              </a:r>
            </a:p>
          </p:txBody>
        </p:sp>
      </p:grpSp>
      <p:pic>
        <p:nvPicPr>
          <p:cNvPr id="35" name="Picture 4"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79594" y="4753131"/>
            <a:ext cx="980624" cy="735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6" name="Picture 2" descr="http://www.semitropic.com/images/Semitropic041Lg.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23389" y="5303096"/>
            <a:ext cx="1026017" cy="750459"/>
          </a:xfrm>
          <a:prstGeom prst="roundRect">
            <a:avLst>
              <a:gd name="adj" fmla="val 8594"/>
            </a:avLst>
          </a:prstGeom>
          <a:solidFill>
            <a:srgbClr val="FFFFFF">
              <a:shade val="85000"/>
            </a:srgbClr>
          </a:solidFill>
          <a:ln>
            <a:noFill/>
          </a:ln>
          <a:effectLst/>
          <a:extLst/>
        </p:spPr>
      </p:pic>
      <p:sp>
        <p:nvSpPr>
          <p:cNvPr id="37" name="TextBox 36">
            <a:extLst>
              <a:ext uri="{FF2B5EF4-FFF2-40B4-BE49-F238E27FC236}">
                <a16:creationId xmlns:a16="http://schemas.microsoft.com/office/drawing/2014/main" id="{560F6005-F725-43A4-BF5A-FE751E3CD78B}"/>
              </a:ext>
            </a:extLst>
          </p:cNvPr>
          <p:cNvSpPr txBox="1"/>
          <p:nvPr/>
        </p:nvSpPr>
        <p:spPr>
          <a:xfrm>
            <a:off x="303675" y="6245423"/>
            <a:ext cx="5487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Tree>
    <p:extLst>
      <p:ext uri="{BB962C8B-B14F-4D97-AF65-F5344CB8AC3E}">
        <p14:creationId xmlns:p14="http://schemas.microsoft.com/office/powerpoint/2010/main" val="11015946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8600" y="685800"/>
            <a:ext cx="5145704" cy="609600"/>
          </a:xfrm>
        </p:spPr>
        <p:txBody>
          <a:bodyPr>
            <a:normAutofit/>
          </a:bodyPr>
          <a:lstStyle/>
          <a:p>
            <a:r>
              <a:rPr lang="en-US" sz="3600" dirty="0"/>
              <a:t>Challenges</a:t>
            </a:r>
          </a:p>
        </p:txBody>
      </p:sp>
      <p:sp>
        <p:nvSpPr>
          <p:cNvPr id="6" name="Text Placeholder 5"/>
          <p:cNvSpPr>
            <a:spLocks noGrp="1"/>
          </p:cNvSpPr>
          <p:nvPr>
            <p:ph type="body" sz="quarter" idx="10"/>
          </p:nvPr>
        </p:nvSpPr>
        <p:spPr>
          <a:xfrm>
            <a:off x="3962400" y="1371600"/>
            <a:ext cx="4951066" cy="2201251"/>
          </a:xfrm>
        </p:spPr>
        <p:txBody>
          <a:bodyPr>
            <a:normAutofit fontScale="92500" lnSpcReduction="10000"/>
          </a:bodyPr>
          <a:lstStyle/>
          <a:p>
            <a:pPr marL="342900" lvl="0" indent="-342900" defTabSz="914400">
              <a:lnSpc>
                <a:spcPct val="120000"/>
              </a:lnSpc>
              <a:spcBef>
                <a:spcPts val="0"/>
              </a:spcBef>
              <a:buFont typeface="Arial" panose="020B0604020202020204" pitchFamily="34" charset="0"/>
              <a:buChar char="•"/>
              <a:tabLst>
                <a:tab pos="457200" algn="l"/>
              </a:tabLst>
              <a:defRPr/>
            </a:pPr>
            <a:r>
              <a:rPr lang="en-US"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Initial focus is largely implementing demand reduction</a:t>
            </a:r>
          </a:p>
          <a:p>
            <a:pPr marL="342900" lvl="0" indent="-342900" defTabSz="914400">
              <a:lnSpc>
                <a:spcPct val="120000"/>
              </a:lnSpc>
              <a:spcBef>
                <a:spcPts val="0"/>
              </a:spcBef>
              <a:buFont typeface="Arial" panose="020B0604020202020204" pitchFamily="34" charset="0"/>
              <a:buChar char="•"/>
              <a:tabLst>
                <a:tab pos="457200" algn="l"/>
              </a:tabLst>
              <a:defRPr/>
            </a:pPr>
            <a:r>
              <a:rPr lang="en-US"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Integration of groundwater management with regional and statewide planning</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p>
          <a:p>
            <a:endParaRPr lang="en-US" sz="2800" dirty="0"/>
          </a:p>
        </p:txBody>
      </p:sp>
      <p:grpSp>
        <p:nvGrpSpPr>
          <p:cNvPr id="11" name="Group 10">
            <a:extLst>
              <a:ext uri="{FF2B5EF4-FFF2-40B4-BE49-F238E27FC236}">
                <a16:creationId xmlns:a16="http://schemas.microsoft.com/office/drawing/2014/main" id="{74806985-AA14-4D6E-990B-604581638A25}"/>
              </a:ext>
            </a:extLst>
          </p:cNvPr>
          <p:cNvGrpSpPr/>
          <p:nvPr/>
        </p:nvGrpSpPr>
        <p:grpSpPr>
          <a:xfrm>
            <a:off x="0" y="0"/>
            <a:ext cx="1828800" cy="1066800"/>
            <a:chOff x="7323117" y="0"/>
            <a:chExt cx="1828800" cy="1066800"/>
          </a:xfrm>
        </p:grpSpPr>
        <p:sp>
          <p:nvSpPr>
            <p:cNvPr id="12" name="Rectangle 11">
              <a:extLst>
                <a:ext uri="{FF2B5EF4-FFF2-40B4-BE49-F238E27FC236}">
                  <a16:creationId xmlns:a16="http://schemas.microsoft.com/office/drawing/2014/main" id="{E192537B-2B75-436D-9D70-4BD04B73DD38}"/>
                </a:ext>
              </a:extLst>
            </p:cNvPr>
            <p:cNvSpPr/>
            <p:nvPr/>
          </p:nvSpPr>
          <p:spPr>
            <a:xfrm>
              <a:off x="7323117" y="0"/>
              <a:ext cx="18288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C24EA86C-1289-453C-9534-CEBD22BFF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874" y="381000"/>
              <a:ext cx="1145286" cy="304332"/>
            </a:xfrm>
            <a:prstGeom prst="rect">
              <a:avLst/>
            </a:prstGeom>
          </p:spPr>
        </p:pic>
      </p:grpSp>
      <p:pic>
        <p:nvPicPr>
          <p:cNvPr id="2" name="Picture 1">
            <a:extLst>
              <a:ext uri="{FF2B5EF4-FFF2-40B4-BE49-F238E27FC236}">
                <a16:creationId xmlns:a16="http://schemas.microsoft.com/office/drawing/2014/main" id="{B685FD67-66A7-4E1C-BF55-52C548A4B02C}"/>
              </a:ext>
            </a:extLst>
          </p:cNvPr>
          <p:cNvPicPr>
            <a:picLocks noChangeAspect="1"/>
          </p:cNvPicPr>
          <p:nvPr/>
        </p:nvPicPr>
        <p:blipFill>
          <a:blip r:embed="rId4"/>
          <a:stretch>
            <a:fillRect/>
          </a:stretch>
        </p:blipFill>
        <p:spPr>
          <a:xfrm>
            <a:off x="377230" y="1566430"/>
            <a:ext cx="3513795" cy="4066384"/>
          </a:xfrm>
          <a:prstGeom prst="rect">
            <a:avLst/>
          </a:prstGeom>
        </p:spPr>
      </p:pic>
      <p:sp>
        <p:nvSpPr>
          <p:cNvPr id="10" name="Rectangle 9">
            <a:extLst>
              <a:ext uri="{FF2B5EF4-FFF2-40B4-BE49-F238E27FC236}">
                <a16:creationId xmlns:a16="http://schemas.microsoft.com/office/drawing/2014/main" id="{B3711F00-A59E-42CC-828B-84D5CA31E7CC}"/>
              </a:ext>
            </a:extLst>
          </p:cNvPr>
          <p:cNvSpPr/>
          <p:nvPr/>
        </p:nvSpPr>
        <p:spPr>
          <a:xfrm>
            <a:off x="377230" y="4696361"/>
            <a:ext cx="3021496" cy="1323439"/>
          </a:xfrm>
          <a:prstGeom prst="rect">
            <a:avLst/>
          </a:prstGeom>
        </p:spPr>
        <p:txBody>
          <a:bodyPr wrap="square">
            <a:spAutoFit/>
          </a:bodyPr>
          <a:lstStyle/>
          <a:p>
            <a:r>
              <a:rPr lang="en-US" sz="1600" b="1" dirty="0">
                <a:solidFill>
                  <a:srgbClr val="FF9900"/>
                </a:solidFill>
                <a:effectLst>
                  <a:outerShdw blurRad="38100" dist="38100" dir="2700000" algn="tl">
                    <a:srgbClr val="000000">
                      <a:alpha val="43137"/>
                    </a:srgbClr>
                  </a:outerShdw>
                </a:effectLst>
              </a:rPr>
              <a:t>High </a:t>
            </a:r>
          </a:p>
          <a:p>
            <a:r>
              <a:rPr lang="en-US" sz="1600" b="1" dirty="0">
                <a:solidFill>
                  <a:srgbClr val="FFFA00"/>
                </a:solidFill>
                <a:effectLst>
                  <a:outerShdw blurRad="38100" dist="38100" dir="2700000" algn="tl">
                    <a:srgbClr val="000000">
                      <a:alpha val="43137"/>
                    </a:srgbClr>
                  </a:outerShdw>
                </a:effectLst>
              </a:rPr>
              <a:t>Medium </a:t>
            </a:r>
          </a:p>
          <a:p>
            <a:r>
              <a:rPr lang="en-US" sz="1600" b="1" dirty="0">
                <a:solidFill>
                  <a:srgbClr val="00B050"/>
                </a:solidFill>
                <a:effectLst>
                  <a:outerShdw blurRad="38100" dist="38100" dir="2700000" algn="tl">
                    <a:srgbClr val="000000">
                      <a:alpha val="43137"/>
                    </a:srgbClr>
                  </a:outerShdw>
                </a:effectLst>
              </a:rPr>
              <a:t>Low</a:t>
            </a:r>
            <a:r>
              <a:rPr lang="en-US" sz="1600" b="1" dirty="0">
                <a:solidFill>
                  <a:srgbClr val="FFFA00"/>
                </a:solidFill>
                <a:effectLst>
                  <a:outerShdw blurRad="38100" dist="38100" dir="2700000" algn="tl">
                    <a:srgbClr val="000000">
                      <a:alpha val="43137"/>
                    </a:srgbClr>
                  </a:outerShdw>
                </a:effectLst>
              </a:rPr>
              <a:t> </a:t>
            </a:r>
          </a:p>
          <a:p>
            <a:r>
              <a:rPr lang="en-US" sz="1600" b="1" dirty="0">
                <a:solidFill>
                  <a:srgbClr val="92D050"/>
                </a:solidFill>
                <a:effectLst>
                  <a:outerShdw blurRad="38100" dist="38100" dir="2700000" algn="tl">
                    <a:srgbClr val="000000">
                      <a:alpha val="43137"/>
                    </a:srgbClr>
                  </a:outerShdw>
                </a:effectLst>
              </a:rPr>
              <a:t>Very Low</a:t>
            </a:r>
          </a:p>
          <a:p>
            <a:r>
              <a:rPr lang="en-US" sz="1600" b="1" dirty="0">
                <a:solidFill>
                  <a:srgbClr val="B04979"/>
                </a:solidFill>
                <a:effectLst>
                  <a:outerShdw blurRad="38100" dist="38100" dir="2700000" algn="tl">
                    <a:srgbClr val="000000">
                      <a:alpha val="43137"/>
                    </a:srgbClr>
                  </a:outerShdw>
                </a:effectLst>
              </a:rPr>
              <a:t>Critically Overdrafted (COD)</a:t>
            </a:r>
          </a:p>
        </p:txBody>
      </p:sp>
      <p:pic>
        <p:nvPicPr>
          <p:cNvPr id="5" name="Picture 4">
            <a:extLst>
              <a:ext uri="{FF2B5EF4-FFF2-40B4-BE49-F238E27FC236}">
                <a16:creationId xmlns:a16="http://schemas.microsoft.com/office/drawing/2014/main" id="{91A29AA6-33F8-4CAE-9EF0-B46621198E45}"/>
              </a:ext>
            </a:extLst>
          </p:cNvPr>
          <p:cNvPicPr>
            <a:picLocks noChangeAspect="1"/>
          </p:cNvPicPr>
          <p:nvPr/>
        </p:nvPicPr>
        <p:blipFill>
          <a:blip r:embed="rId5"/>
          <a:stretch>
            <a:fillRect/>
          </a:stretch>
        </p:blipFill>
        <p:spPr>
          <a:xfrm>
            <a:off x="4036512" y="3545711"/>
            <a:ext cx="4343400" cy="2897048"/>
          </a:xfrm>
          <a:prstGeom prst="rect">
            <a:avLst/>
          </a:prstGeom>
        </p:spPr>
      </p:pic>
      <p:sp>
        <p:nvSpPr>
          <p:cNvPr id="14" name="TextBox 13">
            <a:extLst>
              <a:ext uri="{FF2B5EF4-FFF2-40B4-BE49-F238E27FC236}">
                <a16:creationId xmlns:a16="http://schemas.microsoft.com/office/drawing/2014/main" id="{FFA57E3C-6656-43DD-8AFE-97DDB5856544}"/>
              </a:ext>
            </a:extLst>
          </p:cNvPr>
          <p:cNvSpPr txBox="1"/>
          <p:nvPr/>
        </p:nvSpPr>
        <p:spPr>
          <a:xfrm>
            <a:off x="379731" y="6172200"/>
            <a:ext cx="5487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
        <p:nvSpPr>
          <p:cNvPr id="7" name="TextBox 6">
            <a:extLst>
              <a:ext uri="{FF2B5EF4-FFF2-40B4-BE49-F238E27FC236}">
                <a16:creationId xmlns:a16="http://schemas.microsoft.com/office/drawing/2014/main" id="{C1D171B6-92A8-4DD4-BE0C-C30BEAE8907F}"/>
              </a:ext>
            </a:extLst>
          </p:cNvPr>
          <p:cNvSpPr txBox="1"/>
          <p:nvPr/>
        </p:nvSpPr>
        <p:spPr>
          <a:xfrm>
            <a:off x="5361634" y="6257913"/>
            <a:ext cx="1723549" cy="369332"/>
          </a:xfrm>
          <a:prstGeom prst="rect">
            <a:avLst/>
          </a:prstGeom>
          <a:noFill/>
        </p:spPr>
        <p:txBody>
          <a:bodyPr wrap="none" rtlCol="0">
            <a:spAutoFit/>
          </a:bodyPr>
          <a:lstStyle/>
          <a:p>
            <a:r>
              <a:rPr lang="en-US" i="1" dirty="0"/>
              <a:t>dividing the pie</a:t>
            </a:r>
          </a:p>
        </p:txBody>
      </p:sp>
    </p:spTree>
    <p:extLst>
      <p:ext uri="{BB962C8B-B14F-4D97-AF65-F5344CB8AC3E}">
        <p14:creationId xmlns:p14="http://schemas.microsoft.com/office/powerpoint/2010/main" val="220829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SGMA Uncodified Findings</a:t>
            </a:r>
          </a:p>
        </p:txBody>
      </p:sp>
      <p:sp>
        <p:nvSpPr>
          <p:cNvPr id="3" name="Text Placeholder 2"/>
          <p:cNvSpPr>
            <a:spLocks noGrp="1"/>
          </p:cNvSpPr>
          <p:nvPr>
            <p:ph type="body" sz="quarter" idx="10"/>
          </p:nvPr>
        </p:nvSpPr>
        <p:spPr>
          <a:xfrm>
            <a:off x="381000" y="1676400"/>
            <a:ext cx="4114800" cy="4742506"/>
          </a:xfrm>
        </p:spPr>
        <p:txBody>
          <a:bodyPr>
            <a:normAutofit fontScale="92500"/>
          </a:bodyPr>
          <a:lstStyle/>
          <a:p>
            <a:pPr lvl="0" defTabSz="914400">
              <a:lnSpc>
                <a:spcPct val="120000"/>
              </a:lnSpc>
              <a:spcBef>
                <a:spcPts val="0"/>
              </a:spcBef>
              <a:tabLst>
                <a:tab pos="457200" algn="l"/>
              </a:tabLst>
              <a:defRPr/>
            </a:pPr>
            <a:r>
              <a:rPr lang="en-US" sz="2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“Sustainable groundwater management in California depends upon creating more opportunities for robust </a:t>
            </a:r>
            <a:r>
              <a:rPr lang="en-US" sz="2400" b="1"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conjunctive management of surface water and groundwater resources</a:t>
            </a:r>
            <a:r>
              <a:rPr lang="en-US" sz="2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p>
          <a:p>
            <a:pPr lvl="0" defTabSz="914400">
              <a:lnSpc>
                <a:spcPct val="120000"/>
              </a:lnSpc>
              <a:spcBef>
                <a:spcPts val="0"/>
              </a:spcBef>
              <a:tabLst>
                <a:tab pos="457200" algn="l"/>
              </a:tabLst>
              <a:defRPr/>
            </a:pPr>
            <a:endParaRPr lang="en-US" sz="2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lvl="0" defTabSz="914400">
              <a:lnSpc>
                <a:spcPct val="120000"/>
              </a:lnSpc>
              <a:spcBef>
                <a:spcPts val="0"/>
              </a:spcBef>
              <a:tabLst>
                <a:tab pos="457200" algn="l"/>
              </a:tabLst>
              <a:defRPr/>
            </a:pPr>
            <a:r>
              <a:rPr lang="en-US" sz="24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“Climate change will intensify the need to recalibrate and reconcile surface water and groundwater management strategies”</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7" name="Picture 6">
            <a:extLst>
              <a:ext uri="{FF2B5EF4-FFF2-40B4-BE49-F238E27FC236}">
                <a16:creationId xmlns:a16="http://schemas.microsoft.com/office/drawing/2014/main" id="{2F5F3859-51D3-4359-8F6D-45EBA3FC99F9}"/>
              </a:ext>
            </a:extLst>
          </p:cNvPr>
          <p:cNvPicPr>
            <a:picLocks noChangeAspect="1"/>
          </p:cNvPicPr>
          <p:nvPr/>
        </p:nvPicPr>
        <p:blipFill>
          <a:blip r:embed="rId3"/>
          <a:stretch>
            <a:fillRect/>
          </a:stretch>
        </p:blipFill>
        <p:spPr>
          <a:xfrm>
            <a:off x="4648200" y="1715153"/>
            <a:ext cx="4495800" cy="3314047"/>
          </a:xfrm>
          <a:prstGeom prst="rect">
            <a:avLst/>
          </a:prstGeom>
        </p:spPr>
      </p:pic>
      <p:grpSp>
        <p:nvGrpSpPr>
          <p:cNvPr id="13" name="Group 12">
            <a:extLst>
              <a:ext uri="{FF2B5EF4-FFF2-40B4-BE49-F238E27FC236}">
                <a16:creationId xmlns:a16="http://schemas.microsoft.com/office/drawing/2014/main" id="{61DED323-F44D-412E-9289-9E76B7DFFD08}"/>
              </a:ext>
            </a:extLst>
          </p:cNvPr>
          <p:cNvGrpSpPr/>
          <p:nvPr/>
        </p:nvGrpSpPr>
        <p:grpSpPr>
          <a:xfrm>
            <a:off x="7323117" y="0"/>
            <a:ext cx="1828800" cy="1066800"/>
            <a:chOff x="7323117" y="0"/>
            <a:chExt cx="1828800" cy="1066800"/>
          </a:xfrm>
        </p:grpSpPr>
        <p:sp>
          <p:nvSpPr>
            <p:cNvPr id="11" name="Rectangle 10">
              <a:extLst>
                <a:ext uri="{FF2B5EF4-FFF2-40B4-BE49-F238E27FC236}">
                  <a16:creationId xmlns:a16="http://schemas.microsoft.com/office/drawing/2014/main" id="{51992A2B-5523-4189-B4B1-77C022080EC3}"/>
                </a:ext>
              </a:extLst>
            </p:cNvPr>
            <p:cNvSpPr/>
            <p:nvPr/>
          </p:nvSpPr>
          <p:spPr>
            <a:xfrm>
              <a:off x="7323117" y="0"/>
              <a:ext cx="18288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2" name="Picture 11">
              <a:extLst>
                <a:ext uri="{FF2B5EF4-FFF2-40B4-BE49-F238E27FC236}">
                  <a16:creationId xmlns:a16="http://schemas.microsoft.com/office/drawing/2014/main" id="{7EE5D1B2-6E13-45F4-A9DF-6BAC225100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874" y="381000"/>
              <a:ext cx="1145286" cy="304332"/>
            </a:xfrm>
            <a:prstGeom prst="rect">
              <a:avLst/>
            </a:prstGeom>
          </p:spPr>
        </p:pic>
      </p:grpSp>
    </p:spTree>
    <p:extLst>
      <p:ext uri="{BB962C8B-B14F-4D97-AF65-F5344CB8AC3E}">
        <p14:creationId xmlns:p14="http://schemas.microsoft.com/office/powerpoint/2010/main" val="2759640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44071" y="1066800"/>
            <a:ext cx="5145704" cy="609600"/>
          </a:xfrm>
        </p:spPr>
        <p:txBody>
          <a:bodyPr>
            <a:normAutofit fontScale="90000"/>
          </a:bodyPr>
          <a:lstStyle/>
          <a:p>
            <a:r>
              <a:rPr lang="en-US" sz="3600" dirty="0"/>
              <a:t>SGMA Legislative Intent</a:t>
            </a:r>
          </a:p>
        </p:txBody>
      </p:sp>
      <p:sp>
        <p:nvSpPr>
          <p:cNvPr id="6" name="Text Placeholder 5"/>
          <p:cNvSpPr>
            <a:spLocks noGrp="1"/>
          </p:cNvSpPr>
          <p:nvPr>
            <p:ph type="body" sz="quarter" idx="10"/>
          </p:nvPr>
        </p:nvSpPr>
        <p:spPr>
          <a:xfrm>
            <a:off x="4190999" y="2011681"/>
            <a:ext cx="4609133" cy="3474719"/>
          </a:xfrm>
        </p:spPr>
        <p:txBody>
          <a:bodyPr>
            <a:normAutofit fontScale="92500" lnSpcReduction="20000"/>
          </a:bodyPr>
          <a:lstStyle/>
          <a:p>
            <a:pPr lvl="0" defTabSz="914400">
              <a:lnSpc>
                <a:spcPct val="120000"/>
              </a:lnSpc>
              <a:spcBef>
                <a:spcPts val="0"/>
              </a:spcBef>
              <a:tabLst>
                <a:tab pos="457200" algn="l"/>
              </a:tabLst>
              <a:defRPr/>
            </a:pPr>
            <a:r>
              <a:rPr lang="en-US" sz="28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“To enhance local management of groundwater consistent with rights to use or store groundwater…“ </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defTabSz="914400">
              <a:lnSpc>
                <a:spcPct val="120000"/>
              </a:lnSpc>
              <a:spcBef>
                <a:spcPts val="0"/>
              </a:spcBef>
              <a:buFont typeface="Arial" panose="020B0604020202020204" pitchFamily="34" charset="0"/>
              <a:buChar char="•"/>
              <a:tabLst>
                <a:tab pos="457200" algn="l"/>
              </a:tabLst>
              <a:defRPr/>
            </a:pP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defTabSz="914400">
              <a:lnSpc>
                <a:spcPct val="120000"/>
              </a:lnSpc>
              <a:spcBef>
                <a:spcPts val="0"/>
              </a:spcBef>
              <a:tabLst>
                <a:tab pos="457200" algn="l"/>
              </a:tabLst>
              <a:defRPr/>
            </a:pPr>
            <a:r>
              <a:rPr lang="en-US" sz="2800" i="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“To increase groundwater storage and remove impediments to recharge”</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p>
          <a:p>
            <a:endParaRPr lang="en-US" sz="2800" dirty="0"/>
          </a:p>
        </p:txBody>
      </p:sp>
      <p:grpSp>
        <p:nvGrpSpPr>
          <p:cNvPr id="11" name="Group 10">
            <a:extLst>
              <a:ext uri="{FF2B5EF4-FFF2-40B4-BE49-F238E27FC236}">
                <a16:creationId xmlns:a16="http://schemas.microsoft.com/office/drawing/2014/main" id="{74806985-AA14-4D6E-990B-604581638A25}"/>
              </a:ext>
            </a:extLst>
          </p:cNvPr>
          <p:cNvGrpSpPr/>
          <p:nvPr/>
        </p:nvGrpSpPr>
        <p:grpSpPr>
          <a:xfrm>
            <a:off x="0" y="0"/>
            <a:ext cx="1828800" cy="1066800"/>
            <a:chOff x="7323117" y="0"/>
            <a:chExt cx="1828800" cy="1066800"/>
          </a:xfrm>
        </p:grpSpPr>
        <p:sp>
          <p:nvSpPr>
            <p:cNvPr id="12" name="Rectangle 11">
              <a:extLst>
                <a:ext uri="{FF2B5EF4-FFF2-40B4-BE49-F238E27FC236}">
                  <a16:creationId xmlns:a16="http://schemas.microsoft.com/office/drawing/2014/main" id="{E192537B-2B75-436D-9D70-4BD04B73DD38}"/>
                </a:ext>
              </a:extLst>
            </p:cNvPr>
            <p:cNvSpPr/>
            <p:nvPr/>
          </p:nvSpPr>
          <p:spPr>
            <a:xfrm>
              <a:off x="7323117" y="0"/>
              <a:ext cx="18288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C24EA86C-1289-453C-9534-CEBD22BFF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874" y="381000"/>
              <a:ext cx="1145286" cy="304332"/>
            </a:xfrm>
            <a:prstGeom prst="rect">
              <a:avLst/>
            </a:prstGeom>
          </p:spPr>
        </p:pic>
      </p:grpSp>
      <p:pic>
        <p:nvPicPr>
          <p:cNvPr id="7" name="Picture 6">
            <a:extLst>
              <a:ext uri="{FF2B5EF4-FFF2-40B4-BE49-F238E27FC236}">
                <a16:creationId xmlns:a16="http://schemas.microsoft.com/office/drawing/2014/main" id="{67AB07F6-CA15-45D0-9695-BA84B823E971}"/>
              </a:ext>
            </a:extLst>
          </p:cNvPr>
          <p:cNvPicPr>
            <a:picLocks noChangeAspect="1"/>
          </p:cNvPicPr>
          <p:nvPr/>
        </p:nvPicPr>
        <p:blipFill rotWithShape="1">
          <a:blip r:embed="rId4"/>
          <a:srcRect r="14550"/>
          <a:stretch/>
        </p:blipFill>
        <p:spPr>
          <a:xfrm>
            <a:off x="-1" y="1913008"/>
            <a:ext cx="3960837" cy="3474719"/>
          </a:xfrm>
          <a:prstGeom prst="rect">
            <a:avLst/>
          </a:prstGeom>
        </p:spPr>
      </p:pic>
    </p:spTree>
    <p:extLst>
      <p:ext uri="{BB962C8B-B14F-4D97-AF65-F5344CB8AC3E}">
        <p14:creationId xmlns:p14="http://schemas.microsoft.com/office/powerpoint/2010/main" val="1925725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3EF4C-F615-4E1C-A11B-16C75D7FFFB1}"/>
              </a:ext>
            </a:extLst>
          </p:cNvPr>
          <p:cNvPicPr>
            <a:picLocks noChangeAspect="1"/>
          </p:cNvPicPr>
          <p:nvPr/>
        </p:nvPicPr>
        <p:blipFill rotWithShape="1">
          <a:blip r:embed="rId3"/>
          <a:srcRect l="58629" t="32341" r="25720" b="30470"/>
          <a:stretch/>
        </p:blipFill>
        <p:spPr>
          <a:xfrm>
            <a:off x="3761749" y="2057400"/>
            <a:ext cx="5390168" cy="3602213"/>
          </a:xfrm>
          <a:prstGeom prst="rect">
            <a:avLst/>
          </a:prstGeom>
        </p:spPr>
      </p:pic>
      <p:sp>
        <p:nvSpPr>
          <p:cNvPr id="8" name="Rectangle 7">
            <a:extLst>
              <a:ext uri="{FF2B5EF4-FFF2-40B4-BE49-F238E27FC236}">
                <a16:creationId xmlns:a16="http://schemas.microsoft.com/office/drawing/2014/main" id="{342D008E-3207-4B45-A0B1-61E2F4758C9B}"/>
              </a:ext>
            </a:extLst>
          </p:cNvPr>
          <p:cNvSpPr/>
          <p:nvPr/>
        </p:nvSpPr>
        <p:spPr>
          <a:xfrm>
            <a:off x="2590800" y="6096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B8B745-E239-4473-939F-823151D3CDD7}"/>
              </a:ext>
            </a:extLst>
          </p:cNvPr>
          <p:cNvSpPr/>
          <p:nvPr/>
        </p:nvSpPr>
        <p:spPr>
          <a:xfrm>
            <a:off x="6667500" y="762000"/>
            <a:ext cx="228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A25945-AD31-4E2F-ACB3-E6BCF2DD7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1879" y="533400"/>
            <a:ext cx="1145286" cy="304332"/>
          </a:xfrm>
          <a:prstGeom prst="rect">
            <a:avLst/>
          </a:prstGeom>
        </p:spPr>
      </p:pic>
      <p:grpSp>
        <p:nvGrpSpPr>
          <p:cNvPr id="97" name="Group 96">
            <a:extLst>
              <a:ext uri="{FF2B5EF4-FFF2-40B4-BE49-F238E27FC236}">
                <a16:creationId xmlns:a16="http://schemas.microsoft.com/office/drawing/2014/main" id="{D8599A26-90B6-43F5-B404-FF7696D73C99}"/>
              </a:ext>
            </a:extLst>
          </p:cNvPr>
          <p:cNvGrpSpPr/>
          <p:nvPr/>
        </p:nvGrpSpPr>
        <p:grpSpPr>
          <a:xfrm>
            <a:off x="7323117" y="0"/>
            <a:ext cx="1828800" cy="1066800"/>
            <a:chOff x="7323117" y="0"/>
            <a:chExt cx="1828800" cy="1066800"/>
          </a:xfrm>
        </p:grpSpPr>
        <p:sp>
          <p:nvSpPr>
            <p:cNvPr id="106" name="Rectangle 105">
              <a:extLst>
                <a:ext uri="{FF2B5EF4-FFF2-40B4-BE49-F238E27FC236}">
                  <a16:creationId xmlns:a16="http://schemas.microsoft.com/office/drawing/2014/main" id="{EDF13270-6C81-40AE-97EB-18FCB4C324DA}"/>
                </a:ext>
              </a:extLst>
            </p:cNvPr>
            <p:cNvSpPr/>
            <p:nvPr/>
          </p:nvSpPr>
          <p:spPr>
            <a:xfrm>
              <a:off x="7323117" y="0"/>
              <a:ext cx="18288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108" name="Picture 107">
              <a:extLst>
                <a:ext uri="{FF2B5EF4-FFF2-40B4-BE49-F238E27FC236}">
                  <a16:creationId xmlns:a16="http://schemas.microsoft.com/office/drawing/2014/main" id="{2113CC26-2C57-4301-9E20-3684683DC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874" y="381000"/>
              <a:ext cx="1145286" cy="304332"/>
            </a:xfrm>
            <a:prstGeom prst="rect">
              <a:avLst/>
            </a:prstGeom>
          </p:spPr>
        </p:pic>
      </p:grpSp>
      <p:sp>
        <p:nvSpPr>
          <p:cNvPr id="111" name="Title 2">
            <a:extLst>
              <a:ext uri="{FF2B5EF4-FFF2-40B4-BE49-F238E27FC236}">
                <a16:creationId xmlns:a16="http://schemas.microsoft.com/office/drawing/2014/main" id="{EDD97E00-B881-4C16-8855-4D72247824FC}"/>
              </a:ext>
            </a:extLst>
          </p:cNvPr>
          <p:cNvSpPr txBox="1">
            <a:spLocks/>
          </p:cNvSpPr>
          <p:nvPr/>
        </p:nvSpPr>
        <p:spPr>
          <a:xfrm>
            <a:off x="3646557" y="1316213"/>
            <a:ext cx="5497443" cy="817387"/>
          </a:xfrm>
          <a:prstGeom prst="rect">
            <a:avLst/>
          </a:prstGeom>
          <a:solidFill>
            <a:schemeClr val="bg1"/>
          </a:solidFill>
        </p:spPr>
        <p:txBody>
          <a:bodyPr vert="horz" lIns="0" tIns="0" rIns="0" bIns="0" rtlCol="0" anchor="ctr">
            <a:noAutofit/>
          </a:bodyPr>
          <a:lstStyle>
            <a:lvl1pPr algn="l" defTabSz="685800" rtl="0" eaLnBrk="1" latinLnBrk="0" hangingPunct="1">
              <a:spcBef>
                <a:spcPct val="0"/>
              </a:spcBef>
              <a:buNone/>
              <a:defRPr sz="3000" kern="1200">
                <a:solidFill>
                  <a:srgbClr val="ED7000"/>
                </a:solidFill>
                <a:latin typeface="+mj-lt"/>
                <a:ea typeface="+mj-ea"/>
                <a:cs typeface="+mj-cs"/>
              </a:defRPr>
            </a:lvl1pPr>
          </a:lstStyle>
          <a:p>
            <a:pPr algn="ctr"/>
            <a:r>
              <a:rPr lang="en-US" sz="3200" dirty="0">
                <a:solidFill>
                  <a:schemeClr val="bg1"/>
                </a:solidFill>
              </a:rPr>
              <a:t>Conjunctive Use Fundamentals</a:t>
            </a:r>
          </a:p>
        </p:txBody>
      </p:sp>
      <p:sp>
        <p:nvSpPr>
          <p:cNvPr id="112" name="Text Placeholder 2">
            <a:extLst>
              <a:ext uri="{FF2B5EF4-FFF2-40B4-BE49-F238E27FC236}">
                <a16:creationId xmlns:a16="http://schemas.microsoft.com/office/drawing/2014/main" id="{BFCE5FC4-5132-4082-AE69-14CAED85C785}"/>
              </a:ext>
            </a:extLst>
          </p:cNvPr>
          <p:cNvSpPr>
            <a:spLocks noGrp="1"/>
          </p:cNvSpPr>
          <p:nvPr>
            <p:ph type="body" sz="quarter" idx="10"/>
          </p:nvPr>
        </p:nvSpPr>
        <p:spPr>
          <a:xfrm>
            <a:off x="457200" y="2133600"/>
            <a:ext cx="3048000" cy="3733800"/>
          </a:xfrm>
        </p:spPr>
        <p:txBody>
          <a:bodyPr>
            <a:normAutofit/>
          </a:bodyPr>
          <a:lstStyle/>
          <a:p>
            <a:pPr lvl="0" defTabSz="914400">
              <a:spcBef>
                <a:spcPts val="0"/>
              </a:spcBef>
              <a:defRPr/>
            </a:pPr>
            <a:r>
              <a:rPr lang="en-US" sz="2400" dirty="0">
                <a:latin typeface="Calibri" panose="020F0502020204030204" pitchFamily="34" charset="0"/>
                <a:cs typeface="Calibri" panose="020F0502020204030204" pitchFamily="34" charset="0"/>
              </a:rPr>
              <a:t>Increased use of surface water in wet years, when ample water is available from rainfall and snow pack, and shift use of groundwater in dry years, when surface water is not as readily available</a:t>
            </a:r>
          </a:p>
          <a:p>
            <a:endParaRPr lang="en-US" sz="2400" dirty="0"/>
          </a:p>
        </p:txBody>
      </p:sp>
      <p:sp>
        <p:nvSpPr>
          <p:cNvPr id="3" name="Title 2"/>
          <p:cNvSpPr>
            <a:spLocks noGrp="1"/>
          </p:cNvSpPr>
          <p:nvPr>
            <p:ph type="title"/>
          </p:nvPr>
        </p:nvSpPr>
        <p:spPr>
          <a:xfrm>
            <a:off x="76201" y="304800"/>
            <a:ext cx="7086600" cy="1219200"/>
          </a:xfrm>
          <a:solidFill>
            <a:schemeClr val="bg1"/>
          </a:solidFill>
        </p:spPr>
        <p:txBody>
          <a:bodyPr>
            <a:noAutofit/>
          </a:bodyPr>
          <a:lstStyle/>
          <a:p>
            <a:pPr algn="ctr"/>
            <a:r>
              <a:rPr lang="en-US" sz="4400" dirty="0"/>
              <a:t>Conjunctive Use Fundamentals</a:t>
            </a:r>
          </a:p>
        </p:txBody>
      </p:sp>
    </p:spTree>
    <p:extLst>
      <p:ext uri="{BB962C8B-B14F-4D97-AF65-F5344CB8AC3E}">
        <p14:creationId xmlns:p14="http://schemas.microsoft.com/office/powerpoint/2010/main" val="357033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DA08ADD-2F0C-4A09-BC96-DE33D011BAB5}"/>
              </a:ext>
            </a:extLst>
          </p:cNvPr>
          <p:cNvSpPr txBox="1">
            <a:spLocks/>
          </p:cNvSpPr>
          <p:nvPr/>
        </p:nvSpPr>
        <p:spPr>
          <a:xfrm>
            <a:off x="271703" y="331816"/>
            <a:ext cx="8692188" cy="751118"/>
          </a:xfrm>
          <a:prstGeom prst="rect">
            <a:avLst/>
          </a:prstGeom>
          <a:ln>
            <a:noFill/>
          </a:ln>
        </p:spPr>
        <p:txBody>
          <a:bodyPr>
            <a:no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marR="0" lvl="0" indent="0" algn="l" defTabSz="1028700" rtl="0" eaLnBrk="1" fontAlgn="auto" latinLnBrk="0" hangingPunct="1">
              <a:lnSpc>
                <a:spcPct val="90000"/>
              </a:lnSpc>
              <a:spcBef>
                <a:spcPts val="1125"/>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1F497D">
                    <a:lumMod val="75000"/>
                  </a:srgbClr>
                </a:solidFill>
                <a:effectLst/>
                <a:uLnTx/>
                <a:uFillTx/>
                <a:latin typeface="Arial" panose="020B0604020202020204"/>
                <a:ea typeface="Verdana" panose="020B0604030504040204" pitchFamily="34" charset="0"/>
                <a:cs typeface="Verdana" panose="020B0604030504040204" pitchFamily="34" charset="0"/>
              </a:rPr>
              <a:t>California Surface Water vs. Groundwater Storage Capacity</a:t>
            </a:r>
          </a:p>
        </p:txBody>
      </p:sp>
      <p:sp>
        <p:nvSpPr>
          <p:cNvPr id="3" name="Rectangle 2">
            <a:extLst>
              <a:ext uri="{FF2B5EF4-FFF2-40B4-BE49-F238E27FC236}">
                <a16:creationId xmlns:a16="http://schemas.microsoft.com/office/drawing/2014/main" id="{5254AF22-2ECE-4695-B497-8E6EAC60EB16}"/>
              </a:ext>
            </a:extLst>
          </p:cNvPr>
          <p:cNvSpPr/>
          <p:nvPr/>
        </p:nvSpPr>
        <p:spPr>
          <a:xfrm>
            <a:off x="0" y="1447800"/>
            <a:ext cx="9143999" cy="47562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7EA8B98B-ACA1-4BF4-BCF1-EF945C03CC64}"/>
              </a:ext>
            </a:extLst>
          </p:cNvPr>
          <p:cNvGrpSpPr/>
          <p:nvPr/>
        </p:nvGrpSpPr>
        <p:grpSpPr>
          <a:xfrm>
            <a:off x="174429" y="1604252"/>
            <a:ext cx="8795139" cy="4443390"/>
            <a:chOff x="253127" y="1986233"/>
            <a:chExt cx="8771441" cy="4226741"/>
          </a:xfrm>
        </p:grpSpPr>
        <p:grpSp>
          <p:nvGrpSpPr>
            <p:cNvPr id="29" name="Group 28">
              <a:extLst>
                <a:ext uri="{FF2B5EF4-FFF2-40B4-BE49-F238E27FC236}">
                  <a16:creationId xmlns:a16="http://schemas.microsoft.com/office/drawing/2014/main" id="{9726B637-7130-4354-A0D9-DECB8807B85F}"/>
                </a:ext>
              </a:extLst>
            </p:cNvPr>
            <p:cNvGrpSpPr/>
            <p:nvPr/>
          </p:nvGrpSpPr>
          <p:grpSpPr>
            <a:xfrm>
              <a:off x="253127" y="2123318"/>
              <a:ext cx="3408023" cy="3874935"/>
              <a:chOff x="60627" y="1456924"/>
              <a:chExt cx="4544031" cy="5166579"/>
            </a:xfrm>
          </p:grpSpPr>
          <p:pic>
            <p:nvPicPr>
              <p:cNvPr id="30" name="Picture 29">
                <a:extLst>
                  <a:ext uri="{FF2B5EF4-FFF2-40B4-BE49-F238E27FC236}">
                    <a16:creationId xmlns:a16="http://schemas.microsoft.com/office/drawing/2014/main" id="{FD3F7543-7320-40ED-9B04-6AF0BB56373D}"/>
                  </a:ext>
                </a:extLst>
              </p:cNvPr>
              <p:cNvPicPr>
                <a:picLocks noChangeAspect="1"/>
              </p:cNvPicPr>
              <p:nvPr/>
            </p:nvPicPr>
            <p:blipFill rotWithShape="1">
              <a:blip r:embed="rId4"/>
              <a:srcRect l="10555" t="13835" r="50090" b="6213"/>
              <a:stretch/>
            </p:blipFill>
            <p:spPr>
              <a:xfrm>
                <a:off x="60627" y="1456924"/>
                <a:ext cx="4521104" cy="5166579"/>
              </a:xfrm>
              <a:prstGeom prst="rect">
                <a:avLst/>
              </a:prstGeom>
            </p:spPr>
          </p:pic>
          <p:sp>
            <p:nvSpPr>
              <p:cNvPr id="31" name="Freeform: Shape 30">
                <a:extLst>
                  <a:ext uri="{FF2B5EF4-FFF2-40B4-BE49-F238E27FC236}">
                    <a16:creationId xmlns:a16="http://schemas.microsoft.com/office/drawing/2014/main" id="{A6EDD78C-B87D-4516-980C-4DE50AE62163}"/>
                  </a:ext>
                </a:extLst>
              </p:cNvPr>
              <p:cNvSpPr/>
              <p:nvPr/>
            </p:nvSpPr>
            <p:spPr>
              <a:xfrm>
                <a:off x="2188029" y="1621970"/>
                <a:ext cx="2416629" cy="2852057"/>
              </a:xfrm>
              <a:custGeom>
                <a:avLst/>
                <a:gdLst>
                  <a:gd name="connsiteX0" fmla="*/ 0 w 2416629"/>
                  <a:gd name="connsiteY0" fmla="*/ 0 h 2852057"/>
                  <a:gd name="connsiteX1" fmla="*/ 0 w 2416629"/>
                  <a:gd name="connsiteY1" fmla="*/ 1436914 h 2852057"/>
                  <a:gd name="connsiteX2" fmla="*/ 1349829 w 2416629"/>
                  <a:gd name="connsiteY2" fmla="*/ 2852057 h 2852057"/>
                  <a:gd name="connsiteX3" fmla="*/ 2416629 w 2416629"/>
                  <a:gd name="connsiteY3" fmla="*/ 2852057 h 2852057"/>
                  <a:gd name="connsiteX4" fmla="*/ 2416629 w 2416629"/>
                  <a:gd name="connsiteY4" fmla="*/ 10886 h 2852057"/>
                  <a:gd name="connsiteX5" fmla="*/ 0 w 2416629"/>
                  <a:gd name="connsiteY5" fmla="*/ 0 h 285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6629" h="2852057">
                    <a:moveTo>
                      <a:pt x="0" y="0"/>
                    </a:moveTo>
                    <a:lnTo>
                      <a:pt x="0" y="1436914"/>
                    </a:lnTo>
                    <a:lnTo>
                      <a:pt x="1349829" y="2852057"/>
                    </a:lnTo>
                    <a:lnTo>
                      <a:pt x="2416629" y="2852057"/>
                    </a:lnTo>
                    <a:lnTo>
                      <a:pt x="2416629" y="1088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2" name="Straight Arrow Connector 31">
              <a:extLst>
                <a:ext uri="{FF2B5EF4-FFF2-40B4-BE49-F238E27FC236}">
                  <a16:creationId xmlns:a16="http://schemas.microsoft.com/office/drawing/2014/main" id="{63CF23DD-95F1-4514-9ADE-958187563CAD}"/>
                </a:ext>
              </a:extLst>
            </p:cNvPr>
            <p:cNvCxnSpPr>
              <a:cxnSpLocks/>
              <a:stCxn id="37" idx="1"/>
            </p:cNvCxnSpPr>
            <p:nvPr/>
          </p:nvCxnSpPr>
          <p:spPr>
            <a:xfrm flipH="1">
              <a:off x="1222724" y="2649821"/>
              <a:ext cx="746387" cy="465253"/>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3" name="Picture 32">
              <a:extLst>
                <a:ext uri="{FF2B5EF4-FFF2-40B4-BE49-F238E27FC236}">
                  <a16:creationId xmlns:a16="http://schemas.microsoft.com/office/drawing/2014/main" id="{EF85F150-0758-445A-92BD-D4A267B3EAE1}"/>
                </a:ext>
              </a:extLst>
            </p:cNvPr>
            <p:cNvPicPr>
              <a:picLocks noChangeAspect="1"/>
            </p:cNvPicPr>
            <p:nvPr/>
          </p:nvPicPr>
          <p:blipFill rotWithShape="1">
            <a:blip r:embed="rId4"/>
            <a:srcRect l="39944" t="16780" r="43796" b="62547"/>
            <a:stretch/>
          </p:blipFill>
          <p:spPr>
            <a:xfrm>
              <a:off x="2074105" y="3315976"/>
              <a:ext cx="691933" cy="494841"/>
            </a:xfrm>
            <a:prstGeom prst="rect">
              <a:avLst/>
            </a:prstGeom>
          </p:spPr>
        </p:pic>
        <p:pic>
          <p:nvPicPr>
            <p:cNvPr id="34" name="Picture 33">
              <a:extLst>
                <a:ext uri="{FF2B5EF4-FFF2-40B4-BE49-F238E27FC236}">
                  <a16:creationId xmlns:a16="http://schemas.microsoft.com/office/drawing/2014/main" id="{77A811E2-1FAD-4777-BE6F-A058DA47B3D3}"/>
                </a:ext>
              </a:extLst>
            </p:cNvPr>
            <p:cNvPicPr>
              <a:picLocks noChangeAspect="1"/>
            </p:cNvPicPr>
            <p:nvPr/>
          </p:nvPicPr>
          <p:blipFill rotWithShape="1">
            <a:blip r:embed="rId4"/>
            <a:srcRect l="40221" t="36992" r="43796" b="39954"/>
            <a:stretch/>
          </p:blipFill>
          <p:spPr>
            <a:xfrm>
              <a:off x="2826931" y="3335805"/>
              <a:ext cx="704349" cy="571475"/>
            </a:xfrm>
            <a:prstGeom prst="rect">
              <a:avLst/>
            </a:prstGeom>
          </p:spPr>
        </p:pic>
        <p:pic>
          <p:nvPicPr>
            <p:cNvPr id="35" name="Picture 34">
              <a:extLst>
                <a:ext uri="{FF2B5EF4-FFF2-40B4-BE49-F238E27FC236}">
                  <a16:creationId xmlns:a16="http://schemas.microsoft.com/office/drawing/2014/main" id="{C6F6FD21-A8CB-4BDE-AF87-ED4EECD0880F}"/>
                </a:ext>
              </a:extLst>
            </p:cNvPr>
            <p:cNvPicPr>
              <a:picLocks noChangeAspect="1"/>
            </p:cNvPicPr>
            <p:nvPr/>
          </p:nvPicPr>
          <p:blipFill rotWithShape="1">
            <a:blip r:embed="rId4"/>
            <a:srcRect l="30173" t="19385" r="60849" b="62269"/>
            <a:stretch/>
          </p:blipFill>
          <p:spPr>
            <a:xfrm>
              <a:off x="2835097" y="3942455"/>
              <a:ext cx="460684" cy="529542"/>
            </a:xfrm>
            <a:prstGeom prst="rect">
              <a:avLst/>
            </a:prstGeom>
          </p:spPr>
        </p:pic>
        <p:sp>
          <p:nvSpPr>
            <p:cNvPr id="36" name="Rectangle 35">
              <a:extLst>
                <a:ext uri="{FF2B5EF4-FFF2-40B4-BE49-F238E27FC236}">
                  <a16:creationId xmlns:a16="http://schemas.microsoft.com/office/drawing/2014/main" id="{83565F34-0551-4D67-8F61-DC62F2605697}"/>
                </a:ext>
              </a:extLst>
            </p:cNvPr>
            <p:cNvSpPr/>
            <p:nvPr/>
          </p:nvSpPr>
          <p:spPr>
            <a:xfrm>
              <a:off x="1076354" y="6022673"/>
              <a:ext cx="1544649" cy="190301"/>
            </a:xfrm>
            <a:prstGeom prst="rect">
              <a:avLst/>
            </a:prstGeom>
          </p:spPr>
          <p:txBody>
            <a:bodyPr wrap="none">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Modified From </a:t>
              </a:r>
              <a:r>
                <a:rPr kumimoji="0" lang="en-US" sz="7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Hanak</a:t>
              </a:r>
              <a:r>
                <a:rPr kumimoji="0" lang="en-US" sz="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(2011)</a:t>
              </a:r>
            </a:p>
          </p:txBody>
        </p:sp>
        <p:pic>
          <p:nvPicPr>
            <p:cNvPr id="37" name="Picture 2" descr="Image result for oroville dam">
              <a:extLst>
                <a:ext uri="{FF2B5EF4-FFF2-40B4-BE49-F238E27FC236}">
                  <a16:creationId xmlns:a16="http://schemas.microsoft.com/office/drawing/2014/main" id="{BD5AD34D-577B-4162-AA07-CF2388FB073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69112" y="2127532"/>
              <a:ext cx="1593851" cy="1044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 name="Freeform 8">
              <a:extLst>
                <a:ext uri="{FF2B5EF4-FFF2-40B4-BE49-F238E27FC236}">
                  <a16:creationId xmlns:a16="http://schemas.microsoft.com/office/drawing/2014/main" id="{BF419ED6-9395-47A4-B3A7-0AAE540F8765}"/>
                </a:ext>
              </a:extLst>
            </p:cNvPr>
            <p:cNvSpPr/>
            <p:nvPr/>
          </p:nvSpPr>
          <p:spPr>
            <a:xfrm>
              <a:off x="4207624" y="2003251"/>
              <a:ext cx="3319323" cy="3949175"/>
            </a:xfrm>
            <a:custGeom>
              <a:avLst/>
              <a:gdLst>
                <a:gd name="connsiteX0" fmla="*/ 98612 w 5074023"/>
                <a:gd name="connsiteY0" fmla="*/ 0 h 5880847"/>
                <a:gd name="connsiteX1" fmla="*/ 80682 w 5074023"/>
                <a:gd name="connsiteY1" fmla="*/ 116542 h 5880847"/>
                <a:gd name="connsiteX2" fmla="*/ 107576 w 5074023"/>
                <a:gd name="connsiteY2" fmla="*/ 206189 h 5880847"/>
                <a:gd name="connsiteX3" fmla="*/ 161364 w 5074023"/>
                <a:gd name="connsiteY3" fmla="*/ 286871 h 5880847"/>
                <a:gd name="connsiteX4" fmla="*/ 170329 w 5074023"/>
                <a:gd name="connsiteY4" fmla="*/ 394447 h 5880847"/>
                <a:gd name="connsiteX5" fmla="*/ 143435 w 5074023"/>
                <a:gd name="connsiteY5" fmla="*/ 502024 h 5880847"/>
                <a:gd name="connsiteX6" fmla="*/ 143435 w 5074023"/>
                <a:gd name="connsiteY6" fmla="*/ 564777 h 5880847"/>
                <a:gd name="connsiteX7" fmla="*/ 116541 w 5074023"/>
                <a:gd name="connsiteY7" fmla="*/ 582706 h 5880847"/>
                <a:gd name="connsiteX8" fmla="*/ 152400 w 5074023"/>
                <a:gd name="connsiteY8" fmla="*/ 636495 h 5880847"/>
                <a:gd name="connsiteX9" fmla="*/ 125506 w 5074023"/>
                <a:gd name="connsiteY9" fmla="*/ 762000 h 5880847"/>
                <a:gd name="connsiteX10" fmla="*/ 80682 w 5074023"/>
                <a:gd name="connsiteY10" fmla="*/ 851647 h 5880847"/>
                <a:gd name="connsiteX11" fmla="*/ 26894 w 5074023"/>
                <a:gd name="connsiteY11" fmla="*/ 932330 h 5880847"/>
                <a:gd name="connsiteX12" fmla="*/ 0 w 5074023"/>
                <a:gd name="connsiteY12" fmla="*/ 977153 h 5880847"/>
                <a:gd name="connsiteX13" fmla="*/ 0 w 5074023"/>
                <a:gd name="connsiteY13" fmla="*/ 1039906 h 5880847"/>
                <a:gd name="connsiteX14" fmla="*/ 0 w 5074023"/>
                <a:gd name="connsiteY14" fmla="*/ 1120589 h 5880847"/>
                <a:gd name="connsiteX15" fmla="*/ 8964 w 5074023"/>
                <a:gd name="connsiteY15" fmla="*/ 1156447 h 5880847"/>
                <a:gd name="connsiteX16" fmla="*/ 62753 w 5074023"/>
                <a:gd name="connsiteY16" fmla="*/ 1201271 h 5880847"/>
                <a:gd name="connsiteX17" fmla="*/ 143435 w 5074023"/>
                <a:gd name="connsiteY17" fmla="*/ 1255059 h 5880847"/>
                <a:gd name="connsiteX18" fmla="*/ 215153 w 5074023"/>
                <a:gd name="connsiteY18" fmla="*/ 1299883 h 5880847"/>
                <a:gd name="connsiteX19" fmla="*/ 259976 w 5074023"/>
                <a:gd name="connsiteY19" fmla="*/ 1353671 h 5880847"/>
                <a:gd name="connsiteX20" fmla="*/ 304800 w 5074023"/>
                <a:gd name="connsiteY20" fmla="*/ 1443318 h 5880847"/>
                <a:gd name="connsiteX21" fmla="*/ 304800 w 5074023"/>
                <a:gd name="connsiteY21" fmla="*/ 1577789 h 5880847"/>
                <a:gd name="connsiteX22" fmla="*/ 295835 w 5074023"/>
                <a:gd name="connsiteY22" fmla="*/ 1649506 h 5880847"/>
                <a:gd name="connsiteX23" fmla="*/ 286870 w 5074023"/>
                <a:gd name="connsiteY23" fmla="*/ 1694330 h 5880847"/>
                <a:gd name="connsiteX24" fmla="*/ 322729 w 5074023"/>
                <a:gd name="connsiteY24" fmla="*/ 1783977 h 5880847"/>
                <a:gd name="connsiteX25" fmla="*/ 349623 w 5074023"/>
                <a:gd name="connsiteY25" fmla="*/ 1873624 h 5880847"/>
                <a:gd name="connsiteX26" fmla="*/ 358588 w 5074023"/>
                <a:gd name="connsiteY26" fmla="*/ 1918447 h 5880847"/>
                <a:gd name="connsiteX27" fmla="*/ 349623 w 5074023"/>
                <a:gd name="connsiteY27" fmla="*/ 1954306 h 5880847"/>
                <a:gd name="connsiteX28" fmla="*/ 349623 w 5074023"/>
                <a:gd name="connsiteY28" fmla="*/ 2008095 h 5880847"/>
                <a:gd name="connsiteX29" fmla="*/ 403412 w 5074023"/>
                <a:gd name="connsiteY29" fmla="*/ 2070847 h 5880847"/>
                <a:gd name="connsiteX30" fmla="*/ 528917 w 5074023"/>
                <a:gd name="connsiteY30" fmla="*/ 2214283 h 5880847"/>
                <a:gd name="connsiteX31" fmla="*/ 609600 w 5074023"/>
                <a:gd name="connsiteY31" fmla="*/ 2277036 h 5880847"/>
                <a:gd name="connsiteX32" fmla="*/ 663388 w 5074023"/>
                <a:gd name="connsiteY32" fmla="*/ 2339789 h 5880847"/>
                <a:gd name="connsiteX33" fmla="*/ 708212 w 5074023"/>
                <a:gd name="connsiteY33" fmla="*/ 2420471 h 5880847"/>
                <a:gd name="connsiteX34" fmla="*/ 708212 w 5074023"/>
                <a:gd name="connsiteY34" fmla="*/ 2420471 h 5880847"/>
                <a:gd name="connsiteX35" fmla="*/ 717176 w 5074023"/>
                <a:gd name="connsiteY35" fmla="*/ 2528047 h 5880847"/>
                <a:gd name="connsiteX36" fmla="*/ 797859 w 5074023"/>
                <a:gd name="connsiteY36" fmla="*/ 2653553 h 5880847"/>
                <a:gd name="connsiteX37" fmla="*/ 932329 w 5074023"/>
                <a:gd name="connsiteY37" fmla="*/ 2689412 h 5880847"/>
                <a:gd name="connsiteX38" fmla="*/ 959223 w 5074023"/>
                <a:gd name="connsiteY38" fmla="*/ 2716306 h 5880847"/>
                <a:gd name="connsiteX39" fmla="*/ 950259 w 5074023"/>
                <a:gd name="connsiteY39" fmla="*/ 2796989 h 5880847"/>
                <a:gd name="connsiteX40" fmla="*/ 950259 w 5074023"/>
                <a:gd name="connsiteY40" fmla="*/ 2895600 h 5880847"/>
                <a:gd name="connsiteX41" fmla="*/ 977153 w 5074023"/>
                <a:gd name="connsiteY41" fmla="*/ 2949389 h 5880847"/>
                <a:gd name="connsiteX42" fmla="*/ 1004047 w 5074023"/>
                <a:gd name="connsiteY42" fmla="*/ 3092824 h 5880847"/>
                <a:gd name="connsiteX43" fmla="*/ 1066800 w 5074023"/>
                <a:gd name="connsiteY43" fmla="*/ 3200400 h 5880847"/>
                <a:gd name="connsiteX44" fmla="*/ 1138517 w 5074023"/>
                <a:gd name="connsiteY44" fmla="*/ 3236259 h 5880847"/>
                <a:gd name="connsiteX45" fmla="*/ 1192306 w 5074023"/>
                <a:gd name="connsiteY45" fmla="*/ 3254189 h 5880847"/>
                <a:gd name="connsiteX46" fmla="*/ 1246094 w 5074023"/>
                <a:gd name="connsiteY46" fmla="*/ 3245224 h 5880847"/>
                <a:gd name="connsiteX47" fmla="*/ 1281953 w 5074023"/>
                <a:gd name="connsiteY47" fmla="*/ 3272118 h 5880847"/>
                <a:gd name="connsiteX48" fmla="*/ 1290917 w 5074023"/>
                <a:gd name="connsiteY48" fmla="*/ 3334871 h 5880847"/>
                <a:gd name="connsiteX49" fmla="*/ 1281953 w 5074023"/>
                <a:gd name="connsiteY49" fmla="*/ 3388659 h 5880847"/>
                <a:gd name="connsiteX50" fmla="*/ 1255059 w 5074023"/>
                <a:gd name="connsiteY50" fmla="*/ 3424518 h 5880847"/>
                <a:gd name="connsiteX51" fmla="*/ 1210235 w 5074023"/>
                <a:gd name="connsiteY51" fmla="*/ 3478306 h 5880847"/>
                <a:gd name="connsiteX52" fmla="*/ 1201270 w 5074023"/>
                <a:gd name="connsiteY52" fmla="*/ 3523130 h 5880847"/>
                <a:gd name="connsiteX53" fmla="*/ 1210235 w 5074023"/>
                <a:gd name="connsiteY53" fmla="*/ 3594847 h 5880847"/>
                <a:gd name="connsiteX54" fmla="*/ 1237129 w 5074023"/>
                <a:gd name="connsiteY54" fmla="*/ 3639671 h 5880847"/>
                <a:gd name="connsiteX55" fmla="*/ 1335741 w 5074023"/>
                <a:gd name="connsiteY55" fmla="*/ 3702424 h 5880847"/>
                <a:gd name="connsiteX56" fmla="*/ 1362635 w 5074023"/>
                <a:gd name="connsiteY56" fmla="*/ 3765177 h 5880847"/>
                <a:gd name="connsiteX57" fmla="*/ 1425388 w 5074023"/>
                <a:gd name="connsiteY57" fmla="*/ 3863789 h 5880847"/>
                <a:gd name="connsiteX58" fmla="*/ 1524000 w 5074023"/>
                <a:gd name="connsiteY58" fmla="*/ 4007224 h 5880847"/>
                <a:gd name="connsiteX59" fmla="*/ 1604682 w 5074023"/>
                <a:gd name="connsiteY59" fmla="*/ 4078942 h 5880847"/>
                <a:gd name="connsiteX60" fmla="*/ 1748117 w 5074023"/>
                <a:gd name="connsiteY60" fmla="*/ 4186518 h 5880847"/>
                <a:gd name="connsiteX61" fmla="*/ 1739153 w 5074023"/>
                <a:gd name="connsiteY61" fmla="*/ 4249271 h 5880847"/>
                <a:gd name="connsiteX62" fmla="*/ 1766047 w 5074023"/>
                <a:gd name="connsiteY62" fmla="*/ 4294095 h 5880847"/>
                <a:gd name="connsiteX63" fmla="*/ 1819835 w 5074023"/>
                <a:gd name="connsiteY63" fmla="*/ 4312024 h 5880847"/>
                <a:gd name="connsiteX64" fmla="*/ 1882588 w 5074023"/>
                <a:gd name="connsiteY64" fmla="*/ 4356847 h 5880847"/>
                <a:gd name="connsiteX65" fmla="*/ 1855694 w 5074023"/>
                <a:gd name="connsiteY65" fmla="*/ 4428565 h 5880847"/>
                <a:gd name="connsiteX66" fmla="*/ 1846729 w 5074023"/>
                <a:gd name="connsiteY66" fmla="*/ 4455459 h 5880847"/>
                <a:gd name="connsiteX67" fmla="*/ 1864659 w 5074023"/>
                <a:gd name="connsiteY67" fmla="*/ 4527177 h 5880847"/>
                <a:gd name="connsiteX68" fmla="*/ 1864659 w 5074023"/>
                <a:gd name="connsiteY68" fmla="*/ 4580965 h 5880847"/>
                <a:gd name="connsiteX69" fmla="*/ 1864659 w 5074023"/>
                <a:gd name="connsiteY69" fmla="*/ 4643718 h 5880847"/>
                <a:gd name="connsiteX70" fmla="*/ 1891553 w 5074023"/>
                <a:gd name="connsiteY70" fmla="*/ 4670612 h 5880847"/>
                <a:gd name="connsiteX71" fmla="*/ 1918447 w 5074023"/>
                <a:gd name="connsiteY71" fmla="*/ 4715436 h 5880847"/>
                <a:gd name="connsiteX72" fmla="*/ 1963270 w 5074023"/>
                <a:gd name="connsiteY72" fmla="*/ 4733365 h 5880847"/>
                <a:gd name="connsiteX73" fmla="*/ 2008094 w 5074023"/>
                <a:gd name="connsiteY73" fmla="*/ 4742330 h 5880847"/>
                <a:gd name="connsiteX74" fmla="*/ 2115670 w 5074023"/>
                <a:gd name="connsiteY74" fmla="*/ 4742330 h 5880847"/>
                <a:gd name="connsiteX75" fmla="*/ 2187388 w 5074023"/>
                <a:gd name="connsiteY75" fmla="*/ 4751295 h 5880847"/>
                <a:gd name="connsiteX76" fmla="*/ 2250141 w 5074023"/>
                <a:gd name="connsiteY76" fmla="*/ 4778189 h 5880847"/>
                <a:gd name="connsiteX77" fmla="*/ 2339788 w 5074023"/>
                <a:gd name="connsiteY77" fmla="*/ 4787153 h 5880847"/>
                <a:gd name="connsiteX78" fmla="*/ 2438400 w 5074023"/>
                <a:gd name="connsiteY78" fmla="*/ 4805083 h 5880847"/>
                <a:gd name="connsiteX79" fmla="*/ 2474259 w 5074023"/>
                <a:gd name="connsiteY79" fmla="*/ 4823012 h 5880847"/>
                <a:gd name="connsiteX80" fmla="*/ 2519082 w 5074023"/>
                <a:gd name="connsiteY80" fmla="*/ 4849906 h 5880847"/>
                <a:gd name="connsiteX81" fmla="*/ 2537012 w 5074023"/>
                <a:gd name="connsiteY81" fmla="*/ 4912659 h 5880847"/>
                <a:gd name="connsiteX82" fmla="*/ 2554941 w 5074023"/>
                <a:gd name="connsiteY82" fmla="*/ 4948518 h 5880847"/>
                <a:gd name="connsiteX83" fmla="*/ 2608729 w 5074023"/>
                <a:gd name="connsiteY83" fmla="*/ 4966447 h 5880847"/>
                <a:gd name="connsiteX84" fmla="*/ 2707341 w 5074023"/>
                <a:gd name="connsiteY84" fmla="*/ 5011271 h 5880847"/>
                <a:gd name="connsiteX85" fmla="*/ 2805953 w 5074023"/>
                <a:gd name="connsiteY85" fmla="*/ 5020236 h 5880847"/>
                <a:gd name="connsiteX86" fmla="*/ 2895600 w 5074023"/>
                <a:gd name="connsiteY86" fmla="*/ 5011271 h 5880847"/>
                <a:gd name="connsiteX87" fmla="*/ 2949388 w 5074023"/>
                <a:gd name="connsiteY87" fmla="*/ 5118847 h 5880847"/>
                <a:gd name="connsiteX88" fmla="*/ 3030070 w 5074023"/>
                <a:gd name="connsiteY88" fmla="*/ 5172636 h 5880847"/>
                <a:gd name="connsiteX89" fmla="*/ 3101788 w 5074023"/>
                <a:gd name="connsiteY89" fmla="*/ 5172636 h 5880847"/>
                <a:gd name="connsiteX90" fmla="*/ 3182470 w 5074023"/>
                <a:gd name="connsiteY90" fmla="*/ 5253318 h 5880847"/>
                <a:gd name="connsiteX91" fmla="*/ 3281082 w 5074023"/>
                <a:gd name="connsiteY91" fmla="*/ 5325036 h 5880847"/>
                <a:gd name="connsiteX92" fmla="*/ 3388659 w 5074023"/>
                <a:gd name="connsiteY92" fmla="*/ 5414683 h 5880847"/>
                <a:gd name="connsiteX93" fmla="*/ 3478306 w 5074023"/>
                <a:gd name="connsiteY93" fmla="*/ 5522259 h 5880847"/>
                <a:gd name="connsiteX94" fmla="*/ 3505200 w 5074023"/>
                <a:gd name="connsiteY94" fmla="*/ 5611906 h 5880847"/>
                <a:gd name="connsiteX95" fmla="*/ 3505200 w 5074023"/>
                <a:gd name="connsiteY95" fmla="*/ 5728447 h 5880847"/>
                <a:gd name="connsiteX96" fmla="*/ 3558988 w 5074023"/>
                <a:gd name="connsiteY96" fmla="*/ 5782236 h 5880847"/>
                <a:gd name="connsiteX97" fmla="*/ 3585882 w 5074023"/>
                <a:gd name="connsiteY97" fmla="*/ 5880847 h 5880847"/>
                <a:gd name="connsiteX98" fmla="*/ 4876800 w 5074023"/>
                <a:gd name="connsiteY98" fmla="*/ 5773271 h 5880847"/>
                <a:gd name="connsiteX99" fmla="*/ 4885764 w 5074023"/>
                <a:gd name="connsiteY99" fmla="*/ 5710518 h 5880847"/>
                <a:gd name="connsiteX100" fmla="*/ 4903694 w 5074023"/>
                <a:gd name="connsiteY100" fmla="*/ 5620871 h 5880847"/>
                <a:gd name="connsiteX101" fmla="*/ 4885764 w 5074023"/>
                <a:gd name="connsiteY101" fmla="*/ 5585012 h 5880847"/>
                <a:gd name="connsiteX102" fmla="*/ 4840941 w 5074023"/>
                <a:gd name="connsiteY102" fmla="*/ 5602942 h 5880847"/>
                <a:gd name="connsiteX103" fmla="*/ 4814047 w 5074023"/>
                <a:gd name="connsiteY103" fmla="*/ 5522259 h 5880847"/>
                <a:gd name="connsiteX104" fmla="*/ 4814047 w 5074023"/>
                <a:gd name="connsiteY104" fmla="*/ 5441577 h 5880847"/>
                <a:gd name="connsiteX105" fmla="*/ 4805082 w 5074023"/>
                <a:gd name="connsiteY105" fmla="*/ 5378824 h 5880847"/>
                <a:gd name="connsiteX106" fmla="*/ 4849906 w 5074023"/>
                <a:gd name="connsiteY106" fmla="*/ 5334000 h 5880847"/>
                <a:gd name="connsiteX107" fmla="*/ 4885764 w 5074023"/>
                <a:gd name="connsiteY107" fmla="*/ 5253318 h 5880847"/>
                <a:gd name="connsiteX108" fmla="*/ 4894729 w 5074023"/>
                <a:gd name="connsiteY108" fmla="*/ 5154706 h 5880847"/>
                <a:gd name="connsiteX109" fmla="*/ 4885764 w 5074023"/>
                <a:gd name="connsiteY109" fmla="*/ 5065059 h 5880847"/>
                <a:gd name="connsiteX110" fmla="*/ 4921623 w 5074023"/>
                <a:gd name="connsiteY110" fmla="*/ 5002306 h 5880847"/>
                <a:gd name="connsiteX111" fmla="*/ 4957482 w 5074023"/>
                <a:gd name="connsiteY111" fmla="*/ 4957483 h 5880847"/>
                <a:gd name="connsiteX112" fmla="*/ 5065059 w 5074023"/>
                <a:gd name="connsiteY112" fmla="*/ 4885765 h 5880847"/>
                <a:gd name="connsiteX113" fmla="*/ 5074023 w 5074023"/>
                <a:gd name="connsiteY113" fmla="*/ 4840942 h 5880847"/>
                <a:gd name="connsiteX114" fmla="*/ 4948517 w 5074023"/>
                <a:gd name="connsiteY114" fmla="*/ 4724400 h 5880847"/>
                <a:gd name="connsiteX115" fmla="*/ 4894729 w 5074023"/>
                <a:gd name="connsiteY115" fmla="*/ 4589930 h 5880847"/>
                <a:gd name="connsiteX116" fmla="*/ 4849906 w 5074023"/>
                <a:gd name="connsiteY116" fmla="*/ 4518212 h 5880847"/>
                <a:gd name="connsiteX117" fmla="*/ 4814047 w 5074023"/>
                <a:gd name="connsiteY117" fmla="*/ 4473389 h 5880847"/>
                <a:gd name="connsiteX118" fmla="*/ 4814047 w 5074023"/>
                <a:gd name="connsiteY118" fmla="*/ 4410636 h 5880847"/>
                <a:gd name="connsiteX119" fmla="*/ 4742329 w 5074023"/>
                <a:gd name="connsiteY119" fmla="*/ 4347883 h 5880847"/>
                <a:gd name="connsiteX120" fmla="*/ 2187388 w 5074023"/>
                <a:gd name="connsiteY120" fmla="*/ 1963271 h 5880847"/>
                <a:gd name="connsiteX121" fmla="*/ 2178423 w 5074023"/>
                <a:gd name="connsiteY121" fmla="*/ 17930 h 5880847"/>
                <a:gd name="connsiteX122" fmla="*/ 98612 w 5074023"/>
                <a:gd name="connsiteY122" fmla="*/ 0 h 58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074023" h="5880847">
                  <a:moveTo>
                    <a:pt x="98612" y="0"/>
                  </a:moveTo>
                  <a:lnTo>
                    <a:pt x="80682" y="116542"/>
                  </a:lnTo>
                  <a:lnTo>
                    <a:pt x="107576" y="206189"/>
                  </a:lnTo>
                  <a:lnTo>
                    <a:pt x="161364" y="286871"/>
                  </a:lnTo>
                  <a:lnTo>
                    <a:pt x="170329" y="394447"/>
                  </a:lnTo>
                  <a:lnTo>
                    <a:pt x="143435" y="502024"/>
                  </a:lnTo>
                  <a:lnTo>
                    <a:pt x="143435" y="564777"/>
                  </a:lnTo>
                  <a:lnTo>
                    <a:pt x="116541" y="582706"/>
                  </a:lnTo>
                  <a:lnTo>
                    <a:pt x="152400" y="636495"/>
                  </a:lnTo>
                  <a:lnTo>
                    <a:pt x="125506" y="762000"/>
                  </a:lnTo>
                  <a:lnTo>
                    <a:pt x="80682" y="851647"/>
                  </a:lnTo>
                  <a:lnTo>
                    <a:pt x="26894" y="932330"/>
                  </a:lnTo>
                  <a:lnTo>
                    <a:pt x="0" y="977153"/>
                  </a:lnTo>
                  <a:lnTo>
                    <a:pt x="0" y="1039906"/>
                  </a:lnTo>
                  <a:lnTo>
                    <a:pt x="0" y="1120589"/>
                  </a:lnTo>
                  <a:lnTo>
                    <a:pt x="8964" y="1156447"/>
                  </a:lnTo>
                  <a:lnTo>
                    <a:pt x="62753" y="1201271"/>
                  </a:lnTo>
                  <a:lnTo>
                    <a:pt x="143435" y="1255059"/>
                  </a:lnTo>
                  <a:lnTo>
                    <a:pt x="215153" y="1299883"/>
                  </a:lnTo>
                  <a:lnTo>
                    <a:pt x="259976" y="1353671"/>
                  </a:lnTo>
                  <a:lnTo>
                    <a:pt x="304800" y="1443318"/>
                  </a:lnTo>
                  <a:lnTo>
                    <a:pt x="304800" y="1577789"/>
                  </a:lnTo>
                  <a:lnTo>
                    <a:pt x="295835" y="1649506"/>
                  </a:lnTo>
                  <a:lnTo>
                    <a:pt x="286870" y="1694330"/>
                  </a:lnTo>
                  <a:lnTo>
                    <a:pt x="322729" y="1783977"/>
                  </a:lnTo>
                  <a:lnTo>
                    <a:pt x="349623" y="1873624"/>
                  </a:lnTo>
                  <a:lnTo>
                    <a:pt x="358588" y="1918447"/>
                  </a:lnTo>
                  <a:lnTo>
                    <a:pt x="349623" y="1954306"/>
                  </a:lnTo>
                  <a:lnTo>
                    <a:pt x="349623" y="2008095"/>
                  </a:lnTo>
                  <a:lnTo>
                    <a:pt x="403412" y="2070847"/>
                  </a:lnTo>
                  <a:lnTo>
                    <a:pt x="528917" y="2214283"/>
                  </a:lnTo>
                  <a:lnTo>
                    <a:pt x="609600" y="2277036"/>
                  </a:lnTo>
                  <a:lnTo>
                    <a:pt x="663388" y="2339789"/>
                  </a:lnTo>
                  <a:lnTo>
                    <a:pt x="708212" y="2420471"/>
                  </a:lnTo>
                  <a:lnTo>
                    <a:pt x="708212" y="2420471"/>
                  </a:lnTo>
                  <a:lnTo>
                    <a:pt x="717176" y="2528047"/>
                  </a:lnTo>
                  <a:lnTo>
                    <a:pt x="797859" y="2653553"/>
                  </a:lnTo>
                  <a:lnTo>
                    <a:pt x="932329" y="2689412"/>
                  </a:lnTo>
                  <a:lnTo>
                    <a:pt x="959223" y="2716306"/>
                  </a:lnTo>
                  <a:lnTo>
                    <a:pt x="950259" y="2796989"/>
                  </a:lnTo>
                  <a:lnTo>
                    <a:pt x="950259" y="2895600"/>
                  </a:lnTo>
                  <a:lnTo>
                    <a:pt x="977153" y="2949389"/>
                  </a:lnTo>
                  <a:lnTo>
                    <a:pt x="1004047" y="3092824"/>
                  </a:lnTo>
                  <a:lnTo>
                    <a:pt x="1066800" y="3200400"/>
                  </a:lnTo>
                  <a:lnTo>
                    <a:pt x="1138517" y="3236259"/>
                  </a:lnTo>
                  <a:lnTo>
                    <a:pt x="1192306" y="3254189"/>
                  </a:lnTo>
                  <a:lnTo>
                    <a:pt x="1246094" y="3245224"/>
                  </a:lnTo>
                  <a:lnTo>
                    <a:pt x="1281953" y="3272118"/>
                  </a:lnTo>
                  <a:lnTo>
                    <a:pt x="1290917" y="3334871"/>
                  </a:lnTo>
                  <a:lnTo>
                    <a:pt x="1281953" y="3388659"/>
                  </a:lnTo>
                  <a:lnTo>
                    <a:pt x="1255059" y="3424518"/>
                  </a:lnTo>
                  <a:lnTo>
                    <a:pt x="1210235" y="3478306"/>
                  </a:lnTo>
                  <a:lnTo>
                    <a:pt x="1201270" y="3523130"/>
                  </a:lnTo>
                  <a:lnTo>
                    <a:pt x="1210235" y="3594847"/>
                  </a:lnTo>
                  <a:lnTo>
                    <a:pt x="1237129" y="3639671"/>
                  </a:lnTo>
                  <a:lnTo>
                    <a:pt x="1335741" y="3702424"/>
                  </a:lnTo>
                  <a:lnTo>
                    <a:pt x="1362635" y="3765177"/>
                  </a:lnTo>
                  <a:lnTo>
                    <a:pt x="1425388" y="3863789"/>
                  </a:lnTo>
                  <a:lnTo>
                    <a:pt x="1524000" y="4007224"/>
                  </a:lnTo>
                  <a:lnTo>
                    <a:pt x="1604682" y="4078942"/>
                  </a:lnTo>
                  <a:lnTo>
                    <a:pt x="1748117" y="4186518"/>
                  </a:lnTo>
                  <a:lnTo>
                    <a:pt x="1739153" y="4249271"/>
                  </a:lnTo>
                  <a:lnTo>
                    <a:pt x="1766047" y="4294095"/>
                  </a:lnTo>
                  <a:lnTo>
                    <a:pt x="1819835" y="4312024"/>
                  </a:lnTo>
                  <a:lnTo>
                    <a:pt x="1882588" y="4356847"/>
                  </a:lnTo>
                  <a:lnTo>
                    <a:pt x="1855694" y="4428565"/>
                  </a:lnTo>
                  <a:lnTo>
                    <a:pt x="1846729" y="4455459"/>
                  </a:lnTo>
                  <a:lnTo>
                    <a:pt x="1864659" y="4527177"/>
                  </a:lnTo>
                  <a:lnTo>
                    <a:pt x="1864659" y="4580965"/>
                  </a:lnTo>
                  <a:lnTo>
                    <a:pt x="1864659" y="4643718"/>
                  </a:lnTo>
                  <a:lnTo>
                    <a:pt x="1891553" y="4670612"/>
                  </a:lnTo>
                  <a:lnTo>
                    <a:pt x="1918447" y="4715436"/>
                  </a:lnTo>
                  <a:lnTo>
                    <a:pt x="1963270" y="4733365"/>
                  </a:lnTo>
                  <a:lnTo>
                    <a:pt x="2008094" y="4742330"/>
                  </a:lnTo>
                  <a:lnTo>
                    <a:pt x="2115670" y="4742330"/>
                  </a:lnTo>
                  <a:lnTo>
                    <a:pt x="2187388" y="4751295"/>
                  </a:lnTo>
                  <a:lnTo>
                    <a:pt x="2250141" y="4778189"/>
                  </a:lnTo>
                  <a:lnTo>
                    <a:pt x="2339788" y="4787153"/>
                  </a:lnTo>
                  <a:lnTo>
                    <a:pt x="2438400" y="4805083"/>
                  </a:lnTo>
                  <a:lnTo>
                    <a:pt x="2474259" y="4823012"/>
                  </a:lnTo>
                  <a:lnTo>
                    <a:pt x="2519082" y="4849906"/>
                  </a:lnTo>
                  <a:lnTo>
                    <a:pt x="2537012" y="4912659"/>
                  </a:lnTo>
                  <a:lnTo>
                    <a:pt x="2554941" y="4948518"/>
                  </a:lnTo>
                  <a:lnTo>
                    <a:pt x="2608729" y="4966447"/>
                  </a:lnTo>
                  <a:lnTo>
                    <a:pt x="2707341" y="5011271"/>
                  </a:lnTo>
                  <a:lnTo>
                    <a:pt x="2805953" y="5020236"/>
                  </a:lnTo>
                  <a:lnTo>
                    <a:pt x="2895600" y="5011271"/>
                  </a:lnTo>
                  <a:lnTo>
                    <a:pt x="2949388" y="5118847"/>
                  </a:lnTo>
                  <a:lnTo>
                    <a:pt x="3030070" y="5172636"/>
                  </a:lnTo>
                  <a:lnTo>
                    <a:pt x="3101788" y="5172636"/>
                  </a:lnTo>
                  <a:lnTo>
                    <a:pt x="3182470" y="5253318"/>
                  </a:lnTo>
                  <a:lnTo>
                    <a:pt x="3281082" y="5325036"/>
                  </a:lnTo>
                  <a:lnTo>
                    <a:pt x="3388659" y="5414683"/>
                  </a:lnTo>
                  <a:lnTo>
                    <a:pt x="3478306" y="5522259"/>
                  </a:lnTo>
                  <a:lnTo>
                    <a:pt x="3505200" y="5611906"/>
                  </a:lnTo>
                  <a:lnTo>
                    <a:pt x="3505200" y="5728447"/>
                  </a:lnTo>
                  <a:lnTo>
                    <a:pt x="3558988" y="5782236"/>
                  </a:lnTo>
                  <a:lnTo>
                    <a:pt x="3585882" y="5880847"/>
                  </a:lnTo>
                  <a:lnTo>
                    <a:pt x="4876800" y="5773271"/>
                  </a:lnTo>
                  <a:lnTo>
                    <a:pt x="4885764" y="5710518"/>
                  </a:lnTo>
                  <a:lnTo>
                    <a:pt x="4903694" y="5620871"/>
                  </a:lnTo>
                  <a:lnTo>
                    <a:pt x="4885764" y="5585012"/>
                  </a:lnTo>
                  <a:lnTo>
                    <a:pt x="4840941" y="5602942"/>
                  </a:lnTo>
                  <a:lnTo>
                    <a:pt x="4814047" y="5522259"/>
                  </a:lnTo>
                  <a:lnTo>
                    <a:pt x="4814047" y="5441577"/>
                  </a:lnTo>
                  <a:lnTo>
                    <a:pt x="4805082" y="5378824"/>
                  </a:lnTo>
                  <a:lnTo>
                    <a:pt x="4849906" y="5334000"/>
                  </a:lnTo>
                  <a:lnTo>
                    <a:pt x="4885764" y="5253318"/>
                  </a:lnTo>
                  <a:lnTo>
                    <a:pt x="4894729" y="5154706"/>
                  </a:lnTo>
                  <a:lnTo>
                    <a:pt x="4885764" y="5065059"/>
                  </a:lnTo>
                  <a:lnTo>
                    <a:pt x="4921623" y="5002306"/>
                  </a:lnTo>
                  <a:lnTo>
                    <a:pt x="4957482" y="4957483"/>
                  </a:lnTo>
                  <a:lnTo>
                    <a:pt x="5065059" y="4885765"/>
                  </a:lnTo>
                  <a:lnTo>
                    <a:pt x="5074023" y="4840942"/>
                  </a:lnTo>
                  <a:lnTo>
                    <a:pt x="4948517" y="4724400"/>
                  </a:lnTo>
                  <a:lnTo>
                    <a:pt x="4894729" y="4589930"/>
                  </a:lnTo>
                  <a:lnTo>
                    <a:pt x="4849906" y="4518212"/>
                  </a:lnTo>
                  <a:lnTo>
                    <a:pt x="4814047" y="4473389"/>
                  </a:lnTo>
                  <a:lnTo>
                    <a:pt x="4814047" y="4410636"/>
                  </a:lnTo>
                  <a:lnTo>
                    <a:pt x="4742329" y="4347883"/>
                  </a:lnTo>
                  <a:lnTo>
                    <a:pt x="2187388" y="1963271"/>
                  </a:lnTo>
                  <a:cubicBezTo>
                    <a:pt x="2184400" y="1314824"/>
                    <a:pt x="2181411" y="666377"/>
                    <a:pt x="2178423" y="17930"/>
                  </a:cubicBezTo>
                  <a:lnTo>
                    <a:pt x="98612" y="0"/>
                  </a:lnTo>
                  <a:close/>
                </a:path>
              </a:pathLst>
            </a:custGeom>
            <a:blipFill dpi="0" rotWithShape="1">
              <a:blip r:embed="rId6"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4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7">
              <a:extLst>
                <a:ext uri="{FF2B5EF4-FFF2-40B4-BE49-F238E27FC236}">
                  <a16:creationId xmlns:a16="http://schemas.microsoft.com/office/drawing/2014/main" id="{D72D4D3C-A9D8-4FF0-B4F2-624E6FDB1EF7}"/>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7532415" y="3586360"/>
              <a:ext cx="1404181" cy="1739632"/>
            </a:xfrm>
            <a:prstGeom prst="rect">
              <a:avLst/>
            </a:prstGeom>
            <a:ln>
              <a:noFill/>
            </a:ln>
            <a:effectLst>
              <a:softEdge rad="38100"/>
            </a:effectLst>
            <a:extLst>
              <a:ext uri="{909E8E84-426E-40DD-AFC4-6F175D3DCCD1}">
                <a14:hiddenFill xmlns:a14="http://schemas.microsoft.com/office/drawing/2010/main">
                  <a:solidFill>
                    <a:schemeClr val="accent1"/>
                  </a:solidFill>
                </a14:hiddenFill>
              </a:ext>
            </a:extLst>
          </p:spPr>
        </p:pic>
        <p:pic>
          <p:nvPicPr>
            <p:cNvPr id="42" name="Picture 4" descr="Image result for usgs central valley hydrogeology">
              <a:extLst>
                <a:ext uri="{FF2B5EF4-FFF2-40B4-BE49-F238E27FC236}">
                  <a16:creationId xmlns:a16="http://schemas.microsoft.com/office/drawing/2014/main" id="{4FE87838-D476-42EE-838B-EAC292494A1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29325" y="1986233"/>
              <a:ext cx="2995243" cy="1434285"/>
            </a:xfrm>
            <a:prstGeom prst="rect">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F2730149-EB2C-4110-8B60-B818DB780643}"/>
                </a:ext>
              </a:extLst>
            </p:cNvPr>
            <p:cNvCxnSpPr>
              <a:cxnSpLocks/>
            </p:cNvCxnSpPr>
            <p:nvPr/>
          </p:nvCxnSpPr>
          <p:spPr>
            <a:xfrm flipH="1">
              <a:off x="5211278" y="2809704"/>
              <a:ext cx="880628" cy="627830"/>
            </a:xfrm>
            <a:prstGeom prst="straightConnector1">
              <a:avLst/>
            </a:prstGeom>
            <a:ln w="127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1" name="Rectangle 20">
            <a:extLst>
              <a:ext uri="{FF2B5EF4-FFF2-40B4-BE49-F238E27FC236}">
                <a16:creationId xmlns:a16="http://schemas.microsoft.com/office/drawing/2014/main" id="{BB44E560-8AB8-45F5-B9A4-C66DA2977177}"/>
              </a:ext>
            </a:extLst>
          </p:cNvPr>
          <p:cNvSpPr/>
          <p:nvPr/>
        </p:nvSpPr>
        <p:spPr>
          <a:xfrm>
            <a:off x="5629767" y="5800107"/>
            <a:ext cx="284337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ECE1">
                    <a:lumMod val="25000"/>
                  </a:srgbClr>
                </a:solidFill>
                <a:effectLst/>
                <a:uLnTx/>
                <a:uFillTx/>
                <a:latin typeface="Arial" panose="020B0604020202020204"/>
                <a:ea typeface="+mn-ea"/>
                <a:cs typeface="+mn-cs"/>
              </a:rPr>
              <a:t>517 groundwater basins</a:t>
            </a:r>
          </a:p>
        </p:txBody>
      </p:sp>
      <p:sp>
        <p:nvSpPr>
          <p:cNvPr id="19" name="TextBox 18">
            <a:extLst>
              <a:ext uri="{FF2B5EF4-FFF2-40B4-BE49-F238E27FC236}">
                <a16:creationId xmlns:a16="http://schemas.microsoft.com/office/drawing/2014/main" id="{271A0919-2694-4E19-ADAF-A44E2B53A632}"/>
              </a:ext>
            </a:extLst>
          </p:cNvPr>
          <p:cNvSpPr txBox="1"/>
          <p:nvPr/>
        </p:nvSpPr>
        <p:spPr>
          <a:xfrm>
            <a:off x="303675" y="6248400"/>
            <a:ext cx="54876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Source: Department of Water Resources</a:t>
            </a:r>
          </a:p>
        </p:txBody>
      </p:sp>
    </p:spTree>
    <p:extLst>
      <p:ext uri="{BB962C8B-B14F-4D97-AF65-F5344CB8AC3E}">
        <p14:creationId xmlns:p14="http://schemas.microsoft.com/office/powerpoint/2010/main" val="266577441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9">
      <a:dk1>
        <a:srgbClr val="222222"/>
      </a:dk1>
      <a:lt1>
        <a:srgbClr val="FFFFFF"/>
      </a:lt1>
      <a:dk2>
        <a:srgbClr val="ED7000"/>
      </a:dk2>
      <a:lt2>
        <a:srgbClr val="A4A09F"/>
      </a:lt2>
      <a:accent1>
        <a:srgbClr val="222222"/>
      </a:accent1>
      <a:accent2>
        <a:srgbClr val="F2F2F2"/>
      </a:accent2>
      <a:accent3>
        <a:srgbClr val="D8D8D8"/>
      </a:accent3>
      <a:accent4>
        <a:srgbClr val="A4A09F"/>
      </a:accent4>
      <a:accent5>
        <a:srgbClr val="7F7F7F"/>
      </a:accent5>
      <a:accent6>
        <a:srgbClr val="A4A09F"/>
      </a:accent6>
      <a:hlink>
        <a:srgbClr val="0000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2_Custom Design">
  <a:themeElements>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presentation</Template>
  <TotalTime>0</TotalTime>
  <Words>452</Words>
  <Application>Microsoft Office PowerPoint</Application>
  <PresentationFormat>On-screen Show (4:3)</PresentationFormat>
  <Paragraphs>106</Paragraphs>
  <Slides>12</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Century Gothic</vt:lpstr>
      <vt:lpstr>Helvetica</vt:lpstr>
      <vt:lpstr>Office Theme</vt:lpstr>
      <vt:lpstr>2_Custom Design</vt:lpstr>
      <vt:lpstr>PowerPoint Presentation</vt:lpstr>
      <vt:lpstr>SGMA Overview</vt:lpstr>
      <vt:lpstr>How is Sustainability Defined?</vt:lpstr>
      <vt:lpstr>Groundwater Sustainability Plan (GSP) Components</vt:lpstr>
      <vt:lpstr>Challenges</vt:lpstr>
      <vt:lpstr>SGMA Uncodified Findings</vt:lpstr>
      <vt:lpstr>SGMA Legislative Intent</vt:lpstr>
      <vt:lpstr>Conjunctive Use Fundamentals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2019-03-01T16:24:09Z</dcterms:created>
  <dcterms:modified xsi:type="dcterms:W3CDTF">2019-03-01T16:24:44Z</dcterms:modified>
</cp:coreProperties>
</file>