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9" r:id="rId6"/>
    <p:sldId id="276" r:id="rId7"/>
    <p:sldId id="270" r:id="rId8"/>
    <p:sldId id="271" r:id="rId9"/>
    <p:sldId id="272" r:id="rId10"/>
    <p:sldId id="273" r:id="rId11"/>
    <p:sldId id="274" r:id="rId12"/>
    <p:sldId id="275" r:id="rId13"/>
    <p:sldId id="268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2/1/2019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2/1/2019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2/1/2019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kentandjanet@earthlink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/>
              <a:t>How People Learn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Teaching Strategies </a:t>
            </a:r>
          </a:p>
          <a:p>
            <a:endParaRPr lang="en-US" sz="2800" dirty="0"/>
          </a:p>
          <a:p>
            <a:r>
              <a:rPr lang="en-US" sz="2600" dirty="0"/>
              <a:t> by Janet Yamaguchi 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>
          <a:xfrm>
            <a:off x="6981063" y="1258745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Janet Yamaguchi</a:t>
            </a:r>
          </a:p>
          <a:p>
            <a:r>
              <a:rPr lang="en-US" sz="2400" dirty="0"/>
              <a:t>714-714-2044</a:t>
            </a:r>
          </a:p>
          <a:p>
            <a:r>
              <a:rPr lang="en-US" sz="2400" dirty="0">
                <a:hlinkClick r:id="rId2"/>
              </a:rPr>
              <a:t>kentandjanet@earthlink.net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Attention-getting (Focusing) Strategies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 of Attractive Props</a:t>
            </a:r>
          </a:p>
        </p:txBody>
      </p:sp>
      <p:pic>
        <p:nvPicPr>
          <p:cNvPr id="7" name="Picture Placeholder 6" descr="Related image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" r="6064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05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Attention-getting (Focusing) Strategies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Surprising Introduction</a:t>
            </a:r>
          </a:p>
        </p:txBody>
      </p:sp>
      <p:pic>
        <p:nvPicPr>
          <p:cNvPr id="8" name="Picture Placeholder 7" descr="Related image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3" r="17373"/>
          <a:stretch>
            <a:fillRect/>
          </a:stretch>
        </p:blipFill>
        <p:spPr bwMode="auto">
          <a:xfrm>
            <a:off x="4654670" y="1600199"/>
            <a:ext cx="6430912" cy="4572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2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Attention-getting (Focusing) Strategies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of Models</a:t>
            </a:r>
          </a:p>
        </p:txBody>
      </p:sp>
      <p:pic>
        <p:nvPicPr>
          <p:cNvPr id="6" name="Picture Placeholder 5" descr="Related image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50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48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People Learn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Stage One</a:t>
            </a:r>
            <a:r>
              <a:rPr lang="en-US" sz="2400" dirty="0"/>
              <a:t>: </a:t>
            </a:r>
          </a:p>
          <a:p>
            <a:r>
              <a:rPr lang="en-US" sz="2400" dirty="0"/>
              <a:t>By Focusing</a:t>
            </a:r>
          </a:p>
        </p:txBody>
      </p:sp>
      <p:pic>
        <p:nvPicPr>
          <p:cNvPr id="6" name="Picture Placeholder 5" descr="Related image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7" r="970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People Learn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Stage Two</a:t>
            </a:r>
            <a:r>
              <a:rPr lang="en-US" sz="2400" dirty="0"/>
              <a:t>: </a:t>
            </a:r>
          </a:p>
          <a:p>
            <a:r>
              <a:rPr lang="en-US" sz="2400" dirty="0"/>
              <a:t>Through   Education</a:t>
            </a:r>
          </a:p>
          <a:p>
            <a:r>
              <a:rPr lang="en-US" sz="2000" dirty="0"/>
              <a:t>Receipt &amp; Processing of Information by the Learner</a:t>
            </a:r>
          </a:p>
        </p:txBody>
      </p:sp>
      <p:pic>
        <p:nvPicPr>
          <p:cNvPr id="6" name="Picture Placeholder 5" descr="Image result for person focusing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r="1044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86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People Learn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Stage Three</a:t>
            </a:r>
            <a:r>
              <a:rPr lang="en-US" sz="2400" dirty="0"/>
              <a:t>: </a:t>
            </a:r>
          </a:p>
          <a:p>
            <a:r>
              <a:rPr lang="en-US" sz="2400" dirty="0"/>
              <a:t>By Applying Knowledge</a:t>
            </a:r>
          </a:p>
        </p:txBody>
      </p:sp>
      <p:pic>
        <p:nvPicPr>
          <p:cNvPr id="6" name="Picture Placeholder 5" descr="Related image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043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96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Me Tell You a Story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Yes, a Teaching Strategy</a:t>
            </a:r>
          </a:p>
        </p:txBody>
      </p:sp>
      <p:pic>
        <p:nvPicPr>
          <p:cNvPr id="6" name="Picture Placeholder 5" descr="Related image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32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– Educate – Apply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Color-changing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Fizzing / Erupting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Constructing Models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Testing Substances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Telling Stories</a:t>
            </a:r>
          </a:p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9" name="Picture 8" descr="Image result for chemical reactions color chang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95" y="1583896"/>
            <a:ext cx="1560845" cy="241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science experiment pumpkin volcan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97" y="1590798"/>
            <a:ext cx="3047755" cy="2405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making a filtration mode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94" y="4003343"/>
            <a:ext cx="1560845" cy="233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Related 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98" y="3996439"/>
            <a:ext cx="3047754" cy="2324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Related image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752" y="1574495"/>
            <a:ext cx="2606544" cy="225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Related imag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007" y="3831050"/>
            <a:ext cx="2867583" cy="2506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764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dcmitype/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280</TotalTime>
  <Words>125</Words>
  <Application>Microsoft Office PowerPoint</Application>
  <PresentationFormat>Widescreen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Euphemia</vt:lpstr>
      <vt:lpstr>Plantagenet Cherokee</vt:lpstr>
      <vt:lpstr>Wingdings</vt:lpstr>
      <vt:lpstr>Academic Literature 16x9</vt:lpstr>
      <vt:lpstr>How People Learn</vt:lpstr>
      <vt:lpstr> Attention-getting (Focusing) Strategies</vt:lpstr>
      <vt:lpstr> Attention-getting (Focusing) Strategies</vt:lpstr>
      <vt:lpstr>Attention-getting (Focusing) Strategies</vt:lpstr>
      <vt:lpstr>How People Learn</vt:lpstr>
      <vt:lpstr>How People Learn</vt:lpstr>
      <vt:lpstr>How People Learn</vt:lpstr>
      <vt:lpstr>Let Me Tell You a Story</vt:lpstr>
      <vt:lpstr>Focus – Educate – Apply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Kent Yamaguchi</dc:creator>
  <cp:lastModifiedBy>User</cp:lastModifiedBy>
  <cp:revision>13</cp:revision>
  <cp:lastPrinted>2019-02-01T00:20:21Z</cp:lastPrinted>
  <dcterms:created xsi:type="dcterms:W3CDTF">2019-01-31T22:59:04Z</dcterms:created>
  <dcterms:modified xsi:type="dcterms:W3CDTF">2019-02-02T00:00:32Z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