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4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A9F"/>
    <a:srgbClr val="5B5AC2"/>
    <a:srgbClr val="7B7ACE"/>
    <a:srgbClr val="9B2922"/>
    <a:srgbClr val="6766C7"/>
    <a:srgbClr val="B01500"/>
    <a:srgbClr val="7F7ED0"/>
    <a:srgbClr val="CB9F5B"/>
    <a:srgbClr val="7A5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3" autoAdjust="0"/>
    <p:restoredTop sz="89987" autoAdjust="0"/>
  </p:normalViewPr>
  <p:slideViewPr>
    <p:cSldViewPr snapToGrid="0" snapToObjects="1">
      <p:cViewPr varScale="1">
        <p:scale>
          <a:sx n="95" d="100"/>
          <a:sy n="95" d="100"/>
        </p:scale>
        <p:origin x="25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9A9F-38AC-6D41-A3AB-063BEB6D85DE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3B3B-75AC-574E-A42F-AEFC8DAF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ver 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</a:t>
            </a:r>
            <a:r>
              <a:rPr lang="en-US"/>
              <a:t>than two </a:t>
            </a:r>
            <a:r>
              <a:rPr lang="en-US" dirty="0"/>
              <a:t>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C5014EF-3774-B94E-91B8-DAB6A763816E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6697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14400"/>
            <a:ext cx="8778240" cy="5262563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DA61-96D0-3845-8C5E-0D209D24FDF3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42" y="6495010"/>
            <a:ext cx="1709189" cy="2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65126"/>
            <a:ext cx="42576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825625"/>
            <a:ext cx="42576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6C5-41E0-A34F-8F2E-0A9A4D981DE1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14850" y="1"/>
            <a:ext cx="462915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42" y="6495010"/>
            <a:ext cx="1709189" cy="2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9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3657600"/>
            <a:ext cx="9144000" cy="368617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B3D-5B42-3F41-9DB2-19E39B4ABFB0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71450" y="365126"/>
            <a:ext cx="877824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2880" y="1282701"/>
            <a:ext cx="8778240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42" y="6495010"/>
            <a:ext cx="1709189" cy="270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65126"/>
            <a:ext cx="87782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FF84-80AF-0549-9F70-6A5CD81482A0}" type="datetime1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1450" y="1813717"/>
            <a:ext cx="435483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94860" y="1813717"/>
            <a:ext cx="435483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42" y="6495010"/>
            <a:ext cx="1709189" cy="2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F7B-192C-CC4D-B903-FD33AA908534}" type="datetime1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9EEDDA-B031-44B5-9E5A-2DDDE53A9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915" y="51228"/>
            <a:ext cx="8778240" cy="5347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894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50F-5D22-0D4A-945A-5017A5441769}" type="datetime1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42" y="6495010"/>
            <a:ext cx="1709189" cy="2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0475" y="0"/>
            <a:ext cx="5343525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02D1-1D5E-FD43-8C0C-F1EFF7183237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42" y="6495010"/>
            <a:ext cx="1709189" cy="2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8285-8343-AA48-BD69-39A4FA2F6177}" type="datetime1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813" y="189981"/>
            <a:ext cx="6858000" cy="1994419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Contact Information Goes Here</a:t>
            </a:r>
            <a:br>
              <a:rPr lang="en-US" dirty="0"/>
            </a:br>
            <a:r>
              <a:rPr lang="en-US" dirty="0"/>
              <a:t>No more than four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77" y="5650992"/>
            <a:ext cx="2743200" cy="4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len Cany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53E078-F23E-9241-8CEB-F623C2B47153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nd Coule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</a:t>
            </a:r>
            <a:r>
              <a:rPr lang="en-US"/>
              <a:t>than two </a:t>
            </a:r>
            <a:r>
              <a:rPr lang="en-US" dirty="0"/>
              <a:t>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EE4BCB-FA93-F346-AA98-161F3F0CED0E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 Shasta 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B199BC-0BB1-534B-9520-9CB3BDE4BF71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nby 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DFF894-0FC0-A54D-90F6-774A5192BE59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n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</a:t>
            </a:r>
            <a:r>
              <a:rPr lang="en-US"/>
              <a:t>than two </a:t>
            </a:r>
            <a:r>
              <a:rPr lang="en-US" dirty="0"/>
              <a:t>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733EC-B268-A647-8AC6-932D633EB7B2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ydropower Genera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17AF6DB-CBA2-9A4C-A81C-E17D039AD3F1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edi Reservoir 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</a:t>
            </a:r>
            <a:r>
              <a:rPr lang="en-US"/>
              <a:t>than two </a:t>
            </a:r>
            <a:r>
              <a:rPr lang="en-US" dirty="0"/>
              <a:t>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9C2C487-392D-EC4A-BA18-0196C78CB948}" type="datetime1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3657600" cy="578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Backgrou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31" y="1350973"/>
            <a:ext cx="6858000" cy="2387600"/>
          </a:xfrm>
          <a:effectLst/>
        </p:spPr>
        <p:txBody>
          <a:bodyPr anchor="b"/>
          <a:lstStyle>
            <a:lvl1pPr algn="l">
              <a:defRPr sz="4500"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1" y="3830648"/>
            <a:ext cx="6858000" cy="1655762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" y="6400801"/>
            <a:ext cx="2057400" cy="365125"/>
          </a:xfrm>
          <a:effectLst/>
        </p:spPr>
        <p:txBody>
          <a:bodyPr/>
          <a:lstStyle>
            <a:lvl1pPr>
              <a:defRPr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2741A13-65EA-6347-BE27-A6636816D72F}" type="datetime1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00801"/>
            <a:ext cx="3086100" cy="365125"/>
          </a:xfrm>
          <a:effectLst/>
        </p:spPr>
        <p:txBody>
          <a:bodyPr/>
          <a:lstStyle>
            <a:lvl1pPr>
              <a:defRPr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400801"/>
            <a:ext cx="2057400" cy="365125"/>
          </a:xfrm>
          <a:effectLst/>
        </p:spPr>
        <p:txBody>
          <a:bodyPr/>
          <a:lstStyle>
            <a:lvl1pPr>
              <a:defRPr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Reclamation Logotype and Tagline" title="Reclamation Logotype and Tag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146708"/>
            <a:ext cx="3657600" cy="5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365126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1825625"/>
            <a:ext cx="87782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" y="64008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A584D0-09CA-574D-B027-FFD2C80D9EBB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008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9450" y="64008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244A9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5" r:id="rId6"/>
    <p:sldLayoutId id="2147483666" r:id="rId7"/>
    <p:sldLayoutId id="2147483668" r:id="rId8"/>
    <p:sldLayoutId id="2147483649" r:id="rId9"/>
    <p:sldLayoutId id="2147483650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7" r:id="rId16"/>
    <p:sldLayoutId id="2147483670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44A9F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1" kern="1200">
          <a:solidFill>
            <a:srgbClr val="244A9F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1" kern="1200">
          <a:solidFill>
            <a:srgbClr val="244A9F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1" kern="1200">
          <a:solidFill>
            <a:srgbClr val="244A9F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1" kern="1200">
          <a:solidFill>
            <a:srgbClr val="244A9F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1" kern="1200">
          <a:solidFill>
            <a:srgbClr val="244A9F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C528-9ED2-482D-9C71-0B99CFD86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701" y="2321864"/>
            <a:ext cx="8516079" cy="1609531"/>
          </a:xfrm>
        </p:spPr>
        <p:txBody>
          <a:bodyPr/>
          <a:lstStyle/>
          <a:p>
            <a:r>
              <a:rPr lang="en-US" sz="4000" dirty="0"/>
              <a:t>Bureau of Reclamation Commissioner Brenda Burman </a:t>
            </a:r>
          </a:p>
        </p:txBody>
      </p:sp>
    </p:spTree>
    <p:extLst>
      <p:ext uri="{BB962C8B-B14F-4D97-AF65-F5344CB8AC3E}">
        <p14:creationId xmlns:p14="http://schemas.microsoft.com/office/powerpoint/2010/main" val="118192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lamation White 4x3" id="{6811BCF8-726C-6449-A27F-A34B2CA1F21C}" vid="{AB860D0B-B440-9C48-B96A-19297FF04D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Bureau of Reclamation Commissioner Brenda Burman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of Reclamation Commissioner Brenda Burman</dc:title>
  <dc:creator>Eisenman, Theresa M</dc:creator>
  <cp:lastModifiedBy>User</cp:lastModifiedBy>
  <cp:revision>1</cp:revision>
  <dcterms:created xsi:type="dcterms:W3CDTF">2019-08-10T14:56:58Z</dcterms:created>
  <dcterms:modified xsi:type="dcterms:W3CDTF">2019-08-12T16:38:50Z</dcterms:modified>
</cp:coreProperties>
</file>