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5" r:id="rId2"/>
  </p:sldMasterIdLst>
  <p:notesMasterIdLst>
    <p:notesMasterId r:id="rId26"/>
  </p:notesMasterIdLst>
  <p:handoutMasterIdLst>
    <p:handoutMasterId r:id="rId27"/>
  </p:handoutMasterIdLst>
  <p:sldIdLst>
    <p:sldId id="841" r:id="rId3"/>
    <p:sldId id="953" r:id="rId4"/>
    <p:sldId id="964" r:id="rId5"/>
    <p:sldId id="959" r:id="rId6"/>
    <p:sldId id="693" r:id="rId7"/>
    <p:sldId id="952" r:id="rId8"/>
    <p:sldId id="956" r:id="rId9"/>
    <p:sldId id="935" r:id="rId10"/>
    <p:sldId id="958" r:id="rId11"/>
    <p:sldId id="936" r:id="rId12"/>
    <p:sldId id="957" r:id="rId13"/>
    <p:sldId id="950" r:id="rId14"/>
    <p:sldId id="951" r:id="rId15"/>
    <p:sldId id="946" r:id="rId16"/>
    <p:sldId id="947" r:id="rId17"/>
    <p:sldId id="915" r:id="rId18"/>
    <p:sldId id="944" r:id="rId19"/>
    <p:sldId id="948" r:id="rId20"/>
    <p:sldId id="966" r:id="rId21"/>
    <p:sldId id="965" r:id="rId22"/>
    <p:sldId id="967" r:id="rId23"/>
    <p:sldId id="969" r:id="rId24"/>
    <p:sldId id="790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36" autoAdjust="0"/>
    <p:restoredTop sz="91292" autoAdjust="0"/>
  </p:normalViewPr>
  <p:slideViewPr>
    <p:cSldViewPr>
      <p:cViewPr varScale="1">
        <p:scale>
          <a:sx n="81" d="100"/>
          <a:sy n="81" d="100"/>
        </p:scale>
        <p:origin x="-16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07727\Documents\Lake%20Mead%20and%20Powell%20August%20200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07727\Documents\Lake%20Mead%20and%20Powell%20August%20200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u07727\Documents\Lake%20Mead%20and%20Powell%20August%20200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 baseline="0"/>
            </a:pPr>
            <a:r>
              <a:rPr lang="en-US" sz="2500" baseline="0" dirty="0"/>
              <a:t>Lake Mead </a:t>
            </a:r>
            <a:r>
              <a:rPr lang="en-US" sz="2500" baseline="0" dirty="0" smtClean="0"/>
              <a:t>Storage</a:t>
            </a:r>
            <a:endParaRPr lang="en-US" sz="2500" baseline="0" dirty="0"/>
          </a:p>
          <a:p>
            <a:pPr>
              <a:defRPr sz="2500" baseline="0"/>
            </a:pPr>
            <a:r>
              <a:rPr lang="en-US" sz="2500" baseline="0" dirty="0" smtClean="0"/>
              <a:t>2000 – 2005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Mead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Sheet1!$B$5:$B$212</c:f>
              <c:numCache>
                <c:formatCode>#,##0</c:formatCode>
                <c:ptCount val="208"/>
                <c:pt idx="0">
                  <c:v>24592</c:v>
                </c:pt>
                <c:pt idx="1">
                  <c:v>24717</c:v>
                </c:pt>
                <c:pt idx="2">
                  <c:v>24789</c:v>
                </c:pt>
                <c:pt idx="3">
                  <c:v>24997</c:v>
                </c:pt>
                <c:pt idx="4">
                  <c:v>25046</c:v>
                </c:pt>
                <c:pt idx="5">
                  <c:v>24974</c:v>
                </c:pt>
                <c:pt idx="6">
                  <c:v>24659</c:v>
                </c:pt>
                <c:pt idx="7">
                  <c:v>24213</c:v>
                </c:pt>
                <c:pt idx="8">
                  <c:v>24047</c:v>
                </c:pt>
                <c:pt idx="9">
                  <c:v>24047</c:v>
                </c:pt>
                <c:pt idx="10">
                  <c:v>22913</c:v>
                </c:pt>
                <c:pt idx="11">
                  <c:v>22436</c:v>
                </c:pt>
                <c:pt idx="12">
                  <c:v>22444</c:v>
                </c:pt>
                <c:pt idx="13">
                  <c:v>22435</c:v>
                </c:pt>
                <c:pt idx="14">
                  <c:v>22405</c:v>
                </c:pt>
                <c:pt idx="15">
                  <c:v>22358</c:v>
                </c:pt>
                <c:pt idx="16">
                  <c:v>22523</c:v>
                </c:pt>
                <c:pt idx="17">
                  <c:v>22430</c:v>
                </c:pt>
                <c:pt idx="18">
                  <c:v>22154</c:v>
                </c:pt>
                <c:pt idx="19">
                  <c:v>21603</c:v>
                </c:pt>
                <c:pt idx="20">
                  <c:v>21127</c:v>
                </c:pt>
                <c:pt idx="21">
                  <c:v>20557</c:v>
                </c:pt>
                <c:pt idx="22">
                  <c:v>20245</c:v>
                </c:pt>
                <c:pt idx="23">
                  <c:v>20137</c:v>
                </c:pt>
                <c:pt idx="24">
                  <c:v>19873</c:v>
                </c:pt>
                <c:pt idx="25">
                  <c:v>19882</c:v>
                </c:pt>
                <c:pt idx="26">
                  <c:v>19776</c:v>
                </c:pt>
                <c:pt idx="27">
                  <c:v>19795</c:v>
                </c:pt>
                <c:pt idx="28">
                  <c:v>19870</c:v>
                </c:pt>
                <c:pt idx="29">
                  <c:v>19682</c:v>
                </c:pt>
                <c:pt idx="30">
                  <c:v>19118</c:v>
                </c:pt>
                <c:pt idx="31">
                  <c:v>18539</c:v>
                </c:pt>
                <c:pt idx="32">
                  <c:v>17915</c:v>
                </c:pt>
                <c:pt idx="33">
                  <c:v>17652</c:v>
                </c:pt>
                <c:pt idx="34">
                  <c:v>17343</c:v>
                </c:pt>
                <c:pt idx="35">
                  <c:v>17209</c:v>
                </c:pt>
                <c:pt idx="36">
                  <c:v>17093</c:v>
                </c:pt>
                <c:pt idx="37">
                  <c:v>17032</c:v>
                </c:pt>
                <c:pt idx="38">
                  <c:v>16850</c:v>
                </c:pt>
                <c:pt idx="39">
                  <c:v>16718</c:v>
                </c:pt>
                <c:pt idx="40">
                  <c:v>16854</c:v>
                </c:pt>
                <c:pt idx="41">
                  <c:v>16978</c:v>
                </c:pt>
                <c:pt idx="42">
                  <c:v>16820</c:v>
                </c:pt>
                <c:pt idx="43">
                  <c:v>16287</c:v>
                </c:pt>
                <c:pt idx="44">
                  <c:v>15893</c:v>
                </c:pt>
                <c:pt idx="45">
                  <c:v>15733</c:v>
                </c:pt>
                <c:pt idx="46">
                  <c:v>15598</c:v>
                </c:pt>
                <c:pt idx="47">
                  <c:v>15741</c:v>
                </c:pt>
                <c:pt idx="48">
                  <c:v>15618</c:v>
                </c:pt>
                <c:pt idx="49">
                  <c:v>15517</c:v>
                </c:pt>
                <c:pt idx="50">
                  <c:v>15337</c:v>
                </c:pt>
                <c:pt idx="51">
                  <c:v>15300</c:v>
                </c:pt>
                <c:pt idx="52">
                  <c:v>15434</c:v>
                </c:pt>
                <c:pt idx="53">
                  <c:v>15404</c:v>
                </c:pt>
                <c:pt idx="54">
                  <c:v>15255</c:v>
                </c:pt>
                <c:pt idx="55">
                  <c:v>14866</c:v>
                </c:pt>
                <c:pt idx="56">
                  <c:v>14342</c:v>
                </c:pt>
                <c:pt idx="57">
                  <c:v>14042</c:v>
                </c:pt>
                <c:pt idx="58">
                  <c:v>13924</c:v>
                </c:pt>
                <c:pt idx="59">
                  <c:v>14018</c:v>
                </c:pt>
                <c:pt idx="60">
                  <c:v>13937</c:v>
                </c:pt>
                <c:pt idx="61">
                  <c:v>14094</c:v>
                </c:pt>
                <c:pt idx="62">
                  <c:v>14367</c:v>
                </c:pt>
                <c:pt idx="63">
                  <c:v>14355</c:v>
                </c:pt>
                <c:pt idx="64">
                  <c:v>15119</c:v>
                </c:pt>
                <c:pt idx="65">
                  <c:v>15739</c:v>
                </c:pt>
                <c:pt idx="66">
                  <c:v>16220</c:v>
                </c:pt>
                <c:pt idx="67">
                  <c:v>15869</c:v>
                </c:pt>
                <c:pt idx="68">
                  <c:v>15593</c:v>
                </c:pt>
                <c:pt idx="69">
                  <c:v>15441</c:v>
                </c:pt>
                <c:pt idx="70">
                  <c:v>15288</c:v>
                </c:pt>
                <c:pt idx="71">
                  <c:v>15351</c:v>
                </c:pt>
                <c:pt idx="72">
                  <c:v>15219</c:v>
                </c:pt>
                <c:pt idx="73">
                  <c:v>15078</c:v>
                </c:pt>
                <c:pt idx="74">
                  <c:v>14896</c:v>
                </c:pt>
                <c:pt idx="75">
                  <c:v>15131</c:v>
                </c:pt>
                <c:pt idx="76">
                  <c:v>15335</c:v>
                </c:pt>
                <c:pt idx="77">
                  <c:v>15520</c:v>
                </c:pt>
                <c:pt idx="78">
                  <c:v>15337</c:v>
                </c:pt>
                <c:pt idx="79">
                  <c:v>14966</c:v>
                </c:pt>
                <c:pt idx="80">
                  <c:v>14470</c:v>
                </c:pt>
                <c:pt idx="81">
                  <c:v>14178</c:v>
                </c:pt>
                <c:pt idx="82">
                  <c:v>13993</c:v>
                </c:pt>
                <c:pt idx="83">
                  <c:v>14005</c:v>
                </c:pt>
                <c:pt idx="84">
                  <c:v>13887</c:v>
                </c:pt>
                <c:pt idx="85">
                  <c:v>13964</c:v>
                </c:pt>
                <c:pt idx="86">
                  <c:v>14014</c:v>
                </c:pt>
                <c:pt idx="87">
                  <c:v>14164</c:v>
                </c:pt>
                <c:pt idx="88">
                  <c:v>14309</c:v>
                </c:pt>
                <c:pt idx="89">
                  <c:v>14288</c:v>
                </c:pt>
                <c:pt idx="90">
                  <c:v>13925</c:v>
                </c:pt>
                <c:pt idx="91">
                  <c:v>13426</c:v>
                </c:pt>
                <c:pt idx="92">
                  <c:v>12963</c:v>
                </c:pt>
                <c:pt idx="93">
                  <c:v>12735</c:v>
                </c:pt>
                <c:pt idx="94">
                  <c:v>12554</c:v>
                </c:pt>
                <c:pt idx="95">
                  <c:v>12578</c:v>
                </c:pt>
                <c:pt idx="96">
                  <c:v>12505</c:v>
                </c:pt>
                <c:pt idx="97">
                  <c:v>12494</c:v>
                </c:pt>
                <c:pt idx="98">
                  <c:v>12520</c:v>
                </c:pt>
                <c:pt idx="99">
                  <c:v>12860</c:v>
                </c:pt>
                <c:pt idx="100">
                  <c:v>13017</c:v>
                </c:pt>
                <c:pt idx="101">
                  <c:v>13062</c:v>
                </c:pt>
                <c:pt idx="102">
                  <c:v>12940</c:v>
                </c:pt>
                <c:pt idx="103">
                  <c:v>12463</c:v>
                </c:pt>
                <c:pt idx="104">
                  <c:v>12132</c:v>
                </c:pt>
                <c:pt idx="105">
                  <c:v>11941</c:v>
                </c:pt>
                <c:pt idx="106">
                  <c:v>11890</c:v>
                </c:pt>
                <c:pt idx="107">
                  <c:v>11955</c:v>
                </c:pt>
                <c:pt idx="108">
                  <c:v>12013</c:v>
                </c:pt>
                <c:pt idx="109">
                  <c:v>12213</c:v>
                </c:pt>
                <c:pt idx="110">
                  <c:v>12157</c:v>
                </c:pt>
                <c:pt idx="111">
                  <c:v>12496</c:v>
                </c:pt>
                <c:pt idx="112">
                  <c:v>12572</c:v>
                </c:pt>
                <c:pt idx="113">
                  <c:v>12539</c:v>
                </c:pt>
                <c:pt idx="114">
                  <c:v>12164</c:v>
                </c:pt>
                <c:pt idx="115">
                  <c:v>11604</c:v>
                </c:pt>
                <c:pt idx="116">
                  <c:v>11217</c:v>
                </c:pt>
                <c:pt idx="117">
                  <c:v>11071</c:v>
                </c:pt>
                <c:pt idx="118">
                  <c:v>10978</c:v>
                </c:pt>
                <c:pt idx="119">
                  <c:v>10938</c:v>
                </c:pt>
                <c:pt idx="120">
                  <c:v>10933</c:v>
                </c:pt>
                <c:pt idx="121">
                  <c:v>10897</c:v>
                </c:pt>
                <c:pt idx="122">
                  <c:v>10919</c:v>
                </c:pt>
                <c:pt idx="123">
                  <c:v>11162</c:v>
                </c:pt>
                <c:pt idx="124">
                  <c:v>11493</c:v>
                </c:pt>
                <c:pt idx="125">
                  <c:v>11780</c:v>
                </c:pt>
                <c:pt idx="126">
                  <c:v>11550</c:v>
                </c:pt>
                <c:pt idx="127">
                  <c:v>11313</c:v>
                </c:pt>
                <c:pt idx="128">
                  <c:v>10987</c:v>
                </c:pt>
                <c:pt idx="129">
                  <c:v>10556</c:v>
                </c:pt>
                <c:pt idx="130">
                  <c:v>10357</c:v>
                </c:pt>
                <c:pt idx="131">
                  <c:v>10352</c:v>
                </c:pt>
                <c:pt idx="132">
                  <c:v>10092</c:v>
                </c:pt>
                <c:pt idx="133">
                  <c:v>9971</c:v>
                </c:pt>
                <c:pt idx="134">
                  <c:v>9936</c:v>
                </c:pt>
                <c:pt idx="135">
                  <c:v>10301</c:v>
                </c:pt>
                <c:pt idx="136">
                  <c:v>10765</c:v>
                </c:pt>
                <c:pt idx="137">
                  <c:v>11117</c:v>
                </c:pt>
                <c:pt idx="138">
                  <c:v>11170</c:v>
                </c:pt>
                <c:pt idx="139">
                  <c:v>11115</c:v>
                </c:pt>
                <c:pt idx="140">
                  <c:v>11304</c:v>
                </c:pt>
                <c:pt idx="141">
                  <c:v>11705</c:v>
                </c:pt>
                <c:pt idx="142">
                  <c:v>12133</c:v>
                </c:pt>
                <c:pt idx="143">
                  <c:v>12730</c:v>
                </c:pt>
                <c:pt idx="144">
                  <c:v>12977</c:v>
                </c:pt>
                <c:pt idx="145">
                  <c:v>13456</c:v>
                </c:pt>
                <c:pt idx="146">
                  <c:v>13933</c:v>
                </c:pt>
                <c:pt idx="147">
                  <c:v>14644</c:v>
                </c:pt>
                <c:pt idx="148">
                  <c:v>15022</c:v>
                </c:pt>
                <c:pt idx="149">
                  <c:v>14907</c:v>
                </c:pt>
                <c:pt idx="150">
                  <c:v>14535</c:v>
                </c:pt>
                <c:pt idx="151">
                  <c:v>13986</c:v>
                </c:pt>
                <c:pt idx="152">
                  <c:v>13541</c:v>
                </c:pt>
                <c:pt idx="153">
                  <c:v>13200</c:v>
                </c:pt>
                <c:pt idx="154">
                  <c:v>13207</c:v>
                </c:pt>
                <c:pt idx="155">
                  <c:v>13269</c:v>
                </c:pt>
                <c:pt idx="156">
                  <c:v>13135</c:v>
                </c:pt>
                <c:pt idx="157">
                  <c:v>13263</c:v>
                </c:pt>
                <c:pt idx="158">
                  <c:v>13334</c:v>
                </c:pt>
                <c:pt idx="159">
                  <c:v>13636</c:v>
                </c:pt>
                <c:pt idx="160">
                  <c:v>13828</c:v>
                </c:pt>
                <c:pt idx="161">
                  <c:v>13810</c:v>
                </c:pt>
                <c:pt idx="162">
                  <c:v>13465</c:v>
                </c:pt>
                <c:pt idx="163">
                  <c:v>12921</c:v>
                </c:pt>
                <c:pt idx="164">
                  <c:v>12495</c:v>
                </c:pt>
                <c:pt idx="165">
                  <c:v>12276</c:v>
                </c:pt>
                <c:pt idx="166">
                  <c:v>12270</c:v>
                </c:pt>
                <c:pt idx="167">
                  <c:v>12289</c:v>
                </c:pt>
                <c:pt idx="168">
                  <c:v>12362</c:v>
                </c:pt>
                <c:pt idx="169">
                  <c:v>12099</c:v>
                </c:pt>
                <c:pt idx="170">
                  <c:v>12310</c:v>
                </c:pt>
                <c:pt idx="171">
                  <c:v>12344</c:v>
                </c:pt>
                <c:pt idx="172">
                  <c:v>12531</c:v>
                </c:pt>
                <c:pt idx="173">
                  <c:v>12456</c:v>
                </c:pt>
                <c:pt idx="174">
                  <c:v>11888</c:v>
                </c:pt>
                <c:pt idx="175">
                  <c:v>11254</c:v>
                </c:pt>
                <c:pt idx="176">
                  <c:v>10639</c:v>
                </c:pt>
                <c:pt idx="177">
                  <c:v>10233</c:v>
                </c:pt>
                <c:pt idx="178">
                  <c:v>10046</c:v>
                </c:pt>
                <c:pt idx="179">
                  <c:v>10140</c:v>
                </c:pt>
                <c:pt idx="180">
                  <c:v>10121</c:v>
                </c:pt>
                <c:pt idx="181">
                  <c:v>10244</c:v>
                </c:pt>
                <c:pt idx="182">
                  <c:v>10309</c:v>
                </c:pt>
                <c:pt idx="183">
                  <c:v>10667</c:v>
                </c:pt>
                <c:pt idx="184">
                  <c:v>10729</c:v>
                </c:pt>
                <c:pt idx="185">
                  <c:v>10769</c:v>
                </c:pt>
                <c:pt idx="186">
                  <c:v>10419</c:v>
                </c:pt>
                <c:pt idx="187" formatCode="General">
                  <c:v>9931</c:v>
                </c:pt>
                <c:pt idx="188" formatCode="General">
                  <c:v>9729</c:v>
                </c:pt>
                <c:pt idx="189" formatCode="General">
                  <c:v>9607</c:v>
                </c:pt>
                <c:pt idx="190">
                  <c:v>9858</c:v>
                </c:pt>
                <c:pt idx="191">
                  <c:v>9871</c:v>
                </c:pt>
                <c:pt idx="192">
                  <c:v>9854</c:v>
                </c:pt>
                <c:pt idx="193">
                  <c:v>9927</c:v>
                </c:pt>
                <c:pt idx="194">
                  <c:v>9865</c:v>
                </c:pt>
                <c:pt idx="195">
                  <c:v>10087</c:v>
                </c:pt>
                <c:pt idx="196">
                  <c:v>10318</c:v>
                </c:pt>
                <c:pt idx="197">
                  <c:v>10360</c:v>
                </c:pt>
                <c:pt idx="198">
                  <c:v>10048</c:v>
                </c:pt>
                <c:pt idx="199">
                  <c:v>9693</c:v>
                </c:pt>
                <c:pt idx="200">
                  <c:v>9504</c:v>
                </c:pt>
                <c:pt idx="201">
                  <c:v>9330</c:v>
                </c:pt>
                <c:pt idx="202">
                  <c:v>9419</c:v>
                </c:pt>
                <c:pt idx="203">
                  <c:v>9615</c:v>
                </c:pt>
                <c:pt idx="204">
                  <c:v>9620</c:v>
                </c:pt>
                <c:pt idx="205">
                  <c:v>9710</c:v>
                </c:pt>
                <c:pt idx="206">
                  <c:v>9727</c:v>
                </c:pt>
                <c:pt idx="207">
                  <c:v>10079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Sheet1!$D$4</c:f>
              <c:strCache>
                <c:ptCount val="1"/>
                <c:pt idx="0">
                  <c:v>DCP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Sheet1!$D$5:$D$212</c:f>
              <c:numCache>
                <c:formatCode>#,##0</c:formatCode>
                <c:ptCount val="208"/>
                <c:pt idx="0">
                  <c:v>7326</c:v>
                </c:pt>
                <c:pt idx="1">
                  <c:v>7326</c:v>
                </c:pt>
                <c:pt idx="2">
                  <c:v>7326</c:v>
                </c:pt>
                <c:pt idx="3">
                  <c:v>7326</c:v>
                </c:pt>
                <c:pt idx="4">
                  <c:v>7326</c:v>
                </c:pt>
                <c:pt idx="5">
                  <c:v>7326</c:v>
                </c:pt>
                <c:pt idx="6">
                  <c:v>7326</c:v>
                </c:pt>
                <c:pt idx="7">
                  <c:v>7326</c:v>
                </c:pt>
                <c:pt idx="8">
                  <c:v>7326</c:v>
                </c:pt>
                <c:pt idx="9">
                  <c:v>7326</c:v>
                </c:pt>
                <c:pt idx="10">
                  <c:v>7326</c:v>
                </c:pt>
                <c:pt idx="11">
                  <c:v>7326</c:v>
                </c:pt>
                <c:pt idx="12">
                  <c:v>7326</c:v>
                </c:pt>
                <c:pt idx="13">
                  <c:v>7326</c:v>
                </c:pt>
                <c:pt idx="14">
                  <c:v>7326</c:v>
                </c:pt>
                <c:pt idx="15">
                  <c:v>7326</c:v>
                </c:pt>
                <c:pt idx="16">
                  <c:v>7326</c:v>
                </c:pt>
                <c:pt idx="17">
                  <c:v>7326</c:v>
                </c:pt>
                <c:pt idx="18">
                  <c:v>7326</c:v>
                </c:pt>
                <c:pt idx="19">
                  <c:v>7326</c:v>
                </c:pt>
                <c:pt idx="20">
                  <c:v>7326</c:v>
                </c:pt>
                <c:pt idx="21">
                  <c:v>7326</c:v>
                </c:pt>
                <c:pt idx="22">
                  <c:v>7326</c:v>
                </c:pt>
                <c:pt idx="23">
                  <c:v>7326</c:v>
                </c:pt>
                <c:pt idx="24">
                  <c:v>7326</c:v>
                </c:pt>
                <c:pt idx="25">
                  <c:v>7326</c:v>
                </c:pt>
                <c:pt idx="26">
                  <c:v>7326</c:v>
                </c:pt>
                <c:pt idx="27">
                  <c:v>7326</c:v>
                </c:pt>
                <c:pt idx="28">
                  <c:v>7326</c:v>
                </c:pt>
                <c:pt idx="29">
                  <c:v>7326</c:v>
                </c:pt>
                <c:pt idx="30">
                  <c:v>7326</c:v>
                </c:pt>
                <c:pt idx="31">
                  <c:v>7326</c:v>
                </c:pt>
                <c:pt idx="32">
                  <c:v>7326</c:v>
                </c:pt>
                <c:pt idx="33">
                  <c:v>7326</c:v>
                </c:pt>
                <c:pt idx="34">
                  <c:v>7326</c:v>
                </c:pt>
                <c:pt idx="35">
                  <c:v>7326</c:v>
                </c:pt>
                <c:pt idx="36">
                  <c:v>7326</c:v>
                </c:pt>
                <c:pt idx="37">
                  <c:v>7326</c:v>
                </c:pt>
                <c:pt idx="38">
                  <c:v>7326</c:v>
                </c:pt>
                <c:pt idx="39">
                  <c:v>7326</c:v>
                </c:pt>
                <c:pt idx="40">
                  <c:v>7326</c:v>
                </c:pt>
                <c:pt idx="41">
                  <c:v>7326</c:v>
                </c:pt>
                <c:pt idx="42">
                  <c:v>7326</c:v>
                </c:pt>
                <c:pt idx="43">
                  <c:v>7326</c:v>
                </c:pt>
                <c:pt idx="44">
                  <c:v>7326</c:v>
                </c:pt>
                <c:pt idx="45">
                  <c:v>7326</c:v>
                </c:pt>
                <c:pt idx="46">
                  <c:v>7326</c:v>
                </c:pt>
                <c:pt idx="47">
                  <c:v>7326</c:v>
                </c:pt>
                <c:pt idx="48">
                  <c:v>7326</c:v>
                </c:pt>
                <c:pt idx="49">
                  <c:v>7326</c:v>
                </c:pt>
                <c:pt idx="50">
                  <c:v>7326</c:v>
                </c:pt>
                <c:pt idx="51">
                  <c:v>7326</c:v>
                </c:pt>
                <c:pt idx="52">
                  <c:v>7326</c:v>
                </c:pt>
                <c:pt idx="53">
                  <c:v>7326</c:v>
                </c:pt>
                <c:pt idx="54">
                  <c:v>7326</c:v>
                </c:pt>
                <c:pt idx="55">
                  <c:v>7326</c:v>
                </c:pt>
                <c:pt idx="56">
                  <c:v>7326</c:v>
                </c:pt>
                <c:pt idx="57">
                  <c:v>7326</c:v>
                </c:pt>
                <c:pt idx="58">
                  <c:v>7326</c:v>
                </c:pt>
                <c:pt idx="59">
                  <c:v>7326</c:v>
                </c:pt>
                <c:pt idx="60">
                  <c:v>7326</c:v>
                </c:pt>
                <c:pt idx="61">
                  <c:v>7326</c:v>
                </c:pt>
                <c:pt idx="62">
                  <c:v>7326</c:v>
                </c:pt>
                <c:pt idx="63">
                  <c:v>7326</c:v>
                </c:pt>
                <c:pt idx="64">
                  <c:v>7326</c:v>
                </c:pt>
                <c:pt idx="65">
                  <c:v>7326</c:v>
                </c:pt>
                <c:pt idx="66">
                  <c:v>7326</c:v>
                </c:pt>
                <c:pt idx="67">
                  <c:v>7326</c:v>
                </c:pt>
                <c:pt idx="68">
                  <c:v>7326</c:v>
                </c:pt>
                <c:pt idx="69">
                  <c:v>7326</c:v>
                </c:pt>
                <c:pt idx="70">
                  <c:v>7326</c:v>
                </c:pt>
                <c:pt idx="71">
                  <c:v>7326</c:v>
                </c:pt>
                <c:pt idx="72">
                  <c:v>7326</c:v>
                </c:pt>
                <c:pt idx="73">
                  <c:v>7326</c:v>
                </c:pt>
                <c:pt idx="74">
                  <c:v>7326</c:v>
                </c:pt>
                <c:pt idx="75">
                  <c:v>7326</c:v>
                </c:pt>
                <c:pt idx="76">
                  <c:v>7326</c:v>
                </c:pt>
                <c:pt idx="77">
                  <c:v>7326</c:v>
                </c:pt>
                <c:pt idx="78">
                  <c:v>7326</c:v>
                </c:pt>
                <c:pt idx="79">
                  <c:v>7326</c:v>
                </c:pt>
                <c:pt idx="80">
                  <c:v>7326</c:v>
                </c:pt>
                <c:pt idx="81">
                  <c:v>7326</c:v>
                </c:pt>
                <c:pt idx="82">
                  <c:v>7326</c:v>
                </c:pt>
                <c:pt idx="83">
                  <c:v>7326</c:v>
                </c:pt>
                <c:pt idx="84">
                  <c:v>7326</c:v>
                </c:pt>
                <c:pt idx="85">
                  <c:v>7326</c:v>
                </c:pt>
                <c:pt idx="86">
                  <c:v>7326</c:v>
                </c:pt>
                <c:pt idx="87">
                  <c:v>7326</c:v>
                </c:pt>
                <c:pt idx="88">
                  <c:v>7326</c:v>
                </c:pt>
                <c:pt idx="89">
                  <c:v>7326</c:v>
                </c:pt>
                <c:pt idx="90">
                  <c:v>7326</c:v>
                </c:pt>
                <c:pt idx="91">
                  <c:v>7326</c:v>
                </c:pt>
                <c:pt idx="92">
                  <c:v>7326</c:v>
                </c:pt>
                <c:pt idx="93">
                  <c:v>7326</c:v>
                </c:pt>
                <c:pt idx="94">
                  <c:v>7326</c:v>
                </c:pt>
                <c:pt idx="95">
                  <c:v>7326</c:v>
                </c:pt>
                <c:pt idx="96">
                  <c:v>7326</c:v>
                </c:pt>
                <c:pt idx="97">
                  <c:v>7326</c:v>
                </c:pt>
                <c:pt idx="98">
                  <c:v>7326</c:v>
                </c:pt>
                <c:pt idx="99">
                  <c:v>7326</c:v>
                </c:pt>
                <c:pt idx="100">
                  <c:v>7326</c:v>
                </c:pt>
                <c:pt idx="101">
                  <c:v>7326</c:v>
                </c:pt>
                <c:pt idx="102">
                  <c:v>7326</c:v>
                </c:pt>
                <c:pt idx="103">
                  <c:v>7326</c:v>
                </c:pt>
                <c:pt idx="104">
                  <c:v>7326</c:v>
                </c:pt>
                <c:pt idx="105">
                  <c:v>7326</c:v>
                </c:pt>
                <c:pt idx="106">
                  <c:v>7326</c:v>
                </c:pt>
                <c:pt idx="107">
                  <c:v>7326</c:v>
                </c:pt>
                <c:pt idx="108">
                  <c:v>7326</c:v>
                </c:pt>
                <c:pt idx="109">
                  <c:v>7326</c:v>
                </c:pt>
                <c:pt idx="110">
                  <c:v>7326</c:v>
                </c:pt>
                <c:pt idx="111">
                  <c:v>7326</c:v>
                </c:pt>
                <c:pt idx="112">
                  <c:v>7326</c:v>
                </c:pt>
                <c:pt idx="113">
                  <c:v>7326</c:v>
                </c:pt>
                <c:pt idx="114">
                  <c:v>7326</c:v>
                </c:pt>
                <c:pt idx="115">
                  <c:v>7326</c:v>
                </c:pt>
                <c:pt idx="116">
                  <c:v>7326</c:v>
                </c:pt>
                <c:pt idx="117">
                  <c:v>7326</c:v>
                </c:pt>
                <c:pt idx="118">
                  <c:v>7326</c:v>
                </c:pt>
                <c:pt idx="119">
                  <c:v>7326</c:v>
                </c:pt>
                <c:pt idx="120">
                  <c:v>7326</c:v>
                </c:pt>
                <c:pt idx="121">
                  <c:v>7326</c:v>
                </c:pt>
                <c:pt idx="122">
                  <c:v>7326</c:v>
                </c:pt>
                <c:pt idx="123">
                  <c:v>7326</c:v>
                </c:pt>
                <c:pt idx="124">
                  <c:v>7326</c:v>
                </c:pt>
                <c:pt idx="125">
                  <c:v>7326</c:v>
                </c:pt>
                <c:pt idx="126">
                  <c:v>7326</c:v>
                </c:pt>
                <c:pt idx="127">
                  <c:v>7326</c:v>
                </c:pt>
                <c:pt idx="128">
                  <c:v>7326</c:v>
                </c:pt>
                <c:pt idx="129">
                  <c:v>7326</c:v>
                </c:pt>
                <c:pt idx="130">
                  <c:v>7326</c:v>
                </c:pt>
                <c:pt idx="131">
                  <c:v>7326</c:v>
                </c:pt>
                <c:pt idx="132">
                  <c:v>7326</c:v>
                </c:pt>
                <c:pt idx="133">
                  <c:v>7326</c:v>
                </c:pt>
                <c:pt idx="134">
                  <c:v>7326</c:v>
                </c:pt>
                <c:pt idx="135">
                  <c:v>7326</c:v>
                </c:pt>
                <c:pt idx="136">
                  <c:v>7326</c:v>
                </c:pt>
                <c:pt idx="137">
                  <c:v>7326</c:v>
                </c:pt>
                <c:pt idx="138">
                  <c:v>7326</c:v>
                </c:pt>
                <c:pt idx="139">
                  <c:v>7326</c:v>
                </c:pt>
                <c:pt idx="140">
                  <c:v>7326</c:v>
                </c:pt>
                <c:pt idx="141">
                  <c:v>7326</c:v>
                </c:pt>
                <c:pt idx="142">
                  <c:v>7326</c:v>
                </c:pt>
                <c:pt idx="143">
                  <c:v>7326</c:v>
                </c:pt>
                <c:pt idx="144">
                  <c:v>7326</c:v>
                </c:pt>
                <c:pt idx="145">
                  <c:v>7326</c:v>
                </c:pt>
                <c:pt idx="146">
                  <c:v>7326</c:v>
                </c:pt>
                <c:pt idx="147">
                  <c:v>7326</c:v>
                </c:pt>
                <c:pt idx="148">
                  <c:v>7326</c:v>
                </c:pt>
                <c:pt idx="149">
                  <c:v>7326</c:v>
                </c:pt>
                <c:pt idx="150">
                  <c:v>7326</c:v>
                </c:pt>
                <c:pt idx="151">
                  <c:v>7326</c:v>
                </c:pt>
                <c:pt idx="152">
                  <c:v>7326</c:v>
                </c:pt>
                <c:pt idx="153">
                  <c:v>7326</c:v>
                </c:pt>
                <c:pt idx="154">
                  <c:v>7326</c:v>
                </c:pt>
                <c:pt idx="155">
                  <c:v>7326</c:v>
                </c:pt>
                <c:pt idx="156">
                  <c:v>7326</c:v>
                </c:pt>
                <c:pt idx="157">
                  <c:v>7326</c:v>
                </c:pt>
                <c:pt idx="158">
                  <c:v>7326</c:v>
                </c:pt>
                <c:pt idx="159">
                  <c:v>7326</c:v>
                </c:pt>
                <c:pt idx="160">
                  <c:v>7326</c:v>
                </c:pt>
                <c:pt idx="161">
                  <c:v>7326</c:v>
                </c:pt>
                <c:pt idx="162">
                  <c:v>7326</c:v>
                </c:pt>
                <c:pt idx="163">
                  <c:v>7326</c:v>
                </c:pt>
                <c:pt idx="164">
                  <c:v>7326</c:v>
                </c:pt>
                <c:pt idx="165">
                  <c:v>7326</c:v>
                </c:pt>
                <c:pt idx="166">
                  <c:v>7326</c:v>
                </c:pt>
                <c:pt idx="167">
                  <c:v>7326</c:v>
                </c:pt>
                <c:pt idx="168">
                  <c:v>7326</c:v>
                </c:pt>
                <c:pt idx="169">
                  <c:v>7326</c:v>
                </c:pt>
                <c:pt idx="170">
                  <c:v>7326</c:v>
                </c:pt>
                <c:pt idx="171">
                  <c:v>7326</c:v>
                </c:pt>
                <c:pt idx="172">
                  <c:v>7326</c:v>
                </c:pt>
                <c:pt idx="173">
                  <c:v>7326</c:v>
                </c:pt>
                <c:pt idx="174">
                  <c:v>7326</c:v>
                </c:pt>
                <c:pt idx="175">
                  <c:v>7326</c:v>
                </c:pt>
                <c:pt idx="176">
                  <c:v>7326</c:v>
                </c:pt>
                <c:pt idx="177">
                  <c:v>7326</c:v>
                </c:pt>
                <c:pt idx="178">
                  <c:v>7326</c:v>
                </c:pt>
                <c:pt idx="179">
                  <c:v>7326</c:v>
                </c:pt>
                <c:pt idx="180">
                  <c:v>7326</c:v>
                </c:pt>
                <c:pt idx="181">
                  <c:v>7326</c:v>
                </c:pt>
                <c:pt idx="182">
                  <c:v>7326</c:v>
                </c:pt>
                <c:pt idx="183">
                  <c:v>7326</c:v>
                </c:pt>
                <c:pt idx="184">
                  <c:v>7326</c:v>
                </c:pt>
                <c:pt idx="185">
                  <c:v>7326</c:v>
                </c:pt>
                <c:pt idx="186">
                  <c:v>7326</c:v>
                </c:pt>
                <c:pt idx="187">
                  <c:v>7326</c:v>
                </c:pt>
                <c:pt idx="188">
                  <c:v>7326</c:v>
                </c:pt>
                <c:pt idx="189">
                  <c:v>7326</c:v>
                </c:pt>
                <c:pt idx="190">
                  <c:v>7326</c:v>
                </c:pt>
                <c:pt idx="191">
                  <c:v>7326</c:v>
                </c:pt>
                <c:pt idx="192">
                  <c:v>7326</c:v>
                </c:pt>
                <c:pt idx="193">
                  <c:v>7326</c:v>
                </c:pt>
                <c:pt idx="194">
                  <c:v>7326</c:v>
                </c:pt>
                <c:pt idx="195">
                  <c:v>7326</c:v>
                </c:pt>
                <c:pt idx="196">
                  <c:v>7326</c:v>
                </c:pt>
                <c:pt idx="197">
                  <c:v>7326</c:v>
                </c:pt>
                <c:pt idx="198">
                  <c:v>7326</c:v>
                </c:pt>
                <c:pt idx="199">
                  <c:v>7326</c:v>
                </c:pt>
                <c:pt idx="200">
                  <c:v>7326</c:v>
                </c:pt>
                <c:pt idx="201">
                  <c:v>7326</c:v>
                </c:pt>
                <c:pt idx="202">
                  <c:v>7326</c:v>
                </c:pt>
                <c:pt idx="203">
                  <c:v>7326</c:v>
                </c:pt>
                <c:pt idx="204">
                  <c:v>7326</c:v>
                </c:pt>
                <c:pt idx="205">
                  <c:v>7326</c:v>
                </c:pt>
                <c:pt idx="206">
                  <c:v>7326</c:v>
                </c:pt>
                <c:pt idx="207">
                  <c:v>7326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Sheet1!$G$4</c:f>
              <c:strCache>
                <c:ptCount val="1"/>
                <c:pt idx="0">
                  <c:v>Surplus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Sheet1!$G$5:$G$260</c:f>
              <c:numCache>
                <c:formatCode>#,##0</c:formatCode>
                <c:ptCount val="256"/>
                <c:pt idx="0">
                  <c:v>16478</c:v>
                </c:pt>
                <c:pt idx="1">
                  <c:v>16478</c:v>
                </c:pt>
                <c:pt idx="2">
                  <c:v>16478</c:v>
                </c:pt>
                <c:pt idx="3">
                  <c:v>16478</c:v>
                </c:pt>
                <c:pt idx="4">
                  <c:v>16478</c:v>
                </c:pt>
                <c:pt idx="5">
                  <c:v>16478</c:v>
                </c:pt>
                <c:pt idx="6">
                  <c:v>16478</c:v>
                </c:pt>
                <c:pt idx="7">
                  <c:v>16478</c:v>
                </c:pt>
                <c:pt idx="8">
                  <c:v>16478</c:v>
                </c:pt>
                <c:pt idx="9">
                  <c:v>16478</c:v>
                </c:pt>
                <c:pt idx="10">
                  <c:v>16478</c:v>
                </c:pt>
                <c:pt idx="11">
                  <c:v>16478</c:v>
                </c:pt>
                <c:pt idx="12">
                  <c:v>16478</c:v>
                </c:pt>
                <c:pt idx="13">
                  <c:v>16478</c:v>
                </c:pt>
                <c:pt idx="14">
                  <c:v>16478</c:v>
                </c:pt>
                <c:pt idx="15">
                  <c:v>16478</c:v>
                </c:pt>
                <c:pt idx="16">
                  <c:v>16478</c:v>
                </c:pt>
                <c:pt idx="17">
                  <c:v>16478</c:v>
                </c:pt>
                <c:pt idx="18">
                  <c:v>16478</c:v>
                </c:pt>
                <c:pt idx="19">
                  <c:v>16478</c:v>
                </c:pt>
                <c:pt idx="20">
                  <c:v>16478</c:v>
                </c:pt>
                <c:pt idx="21">
                  <c:v>16478</c:v>
                </c:pt>
                <c:pt idx="22">
                  <c:v>16478</c:v>
                </c:pt>
                <c:pt idx="23">
                  <c:v>16478</c:v>
                </c:pt>
                <c:pt idx="24">
                  <c:v>16478</c:v>
                </c:pt>
                <c:pt idx="25">
                  <c:v>16478</c:v>
                </c:pt>
                <c:pt idx="26">
                  <c:v>16478</c:v>
                </c:pt>
                <c:pt idx="27">
                  <c:v>16478</c:v>
                </c:pt>
                <c:pt idx="28">
                  <c:v>16478</c:v>
                </c:pt>
                <c:pt idx="29">
                  <c:v>16478</c:v>
                </c:pt>
                <c:pt idx="30">
                  <c:v>16478</c:v>
                </c:pt>
                <c:pt idx="31">
                  <c:v>16478</c:v>
                </c:pt>
                <c:pt idx="32">
                  <c:v>16478</c:v>
                </c:pt>
                <c:pt idx="33">
                  <c:v>16478</c:v>
                </c:pt>
                <c:pt idx="34">
                  <c:v>16478</c:v>
                </c:pt>
                <c:pt idx="35">
                  <c:v>16478</c:v>
                </c:pt>
                <c:pt idx="36">
                  <c:v>16478</c:v>
                </c:pt>
                <c:pt idx="37">
                  <c:v>16478</c:v>
                </c:pt>
                <c:pt idx="38">
                  <c:v>16478</c:v>
                </c:pt>
                <c:pt idx="39">
                  <c:v>16478</c:v>
                </c:pt>
                <c:pt idx="40">
                  <c:v>16478</c:v>
                </c:pt>
                <c:pt idx="41">
                  <c:v>16478</c:v>
                </c:pt>
                <c:pt idx="42">
                  <c:v>16478</c:v>
                </c:pt>
                <c:pt idx="43">
                  <c:v>16478</c:v>
                </c:pt>
                <c:pt idx="44">
                  <c:v>16478</c:v>
                </c:pt>
                <c:pt idx="45">
                  <c:v>16478</c:v>
                </c:pt>
                <c:pt idx="46">
                  <c:v>16478</c:v>
                </c:pt>
                <c:pt idx="47">
                  <c:v>16478</c:v>
                </c:pt>
                <c:pt idx="48">
                  <c:v>16478</c:v>
                </c:pt>
                <c:pt idx="49">
                  <c:v>16478</c:v>
                </c:pt>
                <c:pt idx="50">
                  <c:v>16478</c:v>
                </c:pt>
                <c:pt idx="51">
                  <c:v>16478</c:v>
                </c:pt>
                <c:pt idx="52">
                  <c:v>16478</c:v>
                </c:pt>
                <c:pt idx="53">
                  <c:v>16478</c:v>
                </c:pt>
                <c:pt idx="54">
                  <c:v>16478</c:v>
                </c:pt>
                <c:pt idx="55">
                  <c:v>16478</c:v>
                </c:pt>
                <c:pt idx="56">
                  <c:v>16478</c:v>
                </c:pt>
                <c:pt idx="57">
                  <c:v>16478</c:v>
                </c:pt>
                <c:pt idx="58">
                  <c:v>16478</c:v>
                </c:pt>
                <c:pt idx="59">
                  <c:v>16478</c:v>
                </c:pt>
                <c:pt idx="60">
                  <c:v>16478</c:v>
                </c:pt>
                <c:pt idx="61">
                  <c:v>16478</c:v>
                </c:pt>
                <c:pt idx="62">
                  <c:v>16478</c:v>
                </c:pt>
                <c:pt idx="63">
                  <c:v>16478</c:v>
                </c:pt>
                <c:pt idx="64">
                  <c:v>16478</c:v>
                </c:pt>
                <c:pt idx="65">
                  <c:v>16478</c:v>
                </c:pt>
                <c:pt idx="66">
                  <c:v>16478</c:v>
                </c:pt>
                <c:pt idx="67">
                  <c:v>16478</c:v>
                </c:pt>
                <c:pt idx="68">
                  <c:v>16478</c:v>
                </c:pt>
                <c:pt idx="69">
                  <c:v>16478</c:v>
                </c:pt>
                <c:pt idx="70">
                  <c:v>16478</c:v>
                </c:pt>
                <c:pt idx="71">
                  <c:v>16478</c:v>
                </c:pt>
                <c:pt idx="72">
                  <c:v>16478</c:v>
                </c:pt>
                <c:pt idx="73">
                  <c:v>16478</c:v>
                </c:pt>
                <c:pt idx="74">
                  <c:v>16478</c:v>
                </c:pt>
                <c:pt idx="75">
                  <c:v>16478</c:v>
                </c:pt>
                <c:pt idx="76">
                  <c:v>16478</c:v>
                </c:pt>
                <c:pt idx="77">
                  <c:v>16478</c:v>
                </c:pt>
                <c:pt idx="78">
                  <c:v>16478</c:v>
                </c:pt>
                <c:pt idx="79">
                  <c:v>16478</c:v>
                </c:pt>
                <c:pt idx="80">
                  <c:v>16478</c:v>
                </c:pt>
                <c:pt idx="81">
                  <c:v>16478</c:v>
                </c:pt>
                <c:pt idx="82">
                  <c:v>16478</c:v>
                </c:pt>
                <c:pt idx="83">
                  <c:v>16478</c:v>
                </c:pt>
                <c:pt idx="84">
                  <c:v>16478</c:v>
                </c:pt>
                <c:pt idx="85">
                  <c:v>16478</c:v>
                </c:pt>
                <c:pt idx="86">
                  <c:v>16478</c:v>
                </c:pt>
                <c:pt idx="87">
                  <c:v>16478</c:v>
                </c:pt>
                <c:pt idx="88">
                  <c:v>16478</c:v>
                </c:pt>
                <c:pt idx="89">
                  <c:v>16478</c:v>
                </c:pt>
                <c:pt idx="90">
                  <c:v>16478</c:v>
                </c:pt>
                <c:pt idx="91">
                  <c:v>16478</c:v>
                </c:pt>
                <c:pt idx="92">
                  <c:v>16478</c:v>
                </c:pt>
                <c:pt idx="93">
                  <c:v>16478</c:v>
                </c:pt>
                <c:pt idx="94">
                  <c:v>16478</c:v>
                </c:pt>
                <c:pt idx="95">
                  <c:v>16478</c:v>
                </c:pt>
                <c:pt idx="96">
                  <c:v>16478</c:v>
                </c:pt>
                <c:pt idx="97">
                  <c:v>16478</c:v>
                </c:pt>
                <c:pt idx="98">
                  <c:v>16478</c:v>
                </c:pt>
                <c:pt idx="99">
                  <c:v>16478</c:v>
                </c:pt>
                <c:pt idx="100">
                  <c:v>16478</c:v>
                </c:pt>
                <c:pt idx="101">
                  <c:v>16478</c:v>
                </c:pt>
                <c:pt idx="102">
                  <c:v>16478</c:v>
                </c:pt>
                <c:pt idx="103">
                  <c:v>16478</c:v>
                </c:pt>
                <c:pt idx="104">
                  <c:v>16478</c:v>
                </c:pt>
                <c:pt idx="105">
                  <c:v>16478</c:v>
                </c:pt>
                <c:pt idx="106">
                  <c:v>16478</c:v>
                </c:pt>
                <c:pt idx="107">
                  <c:v>16478</c:v>
                </c:pt>
                <c:pt idx="108">
                  <c:v>16478</c:v>
                </c:pt>
                <c:pt idx="109">
                  <c:v>16478</c:v>
                </c:pt>
                <c:pt idx="110">
                  <c:v>16478</c:v>
                </c:pt>
                <c:pt idx="111">
                  <c:v>16478</c:v>
                </c:pt>
                <c:pt idx="112">
                  <c:v>16478</c:v>
                </c:pt>
                <c:pt idx="113">
                  <c:v>16478</c:v>
                </c:pt>
                <c:pt idx="114">
                  <c:v>16478</c:v>
                </c:pt>
                <c:pt idx="115">
                  <c:v>16478</c:v>
                </c:pt>
                <c:pt idx="116">
                  <c:v>16478</c:v>
                </c:pt>
                <c:pt idx="117">
                  <c:v>16478</c:v>
                </c:pt>
                <c:pt idx="118">
                  <c:v>16478</c:v>
                </c:pt>
                <c:pt idx="119">
                  <c:v>16478</c:v>
                </c:pt>
                <c:pt idx="120">
                  <c:v>16478</c:v>
                </c:pt>
                <c:pt idx="121">
                  <c:v>16478</c:v>
                </c:pt>
                <c:pt idx="122">
                  <c:v>16478</c:v>
                </c:pt>
                <c:pt idx="123">
                  <c:v>16478</c:v>
                </c:pt>
                <c:pt idx="124">
                  <c:v>16478</c:v>
                </c:pt>
                <c:pt idx="125">
                  <c:v>16478</c:v>
                </c:pt>
                <c:pt idx="126">
                  <c:v>16478</c:v>
                </c:pt>
                <c:pt idx="127">
                  <c:v>16478</c:v>
                </c:pt>
                <c:pt idx="128">
                  <c:v>16478</c:v>
                </c:pt>
                <c:pt idx="129">
                  <c:v>16478</c:v>
                </c:pt>
                <c:pt idx="130">
                  <c:v>16478</c:v>
                </c:pt>
                <c:pt idx="131">
                  <c:v>16478</c:v>
                </c:pt>
                <c:pt idx="132">
                  <c:v>16478</c:v>
                </c:pt>
                <c:pt idx="133">
                  <c:v>16478</c:v>
                </c:pt>
                <c:pt idx="134">
                  <c:v>16478</c:v>
                </c:pt>
                <c:pt idx="135">
                  <c:v>16478</c:v>
                </c:pt>
                <c:pt idx="136">
                  <c:v>16478</c:v>
                </c:pt>
                <c:pt idx="137">
                  <c:v>16478</c:v>
                </c:pt>
                <c:pt idx="138">
                  <c:v>16478</c:v>
                </c:pt>
                <c:pt idx="139">
                  <c:v>16478</c:v>
                </c:pt>
                <c:pt idx="140">
                  <c:v>16478</c:v>
                </c:pt>
                <c:pt idx="141">
                  <c:v>16478</c:v>
                </c:pt>
                <c:pt idx="142">
                  <c:v>16478</c:v>
                </c:pt>
                <c:pt idx="143">
                  <c:v>16478</c:v>
                </c:pt>
                <c:pt idx="144">
                  <c:v>16478</c:v>
                </c:pt>
                <c:pt idx="145">
                  <c:v>16478</c:v>
                </c:pt>
                <c:pt idx="146">
                  <c:v>16478</c:v>
                </c:pt>
                <c:pt idx="147">
                  <c:v>16478</c:v>
                </c:pt>
                <c:pt idx="148">
                  <c:v>16478</c:v>
                </c:pt>
                <c:pt idx="149">
                  <c:v>16478</c:v>
                </c:pt>
                <c:pt idx="150">
                  <c:v>16478</c:v>
                </c:pt>
                <c:pt idx="151">
                  <c:v>16478</c:v>
                </c:pt>
                <c:pt idx="152">
                  <c:v>16478</c:v>
                </c:pt>
                <c:pt idx="153">
                  <c:v>16478</c:v>
                </c:pt>
                <c:pt idx="154">
                  <c:v>16478</c:v>
                </c:pt>
                <c:pt idx="155">
                  <c:v>16478</c:v>
                </c:pt>
                <c:pt idx="156">
                  <c:v>16478</c:v>
                </c:pt>
                <c:pt idx="157">
                  <c:v>16478</c:v>
                </c:pt>
                <c:pt idx="158">
                  <c:v>16478</c:v>
                </c:pt>
                <c:pt idx="159">
                  <c:v>16478</c:v>
                </c:pt>
                <c:pt idx="160">
                  <c:v>16478</c:v>
                </c:pt>
                <c:pt idx="161">
                  <c:v>16478</c:v>
                </c:pt>
                <c:pt idx="162">
                  <c:v>16478</c:v>
                </c:pt>
                <c:pt idx="163">
                  <c:v>16478</c:v>
                </c:pt>
                <c:pt idx="164">
                  <c:v>16478</c:v>
                </c:pt>
                <c:pt idx="165">
                  <c:v>16478</c:v>
                </c:pt>
                <c:pt idx="166">
                  <c:v>16478</c:v>
                </c:pt>
                <c:pt idx="167">
                  <c:v>16478</c:v>
                </c:pt>
                <c:pt idx="168">
                  <c:v>16478</c:v>
                </c:pt>
                <c:pt idx="169">
                  <c:v>16478</c:v>
                </c:pt>
                <c:pt idx="170">
                  <c:v>16478</c:v>
                </c:pt>
                <c:pt idx="171">
                  <c:v>16478</c:v>
                </c:pt>
                <c:pt idx="172">
                  <c:v>16478</c:v>
                </c:pt>
                <c:pt idx="173">
                  <c:v>16478</c:v>
                </c:pt>
                <c:pt idx="174">
                  <c:v>16478</c:v>
                </c:pt>
                <c:pt idx="175">
                  <c:v>16478</c:v>
                </c:pt>
                <c:pt idx="176">
                  <c:v>16478</c:v>
                </c:pt>
                <c:pt idx="177">
                  <c:v>16478</c:v>
                </c:pt>
                <c:pt idx="178">
                  <c:v>16478</c:v>
                </c:pt>
                <c:pt idx="179">
                  <c:v>16478</c:v>
                </c:pt>
                <c:pt idx="180">
                  <c:v>16478</c:v>
                </c:pt>
                <c:pt idx="181">
                  <c:v>16478</c:v>
                </c:pt>
                <c:pt idx="182">
                  <c:v>16478</c:v>
                </c:pt>
                <c:pt idx="183">
                  <c:v>16478</c:v>
                </c:pt>
                <c:pt idx="184">
                  <c:v>16478</c:v>
                </c:pt>
                <c:pt idx="185">
                  <c:v>16478</c:v>
                </c:pt>
                <c:pt idx="186">
                  <c:v>16478</c:v>
                </c:pt>
                <c:pt idx="187">
                  <c:v>16478</c:v>
                </c:pt>
                <c:pt idx="188">
                  <c:v>16478</c:v>
                </c:pt>
                <c:pt idx="189">
                  <c:v>16478</c:v>
                </c:pt>
                <c:pt idx="190">
                  <c:v>16478</c:v>
                </c:pt>
                <c:pt idx="191">
                  <c:v>16478</c:v>
                </c:pt>
                <c:pt idx="192">
                  <c:v>16478</c:v>
                </c:pt>
                <c:pt idx="193">
                  <c:v>16478</c:v>
                </c:pt>
                <c:pt idx="194">
                  <c:v>16478</c:v>
                </c:pt>
                <c:pt idx="195">
                  <c:v>16478</c:v>
                </c:pt>
                <c:pt idx="196">
                  <c:v>16478</c:v>
                </c:pt>
                <c:pt idx="197">
                  <c:v>16478</c:v>
                </c:pt>
                <c:pt idx="198">
                  <c:v>16478</c:v>
                </c:pt>
                <c:pt idx="199">
                  <c:v>16478</c:v>
                </c:pt>
                <c:pt idx="200">
                  <c:v>16478</c:v>
                </c:pt>
                <c:pt idx="201">
                  <c:v>16478</c:v>
                </c:pt>
                <c:pt idx="202">
                  <c:v>16478</c:v>
                </c:pt>
                <c:pt idx="203">
                  <c:v>16478</c:v>
                </c:pt>
                <c:pt idx="204">
                  <c:v>16478</c:v>
                </c:pt>
                <c:pt idx="205">
                  <c:v>16478</c:v>
                </c:pt>
                <c:pt idx="206">
                  <c:v>16478</c:v>
                </c:pt>
                <c:pt idx="207">
                  <c:v>16478</c:v>
                </c:pt>
                <c:pt idx="208">
                  <c:v>16478</c:v>
                </c:pt>
                <c:pt idx="209">
                  <c:v>16478</c:v>
                </c:pt>
                <c:pt idx="210">
                  <c:v>16478</c:v>
                </c:pt>
                <c:pt idx="211">
                  <c:v>16478</c:v>
                </c:pt>
                <c:pt idx="212">
                  <c:v>16478</c:v>
                </c:pt>
                <c:pt idx="213">
                  <c:v>16478</c:v>
                </c:pt>
                <c:pt idx="214">
                  <c:v>16478</c:v>
                </c:pt>
                <c:pt idx="215">
                  <c:v>16478</c:v>
                </c:pt>
                <c:pt idx="216">
                  <c:v>16478</c:v>
                </c:pt>
                <c:pt idx="217">
                  <c:v>16478</c:v>
                </c:pt>
                <c:pt idx="218">
                  <c:v>16478</c:v>
                </c:pt>
                <c:pt idx="219">
                  <c:v>16478</c:v>
                </c:pt>
                <c:pt idx="220">
                  <c:v>16478</c:v>
                </c:pt>
                <c:pt idx="221">
                  <c:v>16478</c:v>
                </c:pt>
                <c:pt idx="222">
                  <c:v>16478</c:v>
                </c:pt>
                <c:pt idx="223">
                  <c:v>16478</c:v>
                </c:pt>
                <c:pt idx="224">
                  <c:v>16478</c:v>
                </c:pt>
                <c:pt idx="225">
                  <c:v>16478</c:v>
                </c:pt>
                <c:pt idx="226">
                  <c:v>16478</c:v>
                </c:pt>
                <c:pt idx="227">
                  <c:v>16478</c:v>
                </c:pt>
                <c:pt idx="228">
                  <c:v>16478</c:v>
                </c:pt>
                <c:pt idx="229">
                  <c:v>16478</c:v>
                </c:pt>
                <c:pt idx="230">
                  <c:v>16478</c:v>
                </c:pt>
                <c:pt idx="231">
                  <c:v>16478</c:v>
                </c:pt>
                <c:pt idx="232">
                  <c:v>16478</c:v>
                </c:pt>
                <c:pt idx="233">
                  <c:v>16478</c:v>
                </c:pt>
                <c:pt idx="234">
                  <c:v>16478</c:v>
                </c:pt>
                <c:pt idx="235">
                  <c:v>16478</c:v>
                </c:pt>
                <c:pt idx="236">
                  <c:v>16478</c:v>
                </c:pt>
                <c:pt idx="237">
                  <c:v>16478</c:v>
                </c:pt>
                <c:pt idx="238">
                  <c:v>16478</c:v>
                </c:pt>
                <c:pt idx="239">
                  <c:v>16478</c:v>
                </c:pt>
                <c:pt idx="240">
                  <c:v>16478</c:v>
                </c:pt>
                <c:pt idx="241">
                  <c:v>16478</c:v>
                </c:pt>
                <c:pt idx="242">
                  <c:v>16478</c:v>
                </c:pt>
                <c:pt idx="243">
                  <c:v>16478</c:v>
                </c:pt>
                <c:pt idx="244">
                  <c:v>16478</c:v>
                </c:pt>
                <c:pt idx="245">
                  <c:v>16478</c:v>
                </c:pt>
                <c:pt idx="246">
                  <c:v>16478</c:v>
                </c:pt>
                <c:pt idx="247">
                  <c:v>16478</c:v>
                </c:pt>
                <c:pt idx="248">
                  <c:v>16478</c:v>
                </c:pt>
                <c:pt idx="249">
                  <c:v>16478</c:v>
                </c:pt>
                <c:pt idx="250">
                  <c:v>16478</c:v>
                </c:pt>
                <c:pt idx="251">
                  <c:v>16478</c:v>
                </c:pt>
                <c:pt idx="252">
                  <c:v>16478</c:v>
                </c:pt>
                <c:pt idx="253">
                  <c:v>16478</c:v>
                </c:pt>
                <c:pt idx="254">
                  <c:v>16478</c:v>
                </c:pt>
                <c:pt idx="255">
                  <c:v>16478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919040"/>
        <c:axId val="91938176"/>
      </c:lineChart>
      <c:dateAx>
        <c:axId val="84919040"/>
        <c:scaling>
          <c:orientation val="minMax"/>
          <c:max val="38626"/>
          <c:min val="36861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91938176"/>
        <c:crosses val="autoZero"/>
        <c:auto val="1"/>
        <c:lblOffset val="100"/>
        <c:baseTimeUnit val="months"/>
        <c:majorUnit val="12"/>
        <c:majorTimeUnit val="months"/>
      </c:dateAx>
      <c:valAx>
        <c:axId val="91938176"/>
        <c:scaling>
          <c:orientation val="minMax"/>
          <c:max val="23000"/>
          <c:min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x 1000 acre-feet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84919040"/>
        <c:crosses val="autoZero"/>
        <c:crossBetween val="between"/>
        <c:majorUnit val="1000"/>
      </c:valAx>
      <c:spPr>
        <a:solidFill>
          <a:schemeClr val="accent6">
            <a:lumMod val="20000"/>
            <a:lumOff val="80000"/>
          </a:schemeClr>
        </a:solidFill>
        <a:ln w="0"/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 baseline="0"/>
            </a:pPr>
            <a:r>
              <a:rPr lang="en-US" sz="2500" baseline="0" dirty="0"/>
              <a:t>Lake Mead </a:t>
            </a:r>
            <a:r>
              <a:rPr lang="en-US" sz="2500" baseline="0" dirty="0" smtClean="0"/>
              <a:t>Storage</a:t>
            </a:r>
            <a:endParaRPr lang="en-US" sz="2500" baseline="0" dirty="0"/>
          </a:p>
          <a:p>
            <a:pPr>
              <a:defRPr sz="2500" baseline="0"/>
            </a:pPr>
            <a:r>
              <a:rPr lang="en-US" sz="2500" baseline="0" dirty="0" smtClean="0"/>
              <a:t>2000 – 2010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Mead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Sheet1!$B$5:$B$212</c:f>
              <c:numCache>
                <c:formatCode>#,##0</c:formatCode>
                <c:ptCount val="208"/>
                <c:pt idx="0">
                  <c:v>24592</c:v>
                </c:pt>
                <c:pt idx="1">
                  <c:v>24717</c:v>
                </c:pt>
                <c:pt idx="2">
                  <c:v>24789</c:v>
                </c:pt>
                <c:pt idx="3">
                  <c:v>24997</c:v>
                </c:pt>
                <c:pt idx="4">
                  <c:v>25046</c:v>
                </c:pt>
                <c:pt idx="5">
                  <c:v>24974</c:v>
                </c:pt>
                <c:pt idx="6">
                  <c:v>24659</c:v>
                </c:pt>
                <c:pt idx="7">
                  <c:v>24213</c:v>
                </c:pt>
                <c:pt idx="8">
                  <c:v>24047</c:v>
                </c:pt>
                <c:pt idx="9">
                  <c:v>24047</c:v>
                </c:pt>
                <c:pt idx="10">
                  <c:v>22913</c:v>
                </c:pt>
                <c:pt idx="11">
                  <c:v>22436</c:v>
                </c:pt>
                <c:pt idx="12">
                  <c:v>22444</c:v>
                </c:pt>
                <c:pt idx="13">
                  <c:v>22435</c:v>
                </c:pt>
                <c:pt idx="14">
                  <c:v>22405</c:v>
                </c:pt>
                <c:pt idx="15">
                  <c:v>22358</c:v>
                </c:pt>
                <c:pt idx="16">
                  <c:v>22523</c:v>
                </c:pt>
                <c:pt idx="17">
                  <c:v>22430</c:v>
                </c:pt>
                <c:pt idx="18">
                  <c:v>22154</c:v>
                </c:pt>
                <c:pt idx="19">
                  <c:v>21603</c:v>
                </c:pt>
                <c:pt idx="20">
                  <c:v>21127</c:v>
                </c:pt>
                <c:pt idx="21">
                  <c:v>20557</c:v>
                </c:pt>
                <c:pt idx="22">
                  <c:v>20245</c:v>
                </c:pt>
                <c:pt idx="23">
                  <c:v>20137</c:v>
                </c:pt>
                <c:pt idx="24">
                  <c:v>19873</c:v>
                </c:pt>
                <c:pt idx="25">
                  <c:v>19882</c:v>
                </c:pt>
                <c:pt idx="26">
                  <c:v>19776</c:v>
                </c:pt>
                <c:pt idx="27">
                  <c:v>19795</c:v>
                </c:pt>
                <c:pt idx="28">
                  <c:v>19870</c:v>
                </c:pt>
                <c:pt idx="29">
                  <c:v>19682</c:v>
                </c:pt>
                <c:pt idx="30">
                  <c:v>19118</c:v>
                </c:pt>
                <c:pt idx="31">
                  <c:v>18539</c:v>
                </c:pt>
                <c:pt idx="32">
                  <c:v>17915</c:v>
                </c:pt>
                <c:pt idx="33">
                  <c:v>17652</c:v>
                </c:pt>
                <c:pt idx="34">
                  <c:v>17343</c:v>
                </c:pt>
                <c:pt idx="35">
                  <c:v>17209</c:v>
                </c:pt>
                <c:pt idx="36">
                  <c:v>17093</c:v>
                </c:pt>
                <c:pt idx="37">
                  <c:v>17032</c:v>
                </c:pt>
                <c:pt idx="38">
                  <c:v>16850</c:v>
                </c:pt>
                <c:pt idx="39">
                  <c:v>16718</c:v>
                </c:pt>
                <c:pt idx="40">
                  <c:v>16854</c:v>
                </c:pt>
                <c:pt idx="41">
                  <c:v>16978</c:v>
                </c:pt>
                <c:pt idx="42">
                  <c:v>16820</c:v>
                </c:pt>
                <c:pt idx="43">
                  <c:v>16287</c:v>
                </c:pt>
                <c:pt idx="44">
                  <c:v>15893</c:v>
                </c:pt>
                <c:pt idx="45">
                  <c:v>15733</c:v>
                </c:pt>
                <c:pt idx="46">
                  <c:v>15598</c:v>
                </c:pt>
                <c:pt idx="47">
                  <c:v>15741</c:v>
                </c:pt>
                <c:pt idx="48">
                  <c:v>15618</c:v>
                </c:pt>
                <c:pt idx="49">
                  <c:v>15517</c:v>
                </c:pt>
                <c:pt idx="50">
                  <c:v>15337</c:v>
                </c:pt>
                <c:pt idx="51">
                  <c:v>15300</c:v>
                </c:pt>
                <c:pt idx="52">
                  <c:v>15434</c:v>
                </c:pt>
                <c:pt idx="53">
                  <c:v>15404</c:v>
                </c:pt>
                <c:pt idx="54">
                  <c:v>15255</c:v>
                </c:pt>
                <c:pt idx="55">
                  <c:v>14866</c:v>
                </c:pt>
                <c:pt idx="56">
                  <c:v>14342</c:v>
                </c:pt>
                <c:pt idx="57">
                  <c:v>14042</c:v>
                </c:pt>
                <c:pt idx="58">
                  <c:v>13924</c:v>
                </c:pt>
                <c:pt idx="59">
                  <c:v>14018</c:v>
                </c:pt>
                <c:pt idx="60">
                  <c:v>13937</c:v>
                </c:pt>
                <c:pt idx="61">
                  <c:v>14094</c:v>
                </c:pt>
                <c:pt idx="62">
                  <c:v>14367</c:v>
                </c:pt>
                <c:pt idx="63">
                  <c:v>14355</c:v>
                </c:pt>
                <c:pt idx="64">
                  <c:v>15119</c:v>
                </c:pt>
                <c:pt idx="65">
                  <c:v>15739</c:v>
                </c:pt>
                <c:pt idx="66">
                  <c:v>16220</c:v>
                </c:pt>
                <c:pt idx="67">
                  <c:v>15869</c:v>
                </c:pt>
                <c:pt idx="68">
                  <c:v>15593</c:v>
                </c:pt>
                <c:pt idx="69">
                  <c:v>15441</c:v>
                </c:pt>
                <c:pt idx="70">
                  <c:v>15288</c:v>
                </c:pt>
                <c:pt idx="71">
                  <c:v>15351</c:v>
                </c:pt>
                <c:pt idx="72">
                  <c:v>15219</c:v>
                </c:pt>
                <c:pt idx="73">
                  <c:v>15078</c:v>
                </c:pt>
                <c:pt idx="74">
                  <c:v>14896</c:v>
                </c:pt>
                <c:pt idx="75">
                  <c:v>15131</c:v>
                </c:pt>
                <c:pt idx="76">
                  <c:v>15335</c:v>
                </c:pt>
                <c:pt idx="77">
                  <c:v>15520</c:v>
                </c:pt>
                <c:pt idx="78">
                  <c:v>15337</c:v>
                </c:pt>
                <c:pt idx="79">
                  <c:v>14966</c:v>
                </c:pt>
                <c:pt idx="80">
                  <c:v>14470</c:v>
                </c:pt>
                <c:pt idx="81">
                  <c:v>14178</c:v>
                </c:pt>
                <c:pt idx="82">
                  <c:v>13993</c:v>
                </c:pt>
                <c:pt idx="83">
                  <c:v>14005</c:v>
                </c:pt>
                <c:pt idx="84">
                  <c:v>13887</c:v>
                </c:pt>
                <c:pt idx="85">
                  <c:v>13964</c:v>
                </c:pt>
                <c:pt idx="86">
                  <c:v>14014</c:v>
                </c:pt>
                <c:pt idx="87">
                  <c:v>14164</c:v>
                </c:pt>
                <c:pt idx="88">
                  <c:v>14309</c:v>
                </c:pt>
                <c:pt idx="89">
                  <c:v>14288</c:v>
                </c:pt>
                <c:pt idx="90">
                  <c:v>13925</c:v>
                </c:pt>
                <c:pt idx="91">
                  <c:v>13426</c:v>
                </c:pt>
                <c:pt idx="92">
                  <c:v>12963</c:v>
                </c:pt>
                <c:pt idx="93">
                  <c:v>12735</c:v>
                </c:pt>
                <c:pt idx="94">
                  <c:v>12554</c:v>
                </c:pt>
                <c:pt idx="95">
                  <c:v>12578</c:v>
                </c:pt>
                <c:pt idx="96">
                  <c:v>12505</c:v>
                </c:pt>
                <c:pt idx="97">
                  <c:v>12494</c:v>
                </c:pt>
                <c:pt idx="98">
                  <c:v>12520</c:v>
                </c:pt>
                <c:pt idx="99">
                  <c:v>12860</c:v>
                </c:pt>
                <c:pt idx="100">
                  <c:v>13017</c:v>
                </c:pt>
                <c:pt idx="101">
                  <c:v>13062</c:v>
                </c:pt>
                <c:pt idx="102">
                  <c:v>12940</c:v>
                </c:pt>
                <c:pt idx="103">
                  <c:v>12463</c:v>
                </c:pt>
                <c:pt idx="104">
                  <c:v>12132</c:v>
                </c:pt>
                <c:pt idx="105">
                  <c:v>11941</c:v>
                </c:pt>
                <c:pt idx="106">
                  <c:v>11890</c:v>
                </c:pt>
                <c:pt idx="107">
                  <c:v>11955</c:v>
                </c:pt>
                <c:pt idx="108">
                  <c:v>12013</c:v>
                </c:pt>
                <c:pt idx="109">
                  <c:v>12213</c:v>
                </c:pt>
                <c:pt idx="110">
                  <c:v>12157</c:v>
                </c:pt>
                <c:pt idx="111">
                  <c:v>12496</c:v>
                </c:pt>
                <c:pt idx="112">
                  <c:v>12572</c:v>
                </c:pt>
                <c:pt idx="113">
                  <c:v>12539</c:v>
                </c:pt>
                <c:pt idx="114">
                  <c:v>12164</c:v>
                </c:pt>
                <c:pt idx="115">
                  <c:v>11604</c:v>
                </c:pt>
                <c:pt idx="116">
                  <c:v>11217</c:v>
                </c:pt>
                <c:pt idx="117">
                  <c:v>11071</c:v>
                </c:pt>
                <c:pt idx="118">
                  <c:v>10978</c:v>
                </c:pt>
                <c:pt idx="119">
                  <c:v>10938</c:v>
                </c:pt>
                <c:pt idx="120">
                  <c:v>10933</c:v>
                </c:pt>
                <c:pt idx="121">
                  <c:v>10897</c:v>
                </c:pt>
                <c:pt idx="122">
                  <c:v>10919</c:v>
                </c:pt>
                <c:pt idx="123">
                  <c:v>11162</c:v>
                </c:pt>
                <c:pt idx="124">
                  <c:v>11493</c:v>
                </c:pt>
                <c:pt idx="125">
                  <c:v>11780</c:v>
                </c:pt>
                <c:pt idx="126">
                  <c:v>11550</c:v>
                </c:pt>
                <c:pt idx="127">
                  <c:v>11313</c:v>
                </c:pt>
                <c:pt idx="128">
                  <c:v>10987</c:v>
                </c:pt>
                <c:pt idx="129">
                  <c:v>10556</c:v>
                </c:pt>
                <c:pt idx="130">
                  <c:v>10357</c:v>
                </c:pt>
                <c:pt idx="131">
                  <c:v>10352</c:v>
                </c:pt>
                <c:pt idx="132">
                  <c:v>10092</c:v>
                </c:pt>
                <c:pt idx="133">
                  <c:v>9971</c:v>
                </c:pt>
                <c:pt idx="134">
                  <c:v>9936</c:v>
                </c:pt>
                <c:pt idx="135">
                  <c:v>10301</c:v>
                </c:pt>
                <c:pt idx="136">
                  <c:v>10765</c:v>
                </c:pt>
                <c:pt idx="137">
                  <c:v>11117</c:v>
                </c:pt>
                <c:pt idx="138">
                  <c:v>11170</c:v>
                </c:pt>
                <c:pt idx="139">
                  <c:v>11115</c:v>
                </c:pt>
                <c:pt idx="140">
                  <c:v>11304</c:v>
                </c:pt>
                <c:pt idx="141">
                  <c:v>11705</c:v>
                </c:pt>
                <c:pt idx="142">
                  <c:v>12133</c:v>
                </c:pt>
                <c:pt idx="143">
                  <c:v>12730</c:v>
                </c:pt>
                <c:pt idx="144">
                  <c:v>12977</c:v>
                </c:pt>
                <c:pt idx="145">
                  <c:v>13456</c:v>
                </c:pt>
                <c:pt idx="146">
                  <c:v>13933</c:v>
                </c:pt>
                <c:pt idx="147">
                  <c:v>14644</c:v>
                </c:pt>
                <c:pt idx="148">
                  <c:v>15022</c:v>
                </c:pt>
                <c:pt idx="149">
                  <c:v>14907</c:v>
                </c:pt>
                <c:pt idx="150">
                  <c:v>14535</c:v>
                </c:pt>
                <c:pt idx="151">
                  <c:v>13986</c:v>
                </c:pt>
                <c:pt idx="152">
                  <c:v>13541</c:v>
                </c:pt>
                <c:pt idx="153">
                  <c:v>13200</c:v>
                </c:pt>
                <c:pt idx="154">
                  <c:v>13207</c:v>
                </c:pt>
                <c:pt idx="155">
                  <c:v>13269</c:v>
                </c:pt>
                <c:pt idx="156">
                  <c:v>13135</c:v>
                </c:pt>
                <c:pt idx="157">
                  <c:v>13263</c:v>
                </c:pt>
                <c:pt idx="158">
                  <c:v>13334</c:v>
                </c:pt>
                <c:pt idx="159">
                  <c:v>13636</c:v>
                </c:pt>
                <c:pt idx="160">
                  <c:v>13828</c:v>
                </c:pt>
                <c:pt idx="161">
                  <c:v>13810</c:v>
                </c:pt>
                <c:pt idx="162">
                  <c:v>13465</c:v>
                </c:pt>
                <c:pt idx="163">
                  <c:v>12921</c:v>
                </c:pt>
                <c:pt idx="164">
                  <c:v>12495</c:v>
                </c:pt>
                <c:pt idx="165">
                  <c:v>12276</c:v>
                </c:pt>
                <c:pt idx="166">
                  <c:v>12270</c:v>
                </c:pt>
                <c:pt idx="167">
                  <c:v>12289</c:v>
                </c:pt>
                <c:pt idx="168">
                  <c:v>12362</c:v>
                </c:pt>
                <c:pt idx="169">
                  <c:v>12099</c:v>
                </c:pt>
                <c:pt idx="170">
                  <c:v>12310</c:v>
                </c:pt>
                <c:pt idx="171">
                  <c:v>12344</c:v>
                </c:pt>
                <c:pt idx="172">
                  <c:v>12531</c:v>
                </c:pt>
                <c:pt idx="173">
                  <c:v>12456</c:v>
                </c:pt>
                <c:pt idx="174">
                  <c:v>11888</c:v>
                </c:pt>
                <c:pt idx="175">
                  <c:v>11254</c:v>
                </c:pt>
                <c:pt idx="176">
                  <c:v>10639</c:v>
                </c:pt>
                <c:pt idx="177">
                  <c:v>10233</c:v>
                </c:pt>
                <c:pt idx="178">
                  <c:v>10046</c:v>
                </c:pt>
                <c:pt idx="179">
                  <c:v>10140</c:v>
                </c:pt>
                <c:pt idx="180">
                  <c:v>10121</c:v>
                </c:pt>
                <c:pt idx="181">
                  <c:v>10244</c:v>
                </c:pt>
                <c:pt idx="182">
                  <c:v>10309</c:v>
                </c:pt>
                <c:pt idx="183">
                  <c:v>10667</c:v>
                </c:pt>
                <c:pt idx="184">
                  <c:v>10729</c:v>
                </c:pt>
                <c:pt idx="185">
                  <c:v>10769</c:v>
                </c:pt>
                <c:pt idx="186">
                  <c:v>10419</c:v>
                </c:pt>
                <c:pt idx="187" formatCode="General">
                  <c:v>9931</c:v>
                </c:pt>
                <c:pt idx="188" formatCode="General">
                  <c:v>9729</c:v>
                </c:pt>
                <c:pt idx="189" formatCode="General">
                  <c:v>9607</c:v>
                </c:pt>
                <c:pt idx="190">
                  <c:v>9858</c:v>
                </c:pt>
                <c:pt idx="191">
                  <c:v>9871</c:v>
                </c:pt>
                <c:pt idx="192">
                  <c:v>9854</c:v>
                </c:pt>
                <c:pt idx="193">
                  <c:v>9927</c:v>
                </c:pt>
                <c:pt idx="194">
                  <c:v>9865</c:v>
                </c:pt>
                <c:pt idx="195">
                  <c:v>10087</c:v>
                </c:pt>
                <c:pt idx="196">
                  <c:v>10318</c:v>
                </c:pt>
                <c:pt idx="197">
                  <c:v>10360</c:v>
                </c:pt>
                <c:pt idx="198">
                  <c:v>10048</c:v>
                </c:pt>
                <c:pt idx="199">
                  <c:v>9693</c:v>
                </c:pt>
                <c:pt idx="200">
                  <c:v>9504</c:v>
                </c:pt>
                <c:pt idx="201">
                  <c:v>9330</c:v>
                </c:pt>
                <c:pt idx="202">
                  <c:v>9419</c:v>
                </c:pt>
                <c:pt idx="203">
                  <c:v>9615</c:v>
                </c:pt>
                <c:pt idx="204">
                  <c:v>9620</c:v>
                </c:pt>
                <c:pt idx="205">
                  <c:v>9710</c:v>
                </c:pt>
                <c:pt idx="206">
                  <c:v>9727</c:v>
                </c:pt>
                <c:pt idx="207">
                  <c:v>10079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Sheet1!$D$4</c:f>
              <c:strCache>
                <c:ptCount val="1"/>
                <c:pt idx="0">
                  <c:v>DCP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Sheet1!$D$5:$D$212</c:f>
              <c:numCache>
                <c:formatCode>#,##0</c:formatCode>
                <c:ptCount val="208"/>
                <c:pt idx="0">
                  <c:v>7326</c:v>
                </c:pt>
                <c:pt idx="1">
                  <c:v>7326</c:v>
                </c:pt>
                <c:pt idx="2">
                  <c:v>7326</c:v>
                </c:pt>
                <c:pt idx="3">
                  <c:v>7326</c:v>
                </c:pt>
                <c:pt idx="4">
                  <c:v>7326</c:v>
                </c:pt>
                <c:pt idx="5">
                  <c:v>7326</c:v>
                </c:pt>
                <c:pt idx="6">
                  <c:v>7326</c:v>
                </c:pt>
                <c:pt idx="7">
                  <c:v>7326</c:v>
                </c:pt>
                <c:pt idx="8">
                  <c:v>7326</c:v>
                </c:pt>
                <c:pt idx="9">
                  <c:v>7326</c:v>
                </c:pt>
                <c:pt idx="10">
                  <c:v>7326</c:v>
                </c:pt>
                <c:pt idx="11">
                  <c:v>7326</c:v>
                </c:pt>
                <c:pt idx="12">
                  <c:v>7326</c:v>
                </c:pt>
                <c:pt idx="13">
                  <c:v>7326</c:v>
                </c:pt>
                <c:pt idx="14">
                  <c:v>7326</c:v>
                </c:pt>
                <c:pt idx="15">
                  <c:v>7326</c:v>
                </c:pt>
                <c:pt idx="16">
                  <c:v>7326</c:v>
                </c:pt>
                <c:pt idx="17">
                  <c:v>7326</c:v>
                </c:pt>
                <c:pt idx="18">
                  <c:v>7326</c:v>
                </c:pt>
                <c:pt idx="19">
                  <c:v>7326</c:v>
                </c:pt>
                <c:pt idx="20">
                  <c:v>7326</c:v>
                </c:pt>
                <c:pt idx="21">
                  <c:v>7326</c:v>
                </c:pt>
                <c:pt idx="22">
                  <c:v>7326</c:v>
                </c:pt>
                <c:pt idx="23">
                  <c:v>7326</c:v>
                </c:pt>
                <c:pt idx="24">
                  <c:v>7326</c:v>
                </c:pt>
                <c:pt idx="25">
                  <c:v>7326</c:v>
                </c:pt>
                <c:pt idx="26">
                  <c:v>7326</c:v>
                </c:pt>
                <c:pt idx="27">
                  <c:v>7326</c:v>
                </c:pt>
                <c:pt idx="28">
                  <c:v>7326</c:v>
                </c:pt>
                <c:pt idx="29">
                  <c:v>7326</c:v>
                </c:pt>
                <c:pt idx="30">
                  <c:v>7326</c:v>
                </c:pt>
                <c:pt idx="31">
                  <c:v>7326</c:v>
                </c:pt>
                <c:pt idx="32">
                  <c:v>7326</c:v>
                </c:pt>
                <c:pt idx="33">
                  <c:v>7326</c:v>
                </c:pt>
                <c:pt idx="34">
                  <c:v>7326</c:v>
                </c:pt>
                <c:pt idx="35">
                  <c:v>7326</c:v>
                </c:pt>
                <c:pt idx="36">
                  <c:v>7326</c:v>
                </c:pt>
                <c:pt idx="37">
                  <c:v>7326</c:v>
                </c:pt>
                <c:pt idx="38">
                  <c:v>7326</c:v>
                </c:pt>
                <c:pt idx="39">
                  <c:v>7326</c:v>
                </c:pt>
                <c:pt idx="40">
                  <c:v>7326</c:v>
                </c:pt>
                <c:pt idx="41">
                  <c:v>7326</c:v>
                </c:pt>
                <c:pt idx="42">
                  <c:v>7326</c:v>
                </c:pt>
                <c:pt idx="43">
                  <c:v>7326</c:v>
                </c:pt>
                <c:pt idx="44">
                  <c:v>7326</c:v>
                </c:pt>
                <c:pt idx="45">
                  <c:v>7326</c:v>
                </c:pt>
                <c:pt idx="46">
                  <c:v>7326</c:v>
                </c:pt>
                <c:pt idx="47">
                  <c:v>7326</c:v>
                </c:pt>
                <c:pt idx="48">
                  <c:v>7326</c:v>
                </c:pt>
                <c:pt idx="49">
                  <c:v>7326</c:v>
                </c:pt>
                <c:pt idx="50">
                  <c:v>7326</c:v>
                </c:pt>
                <c:pt idx="51">
                  <c:v>7326</c:v>
                </c:pt>
                <c:pt idx="52">
                  <c:v>7326</c:v>
                </c:pt>
                <c:pt idx="53">
                  <c:v>7326</c:v>
                </c:pt>
                <c:pt idx="54">
                  <c:v>7326</c:v>
                </c:pt>
                <c:pt idx="55">
                  <c:v>7326</c:v>
                </c:pt>
                <c:pt idx="56">
                  <c:v>7326</c:v>
                </c:pt>
                <c:pt idx="57">
                  <c:v>7326</c:v>
                </c:pt>
                <c:pt idx="58">
                  <c:v>7326</c:v>
                </c:pt>
                <c:pt idx="59">
                  <c:v>7326</c:v>
                </c:pt>
                <c:pt idx="60">
                  <c:v>7326</c:v>
                </c:pt>
                <c:pt idx="61">
                  <c:v>7326</c:v>
                </c:pt>
                <c:pt idx="62">
                  <c:v>7326</c:v>
                </c:pt>
                <c:pt idx="63">
                  <c:v>7326</c:v>
                </c:pt>
                <c:pt idx="64">
                  <c:v>7326</c:v>
                </c:pt>
                <c:pt idx="65">
                  <c:v>7326</c:v>
                </c:pt>
                <c:pt idx="66">
                  <c:v>7326</c:v>
                </c:pt>
                <c:pt idx="67">
                  <c:v>7326</c:v>
                </c:pt>
                <c:pt idx="68">
                  <c:v>7326</c:v>
                </c:pt>
                <c:pt idx="69">
                  <c:v>7326</c:v>
                </c:pt>
                <c:pt idx="70">
                  <c:v>7326</c:v>
                </c:pt>
                <c:pt idx="71">
                  <c:v>7326</c:v>
                </c:pt>
                <c:pt idx="72">
                  <c:v>7326</c:v>
                </c:pt>
                <c:pt idx="73">
                  <c:v>7326</c:v>
                </c:pt>
                <c:pt idx="74">
                  <c:v>7326</c:v>
                </c:pt>
                <c:pt idx="75">
                  <c:v>7326</c:v>
                </c:pt>
                <c:pt idx="76">
                  <c:v>7326</c:v>
                </c:pt>
                <c:pt idx="77">
                  <c:v>7326</c:v>
                </c:pt>
                <c:pt idx="78">
                  <c:v>7326</c:v>
                </c:pt>
                <c:pt idx="79">
                  <c:v>7326</c:v>
                </c:pt>
                <c:pt idx="80">
                  <c:v>7326</c:v>
                </c:pt>
                <c:pt idx="81">
                  <c:v>7326</c:v>
                </c:pt>
                <c:pt idx="82">
                  <c:v>7326</c:v>
                </c:pt>
                <c:pt idx="83">
                  <c:v>7326</c:v>
                </c:pt>
                <c:pt idx="84">
                  <c:v>7326</c:v>
                </c:pt>
                <c:pt idx="85">
                  <c:v>7326</c:v>
                </c:pt>
                <c:pt idx="86">
                  <c:v>7326</c:v>
                </c:pt>
                <c:pt idx="87">
                  <c:v>7326</c:v>
                </c:pt>
                <c:pt idx="88">
                  <c:v>7326</c:v>
                </c:pt>
                <c:pt idx="89">
                  <c:v>7326</c:v>
                </c:pt>
                <c:pt idx="90">
                  <c:v>7326</c:v>
                </c:pt>
                <c:pt idx="91">
                  <c:v>7326</c:v>
                </c:pt>
                <c:pt idx="92">
                  <c:v>7326</c:v>
                </c:pt>
                <c:pt idx="93">
                  <c:v>7326</c:v>
                </c:pt>
                <c:pt idx="94">
                  <c:v>7326</c:v>
                </c:pt>
                <c:pt idx="95">
                  <c:v>7326</c:v>
                </c:pt>
                <c:pt idx="96">
                  <c:v>7326</c:v>
                </c:pt>
                <c:pt idx="97">
                  <c:v>7326</c:v>
                </c:pt>
                <c:pt idx="98">
                  <c:v>7326</c:v>
                </c:pt>
                <c:pt idx="99">
                  <c:v>7326</c:v>
                </c:pt>
                <c:pt idx="100">
                  <c:v>7326</c:v>
                </c:pt>
                <c:pt idx="101">
                  <c:v>7326</c:v>
                </c:pt>
                <c:pt idx="102">
                  <c:v>7326</c:v>
                </c:pt>
                <c:pt idx="103">
                  <c:v>7326</c:v>
                </c:pt>
                <c:pt idx="104">
                  <c:v>7326</c:v>
                </c:pt>
                <c:pt idx="105">
                  <c:v>7326</c:v>
                </c:pt>
                <c:pt idx="106">
                  <c:v>7326</c:v>
                </c:pt>
                <c:pt idx="107">
                  <c:v>7326</c:v>
                </c:pt>
                <c:pt idx="108">
                  <c:v>7326</c:v>
                </c:pt>
                <c:pt idx="109">
                  <c:v>7326</c:v>
                </c:pt>
                <c:pt idx="110">
                  <c:v>7326</c:v>
                </c:pt>
                <c:pt idx="111">
                  <c:v>7326</c:v>
                </c:pt>
                <c:pt idx="112">
                  <c:v>7326</c:v>
                </c:pt>
                <c:pt idx="113">
                  <c:v>7326</c:v>
                </c:pt>
                <c:pt idx="114">
                  <c:v>7326</c:v>
                </c:pt>
                <c:pt idx="115">
                  <c:v>7326</c:v>
                </c:pt>
                <c:pt idx="116">
                  <c:v>7326</c:v>
                </c:pt>
                <c:pt idx="117">
                  <c:v>7326</c:v>
                </c:pt>
                <c:pt idx="118">
                  <c:v>7326</c:v>
                </c:pt>
                <c:pt idx="119">
                  <c:v>7326</c:v>
                </c:pt>
                <c:pt idx="120">
                  <c:v>7326</c:v>
                </c:pt>
                <c:pt idx="121">
                  <c:v>7326</c:v>
                </c:pt>
                <c:pt idx="122">
                  <c:v>7326</c:v>
                </c:pt>
                <c:pt idx="123">
                  <c:v>7326</c:v>
                </c:pt>
                <c:pt idx="124">
                  <c:v>7326</c:v>
                </c:pt>
                <c:pt idx="125">
                  <c:v>7326</c:v>
                </c:pt>
                <c:pt idx="126">
                  <c:v>7326</c:v>
                </c:pt>
                <c:pt idx="127">
                  <c:v>7326</c:v>
                </c:pt>
                <c:pt idx="128">
                  <c:v>7326</c:v>
                </c:pt>
                <c:pt idx="129">
                  <c:v>7326</c:v>
                </c:pt>
                <c:pt idx="130">
                  <c:v>7326</c:v>
                </c:pt>
                <c:pt idx="131">
                  <c:v>7326</c:v>
                </c:pt>
                <c:pt idx="132">
                  <c:v>7326</c:v>
                </c:pt>
                <c:pt idx="133">
                  <c:v>7326</c:v>
                </c:pt>
                <c:pt idx="134">
                  <c:v>7326</c:v>
                </c:pt>
                <c:pt idx="135">
                  <c:v>7326</c:v>
                </c:pt>
                <c:pt idx="136">
                  <c:v>7326</c:v>
                </c:pt>
                <c:pt idx="137">
                  <c:v>7326</c:v>
                </c:pt>
                <c:pt idx="138">
                  <c:v>7326</c:v>
                </c:pt>
                <c:pt idx="139">
                  <c:v>7326</c:v>
                </c:pt>
                <c:pt idx="140">
                  <c:v>7326</c:v>
                </c:pt>
                <c:pt idx="141">
                  <c:v>7326</c:v>
                </c:pt>
                <c:pt idx="142">
                  <c:v>7326</c:v>
                </c:pt>
                <c:pt idx="143">
                  <c:v>7326</c:v>
                </c:pt>
                <c:pt idx="144">
                  <c:v>7326</c:v>
                </c:pt>
                <c:pt idx="145">
                  <c:v>7326</c:v>
                </c:pt>
                <c:pt idx="146">
                  <c:v>7326</c:v>
                </c:pt>
                <c:pt idx="147">
                  <c:v>7326</c:v>
                </c:pt>
                <c:pt idx="148">
                  <c:v>7326</c:v>
                </c:pt>
                <c:pt idx="149">
                  <c:v>7326</c:v>
                </c:pt>
                <c:pt idx="150">
                  <c:v>7326</c:v>
                </c:pt>
                <c:pt idx="151">
                  <c:v>7326</c:v>
                </c:pt>
                <c:pt idx="152">
                  <c:v>7326</c:v>
                </c:pt>
                <c:pt idx="153">
                  <c:v>7326</c:v>
                </c:pt>
                <c:pt idx="154">
                  <c:v>7326</c:v>
                </c:pt>
                <c:pt idx="155">
                  <c:v>7326</c:v>
                </c:pt>
                <c:pt idx="156">
                  <c:v>7326</c:v>
                </c:pt>
                <c:pt idx="157">
                  <c:v>7326</c:v>
                </c:pt>
                <c:pt idx="158">
                  <c:v>7326</c:v>
                </c:pt>
                <c:pt idx="159">
                  <c:v>7326</c:v>
                </c:pt>
                <c:pt idx="160">
                  <c:v>7326</c:v>
                </c:pt>
                <c:pt idx="161">
                  <c:v>7326</c:v>
                </c:pt>
                <c:pt idx="162">
                  <c:v>7326</c:v>
                </c:pt>
                <c:pt idx="163">
                  <c:v>7326</c:v>
                </c:pt>
                <c:pt idx="164">
                  <c:v>7326</c:v>
                </c:pt>
                <c:pt idx="165">
                  <c:v>7326</c:v>
                </c:pt>
                <c:pt idx="166">
                  <c:v>7326</c:v>
                </c:pt>
                <c:pt idx="167">
                  <c:v>7326</c:v>
                </c:pt>
                <c:pt idx="168">
                  <c:v>7326</c:v>
                </c:pt>
                <c:pt idx="169">
                  <c:v>7326</c:v>
                </c:pt>
                <c:pt idx="170">
                  <c:v>7326</c:v>
                </c:pt>
                <c:pt idx="171">
                  <c:v>7326</c:v>
                </c:pt>
                <c:pt idx="172">
                  <c:v>7326</c:v>
                </c:pt>
                <c:pt idx="173">
                  <c:v>7326</c:v>
                </c:pt>
                <c:pt idx="174">
                  <c:v>7326</c:v>
                </c:pt>
                <c:pt idx="175">
                  <c:v>7326</c:v>
                </c:pt>
                <c:pt idx="176">
                  <c:v>7326</c:v>
                </c:pt>
                <c:pt idx="177">
                  <c:v>7326</c:v>
                </c:pt>
                <c:pt idx="178">
                  <c:v>7326</c:v>
                </c:pt>
                <c:pt idx="179">
                  <c:v>7326</c:v>
                </c:pt>
                <c:pt idx="180">
                  <c:v>7326</c:v>
                </c:pt>
                <c:pt idx="181">
                  <c:v>7326</c:v>
                </c:pt>
                <c:pt idx="182">
                  <c:v>7326</c:v>
                </c:pt>
                <c:pt idx="183">
                  <c:v>7326</c:v>
                </c:pt>
                <c:pt idx="184">
                  <c:v>7326</c:v>
                </c:pt>
                <c:pt idx="185">
                  <c:v>7326</c:v>
                </c:pt>
                <c:pt idx="186">
                  <c:v>7326</c:v>
                </c:pt>
                <c:pt idx="187">
                  <c:v>7326</c:v>
                </c:pt>
                <c:pt idx="188">
                  <c:v>7326</c:v>
                </c:pt>
                <c:pt idx="189">
                  <c:v>7326</c:v>
                </c:pt>
                <c:pt idx="190">
                  <c:v>7326</c:v>
                </c:pt>
                <c:pt idx="191">
                  <c:v>7326</c:v>
                </c:pt>
                <c:pt idx="192">
                  <c:v>7326</c:v>
                </c:pt>
                <c:pt idx="193">
                  <c:v>7326</c:v>
                </c:pt>
                <c:pt idx="194">
                  <c:v>7326</c:v>
                </c:pt>
                <c:pt idx="195">
                  <c:v>7326</c:v>
                </c:pt>
                <c:pt idx="196">
                  <c:v>7326</c:v>
                </c:pt>
                <c:pt idx="197">
                  <c:v>7326</c:v>
                </c:pt>
                <c:pt idx="198">
                  <c:v>7326</c:v>
                </c:pt>
                <c:pt idx="199">
                  <c:v>7326</c:v>
                </c:pt>
                <c:pt idx="200">
                  <c:v>7326</c:v>
                </c:pt>
                <c:pt idx="201">
                  <c:v>7326</c:v>
                </c:pt>
                <c:pt idx="202">
                  <c:v>7326</c:v>
                </c:pt>
                <c:pt idx="203">
                  <c:v>7326</c:v>
                </c:pt>
                <c:pt idx="204">
                  <c:v>7326</c:v>
                </c:pt>
                <c:pt idx="205">
                  <c:v>7326</c:v>
                </c:pt>
                <c:pt idx="206">
                  <c:v>7326</c:v>
                </c:pt>
                <c:pt idx="207">
                  <c:v>7326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Sheet1!$E$4</c:f>
              <c:strCache>
                <c:ptCount val="1"/>
                <c:pt idx="0">
                  <c:v>Shortage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Sheet1!$E$5:$E$212</c:f>
              <c:numCache>
                <c:formatCode>#,##0</c:formatCode>
                <c:ptCount val="208"/>
                <c:pt idx="0">
                  <c:v>9601</c:v>
                </c:pt>
                <c:pt idx="1">
                  <c:v>9601</c:v>
                </c:pt>
                <c:pt idx="2">
                  <c:v>9601</c:v>
                </c:pt>
                <c:pt idx="3">
                  <c:v>9601</c:v>
                </c:pt>
                <c:pt idx="4">
                  <c:v>9601</c:v>
                </c:pt>
                <c:pt idx="5">
                  <c:v>9601</c:v>
                </c:pt>
                <c:pt idx="6">
                  <c:v>9601</c:v>
                </c:pt>
                <c:pt idx="7">
                  <c:v>9601</c:v>
                </c:pt>
                <c:pt idx="8">
                  <c:v>9601</c:v>
                </c:pt>
                <c:pt idx="9">
                  <c:v>9601</c:v>
                </c:pt>
                <c:pt idx="10">
                  <c:v>9601</c:v>
                </c:pt>
                <c:pt idx="11">
                  <c:v>9601</c:v>
                </c:pt>
                <c:pt idx="12">
                  <c:v>9601</c:v>
                </c:pt>
                <c:pt idx="13">
                  <c:v>9601</c:v>
                </c:pt>
                <c:pt idx="14">
                  <c:v>9601</c:v>
                </c:pt>
                <c:pt idx="15">
                  <c:v>9601</c:v>
                </c:pt>
                <c:pt idx="16">
                  <c:v>9601</c:v>
                </c:pt>
                <c:pt idx="17">
                  <c:v>9601</c:v>
                </c:pt>
                <c:pt idx="18">
                  <c:v>9601</c:v>
                </c:pt>
                <c:pt idx="19">
                  <c:v>9601</c:v>
                </c:pt>
                <c:pt idx="20">
                  <c:v>9601</c:v>
                </c:pt>
                <c:pt idx="21">
                  <c:v>9601</c:v>
                </c:pt>
                <c:pt idx="22">
                  <c:v>9601</c:v>
                </c:pt>
                <c:pt idx="23">
                  <c:v>9601</c:v>
                </c:pt>
                <c:pt idx="24">
                  <c:v>9601</c:v>
                </c:pt>
                <c:pt idx="25">
                  <c:v>9601</c:v>
                </c:pt>
                <c:pt idx="26">
                  <c:v>9601</c:v>
                </c:pt>
                <c:pt idx="27">
                  <c:v>9601</c:v>
                </c:pt>
                <c:pt idx="28">
                  <c:v>9601</c:v>
                </c:pt>
                <c:pt idx="29">
                  <c:v>9601</c:v>
                </c:pt>
                <c:pt idx="30">
                  <c:v>9601</c:v>
                </c:pt>
                <c:pt idx="31">
                  <c:v>9601</c:v>
                </c:pt>
                <c:pt idx="32">
                  <c:v>9601</c:v>
                </c:pt>
                <c:pt idx="33">
                  <c:v>9601</c:v>
                </c:pt>
                <c:pt idx="34">
                  <c:v>9601</c:v>
                </c:pt>
                <c:pt idx="35">
                  <c:v>9601</c:v>
                </c:pt>
                <c:pt idx="36">
                  <c:v>9601</c:v>
                </c:pt>
                <c:pt idx="37">
                  <c:v>9601</c:v>
                </c:pt>
                <c:pt idx="38">
                  <c:v>9601</c:v>
                </c:pt>
                <c:pt idx="39">
                  <c:v>9601</c:v>
                </c:pt>
                <c:pt idx="40">
                  <c:v>9601</c:v>
                </c:pt>
                <c:pt idx="41">
                  <c:v>9601</c:v>
                </c:pt>
                <c:pt idx="42">
                  <c:v>9601</c:v>
                </c:pt>
                <c:pt idx="43">
                  <c:v>9601</c:v>
                </c:pt>
                <c:pt idx="44">
                  <c:v>9601</c:v>
                </c:pt>
                <c:pt idx="45">
                  <c:v>9601</c:v>
                </c:pt>
                <c:pt idx="46">
                  <c:v>9601</c:v>
                </c:pt>
                <c:pt idx="47">
                  <c:v>9601</c:v>
                </c:pt>
                <c:pt idx="48">
                  <c:v>9601</c:v>
                </c:pt>
                <c:pt idx="49">
                  <c:v>9601</c:v>
                </c:pt>
                <c:pt idx="50">
                  <c:v>9601</c:v>
                </c:pt>
                <c:pt idx="51">
                  <c:v>9601</c:v>
                </c:pt>
                <c:pt idx="52">
                  <c:v>9601</c:v>
                </c:pt>
                <c:pt idx="53">
                  <c:v>9601</c:v>
                </c:pt>
                <c:pt idx="54">
                  <c:v>9601</c:v>
                </c:pt>
                <c:pt idx="55">
                  <c:v>9601</c:v>
                </c:pt>
                <c:pt idx="56">
                  <c:v>9601</c:v>
                </c:pt>
                <c:pt idx="57">
                  <c:v>9601</c:v>
                </c:pt>
                <c:pt idx="58">
                  <c:v>9601</c:v>
                </c:pt>
                <c:pt idx="59">
                  <c:v>9601</c:v>
                </c:pt>
                <c:pt idx="60">
                  <c:v>9601</c:v>
                </c:pt>
                <c:pt idx="61">
                  <c:v>9601</c:v>
                </c:pt>
                <c:pt idx="62">
                  <c:v>9601</c:v>
                </c:pt>
                <c:pt idx="63">
                  <c:v>9601</c:v>
                </c:pt>
                <c:pt idx="64">
                  <c:v>9601</c:v>
                </c:pt>
                <c:pt idx="65">
                  <c:v>9601</c:v>
                </c:pt>
                <c:pt idx="66">
                  <c:v>9601</c:v>
                </c:pt>
                <c:pt idx="67">
                  <c:v>9601</c:v>
                </c:pt>
                <c:pt idx="68">
                  <c:v>9601</c:v>
                </c:pt>
                <c:pt idx="69">
                  <c:v>9601</c:v>
                </c:pt>
                <c:pt idx="70">
                  <c:v>9601</c:v>
                </c:pt>
                <c:pt idx="71">
                  <c:v>9601</c:v>
                </c:pt>
                <c:pt idx="72">
                  <c:v>9601</c:v>
                </c:pt>
                <c:pt idx="73">
                  <c:v>9601</c:v>
                </c:pt>
                <c:pt idx="74">
                  <c:v>9601</c:v>
                </c:pt>
                <c:pt idx="75">
                  <c:v>9601</c:v>
                </c:pt>
                <c:pt idx="76">
                  <c:v>9601</c:v>
                </c:pt>
                <c:pt idx="77">
                  <c:v>9601</c:v>
                </c:pt>
                <c:pt idx="78">
                  <c:v>9601</c:v>
                </c:pt>
                <c:pt idx="79">
                  <c:v>9601</c:v>
                </c:pt>
                <c:pt idx="80">
                  <c:v>9601</c:v>
                </c:pt>
                <c:pt idx="81">
                  <c:v>9601</c:v>
                </c:pt>
                <c:pt idx="82">
                  <c:v>9601</c:v>
                </c:pt>
                <c:pt idx="83">
                  <c:v>9601</c:v>
                </c:pt>
                <c:pt idx="84">
                  <c:v>9601</c:v>
                </c:pt>
                <c:pt idx="85">
                  <c:v>9601</c:v>
                </c:pt>
                <c:pt idx="86">
                  <c:v>9601</c:v>
                </c:pt>
                <c:pt idx="87">
                  <c:v>9601</c:v>
                </c:pt>
                <c:pt idx="88">
                  <c:v>9601</c:v>
                </c:pt>
                <c:pt idx="89">
                  <c:v>9601</c:v>
                </c:pt>
                <c:pt idx="90">
                  <c:v>9601</c:v>
                </c:pt>
                <c:pt idx="91">
                  <c:v>9601</c:v>
                </c:pt>
                <c:pt idx="92">
                  <c:v>9601</c:v>
                </c:pt>
                <c:pt idx="93">
                  <c:v>9601</c:v>
                </c:pt>
                <c:pt idx="94">
                  <c:v>9601</c:v>
                </c:pt>
                <c:pt idx="95">
                  <c:v>9601</c:v>
                </c:pt>
                <c:pt idx="96">
                  <c:v>9601</c:v>
                </c:pt>
                <c:pt idx="97">
                  <c:v>9601</c:v>
                </c:pt>
                <c:pt idx="98">
                  <c:v>9601</c:v>
                </c:pt>
                <c:pt idx="99">
                  <c:v>9601</c:v>
                </c:pt>
                <c:pt idx="100">
                  <c:v>9601</c:v>
                </c:pt>
                <c:pt idx="101">
                  <c:v>9601</c:v>
                </c:pt>
                <c:pt idx="102">
                  <c:v>9601</c:v>
                </c:pt>
                <c:pt idx="103">
                  <c:v>9601</c:v>
                </c:pt>
                <c:pt idx="104">
                  <c:v>9601</c:v>
                </c:pt>
                <c:pt idx="105">
                  <c:v>9601</c:v>
                </c:pt>
                <c:pt idx="106">
                  <c:v>9601</c:v>
                </c:pt>
                <c:pt idx="107">
                  <c:v>9601</c:v>
                </c:pt>
                <c:pt idx="108">
                  <c:v>9601</c:v>
                </c:pt>
                <c:pt idx="109">
                  <c:v>9601</c:v>
                </c:pt>
                <c:pt idx="110">
                  <c:v>9601</c:v>
                </c:pt>
                <c:pt idx="111">
                  <c:v>9601</c:v>
                </c:pt>
                <c:pt idx="112">
                  <c:v>9601</c:v>
                </c:pt>
                <c:pt idx="113">
                  <c:v>9601</c:v>
                </c:pt>
                <c:pt idx="114">
                  <c:v>9601</c:v>
                </c:pt>
                <c:pt idx="115">
                  <c:v>9601</c:v>
                </c:pt>
                <c:pt idx="116">
                  <c:v>9601</c:v>
                </c:pt>
                <c:pt idx="117">
                  <c:v>9601</c:v>
                </c:pt>
                <c:pt idx="118">
                  <c:v>9601</c:v>
                </c:pt>
                <c:pt idx="119">
                  <c:v>9601</c:v>
                </c:pt>
                <c:pt idx="120">
                  <c:v>9601</c:v>
                </c:pt>
                <c:pt idx="121">
                  <c:v>9601</c:v>
                </c:pt>
                <c:pt idx="122">
                  <c:v>9601</c:v>
                </c:pt>
                <c:pt idx="123">
                  <c:v>9601</c:v>
                </c:pt>
                <c:pt idx="124">
                  <c:v>9601</c:v>
                </c:pt>
                <c:pt idx="125">
                  <c:v>9601</c:v>
                </c:pt>
                <c:pt idx="126">
                  <c:v>9601</c:v>
                </c:pt>
                <c:pt idx="127">
                  <c:v>9601</c:v>
                </c:pt>
                <c:pt idx="128">
                  <c:v>9601</c:v>
                </c:pt>
                <c:pt idx="129">
                  <c:v>9601</c:v>
                </c:pt>
                <c:pt idx="130">
                  <c:v>9601</c:v>
                </c:pt>
                <c:pt idx="131">
                  <c:v>9601</c:v>
                </c:pt>
                <c:pt idx="132">
                  <c:v>9601</c:v>
                </c:pt>
                <c:pt idx="133">
                  <c:v>9601</c:v>
                </c:pt>
                <c:pt idx="134">
                  <c:v>9601</c:v>
                </c:pt>
                <c:pt idx="135">
                  <c:v>9601</c:v>
                </c:pt>
                <c:pt idx="136">
                  <c:v>9601</c:v>
                </c:pt>
                <c:pt idx="137">
                  <c:v>9601</c:v>
                </c:pt>
                <c:pt idx="138">
                  <c:v>9601</c:v>
                </c:pt>
                <c:pt idx="139">
                  <c:v>9601</c:v>
                </c:pt>
                <c:pt idx="140">
                  <c:v>9601</c:v>
                </c:pt>
                <c:pt idx="141">
                  <c:v>9601</c:v>
                </c:pt>
                <c:pt idx="142">
                  <c:v>9601</c:v>
                </c:pt>
                <c:pt idx="143">
                  <c:v>9601</c:v>
                </c:pt>
                <c:pt idx="144">
                  <c:v>9601</c:v>
                </c:pt>
                <c:pt idx="145">
                  <c:v>9601</c:v>
                </c:pt>
                <c:pt idx="146">
                  <c:v>9601</c:v>
                </c:pt>
                <c:pt idx="147">
                  <c:v>9601</c:v>
                </c:pt>
                <c:pt idx="148">
                  <c:v>9601</c:v>
                </c:pt>
                <c:pt idx="149">
                  <c:v>9601</c:v>
                </c:pt>
                <c:pt idx="150">
                  <c:v>9601</c:v>
                </c:pt>
                <c:pt idx="151">
                  <c:v>9601</c:v>
                </c:pt>
                <c:pt idx="152">
                  <c:v>9601</c:v>
                </c:pt>
                <c:pt idx="153">
                  <c:v>9601</c:v>
                </c:pt>
                <c:pt idx="154">
                  <c:v>9601</c:v>
                </c:pt>
                <c:pt idx="155">
                  <c:v>9601</c:v>
                </c:pt>
                <c:pt idx="156">
                  <c:v>9601</c:v>
                </c:pt>
                <c:pt idx="157">
                  <c:v>9601</c:v>
                </c:pt>
                <c:pt idx="158">
                  <c:v>9601</c:v>
                </c:pt>
                <c:pt idx="159">
                  <c:v>9601</c:v>
                </c:pt>
                <c:pt idx="160">
                  <c:v>9601</c:v>
                </c:pt>
                <c:pt idx="161">
                  <c:v>9601</c:v>
                </c:pt>
                <c:pt idx="162">
                  <c:v>9601</c:v>
                </c:pt>
                <c:pt idx="163">
                  <c:v>9601</c:v>
                </c:pt>
                <c:pt idx="164">
                  <c:v>9601</c:v>
                </c:pt>
                <c:pt idx="165">
                  <c:v>9601</c:v>
                </c:pt>
                <c:pt idx="166">
                  <c:v>9601</c:v>
                </c:pt>
                <c:pt idx="167">
                  <c:v>9601</c:v>
                </c:pt>
                <c:pt idx="168">
                  <c:v>9601</c:v>
                </c:pt>
                <c:pt idx="169">
                  <c:v>9601</c:v>
                </c:pt>
                <c:pt idx="170">
                  <c:v>9601</c:v>
                </c:pt>
                <c:pt idx="171">
                  <c:v>9601</c:v>
                </c:pt>
                <c:pt idx="172">
                  <c:v>9601</c:v>
                </c:pt>
                <c:pt idx="173">
                  <c:v>9601</c:v>
                </c:pt>
                <c:pt idx="174">
                  <c:v>9601</c:v>
                </c:pt>
                <c:pt idx="175">
                  <c:v>9601</c:v>
                </c:pt>
                <c:pt idx="176">
                  <c:v>9601</c:v>
                </c:pt>
                <c:pt idx="177">
                  <c:v>9601</c:v>
                </c:pt>
                <c:pt idx="178">
                  <c:v>9601</c:v>
                </c:pt>
                <c:pt idx="179">
                  <c:v>9601</c:v>
                </c:pt>
                <c:pt idx="180">
                  <c:v>9601</c:v>
                </c:pt>
                <c:pt idx="181">
                  <c:v>9601</c:v>
                </c:pt>
                <c:pt idx="182">
                  <c:v>9601</c:v>
                </c:pt>
                <c:pt idx="183">
                  <c:v>9601</c:v>
                </c:pt>
                <c:pt idx="184">
                  <c:v>9601</c:v>
                </c:pt>
                <c:pt idx="185">
                  <c:v>9601</c:v>
                </c:pt>
                <c:pt idx="186">
                  <c:v>9601</c:v>
                </c:pt>
                <c:pt idx="187">
                  <c:v>9601</c:v>
                </c:pt>
                <c:pt idx="188">
                  <c:v>9601</c:v>
                </c:pt>
                <c:pt idx="189">
                  <c:v>9601</c:v>
                </c:pt>
                <c:pt idx="190">
                  <c:v>9601</c:v>
                </c:pt>
                <c:pt idx="191">
                  <c:v>9601</c:v>
                </c:pt>
                <c:pt idx="192">
                  <c:v>9601</c:v>
                </c:pt>
                <c:pt idx="193">
                  <c:v>9601</c:v>
                </c:pt>
                <c:pt idx="194">
                  <c:v>9601</c:v>
                </c:pt>
                <c:pt idx="195">
                  <c:v>9601</c:v>
                </c:pt>
                <c:pt idx="196">
                  <c:v>9601</c:v>
                </c:pt>
                <c:pt idx="197">
                  <c:v>9601</c:v>
                </c:pt>
                <c:pt idx="198">
                  <c:v>9601</c:v>
                </c:pt>
                <c:pt idx="199">
                  <c:v>9601</c:v>
                </c:pt>
                <c:pt idx="200">
                  <c:v>9601</c:v>
                </c:pt>
                <c:pt idx="201">
                  <c:v>9601</c:v>
                </c:pt>
                <c:pt idx="202">
                  <c:v>9601</c:v>
                </c:pt>
                <c:pt idx="203">
                  <c:v>9601</c:v>
                </c:pt>
                <c:pt idx="204">
                  <c:v>9601</c:v>
                </c:pt>
                <c:pt idx="205">
                  <c:v>9601</c:v>
                </c:pt>
                <c:pt idx="206">
                  <c:v>9601</c:v>
                </c:pt>
                <c:pt idx="207">
                  <c:v>9601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Sheet1!$G$4</c:f>
              <c:strCache>
                <c:ptCount val="1"/>
                <c:pt idx="0">
                  <c:v>Surplus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Sheet1!$G$5:$G$260</c:f>
              <c:numCache>
                <c:formatCode>#,##0</c:formatCode>
                <c:ptCount val="256"/>
                <c:pt idx="0">
                  <c:v>16478</c:v>
                </c:pt>
                <c:pt idx="1">
                  <c:v>16478</c:v>
                </c:pt>
                <c:pt idx="2">
                  <c:v>16478</c:v>
                </c:pt>
                <c:pt idx="3">
                  <c:v>16478</c:v>
                </c:pt>
                <c:pt idx="4">
                  <c:v>16478</c:v>
                </c:pt>
                <c:pt idx="5">
                  <c:v>16478</c:v>
                </c:pt>
                <c:pt idx="6">
                  <c:v>16478</c:v>
                </c:pt>
                <c:pt idx="7">
                  <c:v>16478</c:v>
                </c:pt>
                <c:pt idx="8">
                  <c:v>16478</c:v>
                </c:pt>
                <c:pt idx="9">
                  <c:v>16478</c:v>
                </c:pt>
                <c:pt idx="10">
                  <c:v>16478</c:v>
                </c:pt>
                <c:pt idx="11">
                  <c:v>16478</c:v>
                </c:pt>
                <c:pt idx="12">
                  <c:v>16478</c:v>
                </c:pt>
                <c:pt idx="13">
                  <c:v>16478</c:v>
                </c:pt>
                <c:pt idx="14">
                  <c:v>16478</c:v>
                </c:pt>
                <c:pt idx="15">
                  <c:v>16478</c:v>
                </c:pt>
                <c:pt idx="16">
                  <c:v>16478</c:v>
                </c:pt>
                <c:pt idx="17">
                  <c:v>16478</c:v>
                </c:pt>
                <c:pt idx="18">
                  <c:v>16478</c:v>
                </c:pt>
                <c:pt idx="19">
                  <c:v>16478</c:v>
                </c:pt>
                <c:pt idx="20">
                  <c:v>16478</c:v>
                </c:pt>
                <c:pt idx="21">
                  <c:v>16478</c:v>
                </c:pt>
                <c:pt idx="22">
                  <c:v>16478</c:v>
                </c:pt>
                <c:pt idx="23">
                  <c:v>16478</c:v>
                </c:pt>
                <c:pt idx="24">
                  <c:v>16478</c:v>
                </c:pt>
                <c:pt idx="25">
                  <c:v>16478</c:v>
                </c:pt>
                <c:pt idx="26">
                  <c:v>16478</c:v>
                </c:pt>
                <c:pt idx="27">
                  <c:v>16478</c:v>
                </c:pt>
                <c:pt idx="28">
                  <c:v>16478</c:v>
                </c:pt>
                <c:pt idx="29">
                  <c:v>16478</c:v>
                </c:pt>
                <c:pt idx="30">
                  <c:v>16478</c:v>
                </c:pt>
                <c:pt idx="31">
                  <c:v>16478</c:v>
                </c:pt>
                <c:pt idx="32">
                  <c:v>16478</c:v>
                </c:pt>
                <c:pt idx="33">
                  <c:v>16478</c:v>
                </c:pt>
                <c:pt idx="34">
                  <c:v>16478</c:v>
                </c:pt>
                <c:pt idx="35">
                  <c:v>16478</c:v>
                </c:pt>
                <c:pt idx="36">
                  <c:v>16478</c:v>
                </c:pt>
                <c:pt idx="37">
                  <c:v>16478</c:v>
                </c:pt>
                <c:pt idx="38">
                  <c:v>16478</c:v>
                </c:pt>
                <c:pt idx="39">
                  <c:v>16478</c:v>
                </c:pt>
                <c:pt idx="40">
                  <c:v>16478</c:v>
                </c:pt>
                <c:pt idx="41">
                  <c:v>16478</c:v>
                </c:pt>
                <c:pt idx="42">
                  <c:v>16478</c:v>
                </c:pt>
                <c:pt idx="43">
                  <c:v>16478</c:v>
                </c:pt>
                <c:pt idx="44">
                  <c:v>16478</c:v>
                </c:pt>
                <c:pt idx="45">
                  <c:v>16478</c:v>
                </c:pt>
                <c:pt idx="46">
                  <c:v>16478</c:v>
                </c:pt>
                <c:pt idx="47">
                  <c:v>16478</c:v>
                </c:pt>
                <c:pt idx="48">
                  <c:v>16478</c:v>
                </c:pt>
                <c:pt idx="49">
                  <c:v>16478</c:v>
                </c:pt>
                <c:pt idx="50">
                  <c:v>16478</c:v>
                </c:pt>
                <c:pt idx="51">
                  <c:v>16478</c:v>
                </c:pt>
                <c:pt idx="52">
                  <c:v>16478</c:v>
                </c:pt>
                <c:pt idx="53">
                  <c:v>16478</c:v>
                </c:pt>
                <c:pt idx="54">
                  <c:v>16478</c:v>
                </c:pt>
                <c:pt idx="55">
                  <c:v>16478</c:v>
                </c:pt>
                <c:pt idx="56">
                  <c:v>16478</c:v>
                </c:pt>
                <c:pt idx="57">
                  <c:v>16478</c:v>
                </c:pt>
                <c:pt idx="58">
                  <c:v>16478</c:v>
                </c:pt>
                <c:pt idx="59">
                  <c:v>16478</c:v>
                </c:pt>
                <c:pt idx="60">
                  <c:v>16478</c:v>
                </c:pt>
                <c:pt idx="61">
                  <c:v>16478</c:v>
                </c:pt>
                <c:pt idx="62">
                  <c:v>16478</c:v>
                </c:pt>
                <c:pt idx="63">
                  <c:v>16478</c:v>
                </c:pt>
                <c:pt idx="64">
                  <c:v>16478</c:v>
                </c:pt>
                <c:pt idx="65">
                  <c:v>16478</c:v>
                </c:pt>
                <c:pt idx="66">
                  <c:v>16478</c:v>
                </c:pt>
                <c:pt idx="67">
                  <c:v>16478</c:v>
                </c:pt>
                <c:pt idx="68">
                  <c:v>16478</c:v>
                </c:pt>
                <c:pt idx="69">
                  <c:v>16478</c:v>
                </c:pt>
                <c:pt idx="70">
                  <c:v>16478</c:v>
                </c:pt>
                <c:pt idx="71">
                  <c:v>16478</c:v>
                </c:pt>
                <c:pt idx="72">
                  <c:v>16478</c:v>
                </c:pt>
                <c:pt idx="73">
                  <c:v>16478</c:v>
                </c:pt>
                <c:pt idx="74">
                  <c:v>16478</c:v>
                </c:pt>
                <c:pt idx="75">
                  <c:v>16478</c:v>
                </c:pt>
                <c:pt idx="76">
                  <c:v>16478</c:v>
                </c:pt>
                <c:pt idx="77">
                  <c:v>16478</c:v>
                </c:pt>
                <c:pt idx="78">
                  <c:v>16478</c:v>
                </c:pt>
                <c:pt idx="79">
                  <c:v>16478</c:v>
                </c:pt>
                <c:pt idx="80">
                  <c:v>16478</c:v>
                </c:pt>
                <c:pt idx="81">
                  <c:v>16478</c:v>
                </c:pt>
                <c:pt idx="82">
                  <c:v>16478</c:v>
                </c:pt>
                <c:pt idx="83">
                  <c:v>16478</c:v>
                </c:pt>
                <c:pt idx="84">
                  <c:v>16478</c:v>
                </c:pt>
                <c:pt idx="85">
                  <c:v>16478</c:v>
                </c:pt>
                <c:pt idx="86">
                  <c:v>16478</c:v>
                </c:pt>
                <c:pt idx="87">
                  <c:v>16478</c:v>
                </c:pt>
                <c:pt idx="88">
                  <c:v>16478</c:v>
                </c:pt>
                <c:pt idx="89">
                  <c:v>16478</c:v>
                </c:pt>
                <c:pt idx="90">
                  <c:v>16478</c:v>
                </c:pt>
                <c:pt idx="91">
                  <c:v>16478</c:v>
                </c:pt>
                <c:pt idx="92">
                  <c:v>16478</c:v>
                </c:pt>
                <c:pt idx="93">
                  <c:v>16478</c:v>
                </c:pt>
                <c:pt idx="94">
                  <c:v>16478</c:v>
                </c:pt>
                <c:pt idx="95">
                  <c:v>16478</c:v>
                </c:pt>
                <c:pt idx="96">
                  <c:v>16478</c:v>
                </c:pt>
                <c:pt idx="97">
                  <c:v>16478</c:v>
                </c:pt>
                <c:pt idx="98">
                  <c:v>16478</c:v>
                </c:pt>
                <c:pt idx="99">
                  <c:v>16478</c:v>
                </c:pt>
                <c:pt idx="100">
                  <c:v>16478</c:v>
                </c:pt>
                <c:pt idx="101">
                  <c:v>16478</c:v>
                </c:pt>
                <c:pt idx="102">
                  <c:v>16478</c:v>
                </c:pt>
                <c:pt idx="103">
                  <c:v>16478</c:v>
                </c:pt>
                <c:pt idx="104">
                  <c:v>16478</c:v>
                </c:pt>
                <c:pt idx="105">
                  <c:v>16478</c:v>
                </c:pt>
                <c:pt idx="106">
                  <c:v>16478</c:v>
                </c:pt>
                <c:pt idx="107">
                  <c:v>16478</c:v>
                </c:pt>
                <c:pt idx="108">
                  <c:v>16478</c:v>
                </c:pt>
                <c:pt idx="109">
                  <c:v>16478</c:v>
                </c:pt>
                <c:pt idx="110">
                  <c:v>16478</c:v>
                </c:pt>
                <c:pt idx="111">
                  <c:v>16478</c:v>
                </c:pt>
                <c:pt idx="112">
                  <c:v>16478</c:v>
                </c:pt>
                <c:pt idx="113">
                  <c:v>16478</c:v>
                </c:pt>
                <c:pt idx="114">
                  <c:v>16478</c:v>
                </c:pt>
                <c:pt idx="115">
                  <c:v>16478</c:v>
                </c:pt>
                <c:pt idx="116">
                  <c:v>16478</c:v>
                </c:pt>
                <c:pt idx="117">
                  <c:v>16478</c:v>
                </c:pt>
                <c:pt idx="118">
                  <c:v>16478</c:v>
                </c:pt>
                <c:pt idx="119">
                  <c:v>16478</c:v>
                </c:pt>
                <c:pt idx="120">
                  <c:v>16478</c:v>
                </c:pt>
                <c:pt idx="121">
                  <c:v>16478</c:v>
                </c:pt>
                <c:pt idx="122">
                  <c:v>16478</c:v>
                </c:pt>
                <c:pt idx="123">
                  <c:v>16478</c:v>
                </c:pt>
                <c:pt idx="124">
                  <c:v>16478</c:v>
                </c:pt>
                <c:pt idx="125">
                  <c:v>16478</c:v>
                </c:pt>
                <c:pt idx="126">
                  <c:v>16478</c:v>
                </c:pt>
                <c:pt idx="127">
                  <c:v>16478</c:v>
                </c:pt>
                <c:pt idx="128">
                  <c:v>16478</c:v>
                </c:pt>
                <c:pt idx="129">
                  <c:v>16478</c:v>
                </c:pt>
                <c:pt idx="130">
                  <c:v>16478</c:v>
                </c:pt>
                <c:pt idx="131">
                  <c:v>16478</c:v>
                </c:pt>
                <c:pt idx="132">
                  <c:v>16478</c:v>
                </c:pt>
                <c:pt idx="133">
                  <c:v>16478</c:v>
                </c:pt>
                <c:pt idx="134">
                  <c:v>16478</c:v>
                </c:pt>
                <c:pt idx="135">
                  <c:v>16478</c:v>
                </c:pt>
                <c:pt idx="136">
                  <c:v>16478</c:v>
                </c:pt>
                <c:pt idx="137">
                  <c:v>16478</c:v>
                </c:pt>
                <c:pt idx="138">
                  <c:v>16478</c:v>
                </c:pt>
                <c:pt idx="139">
                  <c:v>16478</c:v>
                </c:pt>
                <c:pt idx="140">
                  <c:v>16478</c:v>
                </c:pt>
                <c:pt idx="141">
                  <c:v>16478</c:v>
                </c:pt>
                <c:pt idx="142">
                  <c:v>16478</c:v>
                </c:pt>
                <c:pt idx="143">
                  <c:v>16478</c:v>
                </c:pt>
                <c:pt idx="144">
                  <c:v>16478</c:v>
                </c:pt>
                <c:pt idx="145">
                  <c:v>16478</c:v>
                </c:pt>
                <c:pt idx="146">
                  <c:v>16478</c:v>
                </c:pt>
                <c:pt idx="147">
                  <c:v>16478</c:v>
                </c:pt>
                <c:pt idx="148">
                  <c:v>16478</c:v>
                </c:pt>
                <c:pt idx="149">
                  <c:v>16478</c:v>
                </c:pt>
                <c:pt idx="150">
                  <c:v>16478</c:v>
                </c:pt>
                <c:pt idx="151">
                  <c:v>16478</c:v>
                </c:pt>
                <c:pt idx="152">
                  <c:v>16478</c:v>
                </c:pt>
                <c:pt idx="153">
                  <c:v>16478</c:v>
                </c:pt>
                <c:pt idx="154">
                  <c:v>16478</c:v>
                </c:pt>
                <c:pt idx="155">
                  <c:v>16478</c:v>
                </c:pt>
                <c:pt idx="156">
                  <c:v>16478</c:v>
                </c:pt>
                <c:pt idx="157">
                  <c:v>16478</c:v>
                </c:pt>
                <c:pt idx="158">
                  <c:v>16478</c:v>
                </c:pt>
                <c:pt idx="159">
                  <c:v>16478</c:v>
                </c:pt>
                <c:pt idx="160">
                  <c:v>16478</c:v>
                </c:pt>
                <c:pt idx="161">
                  <c:v>16478</c:v>
                </c:pt>
                <c:pt idx="162">
                  <c:v>16478</c:v>
                </c:pt>
                <c:pt idx="163">
                  <c:v>16478</c:v>
                </c:pt>
                <c:pt idx="164">
                  <c:v>16478</c:v>
                </c:pt>
                <c:pt idx="165">
                  <c:v>16478</c:v>
                </c:pt>
                <c:pt idx="166">
                  <c:v>16478</c:v>
                </c:pt>
                <c:pt idx="167">
                  <c:v>16478</c:v>
                </c:pt>
                <c:pt idx="168">
                  <c:v>16478</c:v>
                </c:pt>
                <c:pt idx="169">
                  <c:v>16478</c:v>
                </c:pt>
                <c:pt idx="170">
                  <c:v>16478</c:v>
                </c:pt>
                <c:pt idx="171">
                  <c:v>16478</c:v>
                </c:pt>
                <c:pt idx="172">
                  <c:v>16478</c:v>
                </c:pt>
                <c:pt idx="173">
                  <c:v>16478</c:v>
                </c:pt>
                <c:pt idx="174">
                  <c:v>16478</c:v>
                </c:pt>
                <c:pt idx="175">
                  <c:v>16478</c:v>
                </c:pt>
                <c:pt idx="176">
                  <c:v>16478</c:v>
                </c:pt>
                <c:pt idx="177">
                  <c:v>16478</c:v>
                </c:pt>
                <c:pt idx="178">
                  <c:v>16478</c:v>
                </c:pt>
                <c:pt idx="179">
                  <c:v>16478</c:v>
                </c:pt>
                <c:pt idx="180">
                  <c:v>16478</c:v>
                </c:pt>
                <c:pt idx="181">
                  <c:v>16478</c:v>
                </c:pt>
                <c:pt idx="182">
                  <c:v>16478</c:v>
                </c:pt>
                <c:pt idx="183">
                  <c:v>16478</c:v>
                </c:pt>
                <c:pt idx="184">
                  <c:v>16478</c:v>
                </c:pt>
                <c:pt idx="185">
                  <c:v>16478</c:v>
                </c:pt>
                <c:pt idx="186">
                  <c:v>16478</c:v>
                </c:pt>
                <c:pt idx="187">
                  <c:v>16478</c:v>
                </c:pt>
                <c:pt idx="188">
                  <c:v>16478</c:v>
                </c:pt>
                <c:pt idx="189">
                  <c:v>16478</c:v>
                </c:pt>
                <c:pt idx="190">
                  <c:v>16478</c:v>
                </c:pt>
                <c:pt idx="191">
                  <c:v>16478</c:v>
                </c:pt>
                <c:pt idx="192">
                  <c:v>16478</c:v>
                </c:pt>
                <c:pt idx="193">
                  <c:v>16478</c:v>
                </c:pt>
                <c:pt idx="194">
                  <c:v>16478</c:v>
                </c:pt>
                <c:pt idx="195">
                  <c:v>16478</c:v>
                </c:pt>
                <c:pt idx="196">
                  <c:v>16478</c:v>
                </c:pt>
                <c:pt idx="197">
                  <c:v>16478</c:v>
                </c:pt>
                <c:pt idx="198">
                  <c:v>16478</c:v>
                </c:pt>
                <c:pt idx="199">
                  <c:v>16478</c:v>
                </c:pt>
                <c:pt idx="200">
                  <c:v>16478</c:v>
                </c:pt>
                <c:pt idx="201">
                  <c:v>16478</c:v>
                </c:pt>
                <c:pt idx="202">
                  <c:v>16478</c:v>
                </c:pt>
                <c:pt idx="203">
                  <c:v>16478</c:v>
                </c:pt>
                <c:pt idx="204">
                  <c:v>16478</c:v>
                </c:pt>
                <c:pt idx="205">
                  <c:v>16478</c:v>
                </c:pt>
                <c:pt idx="206">
                  <c:v>16478</c:v>
                </c:pt>
                <c:pt idx="207">
                  <c:v>16478</c:v>
                </c:pt>
                <c:pt idx="208">
                  <c:v>16478</c:v>
                </c:pt>
                <c:pt idx="209">
                  <c:v>16478</c:v>
                </c:pt>
                <c:pt idx="210">
                  <c:v>16478</c:v>
                </c:pt>
                <c:pt idx="211">
                  <c:v>16478</c:v>
                </c:pt>
                <c:pt idx="212">
                  <c:v>16478</c:v>
                </c:pt>
                <c:pt idx="213">
                  <c:v>16478</c:v>
                </c:pt>
                <c:pt idx="214">
                  <c:v>16478</c:v>
                </c:pt>
                <c:pt idx="215">
                  <c:v>16478</c:v>
                </c:pt>
                <c:pt idx="216">
                  <c:v>16478</c:v>
                </c:pt>
                <c:pt idx="217">
                  <c:v>16478</c:v>
                </c:pt>
                <c:pt idx="218">
                  <c:v>16478</c:v>
                </c:pt>
                <c:pt idx="219">
                  <c:v>16478</c:v>
                </c:pt>
                <c:pt idx="220">
                  <c:v>16478</c:v>
                </c:pt>
                <c:pt idx="221">
                  <c:v>16478</c:v>
                </c:pt>
                <c:pt idx="222">
                  <c:v>16478</c:v>
                </c:pt>
                <c:pt idx="223">
                  <c:v>16478</c:v>
                </c:pt>
                <c:pt idx="224">
                  <c:v>16478</c:v>
                </c:pt>
                <c:pt idx="225">
                  <c:v>16478</c:v>
                </c:pt>
                <c:pt idx="226">
                  <c:v>16478</c:v>
                </c:pt>
                <c:pt idx="227">
                  <c:v>16478</c:v>
                </c:pt>
                <c:pt idx="228">
                  <c:v>16478</c:v>
                </c:pt>
                <c:pt idx="229">
                  <c:v>16478</c:v>
                </c:pt>
                <c:pt idx="230">
                  <c:v>16478</c:v>
                </c:pt>
                <c:pt idx="231">
                  <c:v>16478</c:v>
                </c:pt>
                <c:pt idx="232">
                  <c:v>16478</c:v>
                </c:pt>
                <c:pt idx="233">
                  <c:v>16478</c:v>
                </c:pt>
                <c:pt idx="234">
                  <c:v>16478</c:v>
                </c:pt>
                <c:pt idx="235">
                  <c:v>16478</c:v>
                </c:pt>
                <c:pt idx="236">
                  <c:v>16478</c:v>
                </c:pt>
                <c:pt idx="237">
                  <c:v>16478</c:v>
                </c:pt>
                <c:pt idx="238">
                  <c:v>16478</c:v>
                </c:pt>
                <c:pt idx="239">
                  <c:v>16478</c:v>
                </c:pt>
                <c:pt idx="240">
                  <c:v>16478</c:v>
                </c:pt>
                <c:pt idx="241">
                  <c:v>16478</c:v>
                </c:pt>
                <c:pt idx="242">
                  <c:v>16478</c:v>
                </c:pt>
                <c:pt idx="243">
                  <c:v>16478</c:v>
                </c:pt>
                <c:pt idx="244">
                  <c:v>16478</c:v>
                </c:pt>
                <c:pt idx="245">
                  <c:v>16478</c:v>
                </c:pt>
                <c:pt idx="246">
                  <c:v>16478</c:v>
                </c:pt>
                <c:pt idx="247">
                  <c:v>16478</c:v>
                </c:pt>
                <c:pt idx="248">
                  <c:v>16478</c:v>
                </c:pt>
                <c:pt idx="249">
                  <c:v>16478</c:v>
                </c:pt>
                <c:pt idx="250">
                  <c:v>16478</c:v>
                </c:pt>
                <c:pt idx="251">
                  <c:v>16478</c:v>
                </c:pt>
                <c:pt idx="252">
                  <c:v>16478</c:v>
                </c:pt>
                <c:pt idx="253">
                  <c:v>16478</c:v>
                </c:pt>
                <c:pt idx="254">
                  <c:v>16478</c:v>
                </c:pt>
                <c:pt idx="255">
                  <c:v>16478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74528"/>
        <c:axId val="98132352"/>
      </c:lineChart>
      <c:dateAx>
        <c:axId val="97974528"/>
        <c:scaling>
          <c:orientation val="minMax"/>
          <c:max val="40513"/>
          <c:min val="36861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98132352"/>
        <c:crosses val="autoZero"/>
        <c:auto val="1"/>
        <c:lblOffset val="100"/>
        <c:baseTimeUnit val="months"/>
        <c:majorUnit val="12"/>
        <c:majorTimeUnit val="months"/>
      </c:dateAx>
      <c:valAx>
        <c:axId val="98132352"/>
        <c:scaling>
          <c:orientation val="minMax"/>
          <c:max val="23000"/>
          <c:min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x 1000 acre-feet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97974528"/>
        <c:crosses val="autoZero"/>
        <c:crossBetween val="between"/>
        <c:majorUnit val="1000"/>
      </c:valAx>
      <c:spPr>
        <a:solidFill>
          <a:schemeClr val="accent6">
            <a:lumMod val="20000"/>
            <a:lumOff val="80000"/>
          </a:schemeClr>
        </a:solidFill>
        <a:ln w="0"/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 baseline="0"/>
            </a:pPr>
            <a:r>
              <a:rPr lang="en-US" sz="2500" baseline="0" dirty="0"/>
              <a:t>Lake Mead </a:t>
            </a:r>
            <a:r>
              <a:rPr lang="en-US" sz="2500" baseline="0" dirty="0" smtClean="0"/>
              <a:t>Storage</a:t>
            </a:r>
            <a:endParaRPr lang="en-US" sz="2500" baseline="0" dirty="0"/>
          </a:p>
          <a:p>
            <a:pPr>
              <a:defRPr sz="2500" baseline="0"/>
            </a:pPr>
            <a:r>
              <a:rPr lang="en-US" sz="2500" baseline="0" dirty="0" smtClean="0"/>
              <a:t>2000 – 2019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Mead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Sheet1!$B$5:$B$248</c:f>
              <c:numCache>
                <c:formatCode>#,##0</c:formatCode>
                <c:ptCount val="244"/>
                <c:pt idx="0">
                  <c:v>24592</c:v>
                </c:pt>
                <c:pt idx="1">
                  <c:v>24717</c:v>
                </c:pt>
                <c:pt idx="2">
                  <c:v>24789</c:v>
                </c:pt>
                <c:pt idx="3">
                  <c:v>24997</c:v>
                </c:pt>
                <c:pt idx="4">
                  <c:v>25046</c:v>
                </c:pt>
                <c:pt idx="5">
                  <c:v>24974</c:v>
                </c:pt>
                <c:pt idx="6">
                  <c:v>24659</c:v>
                </c:pt>
                <c:pt idx="7">
                  <c:v>24213</c:v>
                </c:pt>
                <c:pt idx="8">
                  <c:v>24047</c:v>
                </c:pt>
                <c:pt idx="9">
                  <c:v>24047</c:v>
                </c:pt>
                <c:pt idx="10">
                  <c:v>22913</c:v>
                </c:pt>
                <c:pt idx="11">
                  <c:v>22436</c:v>
                </c:pt>
                <c:pt idx="12">
                  <c:v>22444</c:v>
                </c:pt>
                <c:pt idx="13">
                  <c:v>22435</c:v>
                </c:pt>
                <c:pt idx="14">
                  <c:v>22405</c:v>
                </c:pt>
                <c:pt idx="15">
                  <c:v>22358</c:v>
                </c:pt>
                <c:pt idx="16">
                  <c:v>22523</c:v>
                </c:pt>
                <c:pt idx="17">
                  <c:v>22430</c:v>
                </c:pt>
                <c:pt idx="18">
                  <c:v>22154</c:v>
                </c:pt>
                <c:pt idx="19">
                  <c:v>21603</c:v>
                </c:pt>
                <c:pt idx="20">
                  <c:v>21127</c:v>
                </c:pt>
                <c:pt idx="21">
                  <c:v>20557</c:v>
                </c:pt>
                <c:pt idx="22">
                  <c:v>20245</c:v>
                </c:pt>
                <c:pt idx="23">
                  <c:v>20137</c:v>
                </c:pt>
                <c:pt idx="24">
                  <c:v>19873</c:v>
                </c:pt>
                <c:pt idx="25">
                  <c:v>19882</c:v>
                </c:pt>
                <c:pt idx="26">
                  <c:v>19776</c:v>
                </c:pt>
                <c:pt idx="27">
                  <c:v>19795</c:v>
                </c:pt>
                <c:pt idx="28">
                  <c:v>19870</c:v>
                </c:pt>
                <c:pt idx="29">
                  <c:v>19682</c:v>
                </c:pt>
                <c:pt idx="30">
                  <c:v>19118</c:v>
                </c:pt>
                <c:pt idx="31">
                  <c:v>18539</c:v>
                </c:pt>
                <c:pt idx="32">
                  <c:v>17915</c:v>
                </c:pt>
                <c:pt idx="33">
                  <c:v>17652</c:v>
                </c:pt>
                <c:pt idx="34">
                  <c:v>17343</c:v>
                </c:pt>
                <c:pt idx="35">
                  <c:v>17209</c:v>
                </c:pt>
                <c:pt idx="36">
                  <c:v>17093</c:v>
                </c:pt>
                <c:pt idx="37">
                  <c:v>17032</c:v>
                </c:pt>
                <c:pt idx="38">
                  <c:v>16850</c:v>
                </c:pt>
                <c:pt idx="39">
                  <c:v>16718</c:v>
                </c:pt>
                <c:pt idx="40">
                  <c:v>16854</c:v>
                </c:pt>
                <c:pt idx="41">
                  <c:v>16978</c:v>
                </c:pt>
                <c:pt idx="42">
                  <c:v>16820</c:v>
                </c:pt>
                <c:pt idx="43">
                  <c:v>16287</c:v>
                </c:pt>
                <c:pt idx="44">
                  <c:v>15893</c:v>
                </c:pt>
                <c:pt idx="45">
                  <c:v>15733</c:v>
                </c:pt>
                <c:pt idx="46">
                  <c:v>15598</c:v>
                </c:pt>
                <c:pt idx="47">
                  <c:v>15741</c:v>
                </c:pt>
                <c:pt idx="48">
                  <c:v>15618</c:v>
                </c:pt>
                <c:pt idx="49">
                  <c:v>15517</c:v>
                </c:pt>
                <c:pt idx="50">
                  <c:v>15337</c:v>
                </c:pt>
                <c:pt idx="51">
                  <c:v>15300</c:v>
                </c:pt>
                <c:pt idx="52">
                  <c:v>15434</c:v>
                </c:pt>
                <c:pt idx="53">
                  <c:v>15404</c:v>
                </c:pt>
                <c:pt idx="54">
                  <c:v>15255</c:v>
                </c:pt>
                <c:pt idx="55">
                  <c:v>14866</c:v>
                </c:pt>
                <c:pt idx="56">
                  <c:v>14342</c:v>
                </c:pt>
                <c:pt idx="57">
                  <c:v>14042</c:v>
                </c:pt>
                <c:pt idx="58">
                  <c:v>13924</c:v>
                </c:pt>
                <c:pt idx="59">
                  <c:v>14018</c:v>
                </c:pt>
                <c:pt idx="60">
                  <c:v>13937</c:v>
                </c:pt>
                <c:pt idx="61">
                  <c:v>14094</c:v>
                </c:pt>
                <c:pt idx="62">
                  <c:v>14367</c:v>
                </c:pt>
                <c:pt idx="63">
                  <c:v>14355</c:v>
                </c:pt>
                <c:pt idx="64">
                  <c:v>15119</c:v>
                </c:pt>
                <c:pt idx="65">
                  <c:v>15739</c:v>
                </c:pt>
                <c:pt idx="66">
                  <c:v>16220</c:v>
                </c:pt>
                <c:pt idx="67">
                  <c:v>15869</c:v>
                </c:pt>
                <c:pt idx="68">
                  <c:v>15593</c:v>
                </c:pt>
                <c:pt idx="69">
                  <c:v>15441</c:v>
                </c:pt>
                <c:pt idx="70">
                  <c:v>15288</c:v>
                </c:pt>
                <c:pt idx="71">
                  <c:v>15351</c:v>
                </c:pt>
                <c:pt idx="72">
                  <c:v>15219</c:v>
                </c:pt>
                <c:pt idx="73">
                  <c:v>15078</c:v>
                </c:pt>
                <c:pt idx="74">
                  <c:v>14896</c:v>
                </c:pt>
                <c:pt idx="75">
                  <c:v>15131</c:v>
                </c:pt>
                <c:pt idx="76">
                  <c:v>15335</c:v>
                </c:pt>
                <c:pt idx="77">
                  <c:v>15520</c:v>
                </c:pt>
                <c:pt idx="78">
                  <c:v>15337</c:v>
                </c:pt>
                <c:pt idx="79">
                  <c:v>14966</c:v>
                </c:pt>
                <c:pt idx="80">
                  <c:v>14470</c:v>
                </c:pt>
                <c:pt idx="81">
                  <c:v>14178</c:v>
                </c:pt>
                <c:pt idx="82">
                  <c:v>13993</c:v>
                </c:pt>
                <c:pt idx="83">
                  <c:v>14005</c:v>
                </c:pt>
                <c:pt idx="84">
                  <c:v>13887</c:v>
                </c:pt>
                <c:pt idx="85">
                  <c:v>13964</c:v>
                </c:pt>
                <c:pt idx="86">
                  <c:v>14014</c:v>
                </c:pt>
                <c:pt idx="87">
                  <c:v>14164</c:v>
                </c:pt>
                <c:pt idx="88">
                  <c:v>14309</c:v>
                </c:pt>
                <c:pt idx="89">
                  <c:v>14288</c:v>
                </c:pt>
                <c:pt idx="90">
                  <c:v>13925</c:v>
                </c:pt>
                <c:pt idx="91">
                  <c:v>13426</c:v>
                </c:pt>
                <c:pt idx="92">
                  <c:v>12963</c:v>
                </c:pt>
                <c:pt idx="93">
                  <c:v>12735</c:v>
                </c:pt>
                <c:pt idx="94">
                  <c:v>12554</c:v>
                </c:pt>
                <c:pt idx="95">
                  <c:v>12578</c:v>
                </c:pt>
                <c:pt idx="96">
                  <c:v>12505</c:v>
                </c:pt>
                <c:pt idx="97">
                  <c:v>12494</c:v>
                </c:pt>
                <c:pt idx="98">
                  <c:v>12520</c:v>
                </c:pt>
                <c:pt idx="99">
                  <c:v>12860</c:v>
                </c:pt>
                <c:pt idx="100">
                  <c:v>13017</c:v>
                </c:pt>
                <c:pt idx="101">
                  <c:v>13062</c:v>
                </c:pt>
                <c:pt idx="102">
                  <c:v>12940</c:v>
                </c:pt>
                <c:pt idx="103">
                  <c:v>12463</c:v>
                </c:pt>
                <c:pt idx="104">
                  <c:v>12132</c:v>
                </c:pt>
                <c:pt idx="105">
                  <c:v>11941</c:v>
                </c:pt>
                <c:pt idx="106">
                  <c:v>11890</c:v>
                </c:pt>
                <c:pt idx="107">
                  <c:v>11955</c:v>
                </c:pt>
                <c:pt idx="108">
                  <c:v>12013</c:v>
                </c:pt>
                <c:pt idx="109">
                  <c:v>12213</c:v>
                </c:pt>
                <c:pt idx="110">
                  <c:v>12157</c:v>
                </c:pt>
                <c:pt idx="111">
                  <c:v>12496</c:v>
                </c:pt>
                <c:pt idx="112">
                  <c:v>12572</c:v>
                </c:pt>
                <c:pt idx="113">
                  <c:v>12539</c:v>
                </c:pt>
                <c:pt idx="114">
                  <c:v>12164</c:v>
                </c:pt>
                <c:pt idx="115">
                  <c:v>11604</c:v>
                </c:pt>
                <c:pt idx="116">
                  <c:v>11217</c:v>
                </c:pt>
                <c:pt idx="117">
                  <c:v>11071</c:v>
                </c:pt>
                <c:pt idx="118">
                  <c:v>10978</c:v>
                </c:pt>
                <c:pt idx="119">
                  <c:v>10938</c:v>
                </c:pt>
                <c:pt idx="120">
                  <c:v>10933</c:v>
                </c:pt>
                <c:pt idx="121">
                  <c:v>10897</c:v>
                </c:pt>
                <c:pt idx="122">
                  <c:v>10919</c:v>
                </c:pt>
                <c:pt idx="123">
                  <c:v>11162</c:v>
                </c:pt>
                <c:pt idx="124">
                  <c:v>11493</c:v>
                </c:pt>
                <c:pt idx="125">
                  <c:v>11780</c:v>
                </c:pt>
                <c:pt idx="126">
                  <c:v>11550</c:v>
                </c:pt>
                <c:pt idx="127">
                  <c:v>11313</c:v>
                </c:pt>
                <c:pt idx="128">
                  <c:v>10987</c:v>
                </c:pt>
                <c:pt idx="129">
                  <c:v>10556</c:v>
                </c:pt>
                <c:pt idx="130">
                  <c:v>10357</c:v>
                </c:pt>
                <c:pt idx="131">
                  <c:v>10352</c:v>
                </c:pt>
                <c:pt idx="132">
                  <c:v>10092</c:v>
                </c:pt>
                <c:pt idx="133">
                  <c:v>9971</c:v>
                </c:pt>
                <c:pt idx="134">
                  <c:v>9936</c:v>
                </c:pt>
                <c:pt idx="135">
                  <c:v>10301</c:v>
                </c:pt>
                <c:pt idx="136">
                  <c:v>10765</c:v>
                </c:pt>
                <c:pt idx="137">
                  <c:v>11117</c:v>
                </c:pt>
                <c:pt idx="138">
                  <c:v>11170</c:v>
                </c:pt>
                <c:pt idx="139">
                  <c:v>11115</c:v>
                </c:pt>
                <c:pt idx="140">
                  <c:v>11304</c:v>
                </c:pt>
                <c:pt idx="141">
                  <c:v>11705</c:v>
                </c:pt>
                <c:pt idx="142">
                  <c:v>12133</c:v>
                </c:pt>
                <c:pt idx="143">
                  <c:v>12730</c:v>
                </c:pt>
                <c:pt idx="144">
                  <c:v>12977</c:v>
                </c:pt>
                <c:pt idx="145">
                  <c:v>13456</c:v>
                </c:pt>
                <c:pt idx="146">
                  <c:v>13933</c:v>
                </c:pt>
                <c:pt idx="147">
                  <c:v>14644</c:v>
                </c:pt>
                <c:pt idx="148">
                  <c:v>15022</c:v>
                </c:pt>
                <c:pt idx="149">
                  <c:v>14907</c:v>
                </c:pt>
                <c:pt idx="150">
                  <c:v>14535</c:v>
                </c:pt>
                <c:pt idx="151">
                  <c:v>13986</c:v>
                </c:pt>
                <c:pt idx="152">
                  <c:v>13541</c:v>
                </c:pt>
                <c:pt idx="153">
                  <c:v>13200</c:v>
                </c:pt>
                <c:pt idx="154">
                  <c:v>13207</c:v>
                </c:pt>
                <c:pt idx="155">
                  <c:v>13269</c:v>
                </c:pt>
                <c:pt idx="156">
                  <c:v>13135</c:v>
                </c:pt>
                <c:pt idx="157">
                  <c:v>13263</c:v>
                </c:pt>
                <c:pt idx="158">
                  <c:v>13334</c:v>
                </c:pt>
                <c:pt idx="159">
                  <c:v>13636</c:v>
                </c:pt>
                <c:pt idx="160">
                  <c:v>13828</c:v>
                </c:pt>
                <c:pt idx="161">
                  <c:v>13810</c:v>
                </c:pt>
                <c:pt idx="162">
                  <c:v>13465</c:v>
                </c:pt>
                <c:pt idx="163">
                  <c:v>12921</c:v>
                </c:pt>
                <c:pt idx="164">
                  <c:v>12495</c:v>
                </c:pt>
                <c:pt idx="165">
                  <c:v>12276</c:v>
                </c:pt>
                <c:pt idx="166">
                  <c:v>12270</c:v>
                </c:pt>
                <c:pt idx="167">
                  <c:v>12289</c:v>
                </c:pt>
                <c:pt idx="168">
                  <c:v>12362</c:v>
                </c:pt>
                <c:pt idx="169">
                  <c:v>12099</c:v>
                </c:pt>
                <c:pt idx="170">
                  <c:v>12310</c:v>
                </c:pt>
                <c:pt idx="171">
                  <c:v>12344</c:v>
                </c:pt>
                <c:pt idx="172">
                  <c:v>12531</c:v>
                </c:pt>
                <c:pt idx="173">
                  <c:v>12456</c:v>
                </c:pt>
                <c:pt idx="174">
                  <c:v>11888</c:v>
                </c:pt>
                <c:pt idx="175">
                  <c:v>11254</c:v>
                </c:pt>
                <c:pt idx="176">
                  <c:v>10639</c:v>
                </c:pt>
                <c:pt idx="177">
                  <c:v>10233</c:v>
                </c:pt>
                <c:pt idx="178">
                  <c:v>10046</c:v>
                </c:pt>
                <c:pt idx="179">
                  <c:v>10140</c:v>
                </c:pt>
                <c:pt idx="180">
                  <c:v>10121</c:v>
                </c:pt>
                <c:pt idx="181">
                  <c:v>10244</c:v>
                </c:pt>
                <c:pt idx="182">
                  <c:v>10309</c:v>
                </c:pt>
                <c:pt idx="183">
                  <c:v>10667</c:v>
                </c:pt>
                <c:pt idx="184">
                  <c:v>10729</c:v>
                </c:pt>
                <c:pt idx="185">
                  <c:v>10769</c:v>
                </c:pt>
                <c:pt idx="186">
                  <c:v>10419</c:v>
                </c:pt>
                <c:pt idx="187" formatCode="General">
                  <c:v>9931</c:v>
                </c:pt>
                <c:pt idx="188" formatCode="General">
                  <c:v>9729</c:v>
                </c:pt>
                <c:pt idx="189" formatCode="General">
                  <c:v>9607</c:v>
                </c:pt>
                <c:pt idx="190">
                  <c:v>9858</c:v>
                </c:pt>
                <c:pt idx="191">
                  <c:v>9871</c:v>
                </c:pt>
                <c:pt idx="192">
                  <c:v>9854</c:v>
                </c:pt>
                <c:pt idx="193">
                  <c:v>9927</c:v>
                </c:pt>
                <c:pt idx="194">
                  <c:v>9865</c:v>
                </c:pt>
                <c:pt idx="195">
                  <c:v>10087</c:v>
                </c:pt>
                <c:pt idx="196">
                  <c:v>10318</c:v>
                </c:pt>
                <c:pt idx="197">
                  <c:v>10360</c:v>
                </c:pt>
                <c:pt idx="198">
                  <c:v>10048</c:v>
                </c:pt>
                <c:pt idx="199">
                  <c:v>9693</c:v>
                </c:pt>
                <c:pt idx="200">
                  <c:v>9504</c:v>
                </c:pt>
                <c:pt idx="201">
                  <c:v>9330</c:v>
                </c:pt>
                <c:pt idx="202">
                  <c:v>9419</c:v>
                </c:pt>
                <c:pt idx="203">
                  <c:v>9615</c:v>
                </c:pt>
                <c:pt idx="204">
                  <c:v>9620</c:v>
                </c:pt>
                <c:pt idx="205">
                  <c:v>9710</c:v>
                </c:pt>
                <c:pt idx="206">
                  <c:v>9727</c:v>
                </c:pt>
                <c:pt idx="207">
                  <c:v>10079</c:v>
                </c:pt>
                <c:pt idx="208">
                  <c:v>10521</c:v>
                </c:pt>
                <c:pt idx="209">
                  <c:v>10838</c:v>
                </c:pt>
                <c:pt idx="210">
                  <c:v>10707</c:v>
                </c:pt>
                <c:pt idx="211">
                  <c:v>10420</c:v>
                </c:pt>
                <c:pt idx="212">
                  <c:v>10141</c:v>
                </c:pt>
                <c:pt idx="213">
                  <c:v>9971</c:v>
                </c:pt>
                <c:pt idx="214">
                  <c:v>9931</c:v>
                </c:pt>
                <c:pt idx="215">
                  <c:v>10131</c:v>
                </c:pt>
                <c:pt idx="216">
                  <c:v>10182</c:v>
                </c:pt>
                <c:pt idx="217">
                  <c:v>10202</c:v>
                </c:pt>
                <c:pt idx="218">
                  <c:v>10090</c:v>
                </c:pt>
                <c:pt idx="219">
                  <c:v>10221</c:v>
                </c:pt>
                <c:pt idx="220">
                  <c:v>10642</c:v>
                </c:pt>
                <c:pt idx="221">
                  <c:v>10703</c:v>
                </c:pt>
                <c:pt idx="222">
                  <c:v>10694</c:v>
                </c:pt>
                <c:pt idx="223">
                  <c:v>10387</c:v>
                </c:pt>
                <c:pt idx="224">
                  <c:v>10011</c:v>
                </c:pt>
                <c:pt idx="225">
                  <c:v>9748</c:v>
                </c:pt>
                <c:pt idx="226">
                  <c:v>9799</c:v>
                </c:pt>
                <c:pt idx="227">
                  <c:v>9918</c:v>
                </c:pt>
                <c:pt idx="228">
                  <c:v>9870</c:v>
                </c:pt>
                <c:pt idx="229">
                  <c:v>9889</c:v>
                </c:pt>
                <c:pt idx="230">
                  <c:v>9872</c:v>
                </c:pt>
                <c:pt idx="231">
                  <c:v>10132</c:v>
                </c:pt>
                <c:pt idx="232">
                  <c:v>10493</c:v>
                </c:pt>
                <c:pt idx="233">
                  <c:v>10682</c:v>
                </c:pt>
                <c:pt idx="234">
                  <c:v>10878</c:v>
                </c:pt>
                <c:pt idx="235">
                  <c:v>10767</c:v>
                </c:pt>
                <c:pt idx="236">
                  <c:v>10555</c:v>
                </c:pt>
                <c:pt idx="237">
                  <c:v>10405</c:v>
                </c:pt>
                <c:pt idx="238">
                  <c:v>10275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Sheet1!$D$4</c:f>
              <c:strCache>
                <c:ptCount val="1"/>
                <c:pt idx="0">
                  <c:v>DCP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Sheet1!$D$5:$D$248</c:f>
              <c:numCache>
                <c:formatCode>#,##0</c:formatCode>
                <c:ptCount val="244"/>
                <c:pt idx="0">
                  <c:v>7326</c:v>
                </c:pt>
                <c:pt idx="1">
                  <c:v>7326</c:v>
                </c:pt>
                <c:pt idx="2">
                  <c:v>7326</c:v>
                </c:pt>
                <c:pt idx="3">
                  <c:v>7326</c:v>
                </c:pt>
                <c:pt idx="4">
                  <c:v>7326</c:v>
                </c:pt>
                <c:pt idx="5">
                  <c:v>7326</c:v>
                </c:pt>
                <c:pt idx="6">
                  <c:v>7326</c:v>
                </c:pt>
                <c:pt idx="7">
                  <c:v>7326</c:v>
                </c:pt>
                <c:pt idx="8">
                  <c:v>7326</c:v>
                </c:pt>
                <c:pt idx="9">
                  <c:v>7326</c:v>
                </c:pt>
                <c:pt idx="10">
                  <c:v>7326</c:v>
                </c:pt>
                <c:pt idx="11">
                  <c:v>7326</c:v>
                </c:pt>
                <c:pt idx="12">
                  <c:v>7326</c:v>
                </c:pt>
                <c:pt idx="13">
                  <c:v>7326</c:v>
                </c:pt>
                <c:pt idx="14">
                  <c:v>7326</c:v>
                </c:pt>
                <c:pt idx="15">
                  <c:v>7326</c:v>
                </c:pt>
                <c:pt idx="16">
                  <c:v>7326</c:v>
                </c:pt>
                <c:pt idx="17">
                  <c:v>7326</c:v>
                </c:pt>
                <c:pt idx="18">
                  <c:v>7326</c:v>
                </c:pt>
                <c:pt idx="19">
                  <c:v>7326</c:v>
                </c:pt>
                <c:pt idx="20">
                  <c:v>7326</c:v>
                </c:pt>
                <c:pt idx="21">
                  <c:v>7326</c:v>
                </c:pt>
                <c:pt idx="22">
                  <c:v>7326</c:v>
                </c:pt>
                <c:pt idx="23">
                  <c:v>7326</c:v>
                </c:pt>
                <c:pt idx="24">
                  <c:v>7326</c:v>
                </c:pt>
                <c:pt idx="25">
                  <c:v>7326</c:v>
                </c:pt>
                <c:pt idx="26">
                  <c:v>7326</c:v>
                </c:pt>
                <c:pt idx="27">
                  <c:v>7326</c:v>
                </c:pt>
                <c:pt idx="28">
                  <c:v>7326</c:v>
                </c:pt>
                <c:pt idx="29">
                  <c:v>7326</c:v>
                </c:pt>
                <c:pt idx="30">
                  <c:v>7326</c:v>
                </c:pt>
                <c:pt idx="31">
                  <c:v>7326</c:v>
                </c:pt>
                <c:pt idx="32">
                  <c:v>7326</c:v>
                </c:pt>
                <c:pt idx="33">
                  <c:v>7326</c:v>
                </c:pt>
                <c:pt idx="34">
                  <c:v>7326</c:v>
                </c:pt>
                <c:pt idx="35">
                  <c:v>7326</c:v>
                </c:pt>
                <c:pt idx="36">
                  <c:v>7326</c:v>
                </c:pt>
                <c:pt idx="37">
                  <c:v>7326</c:v>
                </c:pt>
                <c:pt idx="38">
                  <c:v>7326</c:v>
                </c:pt>
                <c:pt idx="39">
                  <c:v>7326</c:v>
                </c:pt>
                <c:pt idx="40">
                  <c:v>7326</c:v>
                </c:pt>
                <c:pt idx="41">
                  <c:v>7326</c:v>
                </c:pt>
                <c:pt idx="42">
                  <c:v>7326</c:v>
                </c:pt>
                <c:pt idx="43">
                  <c:v>7326</c:v>
                </c:pt>
                <c:pt idx="44">
                  <c:v>7326</c:v>
                </c:pt>
                <c:pt idx="45">
                  <c:v>7326</c:v>
                </c:pt>
                <c:pt idx="46">
                  <c:v>7326</c:v>
                </c:pt>
                <c:pt idx="47">
                  <c:v>7326</c:v>
                </c:pt>
                <c:pt idx="48">
                  <c:v>7326</c:v>
                </c:pt>
                <c:pt idx="49">
                  <c:v>7326</c:v>
                </c:pt>
                <c:pt idx="50">
                  <c:v>7326</c:v>
                </c:pt>
                <c:pt idx="51">
                  <c:v>7326</c:v>
                </c:pt>
                <c:pt idx="52">
                  <c:v>7326</c:v>
                </c:pt>
                <c:pt idx="53">
                  <c:v>7326</c:v>
                </c:pt>
                <c:pt idx="54">
                  <c:v>7326</c:v>
                </c:pt>
                <c:pt idx="55">
                  <c:v>7326</c:v>
                </c:pt>
                <c:pt idx="56">
                  <c:v>7326</c:v>
                </c:pt>
                <c:pt idx="57">
                  <c:v>7326</c:v>
                </c:pt>
                <c:pt idx="58">
                  <c:v>7326</c:v>
                </c:pt>
                <c:pt idx="59">
                  <c:v>7326</c:v>
                </c:pt>
                <c:pt idx="60">
                  <c:v>7326</c:v>
                </c:pt>
                <c:pt idx="61">
                  <c:v>7326</c:v>
                </c:pt>
                <c:pt idx="62">
                  <c:v>7326</c:v>
                </c:pt>
                <c:pt idx="63">
                  <c:v>7326</c:v>
                </c:pt>
                <c:pt idx="64">
                  <c:v>7326</c:v>
                </c:pt>
                <c:pt idx="65">
                  <c:v>7326</c:v>
                </c:pt>
                <c:pt idx="66">
                  <c:v>7326</c:v>
                </c:pt>
                <c:pt idx="67">
                  <c:v>7326</c:v>
                </c:pt>
                <c:pt idx="68">
                  <c:v>7326</c:v>
                </c:pt>
                <c:pt idx="69">
                  <c:v>7326</c:v>
                </c:pt>
                <c:pt idx="70">
                  <c:v>7326</c:v>
                </c:pt>
                <c:pt idx="71">
                  <c:v>7326</c:v>
                </c:pt>
                <c:pt idx="72">
                  <c:v>7326</c:v>
                </c:pt>
                <c:pt idx="73">
                  <c:v>7326</c:v>
                </c:pt>
                <c:pt idx="74">
                  <c:v>7326</c:v>
                </c:pt>
                <c:pt idx="75">
                  <c:v>7326</c:v>
                </c:pt>
                <c:pt idx="76">
                  <c:v>7326</c:v>
                </c:pt>
                <c:pt idx="77">
                  <c:v>7326</c:v>
                </c:pt>
                <c:pt idx="78">
                  <c:v>7326</c:v>
                </c:pt>
                <c:pt idx="79">
                  <c:v>7326</c:v>
                </c:pt>
                <c:pt idx="80">
                  <c:v>7326</c:v>
                </c:pt>
                <c:pt idx="81">
                  <c:v>7326</c:v>
                </c:pt>
                <c:pt idx="82">
                  <c:v>7326</c:v>
                </c:pt>
                <c:pt idx="83">
                  <c:v>7326</c:v>
                </c:pt>
                <c:pt idx="84">
                  <c:v>7326</c:v>
                </c:pt>
                <c:pt idx="85">
                  <c:v>7326</c:v>
                </c:pt>
                <c:pt idx="86">
                  <c:v>7326</c:v>
                </c:pt>
                <c:pt idx="87">
                  <c:v>7326</c:v>
                </c:pt>
                <c:pt idx="88">
                  <c:v>7326</c:v>
                </c:pt>
                <c:pt idx="89">
                  <c:v>7326</c:v>
                </c:pt>
                <c:pt idx="90">
                  <c:v>7326</c:v>
                </c:pt>
                <c:pt idx="91">
                  <c:v>7326</c:v>
                </c:pt>
                <c:pt idx="92">
                  <c:v>7326</c:v>
                </c:pt>
                <c:pt idx="93">
                  <c:v>7326</c:v>
                </c:pt>
                <c:pt idx="94">
                  <c:v>7326</c:v>
                </c:pt>
                <c:pt idx="95">
                  <c:v>7326</c:v>
                </c:pt>
                <c:pt idx="96">
                  <c:v>7326</c:v>
                </c:pt>
                <c:pt idx="97">
                  <c:v>7326</c:v>
                </c:pt>
                <c:pt idx="98">
                  <c:v>7326</c:v>
                </c:pt>
                <c:pt idx="99">
                  <c:v>7326</c:v>
                </c:pt>
                <c:pt idx="100">
                  <c:v>7326</c:v>
                </c:pt>
                <c:pt idx="101">
                  <c:v>7326</c:v>
                </c:pt>
                <c:pt idx="102">
                  <c:v>7326</c:v>
                </c:pt>
                <c:pt idx="103">
                  <c:v>7326</c:v>
                </c:pt>
                <c:pt idx="104">
                  <c:v>7326</c:v>
                </c:pt>
                <c:pt idx="105">
                  <c:v>7326</c:v>
                </c:pt>
                <c:pt idx="106">
                  <c:v>7326</c:v>
                </c:pt>
                <c:pt idx="107">
                  <c:v>7326</c:v>
                </c:pt>
                <c:pt idx="108">
                  <c:v>7326</c:v>
                </c:pt>
                <c:pt idx="109">
                  <c:v>7326</c:v>
                </c:pt>
                <c:pt idx="110">
                  <c:v>7326</c:v>
                </c:pt>
                <c:pt idx="111">
                  <c:v>7326</c:v>
                </c:pt>
                <c:pt idx="112">
                  <c:v>7326</c:v>
                </c:pt>
                <c:pt idx="113">
                  <c:v>7326</c:v>
                </c:pt>
                <c:pt idx="114">
                  <c:v>7326</c:v>
                </c:pt>
                <c:pt idx="115">
                  <c:v>7326</c:v>
                </c:pt>
                <c:pt idx="116">
                  <c:v>7326</c:v>
                </c:pt>
                <c:pt idx="117">
                  <c:v>7326</c:v>
                </c:pt>
                <c:pt idx="118">
                  <c:v>7326</c:v>
                </c:pt>
                <c:pt idx="119">
                  <c:v>7326</c:v>
                </c:pt>
                <c:pt idx="120">
                  <c:v>7326</c:v>
                </c:pt>
                <c:pt idx="121">
                  <c:v>7326</c:v>
                </c:pt>
                <c:pt idx="122">
                  <c:v>7326</c:v>
                </c:pt>
                <c:pt idx="123">
                  <c:v>7326</c:v>
                </c:pt>
                <c:pt idx="124">
                  <c:v>7326</c:v>
                </c:pt>
                <c:pt idx="125">
                  <c:v>7326</c:v>
                </c:pt>
                <c:pt idx="126">
                  <c:v>7326</c:v>
                </c:pt>
                <c:pt idx="127">
                  <c:v>7326</c:v>
                </c:pt>
                <c:pt idx="128">
                  <c:v>7326</c:v>
                </c:pt>
                <c:pt idx="129">
                  <c:v>7326</c:v>
                </c:pt>
                <c:pt idx="130">
                  <c:v>7326</c:v>
                </c:pt>
                <c:pt idx="131">
                  <c:v>7326</c:v>
                </c:pt>
                <c:pt idx="132">
                  <c:v>7326</c:v>
                </c:pt>
                <c:pt idx="133">
                  <c:v>7326</c:v>
                </c:pt>
                <c:pt idx="134">
                  <c:v>7326</c:v>
                </c:pt>
                <c:pt idx="135">
                  <c:v>7326</c:v>
                </c:pt>
                <c:pt idx="136">
                  <c:v>7326</c:v>
                </c:pt>
                <c:pt idx="137">
                  <c:v>7326</c:v>
                </c:pt>
                <c:pt idx="138">
                  <c:v>7326</c:v>
                </c:pt>
                <c:pt idx="139">
                  <c:v>7326</c:v>
                </c:pt>
                <c:pt idx="140">
                  <c:v>7326</c:v>
                </c:pt>
                <c:pt idx="141">
                  <c:v>7326</c:v>
                </c:pt>
                <c:pt idx="142">
                  <c:v>7326</c:v>
                </c:pt>
                <c:pt idx="143">
                  <c:v>7326</c:v>
                </c:pt>
                <c:pt idx="144">
                  <c:v>7326</c:v>
                </c:pt>
                <c:pt idx="145">
                  <c:v>7326</c:v>
                </c:pt>
                <c:pt idx="146">
                  <c:v>7326</c:v>
                </c:pt>
                <c:pt idx="147">
                  <c:v>7326</c:v>
                </c:pt>
                <c:pt idx="148">
                  <c:v>7326</c:v>
                </c:pt>
                <c:pt idx="149">
                  <c:v>7326</c:v>
                </c:pt>
                <c:pt idx="150">
                  <c:v>7326</c:v>
                </c:pt>
                <c:pt idx="151">
                  <c:v>7326</c:v>
                </c:pt>
                <c:pt idx="152">
                  <c:v>7326</c:v>
                </c:pt>
                <c:pt idx="153">
                  <c:v>7326</c:v>
                </c:pt>
                <c:pt idx="154">
                  <c:v>7326</c:v>
                </c:pt>
                <c:pt idx="155">
                  <c:v>7326</c:v>
                </c:pt>
                <c:pt idx="156">
                  <c:v>7326</c:v>
                </c:pt>
                <c:pt idx="157">
                  <c:v>7326</c:v>
                </c:pt>
                <c:pt idx="158">
                  <c:v>7326</c:v>
                </c:pt>
                <c:pt idx="159">
                  <c:v>7326</c:v>
                </c:pt>
                <c:pt idx="160">
                  <c:v>7326</c:v>
                </c:pt>
                <c:pt idx="161">
                  <c:v>7326</c:v>
                </c:pt>
                <c:pt idx="162">
                  <c:v>7326</c:v>
                </c:pt>
                <c:pt idx="163">
                  <c:v>7326</c:v>
                </c:pt>
                <c:pt idx="164">
                  <c:v>7326</c:v>
                </c:pt>
                <c:pt idx="165">
                  <c:v>7326</c:v>
                </c:pt>
                <c:pt idx="166">
                  <c:v>7326</c:v>
                </c:pt>
                <c:pt idx="167">
                  <c:v>7326</c:v>
                </c:pt>
                <c:pt idx="168">
                  <c:v>7326</c:v>
                </c:pt>
                <c:pt idx="169">
                  <c:v>7326</c:v>
                </c:pt>
                <c:pt idx="170">
                  <c:v>7326</c:v>
                </c:pt>
                <c:pt idx="171">
                  <c:v>7326</c:v>
                </c:pt>
                <c:pt idx="172">
                  <c:v>7326</c:v>
                </c:pt>
                <c:pt idx="173">
                  <c:v>7326</c:v>
                </c:pt>
                <c:pt idx="174">
                  <c:v>7326</c:v>
                </c:pt>
                <c:pt idx="175">
                  <c:v>7326</c:v>
                </c:pt>
                <c:pt idx="176">
                  <c:v>7326</c:v>
                </c:pt>
                <c:pt idx="177">
                  <c:v>7326</c:v>
                </c:pt>
                <c:pt idx="178">
                  <c:v>7326</c:v>
                </c:pt>
                <c:pt idx="179">
                  <c:v>7326</c:v>
                </c:pt>
                <c:pt idx="180">
                  <c:v>7326</c:v>
                </c:pt>
                <c:pt idx="181">
                  <c:v>7326</c:v>
                </c:pt>
                <c:pt idx="182">
                  <c:v>7326</c:v>
                </c:pt>
                <c:pt idx="183">
                  <c:v>7326</c:v>
                </c:pt>
                <c:pt idx="184">
                  <c:v>7326</c:v>
                </c:pt>
                <c:pt idx="185">
                  <c:v>7326</c:v>
                </c:pt>
                <c:pt idx="186">
                  <c:v>7326</c:v>
                </c:pt>
                <c:pt idx="187">
                  <c:v>7326</c:v>
                </c:pt>
                <c:pt idx="188">
                  <c:v>7326</c:v>
                </c:pt>
                <c:pt idx="189">
                  <c:v>7326</c:v>
                </c:pt>
                <c:pt idx="190">
                  <c:v>7326</c:v>
                </c:pt>
                <c:pt idx="191">
                  <c:v>7326</c:v>
                </c:pt>
                <c:pt idx="192">
                  <c:v>7326</c:v>
                </c:pt>
                <c:pt idx="193">
                  <c:v>7326</c:v>
                </c:pt>
                <c:pt idx="194">
                  <c:v>7326</c:v>
                </c:pt>
                <c:pt idx="195">
                  <c:v>7326</c:v>
                </c:pt>
                <c:pt idx="196">
                  <c:v>7326</c:v>
                </c:pt>
                <c:pt idx="197">
                  <c:v>7326</c:v>
                </c:pt>
                <c:pt idx="198">
                  <c:v>7326</c:v>
                </c:pt>
                <c:pt idx="199">
                  <c:v>7326</c:v>
                </c:pt>
                <c:pt idx="200">
                  <c:v>7326</c:v>
                </c:pt>
                <c:pt idx="201">
                  <c:v>7326</c:v>
                </c:pt>
                <c:pt idx="202">
                  <c:v>7326</c:v>
                </c:pt>
                <c:pt idx="203">
                  <c:v>7326</c:v>
                </c:pt>
                <c:pt idx="204">
                  <c:v>7326</c:v>
                </c:pt>
                <c:pt idx="205">
                  <c:v>7326</c:v>
                </c:pt>
                <c:pt idx="206">
                  <c:v>7326</c:v>
                </c:pt>
                <c:pt idx="207">
                  <c:v>7326</c:v>
                </c:pt>
                <c:pt idx="208">
                  <c:v>7326</c:v>
                </c:pt>
                <c:pt idx="209">
                  <c:v>7326</c:v>
                </c:pt>
                <c:pt idx="210">
                  <c:v>7326</c:v>
                </c:pt>
                <c:pt idx="211">
                  <c:v>7326</c:v>
                </c:pt>
                <c:pt idx="212">
                  <c:v>7326</c:v>
                </c:pt>
                <c:pt idx="213">
                  <c:v>7326</c:v>
                </c:pt>
                <c:pt idx="214">
                  <c:v>7326</c:v>
                </c:pt>
                <c:pt idx="215">
                  <c:v>7326</c:v>
                </c:pt>
                <c:pt idx="216">
                  <c:v>7326</c:v>
                </c:pt>
                <c:pt idx="217">
                  <c:v>7326</c:v>
                </c:pt>
                <c:pt idx="218">
                  <c:v>7326</c:v>
                </c:pt>
                <c:pt idx="219">
                  <c:v>7326</c:v>
                </c:pt>
                <c:pt idx="220">
                  <c:v>7326</c:v>
                </c:pt>
                <c:pt idx="221">
                  <c:v>7326</c:v>
                </c:pt>
                <c:pt idx="222">
                  <c:v>7326</c:v>
                </c:pt>
                <c:pt idx="223">
                  <c:v>7326</c:v>
                </c:pt>
                <c:pt idx="224">
                  <c:v>7326</c:v>
                </c:pt>
                <c:pt idx="225">
                  <c:v>7326</c:v>
                </c:pt>
                <c:pt idx="226">
                  <c:v>7326</c:v>
                </c:pt>
                <c:pt idx="227">
                  <c:v>7326</c:v>
                </c:pt>
                <c:pt idx="228">
                  <c:v>7326</c:v>
                </c:pt>
                <c:pt idx="229">
                  <c:v>7326</c:v>
                </c:pt>
                <c:pt idx="230">
                  <c:v>7326</c:v>
                </c:pt>
                <c:pt idx="231">
                  <c:v>7326</c:v>
                </c:pt>
                <c:pt idx="232">
                  <c:v>7326</c:v>
                </c:pt>
                <c:pt idx="233">
                  <c:v>7326</c:v>
                </c:pt>
                <c:pt idx="234">
                  <c:v>7326</c:v>
                </c:pt>
                <c:pt idx="235">
                  <c:v>7326</c:v>
                </c:pt>
                <c:pt idx="236">
                  <c:v>7326</c:v>
                </c:pt>
                <c:pt idx="237">
                  <c:v>7326</c:v>
                </c:pt>
                <c:pt idx="238">
                  <c:v>7326</c:v>
                </c:pt>
                <c:pt idx="239">
                  <c:v>7326</c:v>
                </c:pt>
                <c:pt idx="240">
                  <c:v>7326</c:v>
                </c:pt>
                <c:pt idx="241">
                  <c:v>7326</c:v>
                </c:pt>
                <c:pt idx="242">
                  <c:v>7326</c:v>
                </c:pt>
                <c:pt idx="243">
                  <c:v>7326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Sheet1!$E$4</c:f>
              <c:strCache>
                <c:ptCount val="1"/>
                <c:pt idx="0">
                  <c:v>Shortage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Sheet1!$E$5:$E$248</c:f>
              <c:numCache>
                <c:formatCode>#,##0</c:formatCode>
                <c:ptCount val="244"/>
                <c:pt idx="0">
                  <c:v>9601</c:v>
                </c:pt>
                <c:pt idx="1">
                  <c:v>9601</c:v>
                </c:pt>
                <c:pt idx="2">
                  <c:v>9601</c:v>
                </c:pt>
                <c:pt idx="3">
                  <c:v>9601</c:v>
                </c:pt>
                <c:pt idx="4">
                  <c:v>9601</c:v>
                </c:pt>
                <c:pt idx="5">
                  <c:v>9601</c:v>
                </c:pt>
                <c:pt idx="6">
                  <c:v>9601</c:v>
                </c:pt>
                <c:pt idx="7">
                  <c:v>9601</c:v>
                </c:pt>
                <c:pt idx="8">
                  <c:v>9601</c:v>
                </c:pt>
                <c:pt idx="9">
                  <c:v>9601</c:v>
                </c:pt>
                <c:pt idx="10">
                  <c:v>9601</c:v>
                </c:pt>
                <c:pt idx="11">
                  <c:v>9601</c:v>
                </c:pt>
                <c:pt idx="12">
                  <c:v>9601</c:v>
                </c:pt>
                <c:pt idx="13">
                  <c:v>9601</c:v>
                </c:pt>
                <c:pt idx="14">
                  <c:v>9601</c:v>
                </c:pt>
                <c:pt idx="15">
                  <c:v>9601</c:v>
                </c:pt>
                <c:pt idx="16">
                  <c:v>9601</c:v>
                </c:pt>
                <c:pt idx="17">
                  <c:v>9601</c:v>
                </c:pt>
                <c:pt idx="18">
                  <c:v>9601</c:v>
                </c:pt>
                <c:pt idx="19">
                  <c:v>9601</c:v>
                </c:pt>
                <c:pt idx="20">
                  <c:v>9601</c:v>
                </c:pt>
                <c:pt idx="21">
                  <c:v>9601</c:v>
                </c:pt>
                <c:pt idx="22">
                  <c:v>9601</c:v>
                </c:pt>
                <c:pt idx="23">
                  <c:v>9601</c:v>
                </c:pt>
                <c:pt idx="24">
                  <c:v>9601</c:v>
                </c:pt>
                <c:pt idx="25">
                  <c:v>9601</c:v>
                </c:pt>
                <c:pt idx="26">
                  <c:v>9601</c:v>
                </c:pt>
                <c:pt idx="27">
                  <c:v>9601</c:v>
                </c:pt>
                <c:pt idx="28">
                  <c:v>9601</c:v>
                </c:pt>
                <c:pt idx="29">
                  <c:v>9601</c:v>
                </c:pt>
                <c:pt idx="30">
                  <c:v>9601</c:v>
                </c:pt>
                <c:pt idx="31">
                  <c:v>9601</c:v>
                </c:pt>
                <c:pt idx="32">
                  <c:v>9601</c:v>
                </c:pt>
                <c:pt idx="33">
                  <c:v>9601</c:v>
                </c:pt>
                <c:pt idx="34">
                  <c:v>9601</c:v>
                </c:pt>
                <c:pt idx="35">
                  <c:v>9601</c:v>
                </c:pt>
                <c:pt idx="36">
                  <c:v>9601</c:v>
                </c:pt>
                <c:pt idx="37">
                  <c:v>9601</c:v>
                </c:pt>
                <c:pt idx="38">
                  <c:v>9601</c:v>
                </c:pt>
                <c:pt idx="39">
                  <c:v>9601</c:v>
                </c:pt>
                <c:pt idx="40">
                  <c:v>9601</c:v>
                </c:pt>
                <c:pt idx="41">
                  <c:v>9601</c:v>
                </c:pt>
                <c:pt idx="42">
                  <c:v>9601</c:v>
                </c:pt>
                <c:pt idx="43">
                  <c:v>9601</c:v>
                </c:pt>
                <c:pt idx="44">
                  <c:v>9601</c:v>
                </c:pt>
                <c:pt idx="45">
                  <c:v>9601</c:v>
                </c:pt>
                <c:pt idx="46">
                  <c:v>9601</c:v>
                </c:pt>
                <c:pt idx="47">
                  <c:v>9601</c:v>
                </c:pt>
                <c:pt idx="48">
                  <c:v>9601</c:v>
                </c:pt>
                <c:pt idx="49">
                  <c:v>9601</c:v>
                </c:pt>
                <c:pt idx="50">
                  <c:v>9601</c:v>
                </c:pt>
                <c:pt idx="51">
                  <c:v>9601</c:v>
                </c:pt>
                <c:pt idx="52">
                  <c:v>9601</c:v>
                </c:pt>
                <c:pt idx="53">
                  <c:v>9601</c:v>
                </c:pt>
                <c:pt idx="54">
                  <c:v>9601</c:v>
                </c:pt>
                <c:pt idx="55">
                  <c:v>9601</c:v>
                </c:pt>
                <c:pt idx="56">
                  <c:v>9601</c:v>
                </c:pt>
                <c:pt idx="57">
                  <c:v>9601</c:v>
                </c:pt>
                <c:pt idx="58">
                  <c:v>9601</c:v>
                </c:pt>
                <c:pt idx="59">
                  <c:v>9601</c:v>
                </c:pt>
                <c:pt idx="60">
                  <c:v>9601</c:v>
                </c:pt>
                <c:pt idx="61">
                  <c:v>9601</c:v>
                </c:pt>
                <c:pt idx="62">
                  <c:v>9601</c:v>
                </c:pt>
                <c:pt idx="63">
                  <c:v>9601</c:v>
                </c:pt>
                <c:pt idx="64">
                  <c:v>9601</c:v>
                </c:pt>
                <c:pt idx="65">
                  <c:v>9601</c:v>
                </c:pt>
                <c:pt idx="66">
                  <c:v>9601</c:v>
                </c:pt>
                <c:pt idx="67">
                  <c:v>9601</c:v>
                </c:pt>
                <c:pt idx="68">
                  <c:v>9601</c:v>
                </c:pt>
                <c:pt idx="69">
                  <c:v>9601</c:v>
                </c:pt>
                <c:pt idx="70">
                  <c:v>9601</c:v>
                </c:pt>
                <c:pt idx="71">
                  <c:v>9601</c:v>
                </c:pt>
                <c:pt idx="72">
                  <c:v>9601</c:v>
                </c:pt>
                <c:pt idx="73">
                  <c:v>9601</c:v>
                </c:pt>
                <c:pt idx="74">
                  <c:v>9601</c:v>
                </c:pt>
                <c:pt idx="75">
                  <c:v>9601</c:v>
                </c:pt>
                <c:pt idx="76">
                  <c:v>9601</c:v>
                </c:pt>
                <c:pt idx="77">
                  <c:v>9601</c:v>
                </c:pt>
                <c:pt idx="78">
                  <c:v>9601</c:v>
                </c:pt>
                <c:pt idx="79">
                  <c:v>9601</c:v>
                </c:pt>
                <c:pt idx="80">
                  <c:v>9601</c:v>
                </c:pt>
                <c:pt idx="81">
                  <c:v>9601</c:v>
                </c:pt>
                <c:pt idx="82">
                  <c:v>9601</c:v>
                </c:pt>
                <c:pt idx="83">
                  <c:v>9601</c:v>
                </c:pt>
                <c:pt idx="84">
                  <c:v>9601</c:v>
                </c:pt>
                <c:pt idx="85">
                  <c:v>9601</c:v>
                </c:pt>
                <c:pt idx="86">
                  <c:v>9601</c:v>
                </c:pt>
                <c:pt idx="87">
                  <c:v>9601</c:v>
                </c:pt>
                <c:pt idx="88">
                  <c:v>9601</c:v>
                </c:pt>
                <c:pt idx="89">
                  <c:v>9601</c:v>
                </c:pt>
                <c:pt idx="90">
                  <c:v>9601</c:v>
                </c:pt>
                <c:pt idx="91">
                  <c:v>9601</c:v>
                </c:pt>
                <c:pt idx="92">
                  <c:v>9601</c:v>
                </c:pt>
                <c:pt idx="93">
                  <c:v>9601</c:v>
                </c:pt>
                <c:pt idx="94">
                  <c:v>9601</c:v>
                </c:pt>
                <c:pt idx="95">
                  <c:v>9601</c:v>
                </c:pt>
                <c:pt idx="96">
                  <c:v>9601</c:v>
                </c:pt>
                <c:pt idx="97">
                  <c:v>9601</c:v>
                </c:pt>
                <c:pt idx="98">
                  <c:v>9601</c:v>
                </c:pt>
                <c:pt idx="99">
                  <c:v>9601</c:v>
                </c:pt>
                <c:pt idx="100">
                  <c:v>9601</c:v>
                </c:pt>
                <c:pt idx="101">
                  <c:v>9601</c:v>
                </c:pt>
                <c:pt idx="102">
                  <c:v>9601</c:v>
                </c:pt>
                <c:pt idx="103">
                  <c:v>9601</c:v>
                </c:pt>
                <c:pt idx="104">
                  <c:v>9601</c:v>
                </c:pt>
                <c:pt idx="105">
                  <c:v>9601</c:v>
                </c:pt>
                <c:pt idx="106">
                  <c:v>9601</c:v>
                </c:pt>
                <c:pt idx="107">
                  <c:v>9601</c:v>
                </c:pt>
                <c:pt idx="108">
                  <c:v>9601</c:v>
                </c:pt>
                <c:pt idx="109">
                  <c:v>9601</c:v>
                </c:pt>
                <c:pt idx="110">
                  <c:v>9601</c:v>
                </c:pt>
                <c:pt idx="111">
                  <c:v>9601</c:v>
                </c:pt>
                <c:pt idx="112">
                  <c:v>9601</c:v>
                </c:pt>
                <c:pt idx="113">
                  <c:v>9601</c:v>
                </c:pt>
                <c:pt idx="114">
                  <c:v>9601</c:v>
                </c:pt>
                <c:pt idx="115">
                  <c:v>9601</c:v>
                </c:pt>
                <c:pt idx="116">
                  <c:v>9601</c:v>
                </c:pt>
                <c:pt idx="117">
                  <c:v>9601</c:v>
                </c:pt>
                <c:pt idx="118">
                  <c:v>9601</c:v>
                </c:pt>
                <c:pt idx="119">
                  <c:v>9601</c:v>
                </c:pt>
                <c:pt idx="120">
                  <c:v>9601</c:v>
                </c:pt>
                <c:pt idx="121">
                  <c:v>9601</c:v>
                </c:pt>
                <c:pt idx="122">
                  <c:v>9601</c:v>
                </c:pt>
                <c:pt idx="123">
                  <c:v>9601</c:v>
                </c:pt>
                <c:pt idx="124">
                  <c:v>9601</c:v>
                </c:pt>
                <c:pt idx="125">
                  <c:v>9601</c:v>
                </c:pt>
                <c:pt idx="126">
                  <c:v>9601</c:v>
                </c:pt>
                <c:pt idx="127">
                  <c:v>9601</c:v>
                </c:pt>
                <c:pt idx="128">
                  <c:v>9601</c:v>
                </c:pt>
                <c:pt idx="129">
                  <c:v>9601</c:v>
                </c:pt>
                <c:pt idx="130">
                  <c:v>9601</c:v>
                </c:pt>
                <c:pt idx="131">
                  <c:v>9601</c:v>
                </c:pt>
                <c:pt idx="132">
                  <c:v>9601</c:v>
                </c:pt>
                <c:pt idx="133">
                  <c:v>9601</c:v>
                </c:pt>
                <c:pt idx="134">
                  <c:v>9601</c:v>
                </c:pt>
                <c:pt idx="135">
                  <c:v>9601</c:v>
                </c:pt>
                <c:pt idx="136">
                  <c:v>9601</c:v>
                </c:pt>
                <c:pt idx="137">
                  <c:v>9601</c:v>
                </c:pt>
                <c:pt idx="138">
                  <c:v>9601</c:v>
                </c:pt>
                <c:pt idx="139">
                  <c:v>9601</c:v>
                </c:pt>
                <c:pt idx="140">
                  <c:v>9601</c:v>
                </c:pt>
                <c:pt idx="141">
                  <c:v>9601</c:v>
                </c:pt>
                <c:pt idx="142">
                  <c:v>9601</c:v>
                </c:pt>
                <c:pt idx="143">
                  <c:v>9601</c:v>
                </c:pt>
                <c:pt idx="144">
                  <c:v>9601</c:v>
                </c:pt>
                <c:pt idx="145">
                  <c:v>9601</c:v>
                </c:pt>
                <c:pt idx="146">
                  <c:v>9601</c:v>
                </c:pt>
                <c:pt idx="147">
                  <c:v>9601</c:v>
                </c:pt>
                <c:pt idx="148">
                  <c:v>9601</c:v>
                </c:pt>
                <c:pt idx="149">
                  <c:v>9601</c:v>
                </c:pt>
                <c:pt idx="150">
                  <c:v>9601</c:v>
                </c:pt>
                <c:pt idx="151">
                  <c:v>9601</c:v>
                </c:pt>
                <c:pt idx="152">
                  <c:v>9601</c:v>
                </c:pt>
                <c:pt idx="153">
                  <c:v>9601</c:v>
                </c:pt>
                <c:pt idx="154">
                  <c:v>9601</c:v>
                </c:pt>
                <c:pt idx="155">
                  <c:v>9601</c:v>
                </c:pt>
                <c:pt idx="156">
                  <c:v>9601</c:v>
                </c:pt>
                <c:pt idx="157">
                  <c:v>9601</c:v>
                </c:pt>
                <c:pt idx="158">
                  <c:v>9601</c:v>
                </c:pt>
                <c:pt idx="159">
                  <c:v>9601</c:v>
                </c:pt>
                <c:pt idx="160">
                  <c:v>9601</c:v>
                </c:pt>
                <c:pt idx="161">
                  <c:v>9601</c:v>
                </c:pt>
                <c:pt idx="162">
                  <c:v>9601</c:v>
                </c:pt>
                <c:pt idx="163">
                  <c:v>9601</c:v>
                </c:pt>
                <c:pt idx="164">
                  <c:v>9601</c:v>
                </c:pt>
                <c:pt idx="165">
                  <c:v>9601</c:v>
                </c:pt>
                <c:pt idx="166">
                  <c:v>9601</c:v>
                </c:pt>
                <c:pt idx="167">
                  <c:v>9601</c:v>
                </c:pt>
                <c:pt idx="168">
                  <c:v>9601</c:v>
                </c:pt>
                <c:pt idx="169">
                  <c:v>9601</c:v>
                </c:pt>
                <c:pt idx="170">
                  <c:v>9601</c:v>
                </c:pt>
                <c:pt idx="171">
                  <c:v>9601</c:v>
                </c:pt>
                <c:pt idx="172">
                  <c:v>9601</c:v>
                </c:pt>
                <c:pt idx="173">
                  <c:v>9601</c:v>
                </c:pt>
                <c:pt idx="174">
                  <c:v>9601</c:v>
                </c:pt>
                <c:pt idx="175">
                  <c:v>9601</c:v>
                </c:pt>
                <c:pt idx="176">
                  <c:v>9601</c:v>
                </c:pt>
                <c:pt idx="177">
                  <c:v>9601</c:v>
                </c:pt>
                <c:pt idx="178">
                  <c:v>9601</c:v>
                </c:pt>
                <c:pt idx="179">
                  <c:v>9601</c:v>
                </c:pt>
                <c:pt idx="180">
                  <c:v>9601</c:v>
                </c:pt>
                <c:pt idx="181">
                  <c:v>9601</c:v>
                </c:pt>
                <c:pt idx="182">
                  <c:v>9601</c:v>
                </c:pt>
                <c:pt idx="183">
                  <c:v>9601</c:v>
                </c:pt>
                <c:pt idx="184">
                  <c:v>9601</c:v>
                </c:pt>
                <c:pt idx="185">
                  <c:v>9601</c:v>
                </c:pt>
                <c:pt idx="186">
                  <c:v>9601</c:v>
                </c:pt>
                <c:pt idx="187">
                  <c:v>9601</c:v>
                </c:pt>
                <c:pt idx="188">
                  <c:v>9601</c:v>
                </c:pt>
                <c:pt idx="189">
                  <c:v>9601</c:v>
                </c:pt>
                <c:pt idx="190">
                  <c:v>9601</c:v>
                </c:pt>
                <c:pt idx="191">
                  <c:v>9601</c:v>
                </c:pt>
                <c:pt idx="192">
                  <c:v>9601</c:v>
                </c:pt>
                <c:pt idx="193">
                  <c:v>9601</c:v>
                </c:pt>
                <c:pt idx="194">
                  <c:v>9601</c:v>
                </c:pt>
                <c:pt idx="195">
                  <c:v>9601</c:v>
                </c:pt>
                <c:pt idx="196">
                  <c:v>9601</c:v>
                </c:pt>
                <c:pt idx="197">
                  <c:v>9601</c:v>
                </c:pt>
                <c:pt idx="198">
                  <c:v>9601</c:v>
                </c:pt>
                <c:pt idx="199">
                  <c:v>9601</c:v>
                </c:pt>
                <c:pt idx="200">
                  <c:v>9601</c:v>
                </c:pt>
                <c:pt idx="201">
                  <c:v>9601</c:v>
                </c:pt>
                <c:pt idx="202">
                  <c:v>9601</c:v>
                </c:pt>
                <c:pt idx="203">
                  <c:v>9601</c:v>
                </c:pt>
                <c:pt idx="204">
                  <c:v>9601</c:v>
                </c:pt>
                <c:pt idx="205">
                  <c:v>9601</c:v>
                </c:pt>
                <c:pt idx="206">
                  <c:v>9601</c:v>
                </c:pt>
                <c:pt idx="207">
                  <c:v>9601</c:v>
                </c:pt>
                <c:pt idx="208">
                  <c:v>9601</c:v>
                </c:pt>
                <c:pt idx="209">
                  <c:v>9601</c:v>
                </c:pt>
                <c:pt idx="210">
                  <c:v>9601</c:v>
                </c:pt>
                <c:pt idx="211">
                  <c:v>9601</c:v>
                </c:pt>
                <c:pt idx="212">
                  <c:v>9601</c:v>
                </c:pt>
                <c:pt idx="213">
                  <c:v>9601</c:v>
                </c:pt>
                <c:pt idx="214">
                  <c:v>9601</c:v>
                </c:pt>
                <c:pt idx="215">
                  <c:v>9601</c:v>
                </c:pt>
                <c:pt idx="216">
                  <c:v>9601</c:v>
                </c:pt>
                <c:pt idx="217">
                  <c:v>9601</c:v>
                </c:pt>
                <c:pt idx="218">
                  <c:v>9601</c:v>
                </c:pt>
                <c:pt idx="219">
                  <c:v>9601</c:v>
                </c:pt>
                <c:pt idx="220">
                  <c:v>9601</c:v>
                </c:pt>
                <c:pt idx="221">
                  <c:v>9601</c:v>
                </c:pt>
                <c:pt idx="222">
                  <c:v>9601</c:v>
                </c:pt>
                <c:pt idx="223">
                  <c:v>9601</c:v>
                </c:pt>
                <c:pt idx="224">
                  <c:v>9601</c:v>
                </c:pt>
                <c:pt idx="225">
                  <c:v>9601</c:v>
                </c:pt>
                <c:pt idx="226">
                  <c:v>9601</c:v>
                </c:pt>
                <c:pt idx="227">
                  <c:v>9601</c:v>
                </c:pt>
                <c:pt idx="228">
                  <c:v>9601</c:v>
                </c:pt>
                <c:pt idx="229">
                  <c:v>9601</c:v>
                </c:pt>
                <c:pt idx="230">
                  <c:v>9601</c:v>
                </c:pt>
                <c:pt idx="231">
                  <c:v>9601</c:v>
                </c:pt>
                <c:pt idx="232">
                  <c:v>9601</c:v>
                </c:pt>
                <c:pt idx="233">
                  <c:v>9601</c:v>
                </c:pt>
                <c:pt idx="234">
                  <c:v>9601</c:v>
                </c:pt>
                <c:pt idx="235">
                  <c:v>9601</c:v>
                </c:pt>
                <c:pt idx="236">
                  <c:v>9601</c:v>
                </c:pt>
                <c:pt idx="237">
                  <c:v>9601</c:v>
                </c:pt>
                <c:pt idx="238">
                  <c:v>9601</c:v>
                </c:pt>
                <c:pt idx="239">
                  <c:v>9601</c:v>
                </c:pt>
                <c:pt idx="240">
                  <c:v>9601</c:v>
                </c:pt>
                <c:pt idx="241">
                  <c:v>9601</c:v>
                </c:pt>
                <c:pt idx="242">
                  <c:v>9601</c:v>
                </c:pt>
                <c:pt idx="243">
                  <c:v>9601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Sheet1!$G$4</c:f>
              <c:strCache>
                <c:ptCount val="1"/>
                <c:pt idx="0">
                  <c:v>Surplus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Sheet1!$G$5:$G$260</c:f>
              <c:numCache>
                <c:formatCode>#,##0</c:formatCode>
                <c:ptCount val="256"/>
                <c:pt idx="0">
                  <c:v>16478</c:v>
                </c:pt>
                <c:pt idx="1">
                  <c:v>16478</c:v>
                </c:pt>
                <c:pt idx="2">
                  <c:v>16478</c:v>
                </c:pt>
                <c:pt idx="3">
                  <c:v>16478</c:v>
                </c:pt>
                <c:pt idx="4">
                  <c:v>16478</c:v>
                </c:pt>
                <c:pt idx="5">
                  <c:v>16478</c:v>
                </c:pt>
                <c:pt idx="6">
                  <c:v>16478</c:v>
                </c:pt>
                <c:pt idx="7">
                  <c:v>16478</c:v>
                </c:pt>
                <c:pt idx="8">
                  <c:v>16478</c:v>
                </c:pt>
                <c:pt idx="9">
                  <c:v>16478</c:v>
                </c:pt>
                <c:pt idx="10">
                  <c:v>16478</c:v>
                </c:pt>
                <c:pt idx="11">
                  <c:v>16478</c:v>
                </c:pt>
                <c:pt idx="12">
                  <c:v>16478</c:v>
                </c:pt>
                <c:pt idx="13">
                  <c:v>16478</c:v>
                </c:pt>
                <c:pt idx="14">
                  <c:v>16478</c:v>
                </c:pt>
                <c:pt idx="15">
                  <c:v>16478</c:v>
                </c:pt>
                <c:pt idx="16">
                  <c:v>16478</c:v>
                </c:pt>
                <c:pt idx="17">
                  <c:v>16478</c:v>
                </c:pt>
                <c:pt idx="18">
                  <c:v>16478</c:v>
                </c:pt>
                <c:pt idx="19">
                  <c:v>16478</c:v>
                </c:pt>
                <c:pt idx="20">
                  <c:v>16478</c:v>
                </c:pt>
                <c:pt idx="21">
                  <c:v>16478</c:v>
                </c:pt>
                <c:pt idx="22">
                  <c:v>16478</c:v>
                </c:pt>
                <c:pt idx="23">
                  <c:v>16478</c:v>
                </c:pt>
                <c:pt idx="24">
                  <c:v>16478</c:v>
                </c:pt>
                <c:pt idx="25">
                  <c:v>16478</c:v>
                </c:pt>
                <c:pt idx="26">
                  <c:v>16478</c:v>
                </c:pt>
                <c:pt idx="27">
                  <c:v>16478</c:v>
                </c:pt>
                <c:pt idx="28">
                  <c:v>16478</c:v>
                </c:pt>
                <c:pt idx="29">
                  <c:v>16478</c:v>
                </c:pt>
                <c:pt idx="30">
                  <c:v>16478</c:v>
                </c:pt>
                <c:pt idx="31">
                  <c:v>16478</c:v>
                </c:pt>
                <c:pt idx="32">
                  <c:v>16478</c:v>
                </c:pt>
                <c:pt idx="33">
                  <c:v>16478</c:v>
                </c:pt>
                <c:pt idx="34">
                  <c:v>16478</c:v>
                </c:pt>
                <c:pt idx="35">
                  <c:v>16478</c:v>
                </c:pt>
                <c:pt idx="36">
                  <c:v>16478</c:v>
                </c:pt>
                <c:pt idx="37">
                  <c:v>16478</c:v>
                </c:pt>
                <c:pt idx="38">
                  <c:v>16478</c:v>
                </c:pt>
                <c:pt idx="39">
                  <c:v>16478</c:v>
                </c:pt>
                <c:pt idx="40">
                  <c:v>16478</c:v>
                </c:pt>
                <c:pt idx="41">
                  <c:v>16478</c:v>
                </c:pt>
                <c:pt idx="42">
                  <c:v>16478</c:v>
                </c:pt>
                <c:pt idx="43">
                  <c:v>16478</c:v>
                </c:pt>
                <c:pt idx="44">
                  <c:v>16478</c:v>
                </c:pt>
                <c:pt idx="45">
                  <c:v>16478</c:v>
                </c:pt>
                <c:pt idx="46">
                  <c:v>16478</c:v>
                </c:pt>
                <c:pt idx="47">
                  <c:v>16478</c:v>
                </c:pt>
                <c:pt idx="48">
                  <c:v>16478</c:v>
                </c:pt>
                <c:pt idx="49">
                  <c:v>16478</c:v>
                </c:pt>
                <c:pt idx="50">
                  <c:v>16478</c:v>
                </c:pt>
                <c:pt idx="51">
                  <c:v>16478</c:v>
                </c:pt>
                <c:pt idx="52">
                  <c:v>16478</c:v>
                </c:pt>
                <c:pt idx="53">
                  <c:v>16478</c:v>
                </c:pt>
                <c:pt idx="54">
                  <c:v>16478</c:v>
                </c:pt>
                <c:pt idx="55">
                  <c:v>16478</c:v>
                </c:pt>
                <c:pt idx="56">
                  <c:v>16478</c:v>
                </c:pt>
                <c:pt idx="57">
                  <c:v>16478</c:v>
                </c:pt>
                <c:pt idx="58">
                  <c:v>16478</c:v>
                </c:pt>
                <c:pt idx="59">
                  <c:v>16478</c:v>
                </c:pt>
                <c:pt idx="60">
                  <c:v>16478</c:v>
                </c:pt>
                <c:pt idx="61">
                  <c:v>16478</c:v>
                </c:pt>
                <c:pt idx="62">
                  <c:v>16478</c:v>
                </c:pt>
                <c:pt idx="63">
                  <c:v>16478</c:v>
                </c:pt>
                <c:pt idx="64">
                  <c:v>16478</c:v>
                </c:pt>
                <c:pt idx="65">
                  <c:v>16478</c:v>
                </c:pt>
                <c:pt idx="66">
                  <c:v>16478</c:v>
                </c:pt>
                <c:pt idx="67">
                  <c:v>16478</c:v>
                </c:pt>
                <c:pt idx="68">
                  <c:v>16478</c:v>
                </c:pt>
                <c:pt idx="69">
                  <c:v>16478</c:v>
                </c:pt>
                <c:pt idx="70">
                  <c:v>16478</c:v>
                </c:pt>
                <c:pt idx="71">
                  <c:v>16478</c:v>
                </c:pt>
                <c:pt idx="72">
                  <c:v>16478</c:v>
                </c:pt>
                <c:pt idx="73">
                  <c:v>16478</c:v>
                </c:pt>
                <c:pt idx="74">
                  <c:v>16478</c:v>
                </c:pt>
                <c:pt idx="75">
                  <c:v>16478</c:v>
                </c:pt>
                <c:pt idx="76">
                  <c:v>16478</c:v>
                </c:pt>
                <c:pt idx="77">
                  <c:v>16478</c:v>
                </c:pt>
                <c:pt idx="78">
                  <c:v>16478</c:v>
                </c:pt>
                <c:pt idx="79">
                  <c:v>16478</c:v>
                </c:pt>
                <c:pt idx="80">
                  <c:v>16478</c:v>
                </c:pt>
                <c:pt idx="81">
                  <c:v>16478</c:v>
                </c:pt>
                <c:pt idx="82">
                  <c:v>16478</c:v>
                </c:pt>
                <c:pt idx="83">
                  <c:v>16478</c:v>
                </c:pt>
                <c:pt idx="84">
                  <c:v>16478</c:v>
                </c:pt>
                <c:pt idx="85">
                  <c:v>16478</c:v>
                </c:pt>
                <c:pt idx="86">
                  <c:v>16478</c:v>
                </c:pt>
                <c:pt idx="87">
                  <c:v>16478</c:v>
                </c:pt>
                <c:pt idx="88">
                  <c:v>16478</c:v>
                </c:pt>
                <c:pt idx="89">
                  <c:v>16478</c:v>
                </c:pt>
                <c:pt idx="90">
                  <c:v>16478</c:v>
                </c:pt>
                <c:pt idx="91">
                  <c:v>16478</c:v>
                </c:pt>
                <c:pt idx="92">
                  <c:v>16478</c:v>
                </c:pt>
                <c:pt idx="93">
                  <c:v>16478</c:v>
                </c:pt>
                <c:pt idx="94">
                  <c:v>16478</c:v>
                </c:pt>
                <c:pt idx="95">
                  <c:v>16478</c:v>
                </c:pt>
                <c:pt idx="96">
                  <c:v>16478</c:v>
                </c:pt>
                <c:pt idx="97">
                  <c:v>16478</c:v>
                </c:pt>
                <c:pt idx="98">
                  <c:v>16478</c:v>
                </c:pt>
                <c:pt idx="99">
                  <c:v>16478</c:v>
                </c:pt>
                <c:pt idx="100">
                  <c:v>16478</c:v>
                </c:pt>
                <c:pt idx="101">
                  <c:v>16478</c:v>
                </c:pt>
                <c:pt idx="102">
                  <c:v>16478</c:v>
                </c:pt>
                <c:pt idx="103">
                  <c:v>16478</c:v>
                </c:pt>
                <c:pt idx="104">
                  <c:v>16478</c:v>
                </c:pt>
                <c:pt idx="105">
                  <c:v>16478</c:v>
                </c:pt>
                <c:pt idx="106">
                  <c:v>16478</c:v>
                </c:pt>
                <c:pt idx="107">
                  <c:v>16478</c:v>
                </c:pt>
                <c:pt idx="108">
                  <c:v>16478</c:v>
                </c:pt>
                <c:pt idx="109">
                  <c:v>16478</c:v>
                </c:pt>
                <c:pt idx="110">
                  <c:v>16478</c:v>
                </c:pt>
                <c:pt idx="111">
                  <c:v>16478</c:v>
                </c:pt>
                <c:pt idx="112">
                  <c:v>16478</c:v>
                </c:pt>
                <c:pt idx="113">
                  <c:v>16478</c:v>
                </c:pt>
                <c:pt idx="114">
                  <c:v>16478</c:v>
                </c:pt>
                <c:pt idx="115">
                  <c:v>16478</c:v>
                </c:pt>
                <c:pt idx="116">
                  <c:v>16478</c:v>
                </c:pt>
                <c:pt idx="117">
                  <c:v>16478</c:v>
                </c:pt>
                <c:pt idx="118">
                  <c:v>16478</c:v>
                </c:pt>
                <c:pt idx="119">
                  <c:v>16478</c:v>
                </c:pt>
                <c:pt idx="120">
                  <c:v>16478</c:v>
                </c:pt>
                <c:pt idx="121">
                  <c:v>16478</c:v>
                </c:pt>
                <c:pt idx="122">
                  <c:v>16478</c:v>
                </c:pt>
                <c:pt idx="123">
                  <c:v>16478</c:v>
                </c:pt>
                <c:pt idx="124">
                  <c:v>16478</c:v>
                </c:pt>
                <c:pt idx="125">
                  <c:v>16478</c:v>
                </c:pt>
                <c:pt idx="126">
                  <c:v>16478</c:v>
                </c:pt>
                <c:pt idx="127">
                  <c:v>16478</c:v>
                </c:pt>
                <c:pt idx="128">
                  <c:v>16478</c:v>
                </c:pt>
                <c:pt idx="129">
                  <c:v>16478</c:v>
                </c:pt>
                <c:pt idx="130">
                  <c:v>16478</c:v>
                </c:pt>
                <c:pt idx="131">
                  <c:v>16478</c:v>
                </c:pt>
                <c:pt idx="132">
                  <c:v>16478</c:v>
                </c:pt>
                <c:pt idx="133">
                  <c:v>16478</c:v>
                </c:pt>
                <c:pt idx="134">
                  <c:v>16478</c:v>
                </c:pt>
                <c:pt idx="135">
                  <c:v>16478</c:v>
                </c:pt>
                <c:pt idx="136">
                  <c:v>16478</c:v>
                </c:pt>
                <c:pt idx="137">
                  <c:v>16478</c:v>
                </c:pt>
                <c:pt idx="138">
                  <c:v>16478</c:v>
                </c:pt>
                <c:pt idx="139">
                  <c:v>16478</c:v>
                </c:pt>
                <c:pt idx="140">
                  <c:v>16478</c:v>
                </c:pt>
                <c:pt idx="141">
                  <c:v>16478</c:v>
                </c:pt>
                <c:pt idx="142">
                  <c:v>16478</c:v>
                </c:pt>
                <c:pt idx="143">
                  <c:v>16478</c:v>
                </c:pt>
                <c:pt idx="144">
                  <c:v>16478</c:v>
                </c:pt>
                <c:pt idx="145">
                  <c:v>16478</c:v>
                </c:pt>
                <c:pt idx="146">
                  <c:v>16478</c:v>
                </c:pt>
                <c:pt idx="147">
                  <c:v>16478</c:v>
                </c:pt>
                <c:pt idx="148">
                  <c:v>16478</c:v>
                </c:pt>
                <c:pt idx="149">
                  <c:v>16478</c:v>
                </c:pt>
                <c:pt idx="150">
                  <c:v>16478</c:v>
                </c:pt>
                <c:pt idx="151">
                  <c:v>16478</c:v>
                </c:pt>
                <c:pt idx="152">
                  <c:v>16478</c:v>
                </c:pt>
                <c:pt idx="153">
                  <c:v>16478</c:v>
                </c:pt>
                <c:pt idx="154">
                  <c:v>16478</c:v>
                </c:pt>
                <c:pt idx="155">
                  <c:v>16478</c:v>
                </c:pt>
                <c:pt idx="156">
                  <c:v>16478</c:v>
                </c:pt>
                <c:pt idx="157">
                  <c:v>16478</c:v>
                </c:pt>
                <c:pt idx="158">
                  <c:v>16478</c:v>
                </c:pt>
                <c:pt idx="159">
                  <c:v>16478</c:v>
                </c:pt>
                <c:pt idx="160">
                  <c:v>16478</c:v>
                </c:pt>
                <c:pt idx="161">
                  <c:v>16478</c:v>
                </c:pt>
                <c:pt idx="162">
                  <c:v>16478</c:v>
                </c:pt>
                <c:pt idx="163">
                  <c:v>16478</c:v>
                </c:pt>
                <c:pt idx="164">
                  <c:v>16478</c:v>
                </c:pt>
                <c:pt idx="165">
                  <c:v>16478</c:v>
                </c:pt>
                <c:pt idx="166">
                  <c:v>16478</c:v>
                </c:pt>
                <c:pt idx="167">
                  <c:v>16478</c:v>
                </c:pt>
                <c:pt idx="168">
                  <c:v>16478</c:v>
                </c:pt>
                <c:pt idx="169">
                  <c:v>16478</c:v>
                </c:pt>
                <c:pt idx="170">
                  <c:v>16478</c:v>
                </c:pt>
                <c:pt idx="171">
                  <c:v>16478</c:v>
                </c:pt>
                <c:pt idx="172">
                  <c:v>16478</c:v>
                </c:pt>
                <c:pt idx="173">
                  <c:v>16478</c:v>
                </c:pt>
                <c:pt idx="174">
                  <c:v>16478</c:v>
                </c:pt>
                <c:pt idx="175">
                  <c:v>16478</c:v>
                </c:pt>
                <c:pt idx="176">
                  <c:v>16478</c:v>
                </c:pt>
                <c:pt idx="177">
                  <c:v>16478</c:v>
                </c:pt>
                <c:pt idx="178">
                  <c:v>16478</c:v>
                </c:pt>
                <c:pt idx="179">
                  <c:v>16478</c:v>
                </c:pt>
                <c:pt idx="180">
                  <c:v>16478</c:v>
                </c:pt>
                <c:pt idx="181">
                  <c:v>16478</c:v>
                </c:pt>
                <c:pt idx="182">
                  <c:v>16478</c:v>
                </c:pt>
                <c:pt idx="183">
                  <c:v>16478</c:v>
                </c:pt>
                <c:pt idx="184">
                  <c:v>16478</c:v>
                </c:pt>
                <c:pt idx="185">
                  <c:v>16478</c:v>
                </c:pt>
                <c:pt idx="186">
                  <c:v>16478</c:v>
                </c:pt>
                <c:pt idx="187">
                  <c:v>16478</c:v>
                </c:pt>
                <c:pt idx="188">
                  <c:v>16478</c:v>
                </c:pt>
                <c:pt idx="189">
                  <c:v>16478</c:v>
                </c:pt>
                <c:pt idx="190">
                  <c:v>16478</c:v>
                </c:pt>
                <c:pt idx="191">
                  <c:v>16478</c:v>
                </c:pt>
                <c:pt idx="192">
                  <c:v>16478</c:v>
                </c:pt>
                <c:pt idx="193">
                  <c:v>16478</c:v>
                </c:pt>
                <c:pt idx="194">
                  <c:v>16478</c:v>
                </c:pt>
                <c:pt idx="195">
                  <c:v>16478</c:v>
                </c:pt>
                <c:pt idx="196">
                  <c:v>16478</c:v>
                </c:pt>
                <c:pt idx="197">
                  <c:v>16478</c:v>
                </c:pt>
                <c:pt idx="198">
                  <c:v>16478</c:v>
                </c:pt>
                <c:pt idx="199">
                  <c:v>16478</c:v>
                </c:pt>
                <c:pt idx="200">
                  <c:v>16478</c:v>
                </c:pt>
                <c:pt idx="201">
                  <c:v>16478</c:v>
                </c:pt>
                <c:pt idx="202">
                  <c:v>16478</c:v>
                </c:pt>
                <c:pt idx="203">
                  <c:v>16478</c:v>
                </c:pt>
                <c:pt idx="204">
                  <c:v>16478</c:v>
                </c:pt>
                <c:pt idx="205">
                  <c:v>16478</c:v>
                </c:pt>
                <c:pt idx="206">
                  <c:v>16478</c:v>
                </c:pt>
                <c:pt idx="207">
                  <c:v>16478</c:v>
                </c:pt>
                <c:pt idx="208">
                  <c:v>16478</c:v>
                </c:pt>
                <c:pt idx="209">
                  <c:v>16478</c:v>
                </c:pt>
                <c:pt idx="210">
                  <c:v>16478</c:v>
                </c:pt>
                <c:pt idx="211">
                  <c:v>16478</c:v>
                </c:pt>
                <c:pt idx="212">
                  <c:v>16478</c:v>
                </c:pt>
                <c:pt idx="213">
                  <c:v>16478</c:v>
                </c:pt>
                <c:pt idx="214">
                  <c:v>16478</c:v>
                </c:pt>
                <c:pt idx="215">
                  <c:v>16478</c:v>
                </c:pt>
                <c:pt idx="216">
                  <c:v>16478</c:v>
                </c:pt>
                <c:pt idx="217">
                  <c:v>16478</c:v>
                </c:pt>
                <c:pt idx="218">
                  <c:v>16478</c:v>
                </c:pt>
                <c:pt idx="219">
                  <c:v>16478</c:v>
                </c:pt>
                <c:pt idx="220">
                  <c:v>16478</c:v>
                </c:pt>
                <c:pt idx="221">
                  <c:v>16478</c:v>
                </c:pt>
                <c:pt idx="222">
                  <c:v>16478</c:v>
                </c:pt>
                <c:pt idx="223">
                  <c:v>16478</c:v>
                </c:pt>
                <c:pt idx="224">
                  <c:v>16478</c:v>
                </c:pt>
                <c:pt idx="225">
                  <c:v>16478</c:v>
                </c:pt>
                <c:pt idx="226">
                  <c:v>16478</c:v>
                </c:pt>
                <c:pt idx="227">
                  <c:v>16478</c:v>
                </c:pt>
                <c:pt idx="228">
                  <c:v>16478</c:v>
                </c:pt>
                <c:pt idx="229">
                  <c:v>16478</c:v>
                </c:pt>
                <c:pt idx="230">
                  <c:v>16478</c:v>
                </c:pt>
                <c:pt idx="231">
                  <c:v>16478</c:v>
                </c:pt>
                <c:pt idx="232">
                  <c:v>16478</c:v>
                </c:pt>
                <c:pt idx="233">
                  <c:v>16478</c:v>
                </c:pt>
                <c:pt idx="234">
                  <c:v>16478</c:v>
                </c:pt>
                <c:pt idx="235">
                  <c:v>16478</c:v>
                </c:pt>
                <c:pt idx="236">
                  <c:v>16478</c:v>
                </c:pt>
                <c:pt idx="237">
                  <c:v>16478</c:v>
                </c:pt>
                <c:pt idx="238">
                  <c:v>16478</c:v>
                </c:pt>
                <c:pt idx="239">
                  <c:v>16478</c:v>
                </c:pt>
                <c:pt idx="240">
                  <c:v>16478</c:v>
                </c:pt>
                <c:pt idx="241">
                  <c:v>16478</c:v>
                </c:pt>
                <c:pt idx="242">
                  <c:v>16478</c:v>
                </c:pt>
                <c:pt idx="243">
                  <c:v>16478</c:v>
                </c:pt>
                <c:pt idx="244">
                  <c:v>16478</c:v>
                </c:pt>
                <c:pt idx="245">
                  <c:v>16478</c:v>
                </c:pt>
                <c:pt idx="246">
                  <c:v>16478</c:v>
                </c:pt>
                <c:pt idx="247">
                  <c:v>16478</c:v>
                </c:pt>
                <c:pt idx="248">
                  <c:v>16478</c:v>
                </c:pt>
                <c:pt idx="249">
                  <c:v>16478</c:v>
                </c:pt>
                <c:pt idx="250">
                  <c:v>16478</c:v>
                </c:pt>
                <c:pt idx="251">
                  <c:v>16478</c:v>
                </c:pt>
                <c:pt idx="252">
                  <c:v>16478</c:v>
                </c:pt>
                <c:pt idx="253">
                  <c:v>16478</c:v>
                </c:pt>
                <c:pt idx="254">
                  <c:v>16478</c:v>
                </c:pt>
                <c:pt idx="255">
                  <c:v>16478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Arizona</c:v>
                </c:pt>
              </c:strCache>
            </c:strRef>
          </c:tx>
          <c:spPr>
            <a:ln w="63500">
              <a:solidFill>
                <a:srgbClr val="DD8047"/>
              </a:solidFill>
            </a:ln>
          </c:spPr>
          <c:marker>
            <c:symbol val="none"/>
          </c:marker>
          <c:cat>
            <c:numRef>
              <c:f>Sheet1!$A$5:$A$260</c:f>
              <c:numCache>
                <c:formatCode>mmm\-yy</c:formatCode>
                <c:ptCount val="256"/>
                <c:pt idx="0">
                  <c:v>36404</c:v>
                </c:pt>
                <c:pt idx="1">
                  <c:v>36434</c:v>
                </c:pt>
                <c:pt idx="2">
                  <c:v>36465</c:v>
                </c:pt>
                <c:pt idx="3">
                  <c:v>36495</c:v>
                </c:pt>
                <c:pt idx="4">
                  <c:v>36526</c:v>
                </c:pt>
                <c:pt idx="5">
                  <c:v>36557</c:v>
                </c:pt>
                <c:pt idx="6">
                  <c:v>36586</c:v>
                </c:pt>
                <c:pt idx="7">
                  <c:v>36617</c:v>
                </c:pt>
                <c:pt idx="8">
                  <c:v>36647</c:v>
                </c:pt>
                <c:pt idx="9">
                  <c:v>36678</c:v>
                </c:pt>
                <c:pt idx="10">
                  <c:v>36708</c:v>
                </c:pt>
                <c:pt idx="11">
                  <c:v>36739</c:v>
                </c:pt>
                <c:pt idx="12">
                  <c:v>36770</c:v>
                </c:pt>
                <c:pt idx="13">
                  <c:v>36800</c:v>
                </c:pt>
                <c:pt idx="14">
                  <c:v>36831</c:v>
                </c:pt>
                <c:pt idx="15">
                  <c:v>36861</c:v>
                </c:pt>
                <c:pt idx="16">
                  <c:v>36892</c:v>
                </c:pt>
                <c:pt idx="17">
                  <c:v>36923</c:v>
                </c:pt>
                <c:pt idx="18">
                  <c:v>36951</c:v>
                </c:pt>
                <c:pt idx="19">
                  <c:v>36982</c:v>
                </c:pt>
                <c:pt idx="20">
                  <c:v>37012</c:v>
                </c:pt>
                <c:pt idx="21">
                  <c:v>37043</c:v>
                </c:pt>
                <c:pt idx="22">
                  <c:v>37073</c:v>
                </c:pt>
                <c:pt idx="23">
                  <c:v>37104</c:v>
                </c:pt>
                <c:pt idx="24">
                  <c:v>37135</c:v>
                </c:pt>
                <c:pt idx="25">
                  <c:v>37165</c:v>
                </c:pt>
                <c:pt idx="26">
                  <c:v>37196</c:v>
                </c:pt>
                <c:pt idx="27">
                  <c:v>37226</c:v>
                </c:pt>
                <c:pt idx="28">
                  <c:v>37257</c:v>
                </c:pt>
                <c:pt idx="29">
                  <c:v>37288</c:v>
                </c:pt>
                <c:pt idx="30">
                  <c:v>37316</c:v>
                </c:pt>
                <c:pt idx="31">
                  <c:v>37347</c:v>
                </c:pt>
                <c:pt idx="32">
                  <c:v>37377</c:v>
                </c:pt>
                <c:pt idx="33">
                  <c:v>37408</c:v>
                </c:pt>
                <c:pt idx="34">
                  <c:v>37438</c:v>
                </c:pt>
                <c:pt idx="35">
                  <c:v>37469</c:v>
                </c:pt>
                <c:pt idx="36">
                  <c:v>37500</c:v>
                </c:pt>
                <c:pt idx="37">
                  <c:v>37530</c:v>
                </c:pt>
                <c:pt idx="38">
                  <c:v>37561</c:v>
                </c:pt>
                <c:pt idx="39">
                  <c:v>37591</c:v>
                </c:pt>
                <c:pt idx="40">
                  <c:v>37622</c:v>
                </c:pt>
                <c:pt idx="41">
                  <c:v>37653</c:v>
                </c:pt>
                <c:pt idx="42">
                  <c:v>37681</c:v>
                </c:pt>
                <c:pt idx="43">
                  <c:v>37712</c:v>
                </c:pt>
                <c:pt idx="44">
                  <c:v>37742</c:v>
                </c:pt>
                <c:pt idx="45">
                  <c:v>37773</c:v>
                </c:pt>
                <c:pt idx="46">
                  <c:v>37803</c:v>
                </c:pt>
                <c:pt idx="47">
                  <c:v>37834</c:v>
                </c:pt>
                <c:pt idx="48">
                  <c:v>37865</c:v>
                </c:pt>
                <c:pt idx="49">
                  <c:v>37895</c:v>
                </c:pt>
                <c:pt idx="50">
                  <c:v>37926</c:v>
                </c:pt>
                <c:pt idx="51">
                  <c:v>37956</c:v>
                </c:pt>
                <c:pt idx="52">
                  <c:v>37987</c:v>
                </c:pt>
                <c:pt idx="53">
                  <c:v>38018</c:v>
                </c:pt>
                <c:pt idx="54">
                  <c:v>38047</c:v>
                </c:pt>
                <c:pt idx="55">
                  <c:v>38078</c:v>
                </c:pt>
                <c:pt idx="56">
                  <c:v>38108</c:v>
                </c:pt>
                <c:pt idx="57">
                  <c:v>38139</c:v>
                </c:pt>
                <c:pt idx="58">
                  <c:v>38169</c:v>
                </c:pt>
                <c:pt idx="59">
                  <c:v>38200</c:v>
                </c:pt>
                <c:pt idx="60">
                  <c:v>38231</c:v>
                </c:pt>
                <c:pt idx="61">
                  <c:v>38261</c:v>
                </c:pt>
                <c:pt idx="62">
                  <c:v>38292</c:v>
                </c:pt>
                <c:pt idx="63">
                  <c:v>38322</c:v>
                </c:pt>
                <c:pt idx="64">
                  <c:v>38353</c:v>
                </c:pt>
                <c:pt idx="65">
                  <c:v>38384</c:v>
                </c:pt>
                <c:pt idx="66">
                  <c:v>38412</c:v>
                </c:pt>
                <c:pt idx="67">
                  <c:v>38443</c:v>
                </c:pt>
                <c:pt idx="68">
                  <c:v>38473</c:v>
                </c:pt>
                <c:pt idx="69">
                  <c:v>38504</c:v>
                </c:pt>
                <c:pt idx="70">
                  <c:v>38534</c:v>
                </c:pt>
                <c:pt idx="71">
                  <c:v>38565</c:v>
                </c:pt>
                <c:pt idx="72">
                  <c:v>38596</c:v>
                </c:pt>
                <c:pt idx="73">
                  <c:v>38626</c:v>
                </c:pt>
                <c:pt idx="74">
                  <c:v>38657</c:v>
                </c:pt>
                <c:pt idx="75">
                  <c:v>38687</c:v>
                </c:pt>
                <c:pt idx="76">
                  <c:v>38718</c:v>
                </c:pt>
                <c:pt idx="77">
                  <c:v>38749</c:v>
                </c:pt>
                <c:pt idx="78">
                  <c:v>38777</c:v>
                </c:pt>
                <c:pt idx="79">
                  <c:v>38808</c:v>
                </c:pt>
                <c:pt idx="80">
                  <c:v>38838</c:v>
                </c:pt>
                <c:pt idx="81">
                  <c:v>38869</c:v>
                </c:pt>
                <c:pt idx="82">
                  <c:v>38899</c:v>
                </c:pt>
                <c:pt idx="83">
                  <c:v>38930</c:v>
                </c:pt>
                <c:pt idx="84">
                  <c:v>38961</c:v>
                </c:pt>
                <c:pt idx="85">
                  <c:v>38991</c:v>
                </c:pt>
                <c:pt idx="86">
                  <c:v>39022</c:v>
                </c:pt>
                <c:pt idx="87">
                  <c:v>39052</c:v>
                </c:pt>
                <c:pt idx="88">
                  <c:v>39083</c:v>
                </c:pt>
                <c:pt idx="89">
                  <c:v>39114</c:v>
                </c:pt>
                <c:pt idx="90">
                  <c:v>39142</c:v>
                </c:pt>
                <c:pt idx="91">
                  <c:v>39173</c:v>
                </c:pt>
                <c:pt idx="92">
                  <c:v>39203</c:v>
                </c:pt>
                <c:pt idx="93">
                  <c:v>39234</c:v>
                </c:pt>
                <c:pt idx="94">
                  <c:v>39264</c:v>
                </c:pt>
                <c:pt idx="95">
                  <c:v>39295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39661</c:v>
                </c:pt>
                <c:pt idx="108">
                  <c:v>39692</c:v>
                </c:pt>
                <c:pt idx="109">
                  <c:v>39722</c:v>
                </c:pt>
                <c:pt idx="110">
                  <c:v>39753</c:v>
                </c:pt>
                <c:pt idx="111">
                  <c:v>39783</c:v>
                </c:pt>
                <c:pt idx="112">
                  <c:v>39814</c:v>
                </c:pt>
                <c:pt idx="113">
                  <c:v>39845</c:v>
                </c:pt>
                <c:pt idx="114">
                  <c:v>39873</c:v>
                </c:pt>
                <c:pt idx="115">
                  <c:v>39904</c:v>
                </c:pt>
                <c:pt idx="116">
                  <c:v>39934</c:v>
                </c:pt>
                <c:pt idx="117">
                  <c:v>39965</c:v>
                </c:pt>
                <c:pt idx="118">
                  <c:v>39995</c:v>
                </c:pt>
                <c:pt idx="119">
                  <c:v>40026</c:v>
                </c:pt>
                <c:pt idx="120">
                  <c:v>40057</c:v>
                </c:pt>
                <c:pt idx="121">
                  <c:v>40087</c:v>
                </c:pt>
                <c:pt idx="122">
                  <c:v>40118</c:v>
                </c:pt>
                <c:pt idx="123">
                  <c:v>40148</c:v>
                </c:pt>
                <c:pt idx="124">
                  <c:v>40179</c:v>
                </c:pt>
                <c:pt idx="125">
                  <c:v>40210</c:v>
                </c:pt>
                <c:pt idx="126">
                  <c:v>40238</c:v>
                </c:pt>
                <c:pt idx="127">
                  <c:v>40269</c:v>
                </c:pt>
                <c:pt idx="128">
                  <c:v>40299</c:v>
                </c:pt>
                <c:pt idx="129">
                  <c:v>40330</c:v>
                </c:pt>
                <c:pt idx="130">
                  <c:v>40360</c:v>
                </c:pt>
                <c:pt idx="131">
                  <c:v>40391</c:v>
                </c:pt>
                <c:pt idx="132">
                  <c:v>40422</c:v>
                </c:pt>
                <c:pt idx="133">
                  <c:v>40452</c:v>
                </c:pt>
                <c:pt idx="134">
                  <c:v>40483</c:v>
                </c:pt>
                <c:pt idx="135">
                  <c:v>40513</c:v>
                </c:pt>
                <c:pt idx="136">
                  <c:v>40544</c:v>
                </c:pt>
                <c:pt idx="137">
                  <c:v>40575</c:v>
                </c:pt>
                <c:pt idx="138">
                  <c:v>40603</c:v>
                </c:pt>
                <c:pt idx="139">
                  <c:v>40634</c:v>
                </c:pt>
                <c:pt idx="140">
                  <c:v>40664</c:v>
                </c:pt>
                <c:pt idx="141">
                  <c:v>40695</c:v>
                </c:pt>
                <c:pt idx="142">
                  <c:v>40725</c:v>
                </c:pt>
                <c:pt idx="143">
                  <c:v>40756</c:v>
                </c:pt>
                <c:pt idx="144">
                  <c:v>40787</c:v>
                </c:pt>
                <c:pt idx="145">
                  <c:v>40817</c:v>
                </c:pt>
                <c:pt idx="146">
                  <c:v>40848</c:v>
                </c:pt>
                <c:pt idx="147">
                  <c:v>40878</c:v>
                </c:pt>
                <c:pt idx="148">
                  <c:v>40909</c:v>
                </c:pt>
                <c:pt idx="149">
                  <c:v>40940</c:v>
                </c:pt>
                <c:pt idx="150">
                  <c:v>40969</c:v>
                </c:pt>
                <c:pt idx="151">
                  <c:v>41000</c:v>
                </c:pt>
                <c:pt idx="152">
                  <c:v>41030</c:v>
                </c:pt>
                <c:pt idx="153">
                  <c:v>41061</c:v>
                </c:pt>
                <c:pt idx="154">
                  <c:v>41091</c:v>
                </c:pt>
                <c:pt idx="155">
                  <c:v>41122</c:v>
                </c:pt>
                <c:pt idx="156">
                  <c:v>41153</c:v>
                </c:pt>
                <c:pt idx="157">
                  <c:v>41183</c:v>
                </c:pt>
                <c:pt idx="158">
                  <c:v>41214</c:v>
                </c:pt>
                <c:pt idx="159">
                  <c:v>41244</c:v>
                </c:pt>
                <c:pt idx="160">
                  <c:v>41275</c:v>
                </c:pt>
                <c:pt idx="161">
                  <c:v>41306</c:v>
                </c:pt>
                <c:pt idx="162">
                  <c:v>41334</c:v>
                </c:pt>
                <c:pt idx="163">
                  <c:v>41365</c:v>
                </c:pt>
                <c:pt idx="164">
                  <c:v>41395</c:v>
                </c:pt>
                <c:pt idx="165">
                  <c:v>41426</c:v>
                </c:pt>
                <c:pt idx="166">
                  <c:v>41456</c:v>
                </c:pt>
                <c:pt idx="167">
                  <c:v>41487</c:v>
                </c:pt>
                <c:pt idx="168">
                  <c:v>41518</c:v>
                </c:pt>
                <c:pt idx="169">
                  <c:v>41548</c:v>
                </c:pt>
                <c:pt idx="170">
                  <c:v>41579</c:v>
                </c:pt>
                <c:pt idx="171">
                  <c:v>41609</c:v>
                </c:pt>
                <c:pt idx="172">
                  <c:v>41640</c:v>
                </c:pt>
                <c:pt idx="173">
                  <c:v>41671</c:v>
                </c:pt>
                <c:pt idx="174">
                  <c:v>41699</c:v>
                </c:pt>
                <c:pt idx="175">
                  <c:v>41730</c:v>
                </c:pt>
                <c:pt idx="176">
                  <c:v>41760</c:v>
                </c:pt>
                <c:pt idx="177">
                  <c:v>41791</c:v>
                </c:pt>
                <c:pt idx="178">
                  <c:v>41821</c:v>
                </c:pt>
                <c:pt idx="179">
                  <c:v>41852</c:v>
                </c:pt>
                <c:pt idx="180">
                  <c:v>41883</c:v>
                </c:pt>
                <c:pt idx="181">
                  <c:v>41913</c:v>
                </c:pt>
                <c:pt idx="182">
                  <c:v>41944</c:v>
                </c:pt>
                <c:pt idx="183">
                  <c:v>41974</c:v>
                </c:pt>
                <c:pt idx="184">
                  <c:v>42005</c:v>
                </c:pt>
                <c:pt idx="185">
                  <c:v>42036</c:v>
                </c:pt>
                <c:pt idx="186">
                  <c:v>42064</c:v>
                </c:pt>
                <c:pt idx="187">
                  <c:v>42095</c:v>
                </c:pt>
                <c:pt idx="188">
                  <c:v>42125</c:v>
                </c:pt>
                <c:pt idx="189">
                  <c:v>42156</c:v>
                </c:pt>
                <c:pt idx="190">
                  <c:v>42186</c:v>
                </c:pt>
                <c:pt idx="191">
                  <c:v>42217</c:v>
                </c:pt>
                <c:pt idx="192">
                  <c:v>42248</c:v>
                </c:pt>
                <c:pt idx="193">
                  <c:v>42278</c:v>
                </c:pt>
                <c:pt idx="194">
                  <c:v>42309</c:v>
                </c:pt>
                <c:pt idx="195">
                  <c:v>42339</c:v>
                </c:pt>
                <c:pt idx="196">
                  <c:v>42370</c:v>
                </c:pt>
                <c:pt idx="197">
                  <c:v>42401</c:v>
                </c:pt>
                <c:pt idx="198">
                  <c:v>42430</c:v>
                </c:pt>
                <c:pt idx="199">
                  <c:v>42461</c:v>
                </c:pt>
                <c:pt idx="200">
                  <c:v>42491</c:v>
                </c:pt>
                <c:pt idx="201">
                  <c:v>42522</c:v>
                </c:pt>
                <c:pt idx="202">
                  <c:v>42552</c:v>
                </c:pt>
                <c:pt idx="203">
                  <c:v>42583</c:v>
                </c:pt>
                <c:pt idx="204">
                  <c:v>42614</c:v>
                </c:pt>
                <c:pt idx="205">
                  <c:v>42644</c:v>
                </c:pt>
                <c:pt idx="206">
                  <c:v>42675</c:v>
                </c:pt>
                <c:pt idx="207">
                  <c:v>42705</c:v>
                </c:pt>
                <c:pt idx="208">
                  <c:v>42736</c:v>
                </c:pt>
                <c:pt idx="209">
                  <c:v>42767</c:v>
                </c:pt>
                <c:pt idx="210">
                  <c:v>42795</c:v>
                </c:pt>
                <c:pt idx="211">
                  <c:v>42826</c:v>
                </c:pt>
                <c:pt idx="212">
                  <c:v>42856</c:v>
                </c:pt>
                <c:pt idx="213">
                  <c:v>42887</c:v>
                </c:pt>
                <c:pt idx="214">
                  <c:v>42917</c:v>
                </c:pt>
                <c:pt idx="215">
                  <c:v>42948</c:v>
                </c:pt>
                <c:pt idx="216">
                  <c:v>42979</c:v>
                </c:pt>
                <c:pt idx="217">
                  <c:v>43009</c:v>
                </c:pt>
                <c:pt idx="218">
                  <c:v>43040</c:v>
                </c:pt>
                <c:pt idx="219">
                  <c:v>43070</c:v>
                </c:pt>
                <c:pt idx="220">
                  <c:v>43101</c:v>
                </c:pt>
                <c:pt idx="221">
                  <c:v>43132</c:v>
                </c:pt>
                <c:pt idx="222">
                  <c:v>43160</c:v>
                </c:pt>
                <c:pt idx="223">
                  <c:v>43191</c:v>
                </c:pt>
                <c:pt idx="224">
                  <c:v>43221</c:v>
                </c:pt>
                <c:pt idx="225">
                  <c:v>43252</c:v>
                </c:pt>
                <c:pt idx="226">
                  <c:v>43282</c:v>
                </c:pt>
                <c:pt idx="227">
                  <c:v>43313</c:v>
                </c:pt>
                <c:pt idx="228">
                  <c:v>43344</c:v>
                </c:pt>
                <c:pt idx="229">
                  <c:v>43374</c:v>
                </c:pt>
                <c:pt idx="230">
                  <c:v>43405</c:v>
                </c:pt>
                <c:pt idx="231">
                  <c:v>43435</c:v>
                </c:pt>
                <c:pt idx="232">
                  <c:v>43466</c:v>
                </c:pt>
                <c:pt idx="233">
                  <c:v>43497</c:v>
                </c:pt>
                <c:pt idx="234">
                  <c:v>43525</c:v>
                </c:pt>
                <c:pt idx="235">
                  <c:v>43556</c:v>
                </c:pt>
                <c:pt idx="236">
                  <c:v>43586</c:v>
                </c:pt>
                <c:pt idx="237">
                  <c:v>43617</c:v>
                </c:pt>
                <c:pt idx="238">
                  <c:v>43647</c:v>
                </c:pt>
                <c:pt idx="239">
                  <c:v>43678</c:v>
                </c:pt>
                <c:pt idx="240">
                  <c:v>43709</c:v>
                </c:pt>
                <c:pt idx="241">
                  <c:v>43739</c:v>
                </c:pt>
                <c:pt idx="242">
                  <c:v>43770</c:v>
                </c:pt>
                <c:pt idx="243">
                  <c:v>43800</c:v>
                </c:pt>
                <c:pt idx="244">
                  <c:v>43831</c:v>
                </c:pt>
                <c:pt idx="245">
                  <c:v>43862</c:v>
                </c:pt>
                <c:pt idx="246">
                  <c:v>43891</c:v>
                </c:pt>
                <c:pt idx="247">
                  <c:v>43922</c:v>
                </c:pt>
                <c:pt idx="248">
                  <c:v>43952</c:v>
                </c:pt>
                <c:pt idx="249">
                  <c:v>43983</c:v>
                </c:pt>
                <c:pt idx="250">
                  <c:v>44013</c:v>
                </c:pt>
                <c:pt idx="251">
                  <c:v>44044</c:v>
                </c:pt>
                <c:pt idx="252">
                  <c:v>44075</c:v>
                </c:pt>
                <c:pt idx="253">
                  <c:v>44105</c:v>
                </c:pt>
                <c:pt idx="254">
                  <c:v>44136</c:v>
                </c:pt>
                <c:pt idx="255">
                  <c:v>44166</c:v>
                </c:pt>
              </c:numCache>
            </c:numRef>
          </c:cat>
          <c:val>
            <c:numRef>
              <c:f>Sheet1!$F$5:$F$260</c:f>
              <c:numCache>
                <c:formatCode>#,##0</c:formatCode>
                <c:ptCount val="256"/>
                <c:pt idx="0">
                  <c:v>10875</c:v>
                </c:pt>
                <c:pt idx="1">
                  <c:v>10875</c:v>
                </c:pt>
                <c:pt idx="2">
                  <c:v>10875</c:v>
                </c:pt>
                <c:pt idx="3">
                  <c:v>10875</c:v>
                </c:pt>
                <c:pt idx="4">
                  <c:v>10875</c:v>
                </c:pt>
                <c:pt idx="5">
                  <c:v>10875</c:v>
                </c:pt>
                <c:pt idx="6">
                  <c:v>10875</c:v>
                </c:pt>
                <c:pt idx="7">
                  <c:v>10875</c:v>
                </c:pt>
                <c:pt idx="8">
                  <c:v>10875</c:v>
                </c:pt>
                <c:pt idx="9">
                  <c:v>10875</c:v>
                </c:pt>
                <c:pt idx="10">
                  <c:v>10875</c:v>
                </c:pt>
                <c:pt idx="11">
                  <c:v>10875</c:v>
                </c:pt>
                <c:pt idx="12">
                  <c:v>10875</c:v>
                </c:pt>
                <c:pt idx="13">
                  <c:v>10875</c:v>
                </c:pt>
                <c:pt idx="14">
                  <c:v>10875</c:v>
                </c:pt>
                <c:pt idx="15">
                  <c:v>10875</c:v>
                </c:pt>
                <c:pt idx="16">
                  <c:v>10875</c:v>
                </c:pt>
                <c:pt idx="17">
                  <c:v>10875</c:v>
                </c:pt>
                <c:pt idx="18">
                  <c:v>10875</c:v>
                </c:pt>
                <c:pt idx="19">
                  <c:v>10875</c:v>
                </c:pt>
                <c:pt idx="20">
                  <c:v>10875</c:v>
                </c:pt>
                <c:pt idx="21">
                  <c:v>10875</c:v>
                </c:pt>
                <c:pt idx="22">
                  <c:v>10875</c:v>
                </c:pt>
                <c:pt idx="23">
                  <c:v>10875</c:v>
                </c:pt>
                <c:pt idx="24">
                  <c:v>10875</c:v>
                </c:pt>
                <c:pt idx="25">
                  <c:v>10875</c:v>
                </c:pt>
                <c:pt idx="26">
                  <c:v>10875</c:v>
                </c:pt>
                <c:pt idx="27">
                  <c:v>10875</c:v>
                </c:pt>
                <c:pt idx="28">
                  <c:v>10875</c:v>
                </c:pt>
                <c:pt idx="29">
                  <c:v>10875</c:v>
                </c:pt>
                <c:pt idx="30">
                  <c:v>10875</c:v>
                </c:pt>
                <c:pt idx="31">
                  <c:v>10875</c:v>
                </c:pt>
                <c:pt idx="32">
                  <c:v>10875</c:v>
                </c:pt>
                <c:pt idx="33">
                  <c:v>10875</c:v>
                </c:pt>
                <c:pt idx="34">
                  <c:v>10875</c:v>
                </c:pt>
                <c:pt idx="35">
                  <c:v>10875</c:v>
                </c:pt>
                <c:pt idx="36">
                  <c:v>10875</c:v>
                </c:pt>
                <c:pt idx="37">
                  <c:v>10875</c:v>
                </c:pt>
                <c:pt idx="38">
                  <c:v>10875</c:v>
                </c:pt>
                <c:pt idx="39">
                  <c:v>10875</c:v>
                </c:pt>
                <c:pt idx="40">
                  <c:v>10875</c:v>
                </c:pt>
                <c:pt idx="41">
                  <c:v>10875</c:v>
                </c:pt>
                <c:pt idx="42">
                  <c:v>10875</c:v>
                </c:pt>
                <c:pt idx="43">
                  <c:v>10875</c:v>
                </c:pt>
                <c:pt idx="44">
                  <c:v>10875</c:v>
                </c:pt>
                <c:pt idx="45">
                  <c:v>10875</c:v>
                </c:pt>
                <c:pt idx="46">
                  <c:v>10875</c:v>
                </c:pt>
                <c:pt idx="47">
                  <c:v>10875</c:v>
                </c:pt>
                <c:pt idx="48">
                  <c:v>10875</c:v>
                </c:pt>
                <c:pt idx="49">
                  <c:v>10875</c:v>
                </c:pt>
                <c:pt idx="50">
                  <c:v>10875</c:v>
                </c:pt>
                <c:pt idx="51">
                  <c:v>10875</c:v>
                </c:pt>
                <c:pt idx="52">
                  <c:v>10875</c:v>
                </c:pt>
                <c:pt idx="53">
                  <c:v>10875</c:v>
                </c:pt>
                <c:pt idx="54">
                  <c:v>10875</c:v>
                </c:pt>
                <c:pt idx="55">
                  <c:v>10875</c:v>
                </c:pt>
                <c:pt idx="56">
                  <c:v>10875</c:v>
                </c:pt>
                <c:pt idx="57">
                  <c:v>10875</c:v>
                </c:pt>
                <c:pt idx="58">
                  <c:v>10875</c:v>
                </c:pt>
                <c:pt idx="59">
                  <c:v>10875</c:v>
                </c:pt>
                <c:pt idx="60">
                  <c:v>10875</c:v>
                </c:pt>
                <c:pt idx="61">
                  <c:v>10875</c:v>
                </c:pt>
                <c:pt idx="62">
                  <c:v>10875</c:v>
                </c:pt>
                <c:pt idx="63">
                  <c:v>10875</c:v>
                </c:pt>
                <c:pt idx="64">
                  <c:v>10875</c:v>
                </c:pt>
                <c:pt idx="65">
                  <c:v>10875</c:v>
                </c:pt>
                <c:pt idx="66">
                  <c:v>10875</c:v>
                </c:pt>
                <c:pt idx="67">
                  <c:v>10875</c:v>
                </c:pt>
                <c:pt idx="68">
                  <c:v>10875</c:v>
                </c:pt>
                <c:pt idx="69">
                  <c:v>10875</c:v>
                </c:pt>
                <c:pt idx="70">
                  <c:v>10875</c:v>
                </c:pt>
                <c:pt idx="71">
                  <c:v>10875</c:v>
                </c:pt>
                <c:pt idx="72">
                  <c:v>10875</c:v>
                </c:pt>
                <c:pt idx="73">
                  <c:v>10875</c:v>
                </c:pt>
                <c:pt idx="74">
                  <c:v>10875</c:v>
                </c:pt>
                <c:pt idx="75">
                  <c:v>10875</c:v>
                </c:pt>
                <c:pt idx="76">
                  <c:v>10875</c:v>
                </c:pt>
                <c:pt idx="77">
                  <c:v>10875</c:v>
                </c:pt>
                <c:pt idx="78">
                  <c:v>10875</c:v>
                </c:pt>
                <c:pt idx="79">
                  <c:v>10875</c:v>
                </c:pt>
                <c:pt idx="80">
                  <c:v>10875</c:v>
                </c:pt>
                <c:pt idx="81">
                  <c:v>10875</c:v>
                </c:pt>
                <c:pt idx="82">
                  <c:v>10875</c:v>
                </c:pt>
                <c:pt idx="83">
                  <c:v>10875</c:v>
                </c:pt>
                <c:pt idx="84">
                  <c:v>10875</c:v>
                </c:pt>
                <c:pt idx="85">
                  <c:v>10875</c:v>
                </c:pt>
                <c:pt idx="86">
                  <c:v>10875</c:v>
                </c:pt>
                <c:pt idx="87">
                  <c:v>10875</c:v>
                </c:pt>
                <c:pt idx="88">
                  <c:v>10875</c:v>
                </c:pt>
                <c:pt idx="89">
                  <c:v>10875</c:v>
                </c:pt>
                <c:pt idx="90">
                  <c:v>10875</c:v>
                </c:pt>
                <c:pt idx="91">
                  <c:v>10875</c:v>
                </c:pt>
                <c:pt idx="92">
                  <c:v>10875</c:v>
                </c:pt>
                <c:pt idx="93">
                  <c:v>10875</c:v>
                </c:pt>
                <c:pt idx="94">
                  <c:v>10875</c:v>
                </c:pt>
                <c:pt idx="95">
                  <c:v>10875</c:v>
                </c:pt>
                <c:pt idx="96">
                  <c:v>10875</c:v>
                </c:pt>
                <c:pt idx="97">
                  <c:v>10875</c:v>
                </c:pt>
                <c:pt idx="98">
                  <c:v>10875</c:v>
                </c:pt>
                <c:pt idx="99">
                  <c:v>10875</c:v>
                </c:pt>
                <c:pt idx="100">
                  <c:v>10875</c:v>
                </c:pt>
                <c:pt idx="101">
                  <c:v>10875</c:v>
                </c:pt>
                <c:pt idx="102">
                  <c:v>10875</c:v>
                </c:pt>
                <c:pt idx="103">
                  <c:v>10875</c:v>
                </c:pt>
                <c:pt idx="104">
                  <c:v>10875</c:v>
                </c:pt>
                <c:pt idx="105">
                  <c:v>10875</c:v>
                </c:pt>
                <c:pt idx="106">
                  <c:v>10875</c:v>
                </c:pt>
                <c:pt idx="107">
                  <c:v>10875</c:v>
                </c:pt>
                <c:pt idx="108">
                  <c:v>10875</c:v>
                </c:pt>
                <c:pt idx="109">
                  <c:v>10875</c:v>
                </c:pt>
                <c:pt idx="110">
                  <c:v>10875</c:v>
                </c:pt>
                <c:pt idx="111">
                  <c:v>10875</c:v>
                </c:pt>
                <c:pt idx="112">
                  <c:v>10875</c:v>
                </c:pt>
                <c:pt idx="113">
                  <c:v>10875</c:v>
                </c:pt>
                <c:pt idx="114">
                  <c:v>10875</c:v>
                </c:pt>
                <c:pt idx="115">
                  <c:v>10875</c:v>
                </c:pt>
                <c:pt idx="116">
                  <c:v>10875</c:v>
                </c:pt>
                <c:pt idx="117">
                  <c:v>10875</c:v>
                </c:pt>
                <c:pt idx="118">
                  <c:v>10875</c:v>
                </c:pt>
                <c:pt idx="119">
                  <c:v>10875</c:v>
                </c:pt>
                <c:pt idx="120">
                  <c:v>10875</c:v>
                </c:pt>
                <c:pt idx="121">
                  <c:v>10875</c:v>
                </c:pt>
                <c:pt idx="122">
                  <c:v>10875</c:v>
                </c:pt>
                <c:pt idx="123">
                  <c:v>10875</c:v>
                </c:pt>
                <c:pt idx="124">
                  <c:v>10875</c:v>
                </c:pt>
                <c:pt idx="125">
                  <c:v>10875</c:v>
                </c:pt>
                <c:pt idx="126">
                  <c:v>10875</c:v>
                </c:pt>
                <c:pt idx="127">
                  <c:v>10875</c:v>
                </c:pt>
                <c:pt idx="128">
                  <c:v>10875</c:v>
                </c:pt>
                <c:pt idx="129">
                  <c:v>10875</c:v>
                </c:pt>
                <c:pt idx="130">
                  <c:v>10875</c:v>
                </c:pt>
                <c:pt idx="131">
                  <c:v>10875</c:v>
                </c:pt>
                <c:pt idx="132">
                  <c:v>10875</c:v>
                </c:pt>
                <c:pt idx="133">
                  <c:v>10875</c:v>
                </c:pt>
                <c:pt idx="134">
                  <c:v>10875</c:v>
                </c:pt>
                <c:pt idx="135">
                  <c:v>10875</c:v>
                </c:pt>
                <c:pt idx="136">
                  <c:v>10875</c:v>
                </c:pt>
                <c:pt idx="137">
                  <c:v>10875</c:v>
                </c:pt>
                <c:pt idx="138">
                  <c:v>10875</c:v>
                </c:pt>
                <c:pt idx="139">
                  <c:v>10875</c:v>
                </c:pt>
                <c:pt idx="140">
                  <c:v>10875</c:v>
                </c:pt>
                <c:pt idx="141">
                  <c:v>10875</c:v>
                </c:pt>
                <c:pt idx="142">
                  <c:v>10875</c:v>
                </c:pt>
                <c:pt idx="143">
                  <c:v>10875</c:v>
                </c:pt>
                <c:pt idx="144">
                  <c:v>10875</c:v>
                </c:pt>
                <c:pt idx="145">
                  <c:v>10875</c:v>
                </c:pt>
                <c:pt idx="146">
                  <c:v>10875</c:v>
                </c:pt>
                <c:pt idx="147">
                  <c:v>10875</c:v>
                </c:pt>
                <c:pt idx="148">
                  <c:v>10875</c:v>
                </c:pt>
                <c:pt idx="149">
                  <c:v>10875</c:v>
                </c:pt>
                <c:pt idx="150">
                  <c:v>10875</c:v>
                </c:pt>
                <c:pt idx="151">
                  <c:v>10875</c:v>
                </c:pt>
                <c:pt idx="152">
                  <c:v>10875</c:v>
                </c:pt>
                <c:pt idx="153">
                  <c:v>10875</c:v>
                </c:pt>
                <c:pt idx="154">
                  <c:v>10875</c:v>
                </c:pt>
                <c:pt idx="155">
                  <c:v>10875</c:v>
                </c:pt>
                <c:pt idx="156">
                  <c:v>10875</c:v>
                </c:pt>
                <c:pt idx="157">
                  <c:v>10875</c:v>
                </c:pt>
                <c:pt idx="158">
                  <c:v>10875</c:v>
                </c:pt>
                <c:pt idx="159">
                  <c:v>10875</c:v>
                </c:pt>
                <c:pt idx="160">
                  <c:v>10875</c:v>
                </c:pt>
                <c:pt idx="161">
                  <c:v>10875</c:v>
                </c:pt>
                <c:pt idx="162">
                  <c:v>10875</c:v>
                </c:pt>
                <c:pt idx="163">
                  <c:v>10875</c:v>
                </c:pt>
                <c:pt idx="164">
                  <c:v>10875</c:v>
                </c:pt>
                <c:pt idx="165">
                  <c:v>10875</c:v>
                </c:pt>
                <c:pt idx="166">
                  <c:v>10875</c:v>
                </c:pt>
                <c:pt idx="167">
                  <c:v>10875</c:v>
                </c:pt>
                <c:pt idx="168">
                  <c:v>10875</c:v>
                </c:pt>
                <c:pt idx="169">
                  <c:v>10875</c:v>
                </c:pt>
                <c:pt idx="170">
                  <c:v>10875</c:v>
                </c:pt>
                <c:pt idx="171">
                  <c:v>10875</c:v>
                </c:pt>
                <c:pt idx="172">
                  <c:v>10875</c:v>
                </c:pt>
                <c:pt idx="173">
                  <c:v>10875</c:v>
                </c:pt>
                <c:pt idx="174">
                  <c:v>10875</c:v>
                </c:pt>
                <c:pt idx="175">
                  <c:v>10875</c:v>
                </c:pt>
                <c:pt idx="176">
                  <c:v>10875</c:v>
                </c:pt>
                <c:pt idx="177">
                  <c:v>10875</c:v>
                </c:pt>
                <c:pt idx="178">
                  <c:v>10875</c:v>
                </c:pt>
                <c:pt idx="179">
                  <c:v>10875</c:v>
                </c:pt>
                <c:pt idx="180">
                  <c:v>10875</c:v>
                </c:pt>
                <c:pt idx="181">
                  <c:v>10875</c:v>
                </c:pt>
                <c:pt idx="182">
                  <c:v>10875</c:v>
                </c:pt>
                <c:pt idx="183">
                  <c:v>10875</c:v>
                </c:pt>
                <c:pt idx="184">
                  <c:v>10875</c:v>
                </c:pt>
                <c:pt idx="185">
                  <c:v>10875</c:v>
                </c:pt>
                <c:pt idx="186">
                  <c:v>10875</c:v>
                </c:pt>
                <c:pt idx="187">
                  <c:v>10875</c:v>
                </c:pt>
                <c:pt idx="188">
                  <c:v>10875</c:v>
                </c:pt>
                <c:pt idx="189">
                  <c:v>10875</c:v>
                </c:pt>
                <c:pt idx="190">
                  <c:v>10875</c:v>
                </c:pt>
                <c:pt idx="191">
                  <c:v>10875</c:v>
                </c:pt>
                <c:pt idx="192">
                  <c:v>10875</c:v>
                </c:pt>
                <c:pt idx="193">
                  <c:v>10875</c:v>
                </c:pt>
                <c:pt idx="194">
                  <c:v>10875</c:v>
                </c:pt>
                <c:pt idx="195">
                  <c:v>10875</c:v>
                </c:pt>
                <c:pt idx="196">
                  <c:v>10875</c:v>
                </c:pt>
                <c:pt idx="197">
                  <c:v>10875</c:v>
                </c:pt>
                <c:pt idx="198">
                  <c:v>10875</c:v>
                </c:pt>
                <c:pt idx="199">
                  <c:v>10875</c:v>
                </c:pt>
                <c:pt idx="200">
                  <c:v>10875</c:v>
                </c:pt>
                <c:pt idx="201">
                  <c:v>10875</c:v>
                </c:pt>
                <c:pt idx="202">
                  <c:v>10875</c:v>
                </c:pt>
                <c:pt idx="203">
                  <c:v>10875</c:v>
                </c:pt>
                <c:pt idx="204">
                  <c:v>10875</c:v>
                </c:pt>
                <c:pt idx="205">
                  <c:v>10875</c:v>
                </c:pt>
                <c:pt idx="206">
                  <c:v>10875</c:v>
                </c:pt>
                <c:pt idx="207">
                  <c:v>10875</c:v>
                </c:pt>
                <c:pt idx="208">
                  <c:v>10875</c:v>
                </c:pt>
                <c:pt idx="209">
                  <c:v>10875</c:v>
                </c:pt>
                <c:pt idx="210">
                  <c:v>10875</c:v>
                </c:pt>
                <c:pt idx="211">
                  <c:v>10875</c:v>
                </c:pt>
                <c:pt idx="212">
                  <c:v>10875</c:v>
                </c:pt>
                <c:pt idx="213">
                  <c:v>10875</c:v>
                </c:pt>
                <c:pt idx="214">
                  <c:v>10875</c:v>
                </c:pt>
                <c:pt idx="215">
                  <c:v>10875</c:v>
                </c:pt>
                <c:pt idx="216">
                  <c:v>10875</c:v>
                </c:pt>
                <c:pt idx="217">
                  <c:v>10875</c:v>
                </c:pt>
                <c:pt idx="218">
                  <c:v>10875</c:v>
                </c:pt>
                <c:pt idx="219">
                  <c:v>10875</c:v>
                </c:pt>
                <c:pt idx="220">
                  <c:v>10875</c:v>
                </c:pt>
                <c:pt idx="221">
                  <c:v>10875</c:v>
                </c:pt>
                <c:pt idx="222">
                  <c:v>10875</c:v>
                </c:pt>
                <c:pt idx="223">
                  <c:v>10875</c:v>
                </c:pt>
                <c:pt idx="224">
                  <c:v>10875</c:v>
                </c:pt>
                <c:pt idx="225">
                  <c:v>10875</c:v>
                </c:pt>
                <c:pt idx="226">
                  <c:v>10875</c:v>
                </c:pt>
                <c:pt idx="227">
                  <c:v>10875</c:v>
                </c:pt>
                <c:pt idx="228">
                  <c:v>10875</c:v>
                </c:pt>
                <c:pt idx="229">
                  <c:v>10875</c:v>
                </c:pt>
                <c:pt idx="230">
                  <c:v>10875</c:v>
                </c:pt>
                <c:pt idx="231">
                  <c:v>10875</c:v>
                </c:pt>
                <c:pt idx="232">
                  <c:v>10875</c:v>
                </c:pt>
                <c:pt idx="233">
                  <c:v>10875</c:v>
                </c:pt>
                <c:pt idx="234">
                  <c:v>10875</c:v>
                </c:pt>
                <c:pt idx="235">
                  <c:v>10875</c:v>
                </c:pt>
                <c:pt idx="236">
                  <c:v>10875</c:v>
                </c:pt>
                <c:pt idx="237">
                  <c:v>10875</c:v>
                </c:pt>
                <c:pt idx="238">
                  <c:v>10875</c:v>
                </c:pt>
                <c:pt idx="239">
                  <c:v>10875</c:v>
                </c:pt>
                <c:pt idx="240">
                  <c:v>10875</c:v>
                </c:pt>
                <c:pt idx="241">
                  <c:v>10875</c:v>
                </c:pt>
                <c:pt idx="242">
                  <c:v>10875</c:v>
                </c:pt>
                <c:pt idx="243">
                  <c:v>10875</c:v>
                </c:pt>
                <c:pt idx="244">
                  <c:v>10875</c:v>
                </c:pt>
                <c:pt idx="245">
                  <c:v>10875</c:v>
                </c:pt>
                <c:pt idx="246">
                  <c:v>10875</c:v>
                </c:pt>
                <c:pt idx="247">
                  <c:v>10875</c:v>
                </c:pt>
                <c:pt idx="248">
                  <c:v>10875</c:v>
                </c:pt>
                <c:pt idx="249">
                  <c:v>10875</c:v>
                </c:pt>
                <c:pt idx="250">
                  <c:v>10875</c:v>
                </c:pt>
                <c:pt idx="251">
                  <c:v>10875</c:v>
                </c:pt>
                <c:pt idx="252">
                  <c:v>10875</c:v>
                </c:pt>
                <c:pt idx="253">
                  <c:v>10875</c:v>
                </c:pt>
                <c:pt idx="254">
                  <c:v>10875</c:v>
                </c:pt>
                <c:pt idx="255">
                  <c:v>10875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77088"/>
        <c:axId val="118391936"/>
      </c:lineChart>
      <c:dateAx>
        <c:axId val="118377088"/>
        <c:scaling>
          <c:orientation val="minMax"/>
          <c:max val="43800"/>
          <c:min val="36861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18391936"/>
        <c:crosses val="autoZero"/>
        <c:auto val="1"/>
        <c:lblOffset val="100"/>
        <c:baseTimeUnit val="months"/>
        <c:majorUnit val="12"/>
        <c:majorTimeUnit val="months"/>
      </c:dateAx>
      <c:valAx>
        <c:axId val="118391936"/>
        <c:scaling>
          <c:orientation val="minMax"/>
          <c:max val="23000"/>
          <c:min val="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x 1000 acre-feet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118377088"/>
        <c:crosses val="autoZero"/>
        <c:crossBetween val="between"/>
        <c:majorUnit val="1000"/>
      </c:valAx>
      <c:spPr>
        <a:solidFill>
          <a:schemeClr val="accent6">
            <a:lumMod val="20000"/>
            <a:lumOff val="80000"/>
          </a:schemeClr>
        </a:solidFill>
        <a:ln w="0"/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3672586525192"/>
          <c:y val="4.2653523368004022E-2"/>
          <c:w val="0.8422529527559055"/>
          <c:h val="0.78101277934586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 Balance</c:v>
                </c:pt>
              </c:strCache>
            </c:strRef>
          </c:tx>
          <c:invertIfNegative val="0"/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6.0637578836014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6.3063081989454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519059775665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765764926982783E-3"/>
                  <c:y val="7.276509460321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765764926982783E-3"/>
                  <c:y val="7.0339591449776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7.276509460321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7.2765094603217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7.276509460321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40</c:v>
                </c:pt>
                <c:pt idx="1">
                  <c:v>41</c:v>
                </c:pt>
                <c:pt idx="2">
                  <c:v>94</c:v>
                </c:pt>
                <c:pt idx="3">
                  <c:v>146</c:v>
                </c:pt>
                <c:pt idx="4">
                  <c:v>256</c:v>
                </c:pt>
                <c:pt idx="5">
                  <c:v>435</c:v>
                </c:pt>
                <c:pt idx="6">
                  <c:v>580</c:v>
                </c:pt>
                <c:pt idx="7">
                  <c:v>474</c:v>
                </c:pt>
                <c:pt idx="8">
                  <c:v>151</c:v>
                </c:pt>
                <c:pt idx="9">
                  <c:v>80</c:v>
                </c:pt>
                <c:pt idx="10">
                  <c:v>85</c:v>
                </c:pt>
                <c:pt idx="11">
                  <c:v>479</c:v>
                </c:pt>
                <c:pt idx="12">
                  <c:v>625</c:v>
                </c:pt>
                <c:pt idx="13">
                  <c:v>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19993472"/>
        <c:axId val="119995776"/>
      </c:barChart>
      <c:catAx>
        <c:axId val="11999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End of Calendar 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9995776"/>
        <c:crosses val="autoZero"/>
        <c:auto val="1"/>
        <c:lblAlgn val="ctr"/>
        <c:lblOffset val="100"/>
        <c:noMultiLvlLbl val="0"/>
      </c:catAx>
      <c:valAx>
        <c:axId val="119995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Thousand Acre-Feet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999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9771484986395"/>
          <c:y val="3.9185000771962325E-2"/>
          <c:w val="0.45100269255136211"/>
          <c:h val="0.921629998456075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MWD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AF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966000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IID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AF</c:v>
                </c:pt>
              </c:strCache>
            </c:strRef>
          </c:cat>
          <c:val>
            <c:numRef>
              <c:f>Sheet1!$B$3</c:f>
              <c:numCache>
                <c:formatCode>#,##0</c:formatCode>
                <c:ptCount val="1"/>
                <c:pt idx="0">
                  <c:v>50000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SNWA  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AF</c:v>
                </c:pt>
              </c:strCache>
            </c:strRef>
          </c:cat>
          <c:val>
            <c:numRef>
              <c:f>Sheet1!$B$4</c:f>
              <c:numCache>
                <c:formatCode>#,##0</c:formatCode>
                <c:ptCount val="1"/>
                <c:pt idx="0">
                  <c:v>750001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Arizona</c:v>
                </c:pt>
              </c:strCache>
            </c:strRef>
          </c:tx>
          <c:spPr>
            <a:solidFill>
              <a:srgbClr val="C808AD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AF</c:v>
                </c:pt>
              </c:strCache>
            </c:strRef>
          </c:cat>
          <c:val>
            <c:numRef>
              <c:f>Sheet1!$B$5</c:f>
              <c:numCache>
                <c:formatCode>#,##0</c:formatCode>
                <c:ptCount val="1"/>
                <c:pt idx="0">
                  <c:v>478000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Mexico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AF</c:v>
                </c:pt>
              </c:strCache>
            </c:strRef>
          </c:cat>
          <c:val>
            <c:numRef>
              <c:f>Sheet1!$B$6</c:f>
              <c:numCache>
                <c:formatCode>#,##0</c:formatCode>
                <c:ptCount val="1"/>
                <c:pt idx="0">
                  <c:v>300001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986432"/>
        <c:axId val="121996416"/>
      </c:barChart>
      <c:catAx>
        <c:axId val="121986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21996416"/>
        <c:crosses val="autoZero"/>
        <c:auto val="1"/>
        <c:lblAlgn val="ctr"/>
        <c:lblOffset val="100"/>
        <c:noMultiLvlLbl val="0"/>
      </c:catAx>
      <c:valAx>
        <c:axId val="121996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Million Acre-Feet (MAF)</a:t>
                </a:r>
              </a:p>
            </c:rich>
          </c:tx>
          <c:layout>
            <c:manualLayout>
              <c:xMode val="edge"/>
              <c:yMode val="edge"/>
              <c:x val="8.4175084175084174E-3"/>
              <c:y val="0.3251952099737532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121986432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62008213412978552"/>
          <c:y val="1.6454955998147291E-2"/>
          <c:w val="0.11677097474884605"/>
          <c:h val="0.340137216303844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0.59167</cdr:x>
      <cdr:y>0.4</cdr:y>
    </cdr:from>
    <cdr:to>
      <cdr:x>0.75</cdr:x>
      <cdr:y>0.46667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2743200"/>
          <a:ext cx="1447770" cy="457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Surplus</a:t>
          </a:r>
          <a:endParaRPr lang="en-US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0.59167</cdr:x>
      <cdr:y>0.4</cdr:y>
    </cdr:from>
    <cdr:to>
      <cdr:x>0.75</cdr:x>
      <cdr:y>0.46667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2743200"/>
          <a:ext cx="1447770" cy="457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Surplus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0.3</cdr:x>
      <cdr:y>0.71111</cdr:y>
    </cdr:from>
    <cdr:to>
      <cdr:x>0.475</cdr:x>
      <cdr:y>0.77778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43200" y="4876800"/>
          <a:ext cx="1600200" cy="4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400" b="1" dirty="0" smtClean="0"/>
            <a:t>Shortage</a:t>
          </a:r>
          <a:endParaRPr lang="en-US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0.34167</cdr:x>
      <cdr:y>0.76667</cdr:y>
    </cdr:from>
    <cdr:to>
      <cdr:x>0.99167</cdr:x>
      <cdr:y>0.83334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0" y="5257800"/>
          <a:ext cx="5943600" cy="457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California’s DCP Reduction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0.15</cdr:x>
      <cdr:y>0.67778</cdr:y>
    </cdr:from>
    <cdr:to>
      <cdr:x>0.43333</cdr:x>
      <cdr:y>0.74445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71600" y="4648200"/>
          <a:ext cx="2590770" cy="457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800" b="1" dirty="0" smtClean="0"/>
            <a:t>AZ and NV Shortage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0.44167</cdr:x>
      <cdr:y>0.38889</cdr:y>
    </cdr:from>
    <cdr:to>
      <cdr:x>0.61667</cdr:x>
      <cdr:y>0.45556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38600" y="2667000"/>
          <a:ext cx="1600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</cdr:x>
      <cdr:y>0.36667</cdr:y>
    </cdr:from>
    <cdr:to>
      <cdr:x>0.70833</cdr:x>
      <cdr:y>0.41111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29200" y="25146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Surplus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0.13333</cdr:x>
      <cdr:y>0.61111</cdr:y>
    </cdr:from>
    <cdr:to>
      <cdr:x>0.48333</cdr:x>
      <cdr:y>0.67778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9200" y="4191000"/>
          <a:ext cx="3200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AZ and NV DCP Reduction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C1D89-BCD1-FF48-B4E4-23170CD4F910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7DFAC-921A-5149-8139-37C67C1C7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1D1B-FD97-4EC9-B4BF-514D4C3A1FC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70975-54EF-4FD4-AE51-5E4FD810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6801" y="4415791"/>
            <a:ext cx="4648200" cy="4183380"/>
          </a:xfrm>
        </p:spPr>
        <p:txBody>
          <a:bodyPr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>
                <a:solidFill>
                  <a:prstClr val="black"/>
                </a:solidFill>
              </a:rPr>
              <a:pPr/>
              <a:t>8/14/2019 11:45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202" y="8829967"/>
            <a:ext cx="684213" cy="464820"/>
          </a:xfrm>
        </p:spPr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7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627"/>
            <a:fld id="{551C4EBF-EF9A-4BDD-9FF8-4CCCDEEAD652}" type="slidenum">
              <a:rPr lang="en-US" smtClean="0">
                <a:latin typeface="Times New Roman" pitchFamily="18" charset="0"/>
              </a:rPr>
              <a:pPr defTabSz="895627"/>
              <a:t>10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895627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627"/>
            <a:fld id="{551C4EBF-EF9A-4BDD-9FF8-4CCCDEEAD652}" type="slidenum">
              <a:rPr lang="en-US" smtClean="0">
                <a:latin typeface="Times New Roman" pitchFamily="18" charset="0"/>
              </a:rPr>
              <a:pPr defTabSz="895627"/>
              <a:t>15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895627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Metropolitan Storage in Lake Mead supports IRP dry-year CRA goal of full aqueduct</a:t>
            </a:r>
            <a:endParaRPr lang="en-US" u="none" dirty="0" smtClean="0"/>
          </a:p>
          <a:p>
            <a:endParaRPr lang="en-US" dirty="0" smtClean="0"/>
          </a:p>
          <a:p>
            <a:r>
              <a:rPr lang="en-US" dirty="0" smtClean="0"/>
              <a:t>Year	ICS 	Drop 2 	Desalter 	Total </a:t>
            </a:r>
          </a:p>
          <a:p>
            <a:r>
              <a:rPr lang="en-US" dirty="0" smtClean="0"/>
              <a:t>2006 	40262 	0 	0 	40262 </a:t>
            </a:r>
          </a:p>
          <a:p>
            <a:r>
              <a:rPr lang="en-US" dirty="0" smtClean="0"/>
              <a:t>2007 	41398 	0 	0 	41398 </a:t>
            </a:r>
          </a:p>
          <a:p>
            <a:r>
              <a:rPr lang="en-US" dirty="0" smtClean="0"/>
              <a:t>2008 	27573 	66,000 	0 	93573 </a:t>
            </a:r>
          </a:p>
          <a:p>
            <a:r>
              <a:rPr lang="en-US" dirty="0" smtClean="0"/>
              <a:t>2009 	79790 	66,000 	0 	145790 </a:t>
            </a:r>
          </a:p>
          <a:p>
            <a:r>
              <a:rPr lang="en-US" dirty="0" smtClean="0"/>
              <a:t>2010 	173217 	66,000 	16,750 	255967 </a:t>
            </a:r>
          </a:p>
          <a:p>
            <a:r>
              <a:rPr lang="en-US" dirty="0" smtClean="0"/>
              <a:t>2011 	344439 	66,000 	24,397 	434836 </a:t>
            </a:r>
          </a:p>
          <a:p>
            <a:endParaRPr lang="en-US" dirty="0" smtClean="0"/>
          </a:p>
          <a:p>
            <a:r>
              <a:rPr lang="en-US" dirty="0" smtClean="0"/>
              <a:t>Projected to store</a:t>
            </a:r>
            <a:r>
              <a:rPr lang="en-US" baseline="0" dirty="0" smtClean="0"/>
              <a:t> an additional 70 TAF in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E2988-BC30-45CA-A967-C2226C709C4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2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E2988-BC30-45CA-A967-C2226C709C4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4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E2988-BC30-45CA-A967-C2226C709C4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5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99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605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7843972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0681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lang="en-US" sz="32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0000"/>
              </a:lnSpc>
              <a:defRPr lang="en-US" sz="2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>
              <a:lnSpc>
                <a:spcPct val="90000"/>
              </a:lnSpc>
              <a:defRPr lang="en-US" sz="2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>
              <a:lnSpc>
                <a:spcPct val="90000"/>
              </a:lnSpc>
              <a:def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6260068"/>
            <a:ext cx="49530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                   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2400" y="6403148"/>
            <a:ext cx="8839200" cy="333513"/>
            <a:chOff x="152400" y="6403148"/>
            <a:chExt cx="8839200" cy="333513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152400" y="6428884"/>
              <a:ext cx="4216400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</a:rPr>
                <a:t>Agriculture and Business Outreach 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6705600" y="6403148"/>
              <a:ext cx="2286000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b="1" dirty="0">
                  <a:solidFill>
                    <a:prstClr val="white"/>
                  </a:solidFill>
                </a:rPr>
                <a:t>September 23, 2014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3429000" y="6417216"/>
              <a:ext cx="2286000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Item 4-b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798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40681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lang="en-US" sz="32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0000"/>
              </a:lnSpc>
              <a:defRPr lang="en-US" sz="2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>
              <a:lnSpc>
                <a:spcPct val="90000"/>
              </a:lnSpc>
              <a:defRPr lang="en-US" sz="2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>
              <a:lnSpc>
                <a:spcPct val="90000"/>
              </a:lnSpc>
              <a:def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40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lang="en-US" sz="24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53785" indent="-288384">
              <a:lnSpc>
                <a:spcPct val="90000"/>
              </a:lnSpc>
              <a:defRPr lang="en-US" sz="20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73833">
              <a:lnSpc>
                <a:spcPct val="90000"/>
              </a:lnSpc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80447">
              <a:lnSpc>
                <a:spcPct val="90000"/>
              </a:lnSpc>
              <a:defRPr lang="en-US" sz="1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lang="en-US" sz="24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61722" indent="-302936">
              <a:lnSpc>
                <a:spcPct val="90000"/>
              </a:lnSpc>
              <a:defRPr lang="en-US" sz="20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65896">
              <a:lnSpc>
                <a:spcPct val="90000"/>
              </a:lnSpc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73833">
              <a:lnSpc>
                <a:spcPct val="90000"/>
              </a:lnSpc>
              <a:defRPr lang="en-US" sz="1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00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51194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lang="en-US" sz="20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13562" indent="-243407"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28856"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06367"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lang="en-US" sz="20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21499" indent="-24473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3679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20919"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406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962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849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162291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0681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lang="en-US" sz="32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0000"/>
              </a:lnSpc>
              <a:defRPr lang="en-US" sz="2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>
              <a:lnSpc>
                <a:spcPct val="90000"/>
              </a:lnSpc>
              <a:defRPr lang="en-US" sz="2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>
              <a:lnSpc>
                <a:spcPct val="90000"/>
              </a:lnSpc>
              <a:def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6260068"/>
            <a:ext cx="49530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                    </a:t>
            </a:r>
          </a:p>
        </p:txBody>
      </p:sp>
    </p:spTree>
    <p:extLst>
      <p:ext uri="{BB962C8B-B14F-4D97-AF65-F5344CB8AC3E}">
        <p14:creationId xmlns:p14="http://schemas.microsoft.com/office/powerpoint/2010/main" val="3587435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40681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lang="en-US" sz="32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0000"/>
              </a:lnSpc>
              <a:defRPr lang="en-US" sz="2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>
              <a:lnSpc>
                <a:spcPct val="90000"/>
              </a:lnSpc>
              <a:defRPr lang="en-US" sz="2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>
              <a:lnSpc>
                <a:spcPct val="90000"/>
              </a:lnSpc>
              <a:def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20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lang="en-US" sz="24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53785" indent="-288384">
              <a:lnSpc>
                <a:spcPct val="90000"/>
              </a:lnSpc>
              <a:defRPr lang="en-US" sz="20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73833">
              <a:lnSpc>
                <a:spcPct val="90000"/>
              </a:lnSpc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80447">
              <a:lnSpc>
                <a:spcPct val="90000"/>
              </a:lnSpc>
              <a:defRPr lang="en-US" sz="1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lang="en-US" sz="24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61722" indent="-302936">
              <a:lnSpc>
                <a:spcPct val="90000"/>
              </a:lnSpc>
              <a:defRPr lang="en-US" sz="20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65896">
              <a:lnSpc>
                <a:spcPct val="90000"/>
              </a:lnSpc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73833">
              <a:lnSpc>
                <a:spcPct val="90000"/>
              </a:lnSpc>
              <a:defRPr lang="en-US" sz="1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0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51194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lang="en-US" sz="20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13562" indent="-243407"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28856"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06367"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lang="en-US" sz="20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21499" indent="-24473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3679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20919"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39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19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52400"/>
            <a:ext cx="9144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04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26" r:id="rId9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0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cad=rja&amp;uact=8&amp;ved=2ahUKEwiC-MStp6ffAhVR71QKHaZeDGkQjRx6BAgBEAU&amp;url=https://www.flickr.com/photos/usbr/28924574878&amp;psig=AOvVaw0z77Hxoz6Ypj0-Ge3xsQG_&amp;ust=1545151275942100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magazine.org/article/sea-level-rise-could-cut-wastewater-service-millions-u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ved=2ahUKEwiP9ISw3IDkAhUHwVQKHTYxCfgQjRx6BAgBEAQ&amp;url=https://www.mnn.com/earth-matters/wilderness-resources/photos/9-ancient-man-made-environmental-catastrophes/collapse-of-1&amp;psig=AOvVaw2gtOGSCS3HPDkOnz04KArf&amp;ust=1565815319904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source=images&amp;cd=&amp;ved=2ahUKEwi88fXp3YDkAhXhilQKHZXvDcQQjRx6BAgBEAQ&amp;url=http://donsmaps.com/images2/?C%3DS;O%3DD&amp;psig=AOvVaw0ylkqHvl7yN_wNbKT1SuvH&amp;ust=1565815921759879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hyperlink" Target="https://www.google.com/url?sa=i&amp;rct=j&amp;q=&amp;esrc=s&amp;source=images&amp;cd=&amp;ved=2ahUKEwjx1Zit44LkAhUVrZ4KHXgEBzAQjRx6BAgBEAQ&amp;url=https://blog.nationalgeographic.org/2014/03/25/water-flows-into-colorado-river-delta-in-historic-first/&amp;psig=AOvVaw13rzrLrHXrysNrH1036JHi&amp;ust=156588634405913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ziLqF5ILkAhWTtp4KHXVgC9sQjRx6BAgBEAQ&amp;url=/url?sa%3Di%26rct%3Dj%26q%3D%26esrc%3Ds%26source%3Dimages%26cd%3D%26ved%3D%26url%3Dhttps%3A%2F%2Fwww.kunc.org%2Fpost%2Fcolorado-river-basin-dries-can-accidental-oasis-survive%26psig%3DAOvVaw1VmtzBNKaS7m82V_356CKs%26ust%3D1565886522023364&amp;psig=AOvVaw1VmtzBNKaS7m82V_356CKs&amp;ust=156588652202336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adsoftheworld.com/media/print/waterfall_0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loradoriverrentals.com/wp-content/uploads/2014/09/AVAGoreCany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454632" cy="4973637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ocuments and Settings\u08085\Desktop\mwd-seal-greenmat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86612" y="1122991"/>
            <a:ext cx="6400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Urban Water Institute</a:t>
            </a:r>
            <a:endParaRPr lang="en-US" sz="40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b="1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Navigating the Rapid Changes</a:t>
            </a:r>
          </a:p>
          <a:p>
            <a:pPr algn="ctr">
              <a:defRPr/>
            </a:pPr>
            <a:r>
              <a:rPr lang="en-US" sz="2800" b="1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Colorado River</a:t>
            </a:r>
          </a:p>
          <a:p>
            <a:pPr algn="ctr">
              <a:defRPr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Hasencamp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 Water District</a:t>
            </a:r>
          </a:p>
        </p:txBody>
      </p:sp>
    </p:spTree>
    <p:extLst>
      <p:ext uri="{BB962C8B-B14F-4D97-AF65-F5344CB8AC3E}">
        <p14:creationId xmlns:p14="http://schemas.microsoft.com/office/powerpoint/2010/main" val="32567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64797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years later…</a:t>
            </a:r>
            <a:endParaRPr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88720"/>
            <a:ext cx="8382000" cy="2262671"/>
          </a:xfrm>
        </p:spPr>
        <p:txBody>
          <a:bodyPr rtlCol="0"/>
          <a:lstStyle/>
          <a:p>
            <a:pPr marL="0" indent="0" algn="ctr" defTabSz="914363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December 13, 2007, Secretary </a:t>
            </a:r>
            <a:r>
              <a:rPr lang="en-US" dirty="0" err="1" smtClean="0"/>
              <a:t>Kempthorne</a:t>
            </a:r>
            <a:r>
              <a:rPr lang="en-US" dirty="0" smtClean="0"/>
              <a:t> approves Colorado River Interim Guidelines</a:t>
            </a:r>
          </a:p>
          <a:p>
            <a:pPr marL="0" indent="0" defTabSz="914363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defTabSz="914363" eaLnBrk="1" fontAlgn="auto" hangingPunct="1">
              <a:spcBef>
                <a:spcPts val="192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1026" name="Picture 2" descr="https://www.reviewjournal.com/wp-content/uploads/2007/12/2311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7" y="2575772"/>
            <a:ext cx="5863167" cy="34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52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698872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622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ontent-img.newsinc.com/jpg/1271/29274801/22918845.jpg?t=1435138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159022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dn.andnowuknow.com/mainStoryImage/052616_waterreservior_banner.jpg?FyXMWHgQYqdLF7xXumtoFFcbTr96mn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" y="3352800"/>
            <a:ext cx="8382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diaassets.ktnv.com/photo/2016/05/19/16x9/Lake_Mead_reaches_record_low_levels__exp_0_38629566_ver1.0_640_4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9"/>
          <a:stretch/>
        </p:blipFill>
        <p:spPr bwMode="auto">
          <a:xfrm>
            <a:off x="5638800" y="269875"/>
            <a:ext cx="328676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08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0PZKrtUcAEWa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8" y="3372259"/>
            <a:ext cx="4495669" cy="30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graphics8.nytimes.com/images/2008/06/05/us/drought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7" y="1143000"/>
            <a:ext cx="5562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327" y="228600"/>
            <a:ext cx="8291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Drought Contingency Plan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6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1329595"/>
          </a:xfrm>
        </p:spPr>
        <p:txBody>
          <a:bodyPr/>
          <a:lstStyle/>
          <a:p>
            <a:pPr algn="ctr"/>
            <a:r>
              <a:rPr lang="en-US" dirty="0" smtClean="0"/>
              <a:t>2018:  Commissioner Burman Provides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43011"/>
            <a:ext cx="8195734" cy="8863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“Approve the DCP or I will take action to protect Lake Mead…”</a:t>
            </a:r>
            <a:endParaRPr lang="en-US" dirty="0"/>
          </a:p>
        </p:txBody>
      </p:sp>
      <p:pic>
        <p:nvPicPr>
          <p:cNvPr id="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01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64797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Following Year…</a:t>
            </a:r>
            <a:endParaRPr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88720"/>
            <a:ext cx="8382000" cy="2262671"/>
          </a:xfrm>
        </p:spPr>
        <p:txBody>
          <a:bodyPr rtlCol="0"/>
          <a:lstStyle/>
          <a:p>
            <a:pPr marL="0" indent="0" algn="ctr" defTabSz="914363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May 21, 2019, Department of Interior and States approve Colorado River Drought Contingency Plan</a:t>
            </a:r>
          </a:p>
          <a:p>
            <a:pPr marL="0" indent="0" defTabSz="914363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defTabSz="914363" eaLnBrk="1" fontAlgn="auto" hangingPunct="1">
              <a:spcBef>
                <a:spcPts val="192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2050" name="Picture 2" descr="C:\Users\u07727\Local Settings\Temp\IMG_0494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0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272248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704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0114" y="228600"/>
            <a:ext cx="831668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defTabSz="914363">
              <a:lnSpc>
                <a:spcPct val="90000"/>
              </a:lnSpc>
              <a:spcBef>
                <a:spcPct val="0"/>
              </a:spcBef>
              <a:buNone/>
              <a:defRPr lang="en-US" sz="4000" b="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r>
              <a:rPr lang="en-US" dirty="0" smtClean="0"/>
              <a:t>MWD ICS Storage </a:t>
            </a:r>
            <a:r>
              <a:rPr lang="en-US" dirty="0"/>
              <a:t>Balance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33396497"/>
              </p:ext>
            </p:extLst>
          </p:nvPr>
        </p:nvGraphicFramePr>
        <p:xfrm>
          <a:off x="468085" y="1110343"/>
          <a:ext cx="8055429" cy="523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2805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06845063"/>
              </p:ext>
            </p:extLst>
          </p:nvPr>
        </p:nvGraphicFramePr>
        <p:xfrm>
          <a:off x="76200" y="1371600"/>
          <a:ext cx="8839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1000" y="164275"/>
            <a:ext cx="8635736" cy="664797"/>
          </a:xfrm>
          <a:prstGeom prst="rect">
            <a:avLst/>
          </a:prstGeom>
        </p:spPr>
        <p:txBody>
          <a:bodyPr/>
          <a:lstStyle/>
          <a:p>
            <a:pPr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Projected </a:t>
            </a:r>
            <a:r>
              <a:rPr lang="en-US" sz="3600" spc="-150" dirty="0" err="1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EoY</a:t>
            </a:r>
            <a:r>
              <a:rPr lang="en-US" sz="3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2019 Lake Mead ICS and ICMA</a:t>
            </a:r>
            <a:r>
              <a:rPr lang="en-US" sz="4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/>
            </a:r>
            <a:br>
              <a:rPr lang="en-US" sz="4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</a:br>
            <a:endParaRPr lang="en-US" sz="4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 useBgFill="1">
        <p:nvSpPr>
          <p:cNvPr id="2" name="Rectangle 1" hidden="1"/>
          <p:cNvSpPr/>
          <p:nvPr/>
        </p:nvSpPr>
        <p:spPr bwMode="auto">
          <a:xfrm>
            <a:off x="6211824" y="1535668"/>
            <a:ext cx="2696261" cy="495507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1037710"/>
            <a:ext cx="274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2.54 MAF Net Stored</a:t>
            </a:r>
            <a:endParaRPr lang="en-US" sz="2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hidden="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2" t="84344" r="1717" b="-1"/>
          <a:stretch/>
        </p:blipFill>
        <p:spPr bwMode="auto">
          <a:xfrm>
            <a:off x="6211824" y="5744261"/>
            <a:ext cx="2560320" cy="81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hidden="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2" t="73482" r="2422" b="15926"/>
          <a:stretch/>
        </p:blipFill>
        <p:spPr bwMode="auto">
          <a:xfrm>
            <a:off x="6219139" y="5188915"/>
            <a:ext cx="2501797" cy="54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hidden="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2" t="63819" r="1717" b="26719"/>
          <a:stretch/>
        </p:blipFill>
        <p:spPr bwMode="auto">
          <a:xfrm>
            <a:off x="6219139" y="4695136"/>
            <a:ext cx="2560320" cy="4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hidden="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2" t="43497" r="1717" b="35885"/>
          <a:stretch/>
        </p:blipFill>
        <p:spPr bwMode="auto">
          <a:xfrm>
            <a:off x="6204508" y="3627117"/>
            <a:ext cx="2560320" cy="10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hidden="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18" t="2906" b="87349"/>
          <a:stretch/>
        </p:blipFill>
        <p:spPr bwMode="auto">
          <a:xfrm>
            <a:off x="6133039" y="2028749"/>
            <a:ext cx="2805316" cy="50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hidden="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18" t="13722" b="76251"/>
          <a:stretch/>
        </p:blipFill>
        <p:spPr bwMode="auto">
          <a:xfrm>
            <a:off x="6096641" y="2573879"/>
            <a:ext cx="2805316" cy="51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hidden="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18" t="33578" b="57182"/>
          <a:stretch/>
        </p:blipFill>
        <p:spPr bwMode="auto">
          <a:xfrm>
            <a:off x="6141720" y="3113228"/>
            <a:ext cx="2805316" cy="47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en-US" dirty="0" smtClean="0"/>
              <a:t>New Demand Reduction:</a:t>
            </a:r>
            <a:br>
              <a:rPr lang="en-US" dirty="0" smtClean="0"/>
            </a:br>
            <a:r>
              <a:rPr lang="en-US" dirty="0" smtClean="0"/>
              <a:t>Seasonal Fallowing, Water Reuse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0" t="5461"/>
          <a:stretch/>
        </p:blipFill>
        <p:spPr bwMode="auto">
          <a:xfrm>
            <a:off x="623740" y="2971800"/>
            <a:ext cx="2612939" cy="287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64" y="3048000"/>
            <a:ext cx="5039012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91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mage result for anasazi drough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38400"/>
            <a:ext cx="5383460" cy="36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600" y="457200"/>
            <a:ext cx="8686800" cy="13295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Anasazi Civilization disappeared</a:t>
            </a:r>
            <a:endParaRPr lang="en-US" dirty="0">
              <a:solidFill>
                <a:srgbClr val="99CC00"/>
              </a:solidFill>
            </a:endParaRPr>
          </a:p>
        </p:txBody>
      </p:sp>
      <p:pic>
        <p:nvPicPr>
          <p:cNvPr id="3086" name="Picture 14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06" y="2415619"/>
            <a:ext cx="225000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12" y="4359726"/>
            <a:ext cx="2485591" cy="17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81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533400"/>
            <a:ext cx="8534400" cy="1329595"/>
          </a:xfrm>
        </p:spPr>
        <p:txBody>
          <a:bodyPr/>
          <a:lstStyle/>
          <a:p>
            <a:pPr algn="ctr"/>
            <a:r>
              <a:rPr lang="en-US" dirty="0" smtClean="0"/>
              <a:t>Environmental Issues:</a:t>
            </a:r>
            <a:br>
              <a:rPr lang="en-US" dirty="0" smtClean="0"/>
            </a:br>
            <a:r>
              <a:rPr lang="en-US" dirty="0" smtClean="0"/>
              <a:t>Salton Sea, Colorado River Delta</a:t>
            </a:r>
            <a:endParaRPr lang="en-US" dirty="0"/>
          </a:p>
        </p:txBody>
      </p:sp>
      <p:pic>
        <p:nvPicPr>
          <p:cNvPr id="5" name="Picture 2" descr="http://ca.water.usgs.gov/news/images/SaltonSe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31192"/>
            <a:ext cx="3962400" cy="25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mage result for mexico pulse flow morelos da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31191"/>
            <a:ext cx="3825703" cy="25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63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en-US" dirty="0" smtClean="0"/>
              <a:t>Augmentation:</a:t>
            </a:r>
            <a:br>
              <a:rPr lang="en-US" dirty="0" smtClean="0"/>
            </a:br>
            <a:r>
              <a:rPr lang="en-US" dirty="0" smtClean="0"/>
              <a:t>Desalination</a:t>
            </a:r>
            <a:endParaRPr lang="en-US" dirty="0"/>
          </a:p>
        </p:txBody>
      </p:sp>
      <p:pic>
        <p:nvPicPr>
          <p:cNvPr id="10242" name="Picture 2" descr="Desalination plants in the western US–Mexico border. 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63229"/>
            <a:ext cx="3692384" cy="29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yuma desalting pla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86169"/>
            <a:ext cx="4114800" cy="27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73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534400" cy="664797"/>
          </a:xfrm>
        </p:spPr>
        <p:txBody>
          <a:bodyPr/>
          <a:lstStyle/>
          <a:p>
            <a:pPr algn="ctr"/>
            <a:r>
              <a:rPr lang="en-US" dirty="0" smtClean="0"/>
              <a:t>The risks of inaction are too great</a:t>
            </a:r>
            <a:endParaRPr lang="en-US" dirty="0"/>
          </a:p>
        </p:txBody>
      </p:sp>
      <p:pic>
        <p:nvPicPr>
          <p:cNvPr id="11266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"/>
          <a:stretch/>
        </p:blipFill>
        <p:spPr bwMode="auto">
          <a:xfrm>
            <a:off x="1032235" y="1676400"/>
            <a:ext cx="70438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12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08085\Desktop\mwd-seal-greenmat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055" y="863081"/>
            <a:ext cx="4949890" cy="494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017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ttps://thumbs-prod.si-cdn.com/NzNd8BkMdY20lpLFEAxpUbx2w24=/fit-in/1072x0/https:/public-media.si-cdn.com/filer/a7/cf/a7cfdeb7-67c3-4e5c-a263-d8c57e69f593/istock_000065293669_large.jpg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0127" y="457200"/>
            <a:ext cx="8686800" cy="13295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Coronado Expedition Blocked</a:t>
            </a:r>
            <a:endParaRPr lang="en-US" dirty="0">
              <a:solidFill>
                <a:srgbClr val="99CC00"/>
              </a:solidFill>
            </a:endParaRPr>
          </a:p>
        </p:txBody>
      </p:sp>
      <p:pic>
        <p:nvPicPr>
          <p:cNvPr id="5122" name="Picture 2" descr="https://augustoferrerdalmau.com/302-atmn_large/espanoles-en-el-colora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6" b="16699"/>
          <a:stretch/>
        </p:blipFill>
        <p:spPr bwMode="auto">
          <a:xfrm>
            <a:off x="1638300" y="2514600"/>
            <a:ext cx="5867400" cy="387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39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c/c1/Farmer_mowing_alfalfa_with_a_horse-drawn_mower_in_an_Imperial_Valley_alfalfa_field_(CHS-27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27" y="1311275"/>
            <a:ext cx="3773647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rain_wreck_2 photo flooding_zps2900b4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391114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chudleigh.com/images/newriv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28" y="4222140"/>
            <a:ext cx="3657600" cy="23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152399"/>
            <a:ext cx="7848600" cy="13295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Imperial Valley Flooded</a:t>
            </a:r>
            <a:endParaRPr lang="en-US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1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295400"/>
            <a:ext cx="6629400" cy="84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42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32959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2003:  Secretary Norton</a:t>
            </a:r>
            <a:br>
              <a:rPr lang="en-US" dirty="0" smtClean="0"/>
            </a:br>
            <a:r>
              <a:rPr lang="en-US" dirty="0" smtClean="0"/>
              <a:t>Approves QSA</a:t>
            </a:r>
            <a:endParaRPr lang="en-US" dirty="0">
              <a:solidFill>
                <a:srgbClr val="99CC00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918126"/>
              </p:ext>
            </p:extLst>
          </p:nvPr>
        </p:nvGraphicFramePr>
        <p:xfrm>
          <a:off x="1981200" y="2286000"/>
          <a:ext cx="5014182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3" imgW="3142857" imgH="2048161" progId="">
                  <p:embed/>
                </p:oleObj>
              </mc:Choice>
              <mc:Fallback>
                <p:oleObj name="Photo Editor Photo" r:id="rId3" imgW="3142857" imgH="2048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5014182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255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122494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521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1329595"/>
          </a:xfrm>
        </p:spPr>
        <p:txBody>
          <a:bodyPr/>
          <a:lstStyle/>
          <a:p>
            <a:pPr algn="ctr"/>
            <a:r>
              <a:rPr lang="en-US" dirty="0" smtClean="0"/>
              <a:t>2005:  Secretary Norton Provides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43011"/>
            <a:ext cx="8195734" cy="8863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“Develop a shortage plan or I will do it for you…”</a:t>
            </a:r>
            <a:endParaRPr lang="en-US" dirty="0"/>
          </a:p>
        </p:txBody>
      </p:sp>
      <p:pic>
        <p:nvPicPr>
          <p:cNvPr id="1026" name="Picture 2" descr="http://media.gettyimages.com/photos/colorado-attorney-general-gale-norton-speaks-to-the-media-after-being-picture-id97939729?k=6&amp;m=97939729&amp;s=612x612&amp;w=0&amp;h=HAUuaUmN8j3JVSx1rf9E_02aF_zon3qVuoBy90nNHm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828800"/>
            <a:ext cx="5294312" cy="35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53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pPr algn="ctr"/>
            <a:r>
              <a:rPr lang="en-US" sz="4000" dirty="0" smtClean="0"/>
              <a:t>1931 CA Agreement Gave MWD Exclusive Right to Bank 4.7 MAF in Lake Mead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1200"/>
            <a:ext cx="76327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8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andardtemplate(revised)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template(revised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template(revised)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template(revised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andardtemplate(revised)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template(revised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10776</TotalTime>
  <Words>244</Words>
  <Application>Microsoft Office PowerPoint</Application>
  <PresentationFormat>On-screen Show (4:3)</PresentationFormat>
  <Paragraphs>76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Sample presentation slides(10)</vt:lpstr>
      <vt:lpstr>1_Sample presentation slides(10)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2003:  Secretary Norton Approves QSA</vt:lpstr>
      <vt:lpstr>PowerPoint Presentation</vt:lpstr>
      <vt:lpstr>2005:  Secretary Norton Provides Sense of Urgency</vt:lpstr>
      <vt:lpstr>1931 CA Agreement Gave MWD Exclusive Right to Bank 4.7 MAF in Lake Mead</vt:lpstr>
      <vt:lpstr>Two years later…</vt:lpstr>
      <vt:lpstr>PowerPoint Presentation</vt:lpstr>
      <vt:lpstr>PowerPoint Presentation</vt:lpstr>
      <vt:lpstr>PowerPoint Presentation</vt:lpstr>
      <vt:lpstr>2018:  Commissioner Burman Provides Sense of Urgency</vt:lpstr>
      <vt:lpstr>The Following Year…</vt:lpstr>
      <vt:lpstr>PowerPoint Presentation</vt:lpstr>
      <vt:lpstr>PowerPoint Presentation</vt:lpstr>
      <vt:lpstr>PowerPoint Presentation</vt:lpstr>
      <vt:lpstr>New Demand Reduction: Seasonal Fallowing, Water Reuse</vt:lpstr>
      <vt:lpstr>Environmental Issues: Salton Sea, Colorado River Delta</vt:lpstr>
      <vt:lpstr>Augmentation: Desalination</vt:lpstr>
      <vt:lpstr>The risks of inaction are too great</vt:lpstr>
      <vt:lpstr>PowerPoint Presentation</vt:lpstr>
    </vt:vector>
  </TitlesOfParts>
  <Company>MWD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</dc:creator>
  <cp:lastModifiedBy>Hasencamp,William</cp:lastModifiedBy>
  <cp:revision>254</cp:revision>
  <cp:lastPrinted>2015-04-17T15:49:16Z</cp:lastPrinted>
  <dcterms:created xsi:type="dcterms:W3CDTF">2014-10-15T23:24:58Z</dcterms:created>
  <dcterms:modified xsi:type="dcterms:W3CDTF">2019-08-14T18:46:33Z</dcterms:modified>
</cp:coreProperties>
</file>