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4"/>
  </p:sldMasterIdLst>
  <p:notesMasterIdLst>
    <p:notesMasterId r:id="rId14"/>
  </p:notesMasterIdLst>
  <p:handoutMasterIdLst>
    <p:handoutMasterId r:id="rId15"/>
  </p:handoutMasterIdLst>
  <p:sldIdLst>
    <p:sldId id="326" r:id="rId5"/>
    <p:sldId id="345" r:id="rId6"/>
    <p:sldId id="467" r:id="rId7"/>
    <p:sldId id="331" r:id="rId8"/>
    <p:sldId id="314" r:id="rId9"/>
    <p:sldId id="479" r:id="rId10"/>
    <p:sldId id="478" r:id="rId11"/>
    <p:sldId id="475" r:id="rId12"/>
    <p:sldId id="34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nda Shih" initials="LS" lastIdx="4" clrIdx="0">
    <p:extLst>
      <p:ext uri="{19B8F6BF-5375-455C-9EA6-DF929625EA0E}">
        <p15:presenceInfo xmlns:p15="http://schemas.microsoft.com/office/powerpoint/2012/main" userId="S-1-5-21-148725092-477438302-495535119-9265" providerId="AD"/>
      </p:ext>
    </p:extLst>
  </p:cmAuthor>
  <p:cmAuthor id="2" name="Maureen Martin" initials="MM" lastIdx="12" clrIdx="1">
    <p:extLst>
      <p:ext uri="{19B8F6BF-5375-455C-9EA6-DF929625EA0E}">
        <p15:presenceInfo xmlns:p15="http://schemas.microsoft.com/office/powerpoint/2012/main" userId="S-1-5-21-148725092-477438302-495535119-10444" providerId="AD"/>
      </p:ext>
    </p:extLst>
  </p:cmAuthor>
  <p:cmAuthor id="3" name="liuyu@ccwater.com" initials="l" lastIdx="1" clrIdx="2">
    <p:extLst>
      <p:ext uri="{19B8F6BF-5375-455C-9EA6-DF929625EA0E}">
        <p15:presenceInfo xmlns:p15="http://schemas.microsoft.com/office/powerpoint/2012/main" userId="liuyu@ccwater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C6"/>
    <a:srgbClr val="E4FC04"/>
    <a:srgbClr val="339933"/>
    <a:srgbClr val="00CC66"/>
    <a:srgbClr val="00CC99"/>
    <a:srgbClr val="E2E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135CC-65A0-445B-859D-5C7A0EDED771}" v="72" dt="2020-02-21T01:24:32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9" autoAdjust="0"/>
    <p:restoredTop sz="92511" autoAdjust="0"/>
  </p:normalViewPr>
  <p:slideViewPr>
    <p:cSldViewPr snapToGrid="0" snapToObjects="1">
      <p:cViewPr>
        <p:scale>
          <a:sx n="50" d="100"/>
          <a:sy n="50" d="100"/>
        </p:scale>
        <p:origin x="10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5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een Martin" userId="27774b87-fb0d-4de9-a62e-b1c3676b4a66" providerId="ADAL" clId="{E110EBF0-24F8-4CD3-BD9C-FC5070D1CEF2}"/>
    <pc:docChg chg="undo custSel addSld delSld modSld sldOrd modMainMaster">
      <pc:chgData name="Maureen Martin" userId="27774b87-fb0d-4de9-a62e-b1c3676b4a66" providerId="ADAL" clId="{E110EBF0-24F8-4CD3-BD9C-FC5070D1CEF2}" dt="2020-02-21T01:40:46.065" v="4623" actId="20577"/>
      <pc:docMkLst>
        <pc:docMk/>
      </pc:docMkLst>
      <pc:sldChg chg="del">
        <pc:chgData name="Maureen Martin" userId="27774b87-fb0d-4de9-a62e-b1c3676b4a66" providerId="ADAL" clId="{E110EBF0-24F8-4CD3-BD9C-FC5070D1CEF2}" dt="2020-02-21T01:14:01.422" v="4109" actId="2696"/>
        <pc:sldMkLst>
          <pc:docMk/>
          <pc:sldMk cId="2945881723" sldId="263"/>
        </pc:sldMkLst>
      </pc:sldChg>
      <pc:sldChg chg="modSp ord">
        <pc:chgData name="Maureen Martin" userId="27774b87-fb0d-4de9-a62e-b1c3676b4a66" providerId="ADAL" clId="{E110EBF0-24F8-4CD3-BD9C-FC5070D1CEF2}" dt="2020-02-21T01:28:32.462" v="4544" actId="404"/>
        <pc:sldMkLst>
          <pc:docMk/>
          <pc:sldMk cId="2890450533" sldId="314"/>
        </pc:sldMkLst>
        <pc:spChg chg="mod">
          <ac:chgData name="Maureen Martin" userId="27774b87-fb0d-4de9-a62e-b1c3676b4a66" providerId="ADAL" clId="{E110EBF0-24F8-4CD3-BD9C-FC5070D1CEF2}" dt="2020-02-21T01:28:32.462" v="4544" actId="404"/>
          <ac:spMkLst>
            <pc:docMk/>
            <pc:sldMk cId="2890450533" sldId="314"/>
            <ac:spMk id="3" creationId="{00000000-0000-0000-0000-000000000000}"/>
          </ac:spMkLst>
        </pc:spChg>
        <pc:spChg chg="mod">
          <ac:chgData name="Maureen Martin" userId="27774b87-fb0d-4de9-a62e-b1c3676b4a66" providerId="ADAL" clId="{E110EBF0-24F8-4CD3-BD9C-FC5070D1CEF2}" dt="2020-02-20T23:45:01.614" v="1328" actId="404"/>
          <ac:spMkLst>
            <pc:docMk/>
            <pc:sldMk cId="2890450533" sldId="314"/>
            <ac:spMk id="6" creationId="{00000000-0000-0000-0000-000000000000}"/>
          </ac:spMkLst>
        </pc:spChg>
      </pc:sldChg>
      <pc:sldChg chg="modSp">
        <pc:chgData name="Maureen Martin" userId="27774b87-fb0d-4de9-a62e-b1c3676b4a66" providerId="ADAL" clId="{E110EBF0-24F8-4CD3-BD9C-FC5070D1CEF2}" dt="2020-02-20T23:10:20.283" v="121" actId="20577"/>
        <pc:sldMkLst>
          <pc:docMk/>
          <pc:sldMk cId="2301672924" sldId="326"/>
        </pc:sldMkLst>
        <pc:spChg chg="mod">
          <ac:chgData name="Maureen Martin" userId="27774b87-fb0d-4de9-a62e-b1c3676b4a66" providerId="ADAL" clId="{E110EBF0-24F8-4CD3-BD9C-FC5070D1CEF2}" dt="2020-02-20T23:10:20.283" v="121" actId="20577"/>
          <ac:spMkLst>
            <pc:docMk/>
            <pc:sldMk cId="2301672924" sldId="326"/>
            <ac:spMk id="2" creationId="{00000000-0000-0000-0000-000000000000}"/>
          </ac:spMkLst>
        </pc:spChg>
      </pc:sldChg>
      <pc:sldChg chg="del">
        <pc:chgData name="Maureen Martin" userId="27774b87-fb0d-4de9-a62e-b1c3676b4a66" providerId="ADAL" clId="{E110EBF0-24F8-4CD3-BD9C-FC5070D1CEF2}" dt="2020-02-21T01:14:01.127" v="4105" actId="2696"/>
        <pc:sldMkLst>
          <pc:docMk/>
          <pc:sldMk cId="2926955238" sldId="328"/>
        </pc:sldMkLst>
      </pc:sldChg>
      <pc:sldChg chg="modSp ord">
        <pc:chgData name="Maureen Martin" userId="27774b87-fb0d-4de9-a62e-b1c3676b4a66" providerId="ADAL" clId="{E110EBF0-24F8-4CD3-BD9C-FC5070D1CEF2}" dt="2020-02-21T01:04:41.807" v="3596" actId="404"/>
        <pc:sldMkLst>
          <pc:docMk/>
          <pc:sldMk cId="3499789858" sldId="331"/>
        </pc:sldMkLst>
        <pc:spChg chg="mod">
          <ac:chgData name="Maureen Martin" userId="27774b87-fb0d-4de9-a62e-b1c3676b4a66" providerId="ADAL" clId="{E110EBF0-24F8-4CD3-BD9C-FC5070D1CEF2}" dt="2020-02-21T01:04:41.807" v="3596" actId="404"/>
          <ac:spMkLst>
            <pc:docMk/>
            <pc:sldMk cId="3499789858" sldId="331"/>
            <ac:spMk id="5" creationId="{00000000-0000-0000-0000-000000000000}"/>
          </ac:spMkLst>
        </pc:spChg>
      </pc:sldChg>
      <pc:sldChg chg="modSp del ord">
        <pc:chgData name="Maureen Martin" userId="27774b87-fb0d-4de9-a62e-b1c3676b4a66" providerId="ADAL" clId="{E110EBF0-24F8-4CD3-BD9C-FC5070D1CEF2}" dt="2020-02-21T01:14:01.024" v="4102" actId="2696"/>
        <pc:sldMkLst>
          <pc:docMk/>
          <pc:sldMk cId="2199786316" sldId="343"/>
        </pc:sldMkLst>
        <pc:spChg chg="mod">
          <ac:chgData name="Maureen Martin" userId="27774b87-fb0d-4de9-a62e-b1c3676b4a66" providerId="ADAL" clId="{E110EBF0-24F8-4CD3-BD9C-FC5070D1CEF2}" dt="2020-02-21T00:17:17.184" v="2173" actId="179"/>
          <ac:spMkLst>
            <pc:docMk/>
            <pc:sldMk cId="2199786316" sldId="343"/>
            <ac:spMk id="3" creationId="{00000000-0000-0000-0000-000000000000}"/>
          </ac:spMkLst>
        </pc:spChg>
        <pc:spChg chg="mod">
          <ac:chgData name="Maureen Martin" userId="27774b87-fb0d-4de9-a62e-b1c3676b4a66" providerId="ADAL" clId="{E110EBF0-24F8-4CD3-BD9C-FC5070D1CEF2}" dt="2020-02-21T00:30:36.343" v="2824" actId="20577"/>
          <ac:spMkLst>
            <pc:docMk/>
            <pc:sldMk cId="2199786316" sldId="343"/>
            <ac:spMk id="6" creationId="{00000000-0000-0000-0000-000000000000}"/>
          </ac:spMkLst>
        </pc:spChg>
      </pc:sldChg>
      <pc:sldChg chg="del">
        <pc:chgData name="Maureen Martin" userId="27774b87-fb0d-4de9-a62e-b1c3676b4a66" providerId="ADAL" clId="{E110EBF0-24F8-4CD3-BD9C-FC5070D1CEF2}" dt="2020-02-21T01:14:01.424" v="4110" actId="2696"/>
        <pc:sldMkLst>
          <pc:docMk/>
          <pc:sldMk cId="2071795073" sldId="344"/>
        </pc:sldMkLst>
      </pc:sldChg>
      <pc:sldChg chg="modSp ord">
        <pc:chgData name="Maureen Martin" userId="27774b87-fb0d-4de9-a62e-b1c3676b4a66" providerId="ADAL" clId="{E110EBF0-24F8-4CD3-BD9C-FC5070D1CEF2}" dt="2020-02-21T00:18:28.961" v="2252" actId="1076"/>
        <pc:sldMkLst>
          <pc:docMk/>
          <pc:sldMk cId="4287087972" sldId="345"/>
        </pc:sldMkLst>
        <pc:spChg chg="mod">
          <ac:chgData name="Maureen Martin" userId="27774b87-fb0d-4de9-a62e-b1c3676b4a66" providerId="ADAL" clId="{E110EBF0-24F8-4CD3-BD9C-FC5070D1CEF2}" dt="2020-02-21T00:18:28.961" v="2252" actId="1076"/>
          <ac:spMkLst>
            <pc:docMk/>
            <pc:sldMk cId="4287087972" sldId="345"/>
            <ac:spMk id="3" creationId="{00000000-0000-0000-0000-000000000000}"/>
          </ac:spMkLst>
        </pc:spChg>
        <pc:spChg chg="mod">
          <ac:chgData name="Maureen Martin" userId="27774b87-fb0d-4de9-a62e-b1c3676b4a66" providerId="ADAL" clId="{E110EBF0-24F8-4CD3-BD9C-FC5070D1CEF2}" dt="2020-02-20T23:44:39.952" v="1325" actId="1076"/>
          <ac:spMkLst>
            <pc:docMk/>
            <pc:sldMk cId="4287087972" sldId="345"/>
            <ac:spMk id="6" creationId="{00000000-0000-0000-0000-000000000000}"/>
          </ac:spMkLst>
        </pc:spChg>
      </pc:sldChg>
      <pc:sldChg chg="modSp modNotesTx">
        <pc:chgData name="Maureen Martin" userId="27774b87-fb0d-4de9-a62e-b1c3676b4a66" providerId="ADAL" clId="{E110EBF0-24F8-4CD3-BD9C-FC5070D1CEF2}" dt="2020-02-21T01:28:58.682" v="4546" actId="1076"/>
        <pc:sldMkLst>
          <pc:docMk/>
          <pc:sldMk cId="4043271848" sldId="347"/>
        </pc:sldMkLst>
        <pc:spChg chg="mod">
          <ac:chgData name="Maureen Martin" userId="27774b87-fb0d-4de9-a62e-b1c3676b4a66" providerId="ADAL" clId="{E110EBF0-24F8-4CD3-BD9C-FC5070D1CEF2}" dt="2020-02-21T01:28:56.547" v="4545" actId="404"/>
          <ac:spMkLst>
            <pc:docMk/>
            <pc:sldMk cId="4043271848" sldId="347"/>
            <ac:spMk id="3" creationId="{00000000-0000-0000-0000-000000000000}"/>
          </ac:spMkLst>
        </pc:spChg>
        <pc:spChg chg="mod">
          <ac:chgData name="Maureen Martin" userId="27774b87-fb0d-4de9-a62e-b1c3676b4a66" providerId="ADAL" clId="{E110EBF0-24F8-4CD3-BD9C-FC5070D1CEF2}" dt="2020-02-21T01:28:58.682" v="4546" actId="1076"/>
          <ac:spMkLst>
            <pc:docMk/>
            <pc:sldMk cId="4043271848" sldId="347"/>
            <ac:spMk id="5" creationId="{00000000-0000-0000-0000-000000000000}"/>
          </ac:spMkLst>
        </pc:spChg>
        <pc:spChg chg="mod">
          <ac:chgData name="Maureen Martin" userId="27774b87-fb0d-4de9-a62e-b1c3676b4a66" providerId="ADAL" clId="{E110EBF0-24F8-4CD3-BD9C-FC5070D1CEF2}" dt="2020-02-21T01:24:32.153" v="4406"/>
          <ac:spMkLst>
            <pc:docMk/>
            <pc:sldMk cId="4043271848" sldId="347"/>
            <ac:spMk id="6" creationId="{00000000-0000-0000-0000-000000000000}"/>
          </ac:spMkLst>
        </pc:spChg>
      </pc:sldChg>
      <pc:sldChg chg="del">
        <pc:chgData name="Maureen Martin" userId="27774b87-fb0d-4de9-a62e-b1c3676b4a66" providerId="ADAL" clId="{E110EBF0-24F8-4CD3-BD9C-FC5070D1CEF2}" dt="2020-02-21T01:14:01.129" v="4106" actId="2696"/>
        <pc:sldMkLst>
          <pc:docMk/>
          <pc:sldMk cId="2484632477" sldId="349"/>
        </pc:sldMkLst>
      </pc:sldChg>
      <pc:sldChg chg="del">
        <pc:chgData name="Maureen Martin" userId="27774b87-fb0d-4de9-a62e-b1c3676b4a66" providerId="ADAL" clId="{E110EBF0-24F8-4CD3-BD9C-FC5070D1CEF2}" dt="2020-02-21T01:14:01.426" v="4111" actId="2696"/>
        <pc:sldMkLst>
          <pc:docMk/>
          <pc:sldMk cId="951670648" sldId="350"/>
        </pc:sldMkLst>
      </pc:sldChg>
      <pc:sldChg chg="add del">
        <pc:chgData name="Maureen Martin" userId="27774b87-fb0d-4de9-a62e-b1c3676b4a66" providerId="ADAL" clId="{E110EBF0-24F8-4CD3-BD9C-FC5070D1CEF2}" dt="2020-02-21T01:14:01.026" v="4103" actId="2696"/>
        <pc:sldMkLst>
          <pc:docMk/>
          <pc:sldMk cId="1158713669" sldId="354"/>
        </pc:sldMkLst>
      </pc:sldChg>
      <pc:sldChg chg="del">
        <pc:chgData name="Maureen Martin" userId="27774b87-fb0d-4de9-a62e-b1c3676b4a66" providerId="ADAL" clId="{E110EBF0-24F8-4CD3-BD9C-FC5070D1CEF2}" dt="2020-02-21T01:14:01.131" v="4107" actId="2696"/>
        <pc:sldMkLst>
          <pc:docMk/>
          <pc:sldMk cId="2432762093" sldId="415"/>
        </pc:sldMkLst>
      </pc:sldChg>
      <pc:sldChg chg="del">
        <pc:chgData name="Maureen Martin" userId="27774b87-fb0d-4de9-a62e-b1c3676b4a66" providerId="ADAL" clId="{E110EBF0-24F8-4CD3-BD9C-FC5070D1CEF2}" dt="2020-02-21T01:14:01.132" v="4108" actId="2696"/>
        <pc:sldMkLst>
          <pc:docMk/>
          <pc:sldMk cId="392587942" sldId="416"/>
        </pc:sldMkLst>
      </pc:sldChg>
      <pc:sldChg chg="del">
        <pc:chgData name="Maureen Martin" userId="27774b87-fb0d-4de9-a62e-b1c3676b4a66" providerId="ADAL" clId="{E110EBF0-24F8-4CD3-BD9C-FC5070D1CEF2}" dt="2020-02-21T01:14:01.431" v="4116" actId="2696"/>
        <pc:sldMkLst>
          <pc:docMk/>
          <pc:sldMk cId="526796939" sldId="459"/>
        </pc:sldMkLst>
      </pc:sldChg>
      <pc:sldChg chg="del">
        <pc:chgData name="Maureen Martin" userId="27774b87-fb0d-4de9-a62e-b1c3676b4a66" providerId="ADAL" clId="{E110EBF0-24F8-4CD3-BD9C-FC5070D1CEF2}" dt="2020-02-21T01:14:01.027" v="4104" actId="2696"/>
        <pc:sldMkLst>
          <pc:docMk/>
          <pc:sldMk cId="3979750925" sldId="465"/>
        </pc:sldMkLst>
      </pc:sldChg>
      <pc:sldChg chg="addSp delSp modSp ord">
        <pc:chgData name="Maureen Martin" userId="27774b87-fb0d-4de9-a62e-b1c3676b4a66" providerId="ADAL" clId="{E110EBF0-24F8-4CD3-BD9C-FC5070D1CEF2}" dt="2020-02-21T01:33:21.380" v="4564" actId="20577"/>
        <pc:sldMkLst>
          <pc:docMk/>
          <pc:sldMk cId="4195548782" sldId="467"/>
        </pc:sldMkLst>
        <pc:spChg chg="mod">
          <ac:chgData name="Maureen Martin" userId="27774b87-fb0d-4de9-a62e-b1c3676b4a66" providerId="ADAL" clId="{E110EBF0-24F8-4CD3-BD9C-FC5070D1CEF2}" dt="2020-02-20T23:39:00.779" v="1260" actId="404"/>
          <ac:spMkLst>
            <pc:docMk/>
            <pc:sldMk cId="4195548782" sldId="467"/>
            <ac:spMk id="2" creationId="{00000000-0000-0000-0000-000000000000}"/>
          </ac:spMkLst>
        </pc:spChg>
        <pc:spChg chg="add del mod">
          <ac:chgData name="Maureen Martin" userId="27774b87-fb0d-4de9-a62e-b1c3676b4a66" providerId="ADAL" clId="{E110EBF0-24F8-4CD3-BD9C-FC5070D1CEF2}" dt="2020-02-21T01:33:21.380" v="4564" actId="20577"/>
          <ac:spMkLst>
            <pc:docMk/>
            <pc:sldMk cId="4195548782" sldId="467"/>
            <ac:spMk id="5" creationId="{00000000-0000-0000-0000-000000000000}"/>
          </ac:spMkLst>
        </pc:spChg>
        <pc:spChg chg="add del mod">
          <ac:chgData name="Maureen Martin" userId="27774b87-fb0d-4de9-a62e-b1c3676b4a66" providerId="ADAL" clId="{E110EBF0-24F8-4CD3-BD9C-FC5070D1CEF2}" dt="2020-02-20T23:42:12.601" v="1311" actId="478"/>
          <ac:spMkLst>
            <pc:docMk/>
            <pc:sldMk cId="4195548782" sldId="467"/>
            <ac:spMk id="6" creationId="{2A449B95-DC2D-4A57-86E5-9616A55478E3}"/>
          </ac:spMkLst>
        </pc:spChg>
        <pc:spChg chg="add del mod">
          <ac:chgData name="Maureen Martin" userId="27774b87-fb0d-4de9-a62e-b1c3676b4a66" providerId="ADAL" clId="{E110EBF0-24F8-4CD3-BD9C-FC5070D1CEF2}" dt="2020-02-20T23:42:33.939" v="1316" actId="478"/>
          <ac:spMkLst>
            <pc:docMk/>
            <pc:sldMk cId="4195548782" sldId="467"/>
            <ac:spMk id="8" creationId="{516B93FF-75E1-465F-8833-99FC96893093}"/>
          </ac:spMkLst>
        </pc:spChg>
        <pc:picChg chg="add del mod">
          <ac:chgData name="Maureen Martin" userId="27774b87-fb0d-4de9-a62e-b1c3676b4a66" providerId="ADAL" clId="{E110EBF0-24F8-4CD3-BD9C-FC5070D1CEF2}" dt="2020-02-20T23:42:30.777" v="1315" actId="478"/>
          <ac:picMkLst>
            <pc:docMk/>
            <pc:sldMk cId="4195548782" sldId="467"/>
            <ac:picMk id="4" creationId="{00000000-0000-0000-0000-000000000000}"/>
          </ac:picMkLst>
        </pc:picChg>
        <pc:picChg chg="add mod ord">
          <ac:chgData name="Maureen Martin" userId="27774b87-fb0d-4de9-a62e-b1c3676b4a66" providerId="ADAL" clId="{E110EBF0-24F8-4CD3-BD9C-FC5070D1CEF2}" dt="2020-02-21T01:13:12.850" v="4100" actId="1076"/>
          <ac:picMkLst>
            <pc:docMk/>
            <pc:sldMk cId="4195548782" sldId="467"/>
            <ac:picMk id="10" creationId="{1DF424EA-7A83-41BE-BD50-408F317F8AC6}"/>
          </ac:picMkLst>
        </pc:picChg>
      </pc:sldChg>
      <pc:sldChg chg="del">
        <pc:chgData name="Maureen Martin" userId="27774b87-fb0d-4de9-a62e-b1c3676b4a66" providerId="ADAL" clId="{E110EBF0-24F8-4CD3-BD9C-FC5070D1CEF2}" dt="2020-02-21T01:14:01.022" v="4101" actId="2696"/>
        <pc:sldMkLst>
          <pc:docMk/>
          <pc:sldMk cId="812283534" sldId="468"/>
        </pc:sldMkLst>
      </pc:sldChg>
      <pc:sldChg chg="del">
        <pc:chgData name="Maureen Martin" userId="27774b87-fb0d-4de9-a62e-b1c3676b4a66" providerId="ADAL" clId="{E110EBF0-24F8-4CD3-BD9C-FC5070D1CEF2}" dt="2020-02-21T01:14:01.429" v="4115" actId="2696"/>
        <pc:sldMkLst>
          <pc:docMk/>
          <pc:sldMk cId="2302617514" sldId="469"/>
        </pc:sldMkLst>
      </pc:sldChg>
      <pc:sldChg chg="del">
        <pc:chgData name="Maureen Martin" userId="27774b87-fb0d-4de9-a62e-b1c3676b4a66" providerId="ADAL" clId="{E110EBF0-24F8-4CD3-BD9C-FC5070D1CEF2}" dt="2020-02-21T01:14:01.432" v="4117" actId="2696"/>
        <pc:sldMkLst>
          <pc:docMk/>
          <pc:sldMk cId="3982914283" sldId="470"/>
        </pc:sldMkLst>
      </pc:sldChg>
      <pc:sldChg chg="del">
        <pc:chgData name="Maureen Martin" userId="27774b87-fb0d-4de9-a62e-b1c3676b4a66" providerId="ADAL" clId="{E110EBF0-24F8-4CD3-BD9C-FC5070D1CEF2}" dt="2020-02-21T01:14:01.433" v="4118" actId="2696"/>
        <pc:sldMkLst>
          <pc:docMk/>
          <pc:sldMk cId="3047342725" sldId="471"/>
        </pc:sldMkLst>
      </pc:sldChg>
      <pc:sldChg chg="del">
        <pc:chgData name="Maureen Martin" userId="27774b87-fb0d-4de9-a62e-b1c3676b4a66" providerId="ADAL" clId="{E110EBF0-24F8-4CD3-BD9C-FC5070D1CEF2}" dt="2020-02-21T01:14:01.434" v="4119" actId="2696"/>
        <pc:sldMkLst>
          <pc:docMk/>
          <pc:sldMk cId="880993822" sldId="472"/>
        </pc:sldMkLst>
      </pc:sldChg>
      <pc:sldChg chg="del ord">
        <pc:chgData name="Maureen Martin" userId="27774b87-fb0d-4de9-a62e-b1c3676b4a66" providerId="ADAL" clId="{E110EBF0-24F8-4CD3-BD9C-FC5070D1CEF2}" dt="2020-02-21T01:14:01.428" v="4114" actId="2696"/>
        <pc:sldMkLst>
          <pc:docMk/>
          <pc:sldMk cId="2533908545" sldId="474"/>
        </pc:sldMkLst>
      </pc:sldChg>
      <pc:sldChg chg="modSp ord">
        <pc:chgData name="Maureen Martin" userId="27774b87-fb0d-4de9-a62e-b1c3676b4a66" providerId="ADAL" clId="{E110EBF0-24F8-4CD3-BD9C-FC5070D1CEF2}" dt="2020-02-21T01:27:44.790" v="4541" actId="404"/>
        <pc:sldMkLst>
          <pc:docMk/>
          <pc:sldMk cId="953724818" sldId="475"/>
        </pc:sldMkLst>
        <pc:spChg chg="mod">
          <ac:chgData name="Maureen Martin" userId="27774b87-fb0d-4de9-a62e-b1c3676b4a66" providerId="ADAL" clId="{E110EBF0-24F8-4CD3-BD9C-FC5070D1CEF2}" dt="2020-02-21T01:27:44.790" v="4541" actId="404"/>
          <ac:spMkLst>
            <pc:docMk/>
            <pc:sldMk cId="953724818" sldId="475"/>
            <ac:spMk id="2" creationId="{1F995594-7C73-4EBF-8607-65342148E7D0}"/>
          </ac:spMkLst>
        </pc:spChg>
        <pc:spChg chg="mod">
          <ac:chgData name="Maureen Martin" userId="27774b87-fb0d-4de9-a62e-b1c3676b4a66" providerId="ADAL" clId="{E110EBF0-24F8-4CD3-BD9C-FC5070D1CEF2}" dt="2020-02-21T01:22:27.267" v="4405" actId="20577"/>
          <ac:spMkLst>
            <pc:docMk/>
            <pc:sldMk cId="953724818" sldId="475"/>
            <ac:spMk id="3" creationId="{614482BB-6E67-4A11-ADC0-E54DB65CE349}"/>
          </ac:spMkLst>
        </pc:spChg>
      </pc:sldChg>
      <pc:sldChg chg="del">
        <pc:chgData name="Maureen Martin" userId="27774b87-fb0d-4de9-a62e-b1c3676b4a66" providerId="ADAL" clId="{E110EBF0-24F8-4CD3-BD9C-FC5070D1CEF2}" dt="2020-02-21T01:14:01.427" v="4113" actId="2696"/>
        <pc:sldMkLst>
          <pc:docMk/>
          <pc:sldMk cId="1515404330" sldId="476"/>
        </pc:sldMkLst>
      </pc:sldChg>
      <pc:sldChg chg="del">
        <pc:chgData name="Maureen Martin" userId="27774b87-fb0d-4de9-a62e-b1c3676b4a66" providerId="ADAL" clId="{E110EBF0-24F8-4CD3-BD9C-FC5070D1CEF2}" dt="2020-02-21T01:14:01.443" v="4120" actId="2696"/>
        <pc:sldMkLst>
          <pc:docMk/>
          <pc:sldMk cId="2459083891" sldId="477"/>
        </pc:sldMkLst>
      </pc:sldChg>
      <pc:sldChg chg="modSp add ord">
        <pc:chgData name="Maureen Martin" userId="27774b87-fb0d-4de9-a62e-b1c3676b4a66" providerId="ADAL" clId="{E110EBF0-24F8-4CD3-BD9C-FC5070D1CEF2}" dt="2020-02-21T01:40:46.065" v="4623" actId="20577"/>
        <pc:sldMkLst>
          <pc:docMk/>
          <pc:sldMk cId="1227783153" sldId="478"/>
        </pc:sldMkLst>
        <pc:spChg chg="mod">
          <ac:chgData name="Maureen Martin" userId="27774b87-fb0d-4de9-a62e-b1c3676b4a66" providerId="ADAL" clId="{E110EBF0-24F8-4CD3-BD9C-FC5070D1CEF2}" dt="2020-02-21T01:40:46.065" v="4623" actId="20577"/>
          <ac:spMkLst>
            <pc:docMk/>
            <pc:sldMk cId="1227783153" sldId="478"/>
            <ac:spMk id="2" creationId="{6DF0D074-1AB9-4F0D-B08B-8CCBB4DBE740}"/>
          </ac:spMkLst>
        </pc:spChg>
        <pc:spChg chg="mod">
          <ac:chgData name="Maureen Martin" userId="27774b87-fb0d-4de9-a62e-b1c3676b4a66" providerId="ADAL" clId="{E110EBF0-24F8-4CD3-BD9C-FC5070D1CEF2}" dt="2020-02-21T01:27:09.209" v="4539" actId="20577"/>
          <ac:spMkLst>
            <pc:docMk/>
            <pc:sldMk cId="1227783153" sldId="478"/>
            <ac:spMk id="3" creationId="{75901BC0-86A7-4220-992A-D294DD751686}"/>
          </ac:spMkLst>
        </pc:spChg>
      </pc:sldChg>
      <pc:sldChg chg="modSp ord">
        <pc:chgData name="Maureen Martin" userId="27774b87-fb0d-4de9-a62e-b1c3676b4a66" providerId="ADAL" clId="{E110EBF0-24F8-4CD3-BD9C-FC5070D1CEF2}" dt="2020-02-21T01:37:09.495" v="4578" actId="179"/>
        <pc:sldMkLst>
          <pc:docMk/>
          <pc:sldMk cId="1524351483" sldId="479"/>
        </pc:sldMkLst>
        <pc:spChg chg="mod">
          <ac:chgData name="Maureen Martin" userId="27774b87-fb0d-4de9-a62e-b1c3676b4a66" providerId="ADAL" clId="{E110EBF0-24F8-4CD3-BD9C-FC5070D1CEF2}" dt="2020-02-21T01:37:09.495" v="4578" actId="179"/>
          <ac:spMkLst>
            <pc:docMk/>
            <pc:sldMk cId="1524351483" sldId="479"/>
            <ac:spMk id="3" creationId="{00000000-0000-0000-0000-000000000000}"/>
          </ac:spMkLst>
        </pc:spChg>
        <pc:spChg chg="mod">
          <ac:chgData name="Maureen Martin" userId="27774b87-fb0d-4de9-a62e-b1c3676b4a66" providerId="ADAL" clId="{E110EBF0-24F8-4CD3-BD9C-FC5070D1CEF2}" dt="2020-02-21T01:11:56.685" v="4096" actId="14100"/>
          <ac:spMkLst>
            <pc:docMk/>
            <pc:sldMk cId="1524351483" sldId="479"/>
            <ac:spMk id="6" creationId="{00000000-0000-0000-0000-000000000000}"/>
          </ac:spMkLst>
        </pc:spChg>
      </pc:sldChg>
      <pc:sldMasterChg chg="delSldLayout modSldLayout">
        <pc:chgData name="Maureen Martin" userId="27774b87-fb0d-4de9-a62e-b1c3676b4a66" providerId="ADAL" clId="{E110EBF0-24F8-4CD3-BD9C-FC5070D1CEF2}" dt="2020-02-21T01:25:17.452" v="4439" actId="20577"/>
        <pc:sldMasterMkLst>
          <pc:docMk/>
          <pc:sldMasterMk cId="1744941644" sldId="2147483769"/>
        </pc:sldMasterMkLst>
        <pc:sldLayoutChg chg="modSp">
          <pc:chgData name="Maureen Martin" userId="27774b87-fb0d-4de9-a62e-b1c3676b4a66" providerId="ADAL" clId="{E110EBF0-24F8-4CD3-BD9C-FC5070D1CEF2}" dt="2020-02-21T01:14:45.181" v="4174" actId="20577"/>
          <pc:sldLayoutMkLst>
            <pc:docMk/>
            <pc:sldMasterMk cId="1744941644" sldId="2147483769"/>
            <pc:sldLayoutMk cId="4021911658" sldId="2147483771"/>
          </pc:sldLayoutMkLst>
          <pc:spChg chg="mod">
            <ac:chgData name="Maureen Martin" userId="27774b87-fb0d-4de9-a62e-b1c3676b4a66" providerId="ADAL" clId="{E110EBF0-24F8-4CD3-BD9C-FC5070D1CEF2}" dt="2020-02-21T01:14:45.181" v="4174" actId="20577"/>
            <ac:spMkLst>
              <pc:docMk/>
              <pc:sldMasterMk cId="1744941644" sldId="2147483769"/>
              <pc:sldLayoutMk cId="4021911658" sldId="2147483771"/>
              <ac:spMk id="4" creationId="{00000000-0000-0000-0000-000000000000}"/>
            </ac:spMkLst>
          </pc:spChg>
        </pc:sldLayoutChg>
        <pc:sldLayoutChg chg="modSp">
          <pc:chgData name="Maureen Martin" userId="27774b87-fb0d-4de9-a62e-b1c3676b4a66" providerId="ADAL" clId="{E110EBF0-24F8-4CD3-BD9C-FC5070D1CEF2}" dt="2020-02-21T01:15:56.858" v="4222" actId="20577"/>
          <pc:sldLayoutMkLst>
            <pc:docMk/>
            <pc:sldMasterMk cId="1744941644" sldId="2147483769"/>
            <pc:sldLayoutMk cId="1380618800" sldId="2147483773"/>
          </pc:sldLayoutMkLst>
          <pc:spChg chg="mod">
            <ac:chgData name="Maureen Martin" userId="27774b87-fb0d-4de9-a62e-b1c3676b4a66" providerId="ADAL" clId="{E110EBF0-24F8-4CD3-BD9C-FC5070D1CEF2}" dt="2020-02-21T01:15:56.858" v="4222" actId="20577"/>
            <ac:spMkLst>
              <pc:docMk/>
              <pc:sldMasterMk cId="1744941644" sldId="2147483769"/>
              <pc:sldLayoutMk cId="1380618800" sldId="2147483773"/>
              <ac:spMk id="4" creationId="{00000000-0000-0000-0000-000000000000}"/>
            </ac:spMkLst>
          </pc:spChg>
        </pc:sldLayoutChg>
        <pc:sldLayoutChg chg="del">
          <pc:chgData name="Maureen Martin" userId="27774b87-fb0d-4de9-a62e-b1c3676b4a66" providerId="ADAL" clId="{E110EBF0-24F8-4CD3-BD9C-FC5070D1CEF2}" dt="2020-02-21T01:14:01.426" v="4112" actId="2696"/>
          <pc:sldLayoutMkLst>
            <pc:docMk/>
            <pc:sldMasterMk cId="1744941644" sldId="2147483769"/>
            <pc:sldLayoutMk cId="885363136" sldId="2147483774"/>
          </pc:sldLayoutMkLst>
        </pc:sldLayoutChg>
        <pc:sldLayoutChg chg="modSp">
          <pc:chgData name="Maureen Martin" userId="27774b87-fb0d-4de9-a62e-b1c3676b4a66" providerId="ADAL" clId="{E110EBF0-24F8-4CD3-BD9C-FC5070D1CEF2}" dt="2020-02-21T01:25:17.452" v="4439" actId="20577"/>
          <pc:sldLayoutMkLst>
            <pc:docMk/>
            <pc:sldMasterMk cId="1744941644" sldId="2147483769"/>
            <pc:sldLayoutMk cId="4195161844" sldId="2147483774"/>
          </pc:sldLayoutMkLst>
          <pc:spChg chg="mod">
            <ac:chgData name="Maureen Martin" userId="27774b87-fb0d-4de9-a62e-b1c3676b4a66" providerId="ADAL" clId="{E110EBF0-24F8-4CD3-BD9C-FC5070D1CEF2}" dt="2020-02-21T01:25:17.452" v="4439" actId="20577"/>
            <ac:spMkLst>
              <pc:docMk/>
              <pc:sldMasterMk cId="1744941644" sldId="2147483769"/>
              <pc:sldLayoutMk cId="4195161844" sldId="2147483774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2C5A3-7D7B-4648-9978-AD9BCF58CA79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BEDF-8079-489E-944F-BF7BFBBC3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0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31A4DF-ECBB-4D73-B404-3CF7026E1047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45A8E6-5395-4F7B-A127-0E11A13AA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7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A8E6-5395-4F7B-A127-0E11A13AAD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4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Reference: Project Description (Section 3-4)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7C06-BFEE-411A-9B4A-2D839F2F973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</a:t>
            </a:r>
            <a:r>
              <a:rPr lang="en-US" baseline="0" dirty="0"/>
              <a:t> operations are designed to be as efficient as possible to maximize benefits to project partners and wildlife refuges.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7C06-BFEE-411A-9B4A-2D839F2F97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Reference: </a:t>
            </a:r>
            <a:r>
              <a:rPr lang="en-US" sz="1400" dirty="0"/>
              <a:t>Executive Summary &amp; Project Description (Section 3-4)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7C06-BFEE-411A-9B4A-2D839F2F973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4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original capacity of Los Vaqueros</a:t>
            </a:r>
            <a:r>
              <a:rPr lang="en-US" baseline="0" dirty="0"/>
              <a:t> was 100,000 acre-feet.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Following completion of the planning, design and permitting process, CCWD began construction of the Phase 1 Expansion in 2011 and completed work in 2012.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The Phase 1 expansion maintained the original benefits for CCWD and provided additional storage to improve water supply reliability for CCWD, particularly in droughts.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/>
              <a:t>Even though CCWD customers did a great job conserving during the most recent drought, CCWD relied on this storage to help meet demands.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Throughout the process, have worked with City of Brentwood as well as the County and other local agencies, and key stakeholders such as EB Parks and Save Mount Diablo.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We greatly appreciate the ongoing collaboration.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7C06-BFEE-411A-9B4A-2D839F2F97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7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The timing is right to consider the Phase 2 Expansion Project.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7C06-BFEE-411A-9B4A-2D839F2F97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44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5A8E6-5395-4F7B-A127-0E11A13AAD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5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037-2310-124A-9ACB-7E6F42E27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0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4592"/>
            <a:ext cx="9765792" cy="13258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1828800" y="1746504"/>
            <a:ext cx="9518650" cy="3986784"/>
          </a:xfrm>
          <a:custGeom>
            <a:avLst/>
            <a:gdLst>
              <a:gd name="connsiteX0" fmla="*/ 0 w 9765538"/>
              <a:gd name="connsiteY0" fmla="*/ 0 h 3986784"/>
              <a:gd name="connsiteX1" fmla="*/ 9765538 w 9765538"/>
              <a:gd name="connsiteY1" fmla="*/ 0 h 3986784"/>
              <a:gd name="connsiteX2" fmla="*/ 9765538 w 9765538"/>
              <a:gd name="connsiteY2" fmla="*/ 3986784 h 3986784"/>
              <a:gd name="connsiteX3" fmla="*/ 0 w 9765538"/>
              <a:gd name="connsiteY3" fmla="*/ 3986784 h 3986784"/>
              <a:gd name="connsiteX4" fmla="*/ 0 w 9765538"/>
              <a:gd name="connsiteY4" fmla="*/ 0 h 3986784"/>
              <a:gd name="connsiteX0" fmla="*/ 0 w 9765538"/>
              <a:gd name="connsiteY0" fmla="*/ 0 h 3986784"/>
              <a:gd name="connsiteX1" fmla="*/ 9765538 w 9765538"/>
              <a:gd name="connsiteY1" fmla="*/ 0 h 3986784"/>
              <a:gd name="connsiteX2" fmla="*/ 9765538 w 9765538"/>
              <a:gd name="connsiteY2" fmla="*/ 3986784 h 3986784"/>
              <a:gd name="connsiteX3" fmla="*/ 597159 w 9765538"/>
              <a:gd name="connsiteY3" fmla="*/ 3977453 h 3986784"/>
              <a:gd name="connsiteX4" fmla="*/ 0 w 9765538"/>
              <a:gd name="connsiteY4" fmla="*/ 0 h 39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5538" h="3986784">
                <a:moveTo>
                  <a:pt x="0" y="0"/>
                </a:moveTo>
                <a:lnTo>
                  <a:pt x="9765538" y="0"/>
                </a:lnTo>
                <a:lnTo>
                  <a:pt x="9765538" y="3986784"/>
                </a:lnTo>
                <a:lnTo>
                  <a:pt x="597159" y="397745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b="1" spc="100" baseline="0">
                <a:latin typeface="Arial Black" panose="020B0A04020102020204" pitchFamily="34" charset="0"/>
              </a:defRPr>
            </a:lvl1pPr>
            <a:lvl2pPr>
              <a:defRPr b="1" spc="100" baseline="0">
                <a:latin typeface="Arial Black" panose="020B0A04020102020204" pitchFamily="34" charset="0"/>
              </a:defRPr>
            </a:lvl2pPr>
            <a:lvl3pPr>
              <a:defRPr b="1" spc="100" baseline="0">
                <a:latin typeface="Arial Black" panose="020B0A04020102020204" pitchFamily="34" charset="0"/>
              </a:defRPr>
            </a:lvl3pPr>
            <a:lvl4pPr>
              <a:defRPr b="1" spc="100" baseline="0">
                <a:latin typeface="Arial Black" panose="020B0A04020102020204" pitchFamily="34" charset="0"/>
              </a:defRPr>
            </a:lvl4pPr>
            <a:lvl5pPr>
              <a:defRPr b="1" spc="100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604000" y="6498167"/>
            <a:ext cx="5496179" cy="2624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UWI Conference February 21, 2020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1594592" y="6155267"/>
            <a:ext cx="360847" cy="2624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2000" b="1" dirty="0">
              <a:solidFill>
                <a:sysClr val="window" lastClr="FFFFFF"/>
              </a:solidFill>
              <a:effectLst>
                <a:outerShdw blurRad="25400" dist="50800" dir="2820000" sx="98000" sy="98000" algn="tl" rotWithShape="0">
                  <a:prstClr val="black">
                    <a:alpha val="66000"/>
                  </a:prstClr>
                </a:outerShdw>
              </a:effectLst>
              <a:latin typeface="Arial Black" panose="020B0A04020102020204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41160" y="6238395"/>
            <a:ext cx="584200" cy="2624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fld id="{3C282055-9146-4644-8B3F-A9C7BB7E517A}" type="slidenum">
              <a:rPr lang="en-US" sz="1200" smtClean="0">
                <a:solidFill>
                  <a:prstClr val="black"/>
                </a:solidFill>
                <a:latin typeface="Arial Black" panose="020B0A04020102020204"/>
              </a:rPr>
              <a:pPr algn="r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200" dirty="0">
              <a:solidFill>
                <a:prstClr val="black"/>
              </a:solidFill>
              <a:latin typeface="Arial Black" panose="020B0A04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19116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4592"/>
            <a:ext cx="9802368" cy="13258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64412" y="1744307"/>
            <a:ext cx="9983237" cy="3986971"/>
          </a:xfrm>
          <a:custGeom>
            <a:avLst/>
            <a:gdLst>
              <a:gd name="connsiteX0" fmla="*/ 0 w 10272486"/>
              <a:gd name="connsiteY0" fmla="*/ 0 h 3977640"/>
              <a:gd name="connsiteX1" fmla="*/ 10272486 w 10272486"/>
              <a:gd name="connsiteY1" fmla="*/ 0 h 3977640"/>
              <a:gd name="connsiteX2" fmla="*/ 10272486 w 10272486"/>
              <a:gd name="connsiteY2" fmla="*/ 3977640 h 3977640"/>
              <a:gd name="connsiteX3" fmla="*/ 0 w 10272486"/>
              <a:gd name="connsiteY3" fmla="*/ 3977640 h 3977640"/>
              <a:gd name="connsiteX4" fmla="*/ 0 w 10272486"/>
              <a:gd name="connsiteY4" fmla="*/ 0 h 3977640"/>
              <a:gd name="connsiteX0" fmla="*/ 0 w 10272486"/>
              <a:gd name="connsiteY0" fmla="*/ 0 h 3986971"/>
              <a:gd name="connsiteX1" fmla="*/ 10272486 w 10272486"/>
              <a:gd name="connsiteY1" fmla="*/ 0 h 3986971"/>
              <a:gd name="connsiteX2" fmla="*/ 9656666 w 10272486"/>
              <a:gd name="connsiteY2" fmla="*/ 3986971 h 3986971"/>
              <a:gd name="connsiteX3" fmla="*/ 0 w 10272486"/>
              <a:gd name="connsiteY3" fmla="*/ 3977640 h 3986971"/>
              <a:gd name="connsiteX4" fmla="*/ 0 w 10272486"/>
              <a:gd name="connsiteY4" fmla="*/ 0 h 3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486" h="3986971">
                <a:moveTo>
                  <a:pt x="0" y="0"/>
                </a:moveTo>
                <a:lnTo>
                  <a:pt x="10272486" y="0"/>
                </a:lnTo>
                <a:lnTo>
                  <a:pt x="9656666" y="3986971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6473952"/>
            <a:ext cx="5140558" cy="2743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UWI Conference February 21, 2020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061880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hr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4592"/>
            <a:ext cx="9765792" cy="13258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828800" y="1735138"/>
            <a:ext cx="9518904" cy="4338637"/>
          </a:xfrm>
          <a:custGeom>
            <a:avLst/>
            <a:gdLst>
              <a:gd name="connsiteX0" fmla="*/ 0 w 9518904"/>
              <a:gd name="connsiteY0" fmla="*/ 0 h 4338637"/>
              <a:gd name="connsiteX1" fmla="*/ 9518904 w 9518904"/>
              <a:gd name="connsiteY1" fmla="*/ 0 h 4338637"/>
              <a:gd name="connsiteX2" fmla="*/ 9518904 w 9518904"/>
              <a:gd name="connsiteY2" fmla="*/ 4338637 h 4338637"/>
              <a:gd name="connsiteX3" fmla="*/ 0 w 9518904"/>
              <a:gd name="connsiteY3" fmla="*/ 4338637 h 4338637"/>
              <a:gd name="connsiteX4" fmla="*/ 0 w 9518904"/>
              <a:gd name="connsiteY4" fmla="*/ 0 h 4338637"/>
              <a:gd name="connsiteX0" fmla="*/ 0 w 9518904"/>
              <a:gd name="connsiteY0" fmla="*/ 0 h 4338637"/>
              <a:gd name="connsiteX1" fmla="*/ 9518904 w 9518904"/>
              <a:gd name="connsiteY1" fmla="*/ 0 h 4338637"/>
              <a:gd name="connsiteX2" fmla="*/ 9518904 w 9518904"/>
              <a:gd name="connsiteY2" fmla="*/ 4338637 h 4338637"/>
              <a:gd name="connsiteX3" fmla="*/ 690465 w 9518904"/>
              <a:gd name="connsiteY3" fmla="*/ 4329307 h 4338637"/>
              <a:gd name="connsiteX4" fmla="*/ 0 w 9518904"/>
              <a:gd name="connsiteY4" fmla="*/ 0 h 433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8904" h="4338637">
                <a:moveTo>
                  <a:pt x="0" y="0"/>
                </a:moveTo>
                <a:lnTo>
                  <a:pt x="9518904" y="0"/>
                </a:lnTo>
                <a:lnTo>
                  <a:pt x="9518904" y="4338637"/>
                </a:lnTo>
                <a:lnTo>
                  <a:pt x="690465" y="432930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604000" y="6498167"/>
            <a:ext cx="5496179" cy="2624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200" dirty="0">
                <a:solidFill>
                  <a:prstClr val="white"/>
                </a:solidFill>
              </a:rPr>
              <a:t>UWI Conference February 21, 2020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41160" y="6238395"/>
            <a:ext cx="584200" cy="2624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fld id="{3C282055-9146-4644-8B3F-A9C7BB7E517A}" type="slidenum">
              <a:rPr lang="en-US" sz="1200" smtClean="0">
                <a:solidFill>
                  <a:prstClr val="white"/>
                </a:solidFill>
                <a:latin typeface="Arial Black" panose="020B0A04020102020204"/>
              </a:rPr>
              <a:pPr algn="r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200" dirty="0">
              <a:solidFill>
                <a:prstClr val="white"/>
              </a:solidFill>
              <a:latin typeface="Arial Black" panose="020B0A04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516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3" r:id="rId3"/>
    <p:sldLayoutId id="214748377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5486400"/>
            <a:ext cx="12192000" cy="1368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150" dirty="0">
                <a:solidFill>
                  <a:prstClr val="white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Maureen Martin</a:t>
            </a:r>
          </a:p>
          <a:p>
            <a:r>
              <a:rPr lang="en-US" sz="3200" spc="150" dirty="0">
                <a:solidFill>
                  <a:prstClr val="white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Contra Costa Water District</a:t>
            </a:r>
          </a:p>
          <a:p>
            <a:r>
              <a:rPr lang="en-US" sz="2400" spc="150" dirty="0">
                <a:solidFill>
                  <a:prstClr val="white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Urban Water Institute Conference February 21,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8037-2310-124A-9ACB-7E6F42E27BB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7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95400" y="25124"/>
            <a:ext cx="8763000" cy="914400"/>
          </a:xfrm>
        </p:spPr>
        <p:txBody>
          <a:bodyPr/>
          <a:lstStyle/>
          <a:p>
            <a:r>
              <a:rPr lang="en-US" sz="3600" dirty="0"/>
              <a:t>Existing Los Vaqueros Reservoir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b="12953"/>
          <a:stretch/>
        </p:blipFill>
        <p:spPr>
          <a:xfrm>
            <a:off x="6878595" y="2402930"/>
            <a:ext cx="4341342" cy="40910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81316" y="1031334"/>
            <a:ext cx="4844879" cy="483810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/>
              <a:t>Los Vaqueros Reservoir is an off-stream reservoir in Contra Costa County with a capacity of 160 TAF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b="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0" dirty="0"/>
              <a:t>Contra Costa Water District (CCWD) operates Los Vaqueros Reservoir in conjunction with four Delta intakes</a:t>
            </a:r>
          </a:p>
        </p:txBody>
      </p:sp>
      <p:pic>
        <p:nvPicPr>
          <p:cNvPr id="8" name="Picture 6" descr="I:\Common\Graphics &amp; Photos\Maps\Los Vaqueros for sending 1 copy.jpg"/>
          <p:cNvPicPr>
            <a:picLocks noChangeAspect="1" noChangeArrowheads="1"/>
          </p:cNvPicPr>
          <p:nvPr/>
        </p:nvPicPr>
        <p:blipFill>
          <a:blip r:embed="rId4" cstate="print"/>
          <a:srcRect t="8291"/>
          <a:stretch>
            <a:fillRect/>
          </a:stretch>
        </p:blipFill>
        <p:spPr bwMode="auto">
          <a:xfrm>
            <a:off x="9566402" y="1104987"/>
            <a:ext cx="2625598" cy="23219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8336691" y="5453449"/>
            <a:ext cx="864973" cy="81554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8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DF424EA-7A83-41BE-BD50-408F317F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925" y="1216116"/>
            <a:ext cx="10060625" cy="56583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17834" y="0"/>
            <a:ext cx="9765792" cy="1325880"/>
          </a:xfrm>
        </p:spPr>
        <p:txBody>
          <a:bodyPr/>
          <a:lstStyle/>
          <a:p>
            <a:r>
              <a:rPr lang="en-US" sz="3600" dirty="0"/>
              <a:t>Proposed Project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74000" y="1088390"/>
            <a:ext cx="4089400" cy="4681220"/>
          </a:xfrm>
          <a:custGeom>
            <a:avLst/>
            <a:gdLst>
              <a:gd name="connsiteX0" fmla="*/ 0 w 9765538"/>
              <a:gd name="connsiteY0" fmla="*/ 0 h 3986784"/>
              <a:gd name="connsiteX1" fmla="*/ 9765538 w 9765538"/>
              <a:gd name="connsiteY1" fmla="*/ 0 h 3986784"/>
              <a:gd name="connsiteX2" fmla="*/ 9765538 w 9765538"/>
              <a:gd name="connsiteY2" fmla="*/ 3986784 h 3986784"/>
              <a:gd name="connsiteX3" fmla="*/ 0 w 9765538"/>
              <a:gd name="connsiteY3" fmla="*/ 3986784 h 3986784"/>
              <a:gd name="connsiteX4" fmla="*/ 0 w 9765538"/>
              <a:gd name="connsiteY4" fmla="*/ 0 h 3986784"/>
              <a:gd name="connsiteX0" fmla="*/ 0 w 9765538"/>
              <a:gd name="connsiteY0" fmla="*/ 0 h 3986784"/>
              <a:gd name="connsiteX1" fmla="*/ 9765538 w 9765538"/>
              <a:gd name="connsiteY1" fmla="*/ 0 h 3986784"/>
              <a:gd name="connsiteX2" fmla="*/ 9765538 w 9765538"/>
              <a:gd name="connsiteY2" fmla="*/ 3986784 h 3986784"/>
              <a:gd name="connsiteX3" fmla="*/ 597159 w 9765538"/>
              <a:gd name="connsiteY3" fmla="*/ 3977453 h 3986784"/>
              <a:gd name="connsiteX4" fmla="*/ 0 w 9765538"/>
              <a:gd name="connsiteY4" fmla="*/ 0 h 39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5538" h="3986784">
                <a:moveTo>
                  <a:pt x="0" y="0"/>
                </a:moveTo>
                <a:lnTo>
                  <a:pt x="9765538" y="0"/>
                </a:lnTo>
                <a:lnTo>
                  <a:pt x="9765538" y="3986784"/>
                </a:lnTo>
                <a:lnTo>
                  <a:pt x="597159" y="39774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 spc="1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spc="1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spc="1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 spc="1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 spc="1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New Facilities </a:t>
            </a:r>
          </a:p>
          <a:p>
            <a:pPr lvl="1"/>
            <a:r>
              <a:rPr lang="en-US" dirty="0"/>
              <a:t>Expand Reservoir</a:t>
            </a:r>
          </a:p>
          <a:p>
            <a:pPr lvl="1"/>
            <a:r>
              <a:rPr lang="en-US" dirty="0"/>
              <a:t>Add pipeline, connecting CCWD’s system to the California Aqueduct</a:t>
            </a:r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Benefits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Urban drought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Wildlife refuge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Agriculture</a:t>
            </a:r>
          </a:p>
          <a:p>
            <a:pPr marL="0" indent="0">
              <a:buNone/>
            </a:pPr>
            <a:r>
              <a:rPr lang="en-US" dirty="0"/>
              <a:t>Cost</a:t>
            </a:r>
          </a:p>
          <a:p>
            <a:pPr lvl="1"/>
            <a:r>
              <a:rPr lang="en-US" dirty="0"/>
              <a:t>$980M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4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28800" y="182880"/>
            <a:ext cx="8229600" cy="914400"/>
          </a:xfrm>
        </p:spPr>
        <p:txBody>
          <a:bodyPr/>
          <a:lstStyle/>
          <a:p>
            <a:r>
              <a:rPr lang="en-US" sz="3600" dirty="0"/>
              <a:t>Potential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0392" y="1097280"/>
            <a:ext cx="5591178" cy="5486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Alameda County Water District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Bay Area Water Supply and Conservation Agency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City of Brentwood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Grassland Water District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East Bay Municipal Utility District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San Francisco Public Utilities Commission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San Luis &amp; Delta-Mendota Water Authority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Byron-Bethany Irrigation District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Del Puerto Water District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Panoche</a:t>
            </a:r>
            <a:r>
              <a:rPr lang="en-US" sz="1600" dirty="0"/>
              <a:t> Water District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Westlands</a:t>
            </a:r>
            <a:r>
              <a:rPr lang="en-US" sz="1600" dirty="0"/>
              <a:t> Water District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Santa Clara Valley Water District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Zone 7 Water Agency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7357533" y="6473952"/>
            <a:ext cx="365780" cy="264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/>
          <a:stretch/>
        </p:blipFill>
        <p:spPr>
          <a:xfrm>
            <a:off x="5911913" y="1240324"/>
            <a:ext cx="6331472" cy="4992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48943" y="1665838"/>
            <a:ext cx="769544" cy="2082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CCWD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7206" y="2279965"/>
            <a:ext cx="769544" cy="2082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EBMUD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6924" y="2968028"/>
            <a:ext cx="769544" cy="2082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SFPUC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0879" y="4047111"/>
            <a:ext cx="769544" cy="2082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BAWSCA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0771" y="3971031"/>
            <a:ext cx="769544" cy="2082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ACWD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61834" y="5086539"/>
            <a:ext cx="769544" cy="2082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SCVWD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52369" y="3528586"/>
            <a:ext cx="769544" cy="2082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Zone 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7597" y="2014064"/>
            <a:ext cx="769544" cy="2082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Brentwood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43307" y="4179261"/>
            <a:ext cx="769544" cy="2082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prstClr val="black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SLDMWA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9543555" y="2756466"/>
            <a:ext cx="857367" cy="211562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11337" y="2532603"/>
            <a:ext cx="1336487" cy="8708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Los Vaqueros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25400" dist="50800" dir="2820000" sx="98000" sy="98000" algn="tl" rotWithShape="0">
                    <a:prstClr val="black">
                      <a:alpha val="66000"/>
                    </a:prstClr>
                  </a:outerShdw>
                </a:effectLst>
              </a:rPr>
              <a:t>Reservoir</a:t>
            </a:r>
          </a:p>
        </p:txBody>
      </p:sp>
      <p:sp>
        <p:nvSpPr>
          <p:cNvPr id="19" name="Oval 18"/>
          <p:cNvSpPr/>
          <p:nvPr/>
        </p:nvSpPr>
        <p:spPr>
          <a:xfrm>
            <a:off x="9183429" y="2512727"/>
            <a:ext cx="381796" cy="34099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8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49828" y="0"/>
            <a:ext cx="9765792" cy="1325880"/>
          </a:xfrm>
        </p:spPr>
        <p:txBody>
          <a:bodyPr/>
          <a:lstStyle/>
          <a:p>
            <a:r>
              <a:rPr lang="en-US" sz="3600" dirty="0"/>
              <a:t>History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1823776"/>
            <a:ext cx="9996700" cy="5284022"/>
          </a:xfrm>
        </p:spPr>
        <p:txBody>
          <a:bodyPr>
            <a:normAutofit/>
          </a:bodyPr>
          <a:lstStyle/>
          <a:p>
            <a:pPr marL="1371600" indent="-1371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1998 - Original 100 TAF reservoir completed, serving only Contra Costa Water District</a:t>
            </a:r>
          </a:p>
          <a:p>
            <a:pPr marL="1371600" indent="-1371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1371600" indent="-1371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2009 - Planning objectives established for 275-TAF reservoir with regional partners</a:t>
            </a:r>
          </a:p>
          <a:p>
            <a:pPr marL="1371600" indent="-1371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1371600" indent="-1371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0" dirty="0"/>
              <a:t>2012 - Phase 1 expansion completed 160 TAF, no partners </a:t>
            </a:r>
          </a:p>
        </p:txBody>
      </p:sp>
    </p:spTree>
    <p:extLst>
      <p:ext uri="{BB962C8B-B14F-4D97-AF65-F5344CB8AC3E}">
        <p14:creationId xmlns:p14="http://schemas.microsoft.com/office/powerpoint/2010/main" val="289045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295819" y="14240"/>
            <a:ext cx="9219781" cy="1325880"/>
          </a:xfrm>
        </p:spPr>
        <p:txBody>
          <a:bodyPr/>
          <a:lstStyle/>
          <a:p>
            <a:r>
              <a:rPr lang="en-US" sz="3600" dirty="0"/>
              <a:t>Motivation for Realizing the Regional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37238" y="1484360"/>
            <a:ext cx="10140462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u="sng" dirty="0"/>
              <a:t>Lure of Money </a:t>
            </a:r>
          </a:p>
          <a:p>
            <a:pPr marL="1320800" lvl="1" indent="-1320800">
              <a:buNone/>
            </a:pPr>
            <a:r>
              <a:rPr lang="en-US" sz="2800" dirty="0"/>
              <a:t>2014 - CA voters passed Prop 1 with $2.7 billion for storage projects</a:t>
            </a:r>
          </a:p>
          <a:p>
            <a:pPr marL="1320800" lvl="1" indent="-1320800">
              <a:buNone/>
            </a:pPr>
            <a:r>
              <a:rPr lang="en-US" sz="2800" dirty="0"/>
              <a:t>2018 - Project conditionally awarded $459M</a:t>
            </a:r>
          </a:p>
          <a:p>
            <a:pPr marL="9144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u="sng" dirty="0"/>
              <a:t>Drought Crisis!</a:t>
            </a:r>
          </a:p>
          <a:p>
            <a:pPr marL="1320800" lvl="1" indent="-1320800">
              <a:buNone/>
            </a:pPr>
            <a:r>
              <a:rPr lang="en-US" sz="2800" dirty="0"/>
              <a:t>2015 - CCWD used existing reservoir to transfer water to our potential partners</a:t>
            </a:r>
          </a:p>
          <a:p>
            <a:pPr marL="9144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u="sng" dirty="0"/>
              <a:t>Actual Money $$$$</a:t>
            </a:r>
          </a:p>
          <a:p>
            <a:pPr marL="1320800" lvl="1" indent="-1320800">
              <a:buNone/>
            </a:pPr>
            <a:r>
              <a:rPr lang="en-US" sz="2800" dirty="0"/>
              <a:t>2018 - State early funding $13.65M</a:t>
            </a:r>
          </a:p>
          <a:p>
            <a:pPr marL="1320800" lvl="1" indent="-1320800">
              <a:buNone/>
            </a:pPr>
            <a:r>
              <a:rPr lang="en-US" sz="2800" dirty="0"/>
              <a:t>2020 - Federal spending $2.15M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435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F0D074-1AB9-4F0D-B08B-8CCBB4DBE7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Challenges &amp;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1BC0-86A7-4220-992A-D294DD75168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Integrates existing infrastructure with new </a:t>
            </a:r>
          </a:p>
          <a:p>
            <a:r>
              <a:rPr lang="en-US" dirty="0"/>
              <a:t>Deliveries represent a relatively small percentage of partners’ supply portfolio</a:t>
            </a:r>
          </a:p>
          <a:p>
            <a:r>
              <a:rPr lang="en-US" dirty="0"/>
              <a:t>Unusual blend of benefits and water sources</a:t>
            </a:r>
          </a:p>
          <a:p>
            <a:pPr lvl="1"/>
            <a:r>
              <a:rPr lang="en-US" dirty="0"/>
              <a:t>Urban drought, wildlife supply, ag supply reliability</a:t>
            </a:r>
          </a:p>
          <a:p>
            <a:pPr lvl="1"/>
            <a:r>
              <a:rPr lang="en-US" dirty="0"/>
              <a:t>CVP, SWP, Senior water rights, others</a:t>
            </a:r>
          </a:p>
          <a:p>
            <a:r>
              <a:rPr lang="en-US" dirty="0"/>
              <a:t>Brings together agencies that have not historically worked together</a:t>
            </a:r>
          </a:p>
          <a:p>
            <a:pPr lvl="1"/>
            <a:r>
              <a:rPr lang="en-US" dirty="0"/>
              <a:t>Need to build trust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3F54E-3F2D-4374-BC64-C602264CCF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8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995594-7C73-4EBF-8607-65342148E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829" y="55735"/>
            <a:ext cx="9765792" cy="1325880"/>
          </a:xfrm>
        </p:spPr>
        <p:txBody>
          <a:bodyPr/>
          <a:lstStyle/>
          <a:p>
            <a:r>
              <a:rPr lang="en-US" sz="36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82BB-6E67-4A11-ADC0-E54DB65CE3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30829" y="1435608"/>
            <a:ext cx="9518650" cy="3986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2020 - Form Joint Powers Authority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2021 - Secure permits &amp; other agreements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2022 - Begin construction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2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8800" y="182880"/>
            <a:ext cx="8229600" cy="914400"/>
          </a:xfrm>
        </p:spPr>
        <p:txBody>
          <a:bodyPr/>
          <a:lstStyle/>
          <a:p>
            <a:r>
              <a:rPr lang="en-US" sz="3600" dirty="0"/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103120" y="1397001"/>
            <a:ext cx="9144000" cy="2704010"/>
          </a:xfrm>
        </p:spPr>
        <p:txBody>
          <a:bodyPr numCol="1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Questions?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Project Information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http://www.ccwater.com/lvstudies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Contact Information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656115" y="3840481"/>
            <a:ext cx="9144000" cy="2704010"/>
          </a:xfrm>
          <a:custGeom>
            <a:avLst/>
            <a:gdLst>
              <a:gd name="connsiteX0" fmla="*/ 0 w 9518904"/>
              <a:gd name="connsiteY0" fmla="*/ 0 h 4338637"/>
              <a:gd name="connsiteX1" fmla="*/ 9518904 w 9518904"/>
              <a:gd name="connsiteY1" fmla="*/ 0 h 4338637"/>
              <a:gd name="connsiteX2" fmla="*/ 9518904 w 9518904"/>
              <a:gd name="connsiteY2" fmla="*/ 4338637 h 4338637"/>
              <a:gd name="connsiteX3" fmla="*/ 0 w 9518904"/>
              <a:gd name="connsiteY3" fmla="*/ 4338637 h 4338637"/>
              <a:gd name="connsiteX4" fmla="*/ 0 w 9518904"/>
              <a:gd name="connsiteY4" fmla="*/ 0 h 4338637"/>
              <a:gd name="connsiteX0" fmla="*/ 0 w 9518904"/>
              <a:gd name="connsiteY0" fmla="*/ 0 h 4338637"/>
              <a:gd name="connsiteX1" fmla="*/ 9518904 w 9518904"/>
              <a:gd name="connsiteY1" fmla="*/ 0 h 4338637"/>
              <a:gd name="connsiteX2" fmla="*/ 9518904 w 9518904"/>
              <a:gd name="connsiteY2" fmla="*/ 4338637 h 4338637"/>
              <a:gd name="connsiteX3" fmla="*/ 690465 w 9518904"/>
              <a:gd name="connsiteY3" fmla="*/ 4329307 h 4338637"/>
              <a:gd name="connsiteX4" fmla="*/ 0 w 9518904"/>
              <a:gd name="connsiteY4" fmla="*/ 0 h 433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8904" h="4338637">
                <a:moveTo>
                  <a:pt x="0" y="0"/>
                </a:moveTo>
                <a:lnTo>
                  <a:pt x="9518904" y="0"/>
                </a:lnTo>
                <a:lnTo>
                  <a:pt x="9518904" y="4338637"/>
                </a:lnTo>
                <a:lnTo>
                  <a:pt x="690465" y="432930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Maureen Martin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Contra Costa Water District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P.O. Box H20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Concord, CA 94524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(925) 688-8323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mmartin@ccwater.com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32718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ctr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0" b="1" i="0" u="none" strike="noStrike" kern="1200" cap="none" spc="0" normalizeH="0" baseline="0" noProof="0" dirty="0" smtClean="0">
            <a:ln>
              <a:noFill/>
            </a:ln>
            <a:solidFill>
              <a:sysClr val="window" lastClr="FFFFFF"/>
            </a:solidFill>
            <a:effectLst>
              <a:outerShdw blurRad="25400" dist="50800" dir="2820000" sx="98000" sy="98000" algn="tl" rotWithShape="0">
                <a:prstClr val="black">
                  <a:alpha val="66000"/>
                </a:prstClr>
              </a:outerShdw>
            </a:effectLst>
            <a:uLnTx/>
            <a:uFillTx/>
            <a:latin typeface="Arial Black" panose="020B0A04020102020204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VE Briefing DPWD August 21, 2017" id="{99BA951D-A846-4CD0-A7C9-100066CC6C6E}" vid="{058021CF-587C-410E-8D9C-86876ECF5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76BAEDA1C334EBF85544F00267CC0" ma:contentTypeVersion="12" ma:contentTypeDescription="Create a new document." ma:contentTypeScope="" ma:versionID="a931aa56d5596ab9e4f8357cce1debb1">
  <xsd:schema xmlns:xsd="http://www.w3.org/2001/XMLSchema" xmlns:xs="http://www.w3.org/2001/XMLSchema" xmlns:p="http://schemas.microsoft.com/office/2006/metadata/properties" xmlns:ns3="3d727602-9c1d-4638-a1bc-93b8c0280fb5" xmlns:ns4="d529f272-7113-4833-b998-2d131a2f7073" targetNamespace="http://schemas.microsoft.com/office/2006/metadata/properties" ma:root="true" ma:fieldsID="136588e39e1e2f9c64acf278c3b1f2c1" ns3:_="" ns4:_="">
    <xsd:import namespace="3d727602-9c1d-4638-a1bc-93b8c0280fb5"/>
    <xsd:import namespace="d529f272-7113-4833-b998-2d131a2f70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27602-9c1d-4638-a1bc-93b8c0280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9f272-7113-4833-b998-2d131a2f7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33B7-1250-47EE-A7F0-D894BA4A57F0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3d727602-9c1d-4638-a1bc-93b8c0280fb5"/>
    <ds:schemaRef ds:uri="d529f272-7113-4833-b998-2d131a2f7073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2B90766-4E1E-4B25-AA9E-9CB25B0DC4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D7686-4276-4C40-9B0D-608465F49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27602-9c1d-4638-a1bc-93b8c0280fb5"/>
    <ds:schemaRef ds:uri="d529f272-7113-4833-b998-2d131a2f7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15495</TotalTime>
  <Words>553</Words>
  <Application>Microsoft Office PowerPoint</Application>
  <PresentationFormat>Widescreen</PresentationFormat>
  <Paragraphs>108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Krueger</dc:creator>
  <cp:lastModifiedBy>Maureen Martin</cp:lastModifiedBy>
  <cp:revision>763</cp:revision>
  <cp:lastPrinted>2018-07-20T15:50:42Z</cp:lastPrinted>
  <dcterms:created xsi:type="dcterms:W3CDTF">2017-04-14T17:12:57Z</dcterms:created>
  <dcterms:modified xsi:type="dcterms:W3CDTF">2020-02-21T01:40:50Z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0x01010030B76BAEDA1C334EBF85544F00267CC0</vt:lpwstr>
  </property>
  <property fmtid="{D5CDD505-2E9C-101B-9397-08002B2CF9AE}" pid="3" name="testing">
    <vt:lpwstr/>
  </property>
  <property fmtid="{D5CDD505-2E9C-101B-9397-08002B2CF9AE}" pid="4" name="DocumentSetDescription">
    <vt:lpwstr/>
  </property>
</Properties>
</file>