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83" r:id="rId3"/>
    <p:sldId id="256"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6" d="100"/>
          <a:sy n="76" d="100"/>
        </p:scale>
        <p:origin x="188" y="-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AA2FD-07AA-B68F-F0A3-A7CFB106D7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4294DFD-C4D0-BE24-8F7A-1200D8E051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6340E92-687E-08D5-8A6D-3189BB34D0D0}"/>
              </a:ext>
            </a:extLst>
          </p:cNvPr>
          <p:cNvSpPr>
            <a:spLocks noGrp="1"/>
          </p:cNvSpPr>
          <p:nvPr>
            <p:ph type="dt" sz="half" idx="10"/>
          </p:nvPr>
        </p:nvSpPr>
        <p:spPr/>
        <p:txBody>
          <a:bodyPr/>
          <a:lstStyle/>
          <a:p>
            <a:fld id="{1A56B417-4CD1-4465-A193-275AF7C50032}" type="datetimeFigureOut">
              <a:rPr lang="en-US" smtClean="0"/>
              <a:t>2/24/2023</a:t>
            </a:fld>
            <a:endParaRPr lang="en-US"/>
          </a:p>
        </p:txBody>
      </p:sp>
      <p:sp>
        <p:nvSpPr>
          <p:cNvPr id="5" name="Footer Placeholder 4">
            <a:extLst>
              <a:ext uri="{FF2B5EF4-FFF2-40B4-BE49-F238E27FC236}">
                <a16:creationId xmlns:a16="http://schemas.microsoft.com/office/drawing/2014/main" id="{CFAA29C2-83BC-970C-6F1F-EDD866F745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25C3F9-29C5-9FA4-0F11-5394BBFA88C4}"/>
              </a:ext>
            </a:extLst>
          </p:cNvPr>
          <p:cNvSpPr>
            <a:spLocks noGrp="1"/>
          </p:cNvSpPr>
          <p:nvPr>
            <p:ph type="sldNum" sz="quarter" idx="12"/>
          </p:nvPr>
        </p:nvSpPr>
        <p:spPr/>
        <p:txBody>
          <a:bodyPr/>
          <a:lstStyle/>
          <a:p>
            <a:fld id="{FA46B76F-F760-449D-A94B-3917982EFF06}" type="slidenum">
              <a:rPr lang="en-US" smtClean="0"/>
              <a:t>‹#›</a:t>
            </a:fld>
            <a:endParaRPr lang="en-US"/>
          </a:p>
        </p:txBody>
      </p:sp>
    </p:spTree>
    <p:extLst>
      <p:ext uri="{BB962C8B-B14F-4D97-AF65-F5344CB8AC3E}">
        <p14:creationId xmlns:p14="http://schemas.microsoft.com/office/powerpoint/2010/main" val="1284509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D46A3-F0AF-1705-AA63-F5F7819313D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6422E36-5F4F-B0C0-1920-C2D822F853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C04114-4116-4E34-5EE4-EFDAF8760E95}"/>
              </a:ext>
            </a:extLst>
          </p:cNvPr>
          <p:cNvSpPr>
            <a:spLocks noGrp="1"/>
          </p:cNvSpPr>
          <p:nvPr>
            <p:ph type="dt" sz="half" idx="10"/>
          </p:nvPr>
        </p:nvSpPr>
        <p:spPr/>
        <p:txBody>
          <a:bodyPr/>
          <a:lstStyle/>
          <a:p>
            <a:fld id="{1A56B417-4CD1-4465-A193-275AF7C50032}" type="datetimeFigureOut">
              <a:rPr lang="en-US" smtClean="0"/>
              <a:t>2/24/2023</a:t>
            </a:fld>
            <a:endParaRPr lang="en-US"/>
          </a:p>
        </p:txBody>
      </p:sp>
      <p:sp>
        <p:nvSpPr>
          <p:cNvPr id="5" name="Footer Placeholder 4">
            <a:extLst>
              <a:ext uri="{FF2B5EF4-FFF2-40B4-BE49-F238E27FC236}">
                <a16:creationId xmlns:a16="http://schemas.microsoft.com/office/drawing/2014/main" id="{9936F987-7991-8137-0896-75CA8CA5FF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EE9D10-17AA-4487-E0CB-3344E982D2E2}"/>
              </a:ext>
            </a:extLst>
          </p:cNvPr>
          <p:cNvSpPr>
            <a:spLocks noGrp="1"/>
          </p:cNvSpPr>
          <p:nvPr>
            <p:ph type="sldNum" sz="quarter" idx="12"/>
          </p:nvPr>
        </p:nvSpPr>
        <p:spPr/>
        <p:txBody>
          <a:bodyPr/>
          <a:lstStyle/>
          <a:p>
            <a:fld id="{FA46B76F-F760-449D-A94B-3917982EFF06}" type="slidenum">
              <a:rPr lang="en-US" smtClean="0"/>
              <a:t>‹#›</a:t>
            </a:fld>
            <a:endParaRPr lang="en-US"/>
          </a:p>
        </p:txBody>
      </p:sp>
    </p:spTree>
    <p:extLst>
      <p:ext uri="{BB962C8B-B14F-4D97-AF65-F5344CB8AC3E}">
        <p14:creationId xmlns:p14="http://schemas.microsoft.com/office/powerpoint/2010/main" val="1817768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0B102C-C8B5-F991-3901-FBDF2E7AB92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752719B-C2F2-A94D-DD19-A8B7E5CEA28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9A469B-C8F3-92E4-75D4-8525E7FE8EAE}"/>
              </a:ext>
            </a:extLst>
          </p:cNvPr>
          <p:cNvSpPr>
            <a:spLocks noGrp="1"/>
          </p:cNvSpPr>
          <p:nvPr>
            <p:ph type="dt" sz="half" idx="10"/>
          </p:nvPr>
        </p:nvSpPr>
        <p:spPr/>
        <p:txBody>
          <a:bodyPr/>
          <a:lstStyle/>
          <a:p>
            <a:fld id="{1A56B417-4CD1-4465-A193-275AF7C50032}" type="datetimeFigureOut">
              <a:rPr lang="en-US" smtClean="0"/>
              <a:t>2/24/2023</a:t>
            </a:fld>
            <a:endParaRPr lang="en-US"/>
          </a:p>
        </p:txBody>
      </p:sp>
      <p:sp>
        <p:nvSpPr>
          <p:cNvPr id="5" name="Footer Placeholder 4">
            <a:extLst>
              <a:ext uri="{FF2B5EF4-FFF2-40B4-BE49-F238E27FC236}">
                <a16:creationId xmlns:a16="http://schemas.microsoft.com/office/drawing/2014/main" id="{E45AF881-8BD2-73E8-C84C-63225CFCFF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7B2171-7405-E5A1-10EC-BFC08C5E13F7}"/>
              </a:ext>
            </a:extLst>
          </p:cNvPr>
          <p:cNvSpPr>
            <a:spLocks noGrp="1"/>
          </p:cNvSpPr>
          <p:nvPr>
            <p:ph type="sldNum" sz="quarter" idx="12"/>
          </p:nvPr>
        </p:nvSpPr>
        <p:spPr/>
        <p:txBody>
          <a:bodyPr/>
          <a:lstStyle/>
          <a:p>
            <a:fld id="{FA46B76F-F760-449D-A94B-3917982EFF06}" type="slidenum">
              <a:rPr lang="en-US" smtClean="0"/>
              <a:t>‹#›</a:t>
            </a:fld>
            <a:endParaRPr lang="en-US"/>
          </a:p>
        </p:txBody>
      </p:sp>
    </p:spTree>
    <p:extLst>
      <p:ext uri="{BB962C8B-B14F-4D97-AF65-F5344CB8AC3E}">
        <p14:creationId xmlns:p14="http://schemas.microsoft.com/office/powerpoint/2010/main" val="329894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B64E3-6325-9D22-93EB-3238D6AC38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B7A3960-88F9-E923-0023-CFA465F414B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67853E-4C76-3E92-E816-503F379C2D91}"/>
              </a:ext>
            </a:extLst>
          </p:cNvPr>
          <p:cNvSpPr>
            <a:spLocks noGrp="1"/>
          </p:cNvSpPr>
          <p:nvPr>
            <p:ph type="dt" sz="half" idx="10"/>
          </p:nvPr>
        </p:nvSpPr>
        <p:spPr/>
        <p:txBody>
          <a:bodyPr/>
          <a:lstStyle/>
          <a:p>
            <a:fld id="{1A56B417-4CD1-4465-A193-275AF7C50032}" type="datetimeFigureOut">
              <a:rPr lang="en-US" smtClean="0"/>
              <a:t>2/24/2023</a:t>
            </a:fld>
            <a:endParaRPr lang="en-US"/>
          </a:p>
        </p:txBody>
      </p:sp>
      <p:sp>
        <p:nvSpPr>
          <p:cNvPr id="5" name="Footer Placeholder 4">
            <a:extLst>
              <a:ext uri="{FF2B5EF4-FFF2-40B4-BE49-F238E27FC236}">
                <a16:creationId xmlns:a16="http://schemas.microsoft.com/office/drawing/2014/main" id="{43F90D24-69A7-E516-9953-3CBAA44E92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25080C-1F2E-883A-AF7C-B44E74FA4655}"/>
              </a:ext>
            </a:extLst>
          </p:cNvPr>
          <p:cNvSpPr>
            <a:spLocks noGrp="1"/>
          </p:cNvSpPr>
          <p:nvPr>
            <p:ph type="sldNum" sz="quarter" idx="12"/>
          </p:nvPr>
        </p:nvSpPr>
        <p:spPr/>
        <p:txBody>
          <a:bodyPr/>
          <a:lstStyle/>
          <a:p>
            <a:fld id="{FA46B76F-F760-449D-A94B-3917982EFF06}" type="slidenum">
              <a:rPr lang="en-US" smtClean="0"/>
              <a:t>‹#›</a:t>
            </a:fld>
            <a:endParaRPr lang="en-US"/>
          </a:p>
        </p:txBody>
      </p:sp>
    </p:spTree>
    <p:extLst>
      <p:ext uri="{BB962C8B-B14F-4D97-AF65-F5344CB8AC3E}">
        <p14:creationId xmlns:p14="http://schemas.microsoft.com/office/powerpoint/2010/main" val="845486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E19B1-C2D4-9E60-9E55-C63DF196DAD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8A69928-EAD3-1F4B-9713-0FCA3F38DC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C83D9C2-CFBB-17C2-BC92-1FC5C361F24B}"/>
              </a:ext>
            </a:extLst>
          </p:cNvPr>
          <p:cNvSpPr>
            <a:spLocks noGrp="1"/>
          </p:cNvSpPr>
          <p:nvPr>
            <p:ph type="dt" sz="half" idx="10"/>
          </p:nvPr>
        </p:nvSpPr>
        <p:spPr/>
        <p:txBody>
          <a:bodyPr/>
          <a:lstStyle/>
          <a:p>
            <a:fld id="{1A56B417-4CD1-4465-A193-275AF7C50032}" type="datetimeFigureOut">
              <a:rPr lang="en-US" smtClean="0"/>
              <a:t>2/24/2023</a:t>
            </a:fld>
            <a:endParaRPr lang="en-US"/>
          </a:p>
        </p:txBody>
      </p:sp>
      <p:sp>
        <p:nvSpPr>
          <p:cNvPr id="5" name="Footer Placeholder 4">
            <a:extLst>
              <a:ext uri="{FF2B5EF4-FFF2-40B4-BE49-F238E27FC236}">
                <a16:creationId xmlns:a16="http://schemas.microsoft.com/office/drawing/2014/main" id="{55322A74-7771-E257-A8D4-D70A9EABDE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C14B1E-7354-82E4-987D-3717AF0E33DC}"/>
              </a:ext>
            </a:extLst>
          </p:cNvPr>
          <p:cNvSpPr>
            <a:spLocks noGrp="1"/>
          </p:cNvSpPr>
          <p:nvPr>
            <p:ph type="sldNum" sz="quarter" idx="12"/>
          </p:nvPr>
        </p:nvSpPr>
        <p:spPr/>
        <p:txBody>
          <a:bodyPr/>
          <a:lstStyle/>
          <a:p>
            <a:fld id="{FA46B76F-F760-449D-A94B-3917982EFF06}" type="slidenum">
              <a:rPr lang="en-US" smtClean="0"/>
              <a:t>‹#›</a:t>
            </a:fld>
            <a:endParaRPr lang="en-US"/>
          </a:p>
        </p:txBody>
      </p:sp>
    </p:spTree>
    <p:extLst>
      <p:ext uri="{BB962C8B-B14F-4D97-AF65-F5344CB8AC3E}">
        <p14:creationId xmlns:p14="http://schemas.microsoft.com/office/powerpoint/2010/main" val="113200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C2A81-B313-D18D-E3F1-4852E4D65A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915CD1-995F-C0AF-8401-B2CBDE86CEB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93E1EA0-37B5-A8D5-2FA1-044D2AE4F47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C77B3BC-C1EF-E272-1271-A07BA74BE34F}"/>
              </a:ext>
            </a:extLst>
          </p:cNvPr>
          <p:cNvSpPr>
            <a:spLocks noGrp="1"/>
          </p:cNvSpPr>
          <p:nvPr>
            <p:ph type="dt" sz="half" idx="10"/>
          </p:nvPr>
        </p:nvSpPr>
        <p:spPr/>
        <p:txBody>
          <a:bodyPr/>
          <a:lstStyle/>
          <a:p>
            <a:fld id="{1A56B417-4CD1-4465-A193-275AF7C50032}" type="datetimeFigureOut">
              <a:rPr lang="en-US" smtClean="0"/>
              <a:t>2/24/2023</a:t>
            </a:fld>
            <a:endParaRPr lang="en-US"/>
          </a:p>
        </p:txBody>
      </p:sp>
      <p:sp>
        <p:nvSpPr>
          <p:cNvPr id="6" name="Footer Placeholder 5">
            <a:extLst>
              <a:ext uri="{FF2B5EF4-FFF2-40B4-BE49-F238E27FC236}">
                <a16:creationId xmlns:a16="http://schemas.microsoft.com/office/drawing/2014/main" id="{D1C1E2F9-5ED2-2C25-3C9F-3FAEA1D5E1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EE9B6F-B92E-2942-AE14-142A3F01C5F2}"/>
              </a:ext>
            </a:extLst>
          </p:cNvPr>
          <p:cNvSpPr>
            <a:spLocks noGrp="1"/>
          </p:cNvSpPr>
          <p:nvPr>
            <p:ph type="sldNum" sz="quarter" idx="12"/>
          </p:nvPr>
        </p:nvSpPr>
        <p:spPr/>
        <p:txBody>
          <a:bodyPr/>
          <a:lstStyle/>
          <a:p>
            <a:fld id="{FA46B76F-F760-449D-A94B-3917982EFF06}" type="slidenum">
              <a:rPr lang="en-US" smtClean="0"/>
              <a:t>‹#›</a:t>
            </a:fld>
            <a:endParaRPr lang="en-US"/>
          </a:p>
        </p:txBody>
      </p:sp>
    </p:spTree>
    <p:extLst>
      <p:ext uri="{BB962C8B-B14F-4D97-AF65-F5344CB8AC3E}">
        <p14:creationId xmlns:p14="http://schemas.microsoft.com/office/powerpoint/2010/main" val="3844403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9932D-C367-BE60-C7CD-8944FDC3BE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0351D2A-B46D-42A5-2493-B2EB3ACB1E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05A58B3-FC3A-89D2-5697-132CA383BC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BDD6361-4171-A78E-4730-2096479EB3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2334518-558E-B902-C2E3-4BFAD76828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C388233-4334-4A2D-F8D9-9F67781EB58B}"/>
              </a:ext>
            </a:extLst>
          </p:cNvPr>
          <p:cNvSpPr>
            <a:spLocks noGrp="1"/>
          </p:cNvSpPr>
          <p:nvPr>
            <p:ph type="dt" sz="half" idx="10"/>
          </p:nvPr>
        </p:nvSpPr>
        <p:spPr/>
        <p:txBody>
          <a:bodyPr/>
          <a:lstStyle/>
          <a:p>
            <a:fld id="{1A56B417-4CD1-4465-A193-275AF7C50032}" type="datetimeFigureOut">
              <a:rPr lang="en-US" smtClean="0"/>
              <a:t>2/24/2023</a:t>
            </a:fld>
            <a:endParaRPr lang="en-US"/>
          </a:p>
        </p:txBody>
      </p:sp>
      <p:sp>
        <p:nvSpPr>
          <p:cNvPr id="8" name="Footer Placeholder 7">
            <a:extLst>
              <a:ext uri="{FF2B5EF4-FFF2-40B4-BE49-F238E27FC236}">
                <a16:creationId xmlns:a16="http://schemas.microsoft.com/office/drawing/2014/main" id="{FD6A478B-D268-5908-65EB-65E2674A5A5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CFEFCF6-3CAA-6D4E-AED9-BCDCB74F342A}"/>
              </a:ext>
            </a:extLst>
          </p:cNvPr>
          <p:cNvSpPr>
            <a:spLocks noGrp="1"/>
          </p:cNvSpPr>
          <p:nvPr>
            <p:ph type="sldNum" sz="quarter" idx="12"/>
          </p:nvPr>
        </p:nvSpPr>
        <p:spPr/>
        <p:txBody>
          <a:bodyPr/>
          <a:lstStyle/>
          <a:p>
            <a:fld id="{FA46B76F-F760-449D-A94B-3917982EFF06}" type="slidenum">
              <a:rPr lang="en-US" smtClean="0"/>
              <a:t>‹#›</a:t>
            </a:fld>
            <a:endParaRPr lang="en-US"/>
          </a:p>
        </p:txBody>
      </p:sp>
    </p:spTree>
    <p:extLst>
      <p:ext uri="{BB962C8B-B14F-4D97-AF65-F5344CB8AC3E}">
        <p14:creationId xmlns:p14="http://schemas.microsoft.com/office/powerpoint/2010/main" val="2566075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B2CFC-B5A0-5E71-07BB-7020ADD626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38CA2A5-5ABC-6865-D450-4051D94E234A}"/>
              </a:ext>
            </a:extLst>
          </p:cNvPr>
          <p:cNvSpPr>
            <a:spLocks noGrp="1"/>
          </p:cNvSpPr>
          <p:nvPr>
            <p:ph type="dt" sz="half" idx="10"/>
          </p:nvPr>
        </p:nvSpPr>
        <p:spPr/>
        <p:txBody>
          <a:bodyPr/>
          <a:lstStyle/>
          <a:p>
            <a:fld id="{1A56B417-4CD1-4465-A193-275AF7C50032}" type="datetimeFigureOut">
              <a:rPr lang="en-US" smtClean="0"/>
              <a:t>2/24/2023</a:t>
            </a:fld>
            <a:endParaRPr lang="en-US"/>
          </a:p>
        </p:txBody>
      </p:sp>
      <p:sp>
        <p:nvSpPr>
          <p:cNvPr id="4" name="Footer Placeholder 3">
            <a:extLst>
              <a:ext uri="{FF2B5EF4-FFF2-40B4-BE49-F238E27FC236}">
                <a16:creationId xmlns:a16="http://schemas.microsoft.com/office/drawing/2014/main" id="{B24BB68F-81E8-7AC6-AC89-AD696272BD1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205CBD5-20A3-6D5B-26D5-5B59ACD92C21}"/>
              </a:ext>
            </a:extLst>
          </p:cNvPr>
          <p:cNvSpPr>
            <a:spLocks noGrp="1"/>
          </p:cNvSpPr>
          <p:nvPr>
            <p:ph type="sldNum" sz="quarter" idx="12"/>
          </p:nvPr>
        </p:nvSpPr>
        <p:spPr/>
        <p:txBody>
          <a:bodyPr/>
          <a:lstStyle/>
          <a:p>
            <a:fld id="{FA46B76F-F760-449D-A94B-3917982EFF06}" type="slidenum">
              <a:rPr lang="en-US" smtClean="0"/>
              <a:t>‹#›</a:t>
            </a:fld>
            <a:endParaRPr lang="en-US"/>
          </a:p>
        </p:txBody>
      </p:sp>
    </p:spTree>
    <p:extLst>
      <p:ext uri="{BB962C8B-B14F-4D97-AF65-F5344CB8AC3E}">
        <p14:creationId xmlns:p14="http://schemas.microsoft.com/office/powerpoint/2010/main" val="3002895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350CCE-53D3-C258-FFFA-257AB86B9C68}"/>
              </a:ext>
            </a:extLst>
          </p:cNvPr>
          <p:cNvSpPr>
            <a:spLocks noGrp="1"/>
          </p:cNvSpPr>
          <p:nvPr>
            <p:ph type="dt" sz="half" idx="10"/>
          </p:nvPr>
        </p:nvSpPr>
        <p:spPr/>
        <p:txBody>
          <a:bodyPr/>
          <a:lstStyle/>
          <a:p>
            <a:fld id="{1A56B417-4CD1-4465-A193-275AF7C50032}" type="datetimeFigureOut">
              <a:rPr lang="en-US" smtClean="0"/>
              <a:t>2/24/2023</a:t>
            </a:fld>
            <a:endParaRPr lang="en-US"/>
          </a:p>
        </p:txBody>
      </p:sp>
      <p:sp>
        <p:nvSpPr>
          <p:cNvPr id="3" name="Footer Placeholder 2">
            <a:extLst>
              <a:ext uri="{FF2B5EF4-FFF2-40B4-BE49-F238E27FC236}">
                <a16:creationId xmlns:a16="http://schemas.microsoft.com/office/drawing/2014/main" id="{7D19ADB9-97EA-9BE7-8093-9EDA87C0F11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117881D-29B6-6269-9990-5A599E2B520B}"/>
              </a:ext>
            </a:extLst>
          </p:cNvPr>
          <p:cNvSpPr>
            <a:spLocks noGrp="1"/>
          </p:cNvSpPr>
          <p:nvPr>
            <p:ph type="sldNum" sz="quarter" idx="12"/>
          </p:nvPr>
        </p:nvSpPr>
        <p:spPr/>
        <p:txBody>
          <a:bodyPr/>
          <a:lstStyle/>
          <a:p>
            <a:fld id="{FA46B76F-F760-449D-A94B-3917982EFF06}" type="slidenum">
              <a:rPr lang="en-US" smtClean="0"/>
              <a:t>‹#›</a:t>
            </a:fld>
            <a:endParaRPr lang="en-US"/>
          </a:p>
        </p:txBody>
      </p:sp>
    </p:spTree>
    <p:extLst>
      <p:ext uri="{BB962C8B-B14F-4D97-AF65-F5344CB8AC3E}">
        <p14:creationId xmlns:p14="http://schemas.microsoft.com/office/powerpoint/2010/main" val="1130757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58A78-F0F2-08FF-703D-50D71B8314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287066B-3A64-6A62-03D2-ED4882FE36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14802A7-43C5-BC17-41A1-3D6178F04B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9658FE-A9FD-96F0-9BBF-FC88EBBBF705}"/>
              </a:ext>
            </a:extLst>
          </p:cNvPr>
          <p:cNvSpPr>
            <a:spLocks noGrp="1"/>
          </p:cNvSpPr>
          <p:nvPr>
            <p:ph type="dt" sz="half" idx="10"/>
          </p:nvPr>
        </p:nvSpPr>
        <p:spPr/>
        <p:txBody>
          <a:bodyPr/>
          <a:lstStyle/>
          <a:p>
            <a:fld id="{1A56B417-4CD1-4465-A193-275AF7C50032}" type="datetimeFigureOut">
              <a:rPr lang="en-US" smtClean="0"/>
              <a:t>2/24/2023</a:t>
            </a:fld>
            <a:endParaRPr lang="en-US"/>
          </a:p>
        </p:txBody>
      </p:sp>
      <p:sp>
        <p:nvSpPr>
          <p:cNvPr id="6" name="Footer Placeholder 5">
            <a:extLst>
              <a:ext uri="{FF2B5EF4-FFF2-40B4-BE49-F238E27FC236}">
                <a16:creationId xmlns:a16="http://schemas.microsoft.com/office/drawing/2014/main" id="{085AAE2C-57C9-9A6E-C613-FC12957F71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C1D03A-A0E2-F0F9-64CB-2AB7030C4B50}"/>
              </a:ext>
            </a:extLst>
          </p:cNvPr>
          <p:cNvSpPr>
            <a:spLocks noGrp="1"/>
          </p:cNvSpPr>
          <p:nvPr>
            <p:ph type="sldNum" sz="quarter" idx="12"/>
          </p:nvPr>
        </p:nvSpPr>
        <p:spPr/>
        <p:txBody>
          <a:bodyPr/>
          <a:lstStyle/>
          <a:p>
            <a:fld id="{FA46B76F-F760-449D-A94B-3917982EFF06}" type="slidenum">
              <a:rPr lang="en-US" smtClean="0"/>
              <a:t>‹#›</a:t>
            </a:fld>
            <a:endParaRPr lang="en-US"/>
          </a:p>
        </p:txBody>
      </p:sp>
    </p:spTree>
    <p:extLst>
      <p:ext uri="{BB962C8B-B14F-4D97-AF65-F5344CB8AC3E}">
        <p14:creationId xmlns:p14="http://schemas.microsoft.com/office/powerpoint/2010/main" val="2395342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454D-D474-AECB-F760-264EAE97F4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2EB8F39-F4C2-B4A3-81CB-F66067EBED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B88CCD5-661F-3E88-5966-D5005F63F5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EC3BFD-861B-7555-CE40-E306A0152148}"/>
              </a:ext>
            </a:extLst>
          </p:cNvPr>
          <p:cNvSpPr>
            <a:spLocks noGrp="1"/>
          </p:cNvSpPr>
          <p:nvPr>
            <p:ph type="dt" sz="half" idx="10"/>
          </p:nvPr>
        </p:nvSpPr>
        <p:spPr/>
        <p:txBody>
          <a:bodyPr/>
          <a:lstStyle/>
          <a:p>
            <a:fld id="{1A56B417-4CD1-4465-A193-275AF7C50032}" type="datetimeFigureOut">
              <a:rPr lang="en-US" smtClean="0"/>
              <a:t>2/24/2023</a:t>
            </a:fld>
            <a:endParaRPr lang="en-US"/>
          </a:p>
        </p:txBody>
      </p:sp>
      <p:sp>
        <p:nvSpPr>
          <p:cNvPr id="6" name="Footer Placeholder 5">
            <a:extLst>
              <a:ext uri="{FF2B5EF4-FFF2-40B4-BE49-F238E27FC236}">
                <a16:creationId xmlns:a16="http://schemas.microsoft.com/office/drawing/2014/main" id="{632187BF-3EA1-068B-A0CF-9CE6DAB230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24DADF-58B8-E813-DB9A-B894A0AF125A}"/>
              </a:ext>
            </a:extLst>
          </p:cNvPr>
          <p:cNvSpPr>
            <a:spLocks noGrp="1"/>
          </p:cNvSpPr>
          <p:nvPr>
            <p:ph type="sldNum" sz="quarter" idx="12"/>
          </p:nvPr>
        </p:nvSpPr>
        <p:spPr/>
        <p:txBody>
          <a:bodyPr/>
          <a:lstStyle/>
          <a:p>
            <a:fld id="{FA46B76F-F760-449D-A94B-3917982EFF06}" type="slidenum">
              <a:rPr lang="en-US" smtClean="0"/>
              <a:t>‹#›</a:t>
            </a:fld>
            <a:endParaRPr lang="en-US"/>
          </a:p>
        </p:txBody>
      </p:sp>
    </p:spTree>
    <p:extLst>
      <p:ext uri="{BB962C8B-B14F-4D97-AF65-F5344CB8AC3E}">
        <p14:creationId xmlns:p14="http://schemas.microsoft.com/office/powerpoint/2010/main" val="3309176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4EF72E-44FA-D836-9949-C42926EC8E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2C9D203-5DAC-9253-F29E-E14E4C6B71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35D108-8620-F15F-7B13-7B436F1A57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56B417-4CD1-4465-A193-275AF7C50032}" type="datetimeFigureOut">
              <a:rPr lang="en-US" smtClean="0"/>
              <a:t>2/24/2023</a:t>
            </a:fld>
            <a:endParaRPr lang="en-US"/>
          </a:p>
        </p:txBody>
      </p:sp>
      <p:sp>
        <p:nvSpPr>
          <p:cNvPr id="5" name="Footer Placeholder 4">
            <a:extLst>
              <a:ext uri="{FF2B5EF4-FFF2-40B4-BE49-F238E27FC236}">
                <a16:creationId xmlns:a16="http://schemas.microsoft.com/office/drawing/2014/main" id="{AF912B61-F4BD-4292-2C13-1D6DEDF2C8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D46A628-5693-A0E6-DE73-ADF0E2605F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46B76F-F760-449D-A94B-3917982EFF06}" type="slidenum">
              <a:rPr lang="en-US" smtClean="0"/>
              <a:t>‹#›</a:t>
            </a:fld>
            <a:endParaRPr lang="en-US"/>
          </a:p>
        </p:txBody>
      </p:sp>
    </p:spTree>
    <p:extLst>
      <p:ext uri="{BB962C8B-B14F-4D97-AF65-F5344CB8AC3E}">
        <p14:creationId xmlns:p14="http://schemas.microsoft.com/office/powerpoint/2010/main" val="10547811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EDD71827-93E2-EA2F-BDDF-E7CE589540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288" y="186430"/>
            <a:ext cx="9745429" cy="6485140"/>
          </a:xfrm>
          <a:prstGeom prst="rect">
            <a:avLst/>
          </a:prstGeom>
        </p:spPr>
      </p:pic>
    </p:spTree>
    <p:extLst>
      <p:ext uri="{BB962C8B-B14F-4D97-AF65-F5344CB8AC3E}">
        <p14:creationId xmlns:p14="http://schemas.microsoft.com/office/powerpoint/2010/main" val="623118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6D302-E7D5-4BF2-9C13-D378888FE33D}"/>
              </a:ext>
            </a:extLst>
          </p:cNvPr>
          <p:cNvSpPr>
            <a:spLocks noGrp="1"/>
          </p:cNvSpPr>
          <p:nvPr>
            <p:ph type="title"/>
          </p:nvPr>
        </p:nvSpPr>
        <p:spPr/>
        <p:txBody>
          <a:bodyPr/>
          <a:lstStyle/>
          <a:p>
            <a:r>
              <a:rPr lang="en-US" dirty="0">
                <a:solidFill>
                  <a:schemeClr val="bg1"/>
                </a:solidFill>
              </a:rPr>
              <a:t>Using tools like ….</a:t>
            </a:r>
          </a:p>
        </p:txBody>
      </p:sp>
      <p:sp>
        <p:nvSpPr>
          <p:cNvPr id="3" name="TextBox 2">
            <a:extLst>
              <a:ext uri="{FF2B5EF4-FFF2-40B4-BE49-F238E27FC236}">
                <a16:creationId xmlns:a16="http://schemas.microsoft.com/office/drawing/2014/main" id="{0C70F1F7-9FA3-E32C-4C6A-3ADBB320D52C}"/>
              </a:ext>
            </a:extLst>
          </p:cNvPr>
          <p:cNvSpPr txBox="1"/>
          <p:nvPr/>
        </p:nvSpPr>
        <p:spPr>
          <a:xfrm>
            <a:off x="913795" y="2206752"/>
            <a:ext cx="7923964" cy="4431983"/>
          </a:xfrm>
          <a:prstGeom prst="rect">
            <a:avLst/>
          </a:prstGeom>
          <a:noFill/>
        </p:spPr>
        <p:txBody>
          <a:bodyPr wrap="none" rtlCol="0">
            <a:spAutoFit/>
          </a:bodyPr>
          <a:lstStyle/>
          <a:p>
            <a:r>
              <a:rPr lang="en-US" sz="3600" b="1" i="1" dirty="0">
                <a:solidFill>
                  <a:schemeClr val="bg1"/>
                </a:solidFill>
              </a:rPr>
              <a:t>A slide rule</a:t>
            </a:r>
          </a:p>
          <a:p>
            <a:r>
              <a:rPr lang="en-US" sz="3200" dirty="0">
                <a:solidFill>
                  <a:schemeClr val="bg1"/>
                </a:solidFill>
              </a:rPr>
              <a:t>Calculators</a:t>
            </a:r>
          </a:p>
          <a:p>
            <a:r>
              <a:rPr lang="en-US" sz="3200" dirty="0">
                <a:solidFill>
                  <a:schemeClr val="bg1"/>
                </a:solidFill>
              </a:rPr>
              <a:t>Fortran</a:t>
            </a:r>
          </a:p>
          <a:p>
            <a:r>
              <a:rPr lang="en-US" sz="3200" dirty="0">
                <a:solidFill>
                  <a:schemeClr val="bg1"/>
                </a:solidFill>
              </a:rPr>
              <a:t>Spread sheets</a:t>
            </a:r>
          </a:p>
          <a:p>
            <a:r>
              <a:rPr lang="en-US" sz="3200" dirty="0">
                <a:solidFill>
                  <a:schemeClr val="bg1"/>
                </a:solidFill>
              </a:rPr>
              <a:t>MATLAB</a:t>
            </a:r>
          </a:p>
          <a:p>
            <a:r>
              <a:rPr lang="en-US" sz="3600" b="1" i="1" dirty="0" err="1">
                <a:solidFill>
                  <a:schemeClr val="bg1"/>
                </a:solidFill>
              </a:rPr>
              <a:t>ChatGPT</a:t>
            </a:r>
            <a:endParaRPr lang="en-US" sz="3600" b="1" i="1" dirty="0">
              <a:solidFill>
                <a:schemeClr val="bg1"/>
              </a:solidFill>
            </a:endParaRPr>
          </a:p>
          <a:p>
            <a:endParaRPr lang="en-US" sz="3200" dirty="0">
              <a:solidFill>
                <a:schemeClr val="bg1"/>
              </a:solidFill>
            </a:endParaRPr>
          </a:p>
          <a:p>
            <a:r>
              <a:rPr lang="en-US" sz="3200" dirty="0">
                <a:solidFill>
                  <a:schemeClr val="bg1"/>
                </a:solidFill>
              </a:rPr>
              <a:t>To estimate the yield and utility of solar power</a:t>
            </a:r>
          </a:p>
          <a:p>
            <a:endParaRPr lang="en-US" dirty="0">
              <a:solidFill>
                <a:schemeClr val="bg1"/>
              </a:solidFill>
            </a:endParaRPr>
          </a:p>
        </p:txBody>
      </p:sp>
      <p:pic>
        <p:nvPicPr>
          <p:cNvPr id="4" name="Picture 3">
            <a:extLst>
              <a:ext uri="{FF2B5EF4-FFF2-40B4-BE49-F238E27FC236}">
                <a16:creationId xmlns:a16="http://schemas.microsoft.com/office/drawing/2014/main" id="{2040CB61-3084-46D5-C614-2BEFF88237CF}"/>
              </a:ext>
            </a:extLst>
          </p:cNvPr>
          <p:cNvPicPr>
            <a:picLocks noChangeAspect="1"/>
          </p:cNvPicPr>
          <p:nvPr/>
        </p:nvPicPr>
        <p:blipFill>
          <a:blip r:embed="rId2"/>
          <a:stretch>
            <a:fillRect/>
          </a:stretch>
        </p:blipFill>
        <p:spPr>
          <a:xfrm>
            <a:off x="7760473" y="1866900"/>
            <a:ext cx="3756482" cy="3744479"/>
          </a:xfrm>
          <a:prstGeom prst="rect">
            <a:avLst/>
          </a:prstGeom>
        </p:spPr>
      </p:pic>
    </p:spTree>
    <p:extLst>
      <p:ext uri="{BB962C8B-B14F-4D97-AF65-F5344CB8AC3E}">
        <p14:creationId xmlns:p14="http://schemas.microsoft.com/office/powerpoint/2010/main" val="857957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30A411-D273-89AA-C26B-2D30EDF087B9}"/>
              </a:ext>
            </a:extLst>
          </p:cNvPr>
          <p:cNvSpPr txBox="1"/>
          <p:nvPr/>
        </p:nvSpPr>
        <p:spPr>
          <a:xfrm>
            <a:off x="278935" y="-5157"/>
            <a:ext cx="11683766" cy="7028271"/>
          </a:xfrm>
          <a:prstGeom prst="rect">
            <a:avLst/>
          </a:prstGeom>
          <a:noFill/>
        </p:spPr>
        <p:txBody>
          <a:bodyPr wrap="square">
            <a:spAutoFit/>
          </a:bodyPr>
          <a:lstStyle/>
          <a:p>
            <a:pPr marL="0" marR="0">
              <a:lnSpc>
                <a:spcPct val="107000"/>
              </a:lnSpc>
              <a:spcBef>
                <a:spcPts val="0"/>
              </a:spcBef>
              <a:spcAft>
                <a:spcPts val="0"/>
              </a:spcAft>
            </a:pP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How do you solve the Colorado River water problem?</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Colorado River water problem is a complex issue that requires a multi-faceted approach involving various stakeholders, including federal and state governments, tribal communities, water users, and conservation groups. Here are some strategies that could be considered:</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Increase Water Conservation</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One way to address the water shortage issue is to increase water conservation efforts. This could include incentivizing households and businesses to reduce their water usage, implementing efficient irrigation systems for agriculture, and promoting the use of drought-resistant crops.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Manage Water Demand</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Managing water demand is also important in addressing the water shortage. This could involve the implementation of water pricing policies to encourage conservation, reducing water usage in the landscaping industry, and promoting the use of recycled water for non-potable uses.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Increase Water Supply</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Increasing the water supply is also an option, which could be achieved through building new water infrastructure, such as desalination plants, or using innovative technologies to recycle water.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Implement Water Trading and Banking Systems</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Water trading and banking systems could also be implemented to allocate water more efficiently and equitably among different users. This could involve allowing farmers to sell their water rights to urban areas or creating a market where water users can trade or exchange their water rights.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Foster Collaborative Solutions</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Finally, fostering collaborative solutions among the various stakeholders involved in the management of the Colorado River is key. This involves engaging in open dialogue, actively seeking solutions that benefit all parties, and implementing policies that are based on sound scientific research.</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Overall, the Colorado River water problem requires a comprehensive and collaborative approach that considers both short-term and long-term solutions to address the water shortage and promote sustainable water management practices.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9912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343</Words>
  <Application>Microsoft Office PowerPoint</Application>
  <PresentationFormat>Widescreen</PresentationFormat>
  <Paragraphs>18</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PowerPoint Presentation</vt:lpstr>
      <vt:lpstr>Using tools like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Greg Quist</dc:creator>
  <cp:lastModifiedBy>Greg Quist</cp:lastModifiedBy>
  <cp:revision>3</cp:revision>
  <dcterms:created xsi:type="dcterms:W3CDTF">2023-02-22T17:12:48Z</dcterms:created>
  <dcterms:modified xsi:type="dcterms:W3CDTF">2023-02-24T17:08:48Z</dcterms:modified>
</cp:coreProperties>
</file>