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690" r:id="rId2"/>
    <p:sldMasterId id="2147483722" r:id="rId3"/>
    <p:sldMasterId id="2147483745" r:id="rId4"/>
    <p:sldMasterId id="2147483747" r:id="rId5"/>
    <p:sldMasterId id="2147483754" r:id="rId6"/>
    <p:sldMasterId id="2147483762" r:id="rId7"/>
    <p:sldMasterId id="2147483794" r:id="rId8"/>
  </p:sldMasterIdLst>
  <p:notesMasterIdLst>
    <p:notesMasterId r:id="rId20"/>
  </p:notesMasterIdLst>
  <p:sldIdLst>
    <p:sldId id="381" r:id="rId9"/>
    <p:sldId id="4249" r:id="rId10"/>
    <p:sldId id="330" r:id="rId11"/>
    <p:sldId id="332" r:id="rId12"/>
    <p:sldId id="334" r:id="rId13"/>
    <p:sldId id="457" r:id="rId14"/>
    <p:sldId id="4251" r:id="rId15"/>
    <p:sldId id="266" r:id="rId16"/>
    <p:sldId id="4253" r:id="rId17"/>
    <p:sldId id="448" r:id="rId18"/>
    <p:sldId id="425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3E5BB1-729F-F3EF-3E79-75EF5E7C4EBB}" name="Nicole Sandkulla" initials="NS" userId="S::nsandkulla@bawsca.org::e8a94628-ad4f-469e-b0f5-68d73a0000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Sandkulla" initials="NS" lastIdx="1" clrIdx="0">
    <p:extLst>
      <p:ext uri="{19B8F6BF-5375-455C-9EA6-DF929625EA0E}">
        <p15:presenceInfo xmlns:p15="http://schemas.microsoft.com/office/powerpoint/2012/main" userId="S::nsandkulla@bawsca.org::e8a94628-ad4f-469e-b0f5-68d73a0000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682"/>
    <a:srgbClr val="08325A"/>
    <a:srgbClr val="108DD2"/>
    <a:srgbClr val="BB5D24"/>
    <a:srgbClr val="000000"/>
    <a:srgbClr val="58595B"/>
    <a:srgbClr val="0D6294"/>
    <a:srgbClr val="9D9FA2"/>
    <a:srgbClr val="D36A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7779" autoAdjust="0"/>
  </p:normalViewPr>
  <p:slideViewPr>
    <p:cSldViewPr snapToGrid="0" showGuides="1">
      <p:cViewPr varScale="1">
        <p:scale>
          <a:sx n="64" d="100"/>
          <a:sy n="64" d="100"/>
        </p:scale>
        <p:origin x="78" y="4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0"/>
      <c:rotY val="10"/>
      <c:depthPercent val="100"/>
      <c:rAngAx val="0"/>
    </c:view3D>
    <c:floor>
      <c:thickness val="0"/>
      <c:spPr>
        <a:solidFill>
          <a:schemeClr val="lt1">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172060221361423E-2"/>
          <c:y val="3.3633257207346279E-2"/>
          <c:w val="0.8744763431119783"/>
          <c:h val="0.66060356741121651"/>
        </c:manualLayout>
      </c:layout>
      <c:bar3DChart>
        <c:barDir val="col"/>
        <c:grouping val="standard"/>
        <c:varyColors val="0"/>
        <c:ser>
          <c:idx val="0"/>
          <c:order val="0"/>
          <c:tx>
            <c:strRef>
              <c:f>'Critical Resources-Dry Year'!$B$17</c:f>
              <c:strCache>
                <c:ptCount val="1"/>
                <c:pt idx="0">
                  <c:v>ACWD</c:v>
                </c:pt>
              </c:strCache>
            </c:strRef>
          </c:tx>
          <c:spPr>
            <a:solidFill>
              <a:schemeClr val="accent1">
                <a:alpha val="70000"/>
              </a:schemeClr>
            </a:solidFill>
            <a:ln>
              <a:solidFill>
                <a:schemeClr val="accent1">
                  <a:lumMod val="75000"/>
                </a:schemeClr>
              </a:solidFill>
            </a:ln>
            <a:effectLst/>
            <a:scene3d>
              <a:camera prst="orthographicFront"/>
              <a:lightRig rig="threePt" dir="t"/>
            </a:scene3d>
            <a:sp3d prstMaterial="powder">
              <a:contourClr>
                <a:schemeClr val="accent1">
                  <a:lumMod val="75000"/>
                </a:schemeClr>
              </a:contourClr>
            </a:sp3d>
          </c:spPr>
          <c:invertIfNegative val="0"/>
          <c:cat>
            <c:strRef>
              <c:f>'Critical Resources-Dry Year'!$A$18:$A$26</c:f>
              <c:strCache>
                <c:ptCount val="9"/>
                <c:pt idx="0">
                  <c:v>SWP / CVP / Transfers</c:v>
                </c:pt>
                <c:pt idx="1">
                  <c:v>SFPUC Regional Water System</c:v>
                </c:pt>
                <c:pt idx="2">
                  <c:v>Mokelumne</c:v>
                </c:pt>
                <c:pt idx="3">
                  <c:v>Local / Other Surface Water</c:v>
                </c:pt>
                <c:pt idx="4">
                  <c:v>Groundwater</c:v>
                </c:pt>
                <c:pt idx="5">
                  <c:v>Recycled Water</c:v>
                </c:pt>
                <c:pt idx="6">
                  <c:v>Potable Reuse</c:v>
                </c:pt>
                <c:pt idx="7">
                  <c:v>Desalination</c:v>
                </c:pt>
                <c:pt idx="8">
                  <c:v>Reserves</c:v>
                </c:pt>
              </c:strCache>
            </c:strRef>
          </c:cat>
          <c:val>
            <c:numRef>
              <c:f>'Critical Resources-Dry Year'!$B$18:$B$26</c:f>
              <c:numCache>
                <c:formatCode>0%</c:formatCode>
                <c:ptCount val="9"/>
                <c:pt idx="0">
                  <c:v>0.6438529784537389</c:v>
                </c:pt>
                <c:pt idx="1">
                  <c:v>0.10139416983523447</c:v>
                </c:pt>
                <c:pt idx="2">
                  <c:v>0</c:v>
                </c:pt>
                <c:pt idx="3">
                  <c:v>6.3371356147021544E-3</c:v>
                </c:pt>
                <c:pt idx="4">
                  <c:v>0.18377693282636248</c:v>
                </c:pt>
                <c:pt idx="5">
                  <c:v>0</c:v>
                </c:pt>
                <c:pt idx="6">
                  <c:v>0</c:v>
                </c:pt>
                <c:pt idx="7">
                  <c:v>6.4638783269961975E-2</c:v>
                </c:pt>
                <c:pt idx="8">
                  <c:v>0</c:v>
                </c:pt>
              </c:numCache>
            </c:numRef>
          </c:val>
          <c:extLst>
            <c:ext xmlns:c16="http://schemas.microsoft.com/office/drawing/2014/chart" uri="{C3380CC4-5D6E-409C-BE32-E72D297353CC}">
              <c16:uniqueId val="{00000000-5456-4B21-943E-2F51AC175803}"/>
            </c:ext>
          </c:extLst>
        </c:ser>
        <c:ser>
          <c:idx val="1"/>
          <c:order val="1"/>
          <c:tx>
            <c:strRef>
              <c:f>'Critical Resources-Dry Year'!$C$17</c:f>
              <c:strCache>
                <c:ptCount val="1"/>
                <c:pt idx="0">
                  <c:v>BAWSCA</c:v>
                </c:pt>
              </c:strCache>
            </c:strRef>
          </c:tx>
          <c:spPr>
            <a:solidFill>
              <a:schemeClr val="accent2">
                <a:alpha val="50000"/>
              </a:schemeClr>
            </a:solidFill>
            <a:ln>
              <a:solidFill>
                <a:schemeClr val="accent2">
                  <a:lumMod val="75000"/>
                </a:schemeClr>
              </a:solidFill>
            </a:ln>
            <a:effectLst/>
            <a:scene3d>
              <a:camera prst="orthographicFront"/>
              <a:lightRig rig="threePt" dir="t"/>
            </a:scene3d>
            <a:sp3d prstMaterial="powder">
              <a:contourClr>
                <a:schemeClr val="accent2">
                  <a:lumMod val="75000"/>
                </a:schemeClr>
              </a:contourClr>
            </a:sp3d>
          </c:spPr>
          <c:invertIfNegative val="0"/>
          <c:cat>
            <c:strRef>
              <c:f>'Critical Resources-Dry Year'!$A$18:$A$26</c:f>
              <c:strCache>
                <c:ptCount val="9"/>
                <c:pt idx="0">
                  <c:v>SWP / CVP / Transfers</c:v>
                </c:pt>
                <c:pt idx="1">
                  <c:v>SFPUC Regional Water System</c:v>
                </c:pt>
                <c:pt idx="2">
                  <c:v>Mokelumne</c:v>
                </c:pt>
                <c:pt idx="3">
                  <c:v>Local / Other Surface Water</c:v>
                </c:pt>
                <c:pt idx="4">
                  <c:v>Groundwater</c:v>
                </c:pt>
                <c:pt idx="5">
                  <c:v>Recycled Water</c:v>
                </c:pt>
                <c:pt idx="6">
                  <c:v>Potable Reuse</c:v>
                </c:pt>
                <c:pt idx="7">
                  <c:v>Desalination</c:v>
                </c:pt>
                <c:pt idx="8">
                  <c:v>Reserves</c:v>
                </c:pt>
              </c:strCache>
            </c:strRef>
          </c:cat>
          <c:val>
            <c:numRef>
              <c:f>'Critical Resources-Dry Year'!$C$18:$C$26</c:f>
              <c:numCache>
                <c:formatCode>0%</c:formatCode>
                <c:ptCount val="9"/>
                <c:pt idx="0">
                  <c:v>0.19228378015205258</c:v>
                </c:pt>
                <c:pt idx="1">
                  <c:v>0.5313855135945269</c:v>
                </c:pt>
                <c:pt idx="2">
                  <c:v>0</c:v>
                </c:pt>
                <c:pt idx="3">
                  <c:v>1.9118355917207206E-2</c:v>
                </c:pt>
                <c:pt idx="4">
                  <c:v>0.1623053793324378</c:v>
                </c:pt>
                <c:pt idx="5">
                  <c:v>7.3512051614053123E-2</c:v>
                </c:pt>
                <c:pt idx="6">
                  <c:v>0</c:v>
                </c:pt>
                <c:pt idx="7">
                  <c:v>1.7617627725600871E-2</c:v>
                </c:pt>
                <c:pt idx="8">
                  <c:v>3.7772916641214747E-3</c:v>
                </c:pt>
              </c:numCache>
            </c:numRef>
          </c:val>
          <c:extLst>
            <c:ext xmlns:c16="http://schemas.microsoft.com/office/drawing/2014/chart" uri="{C3380CC4-5D6E-409C-BE32-E72D297353CC}">
              <c16:uniqueId val="{00000001-5456-4B21-943E-2F51AC175803}"/>
            </c:ext>
          </c:extLst>
        </c:ser>
        <c:ser>
          <c:idx val="2"/>
          <c:order val="2"/>
          <c:tx>
            <c:strRef>
              <c:f>'Critical Resources-Dry Year'!$D$17</c:f>
              <c:strCache>
                <c:ptCount val="1"/>
                <c:pt idx="0">
                  <c:v>CCWD</c:v>
                </c:pt>
              </c:strCache>
            </c:strRef>
          </c:tx>
          <c:spPr>
            <a:solidFill>
              <a:schemeClr val="accent3">
                <a:alpha val="80000"/>
              </a:schemeClr>
            </a:solidFill>
            <a:ln>
              <a:solidFill>
                <a:schemeClr val="accent3">
                  <a:lumMod val="75000"/>
                </a:schemeClr>
              </a:solidFill>
            </a:ln>
            <a:effectLst/>
            <a:scene3d>
              <a:camera prst="orthographicFront"/>
              <a:lightRig rig="threePt" dir="t"/>
            </a:scene3d>
            <a:sp3d prstMaterial="powder">
              <a:contourClr>
                <a:schemeClr val="accent3">
                  <a:lumMod val="75000"/>
                </a:schemeClr>
              </a:contourClr>
            </a:sp3d>
          </c:spPr>
          <c:invertIfNegative val="0"/>
          <c:cat>
            <c:strRef>
              <c:f>'Critical Resources-Dry Year'!$A$18:$A$26</c:f>
              <c:strCache>
                <c:ptCount val="9"/>
                <c:pt idx="0">
                  <c:v>SWP / CVP / Transfers</c:v>
                </c:pt>
                <c:pt idx="1">
                  <c:v>SFPUC Regional Water System</c:v>
                </c:pt>
                <c:pt idx="2">
                  <c:v>Mokelumne</c:v>
                </c:pt>
                <c:pt idx="3">
                  <c:v>Local / Other Surface Water</c:v>
                </c:pt>
                <c:pt idx="4">
                  <c:v>Groundwater</c:v>
                </c:pt>
                <c:pt idx="5">
                  <c:v>Recycled Water</c:v>
                </c:pt>
                <c:pt idx="6">
                  <c:v>Potable Reuse</c:v>
                </c:pt>
                <c:pt idx="7">
                  <c:v>Desalination</c:v>
                </c:pt>
                <c:pt idx="8">
                  <c:v>Reserves</c:v>
                </c:pt>
              </c:strCache>
            </c:strRef>
          </c:cat>
          <c:val>
            <c:numRef>
              <c:f>'Critical Resources-Dry Year'!$D$18:$D$26</c:f>
              <c:numCache>
                <c:formatCode>0%</c:formatCode>
                <c:ptCount val="9"/>
                <c:pt idx="0">
                  <c:v>0.80848153214774277</c:v>
                </c:pt>
                <c:pt idx="1">
                  <c:v>0</c:v>
                </c:pt>
                <c:pt idx="2">
                  <c:v>0</c:v>
                </c:pt>
                <c:pt idx="3">
                  <c:v>0</c:v>
                </c:pt>
                <c:pt idx="4">
                  <c:v>0</c:v>
                </c:pt>
                <c:pt idx="5">
                  <c:v>0.10259917920656635</c:v>
                </c:pt>
                <c:pt idx="6">
                  <c:v>0</c:v>
                </c:pt>
                <c:pt idx="7">
                  <c:v>0</c:v>
                </c:pt>
                <c:pt idx="8">
                  <c:v>8.8919288645690833E-2</c:v>
                </c:pt>
              </c:numCache>
            </c:numRef>
          </c:val>
          <c:extLst>
            <c:ext xmlns:c16="http://schemas.microsoft.com/office/drawing/2014/chart" uri="{C3380CC4-5D6E-409C-BE32-E72D297353CC}">
              <c16:uniqueId val="{00000002-5456-4B21-943E-2F51AC175803}"/>
            </c:ext>
          </c:extLst>
        </c:ser>
        <c:ser>
          <c:idx val="3"/>
          <c:order val="3"/>
          <c:tx>
            <c:strRef>
              <c:f>'Critical Resources-Dry Year'!$E$17</c:f>
              <c:strCache>
                <c:ptCount val="1"/>
                <c:pt idx="0">
                  <c:v>EBMUD</c:v>
                </c:pt>
              </c:strCache>
            </c:strRef>
          </c:tx>
          <c:spPr>
            <a:solidFill>
              <a:schemeClr val="accent4">
                <a:alpha val="60000"/>
              </a:schemeClr>
            </a:solidFill>
            <a:ln>
              <a:solidFill>
                <a:schemeClr val="accent4">
                  <a:lumMod val="75000"/>
                </a:schemeClr>
              </a:solidFill>
            </a:ln>
            <a:effectLst/>
            <a:scene3d>
              <a:camera prst="orthographicFront"/>
              <a:lightRig rig="threePt" dir="t"/>
            </a:scene3d>
            <a:sp3d prstMaterial="powder">
              <a:contourClr>
                <a:schemeClr val="accent4">
                  <a:lumMod val="75000"/>
                </a:schemeClr>
              </a:contourClr>
            </a:sp3d>
          </c:spPr>
          <c:invertIfNegative val="0"/>
          <c:cat>
            <c:strRef>
              <c:f>'Critical Resources-Dry Year'!$A$18:$A$26</c:f>
              <c:strCache>
                <c:ptCount val="9"/>
                <c:pt idx="0">
                  <c:v>SWP / CVP / Transfers</c:v>
                </c:pt>
                <c:pt idx="1">
                  <c:v>SFPUC Regional Water System</c:v>
                </c:pt>
                <c:pt idx="2">
                  <c:v>Mokelumne</c:v>
                </c:pt>
                <c:pt idx="3">
                  <c:v>Local / Other Surface Water</c:v>
                </c:pt>
                <c:pt idx="4">
                  <c:v>Groundwater</c:v>
                </c:pt>
                <c:pt idx="5">
                  <c:v>Recycled Water</c:v>
                </c:pt>
                <c:pt idx="6">
                  <c:v>Potable Reuse</c:v>
                </c:pt>
                <c:pt idx="7">
                  <c:v>Desalination</c:v>
                </c:pt>
                <c:pt idx="8">
                  <c:v>Reserves</c:v>
                </c:pt>
              </c:strCache>
            </c:strRef>
          </c:cat>
          <c:val>
            <c:numRef>
              <c:f>'Critical Resources-Dry Year'!$E$18:$E$26</c:f>
              <c:numCache>
                <c:formatCode>0%</c:formatCode>
                <c:ptCount val="9"/>
                <c:pt idx="0">
                  <c:v>0.21857923497267759</c:v>
                </c:pt>
                <c:pt idx="1">
                  <c:v>0</c:v>
                </c:pt>
                <c:pt idx="2">
                  <c:v>0.72131147540983609</c:v>
                </c:pt>
                <c:pt idx="3">
                  <c:v>0</c:v>
                </c:pt>
                <c:pt idx="4">
                  <c:v>0</c:v>
                </c:pt>
                <c:pt idx="5">
                  <c:v>6.0109289617486336E-2</c:v>
                </c:pt>
                <c:pt idx="6">
                  <c:v>0</c:v>
                </c:pt>
                <c:pt idx="7">
                  <c:v>0</c:v>
                </c:pt>
                <c:pt idx="8">
                  <c:v>0</c:v>
                </c:pt>
              </c:numCache>
            </c:numRef>
          </c:val>
          <c:extLst>
            <c:ext xmlns:c16="http://schemas.microsoft.com/office/drawing/2014/chart" uri="{C3380CC4-5D6E-409C-BE32-E72D297353CC}">
              <c16:uniqueId val="{00000003-5456-4B21-943E-2F51AC175803}"/>
            </c:ext>
          </c:extLst>
        </c:ser>
        <c:ser>
          <c:idx val="4"/>
          <c:order val="4"/>
          <c:tx>
            <c:strRef>
              <c:f>'Critical Resources-Dry Year'!$F$17</c:f>
              <c:strCache>
                <c:ptCount val="1"/>
                <c:pt idx="0">
                  <c:v>MMWD</c:v>
                </c:pt>
              </c:strCache>
            </c:strRef>
          </c:tx>
          <c:spPr>
            <a:solidFill>
              <a:schemeClr val="accent5">
                <a:alpha val="30000"/>
              </a:schemeClr>
            </a:solidFill>
            <a:ln>
              <a:solidFill>
                <a:schemeClr val="accent5">
                  <a:lumMod val="75000"/>
                </a:schemeClr>
              </a:solidFill>
            </a:ln>
            <a:effectLst/>
            <a:scene3d>
              <a:camera prst="orthographicFront"/>
              <a:lightRig rig="threePt" dir="t"/>
            </a:scene3d>
            <a:sp3d prstMaterial="powder">
              <a:contourClr>
                <a:schemeClr val="accent5">
                  <a:lumMod val="75000"/>
                </a:schemeClr>
              </a:contourClr>
            </a:sp3d>
          </c:spPr>
          <c:invertIfNegative val="0"/>
          <c:cat>
            <c:strRef>
              <c:f>'Critical Resources-Dry Year'!$A$18:$A$26</c:f>
              <c:strCache>
                <c:ptCount val="9"/>
                <c:pt idx="0">
                  <c:v>SWP / CVP / Transfers</c:v>
                </c:pt>
                <c:pt idx="1">
                  <c:v>SFPUC Regional Water System</c:v>
                </c:pt>
                <c:pt idx="2">
                  <c:v>Mokelumne</c:v>
                </c:pt>
                <c:pt idx="3">
                  <c:v>Local / Other Surface Water</c:v>
                </c:pt>
                <c:pt idx="4">
                  <c:v>Groundwater</c:v>
                </c:pt>
                <c:pt idx="5">
                  <c:v>Recycled Water</c:v>
                </c:pt>
                <c:pt idx="6">
                  <c:v>Potable Reuse</c:v>
                </c:pt>
                <c:pt idx="7">
                  <c:v>Desalination</c:v>
                </c:pt>
                <c:pt idx="8">
                  <c:v>Reserves</c:v>
                </c:pt>
              </c:strCache>
            </c:strRef>
          </c:cat>
          <c:val>
            <c:numRef>
              <c:f>'Critical Resources-Dry Year'!$F$18:$F$26</c:f>
              <c:numCache>
                <c:formatCode>0%</c:formatCode>
                <c:ptCount val="9"/>
                <c:pt idx="0">
                  <c:v>0</c:v>
                </c:pt>
                <c:pt idx="1">
                  <c:v>0</c:v>
                </c:pt>
                <c:pt idx="2">
                  <c:v>0</c:v>
                </c:pt>
                <c:pt idx="3">
                  <c:v>0.98012460344761687</c:v>
                </c:pt>
                <c:pt idx="4">
                  <c:v>0</c:v>
                </c:pt>
                <c:pt idx="5">
                  <c:v>1.9875396552383136E-2</c:v>
                </c:pt>
                <c:pt idx="6">
                  <c:v>0</c:v>
                </c:pt>
                <c:pt idx="7">
                  <c:v>0</c:v>
                </c:pt>
                <c:pt idx="8">
                  <c:v>0</c:v>
                </c:pt>
              </c:numCache>
            </c:numRef>
          </c:val>
          <c:extLst>
            <c:ext xmlns:c16="http://schemas.microsoft.com/office/drawing/2014/chart" uri="{C3380CC4-5D6E-409C-BE32-E72D297353CC}">
              <c16:uniqueId val="{00000004-5456-4B21-943E-2F51AC175803}"/>
            </c:ext>
          </c:extLst>
        </c:ser>
        <c:ser>
          <c:idx val="5"/>
          <c:order val="5"/>
          <c:tx>
            <c:strRef>
              <c:f>'Critical Resources-Dry Year'!$G$17</c:f>
              <c:strCache>
                <c:ptCount val="1"/>
                <c:pt idx="0">
                  <c:v>SCVWD</c:v>
                </c:pt>
              </c:strCache>
            </c:strRef>
          </c:tx>
          <c:spPr>
            <a:solidFill>
              <a:schemeClr val="accent6">
                <a:alpha val="80000"/>
              </a:schemeClr>
            </a:solidFill>
            <a:ln>
              <a:solidFill>
                <a:schemeClr val="accent6">
                  <a:lumMod val="75000"/>
                </a:schemeClr>
              </a:solidFill>
            </a:ln>
            <a:effectLst/>
            <a:scene3d>
              <a:camera prst="orthographicFront"/>
              <a:lightRig rig="threePt" dir="t"/>
            </a:scene3d>
            <a:sp3d prstMaterial="powder">
              <a:contourClr>
                <a:schemeClr val="accent6">
                  <a:lumMod val="75000"/>
                </a:schemeClr>
              </a:contourClr>
            </a:sp3d>
          </c:spPr>
          <c:invertIfNegative val="0"/>
          <c:cat>
            <c:strRef>
              <c:f>'Critical Resources-Dry Year'!$A$18:$A$26</c:f>
              <c:strCache>
                <c:ptCount val="9"/>
                <c:pt idx="0">
                  <c:v>SWP / CVP / Transfers</c:v>
                </c:pt>
                <c:pt idx="1">
                  <c:v>SFPUC Regional Water System</c:v>
                </c:pt>
                <c:pt idx="2">
                  <c:v>Mokelumne</c:v>
                </c:pt>
                <c:pt idx="3">
                  <c:v>Local / Other Surface Water</c:v>
                </c:pt>
                <c:pt idx="4">
                  <c:v>Groundwater</c:v>
                </c:pt>
                <c:pt idx="5">
                  <c:v>Recycled Water</c:v>
                </c:pt>
                <c:pt idx="6">
                  <c:v>Potable Reuse</c:v>
                </c:pt>
                <c:pt idx="7">
                  <c:v>Desalination</c:v>
                </c:pt>
                <c:pt idx="8">
                  <c:v>Reserves</c:v>
                </c:pt>
              </c:strCache>
            </c:strRef>
          </c:cat>
          <c:val>
            <c:numRef>
              <c:f>'Critical Resources-Dry Year'!$G$18:$G$26</c:f>
              <c:numCache>
                <c:formatCode>0%</c:formatCode>
                <c:ptCount val="9"/>
                <c:pt idx="0">
                  <c:v>0.27805825242718446</c:v>
                </c:pt>
                <c:pt idx="1">
                  <c:v>0.21553398058252426</c:v>
                </c:pt>
                <c:pt idx="2">
                  <c:v>0</c:v>
                </c:pt>
                <c:pt idx="3">
                  <c:v>0.18058252427184465</c:v>
                </c:pt>
                <c:pt idx="4">
                  <c:v>0.17281553398058253</c:v>
                </c:pt>
                <c:pt idx="5">
                  <c:v>9.0485436893203888E-2</c:v>
                </c:pt>
                <c:pt idx="6">
                  <c:v>0</c:v>
                </c:pt>
                <c:pt idx="7">
                  <c:v>0</c:v>
                </c:pt>
                <c:pt idx="8">
                  <c:v>6.2524271844660195E-2</c:v>
                </c:pt>
              </c:numCache>
            </c:numRef>
          </c:val>
          <c:extLst>
            <c:ext xmlns:c16="http://schemas.microsoft.com/office/drawing/2014/chart" uri="{C3380CC4-5D6E-409C-BE32-E72D297353CC}">
              <c16:uniqueId val="{00000005-5456-4B21-943E-2F51AC175803}"/>
            </c:ext>
          </c:extLst>
        </c:ser>
        <c:ser>
          <c:idx val="6"/>
          <c:order val="6"/>
          <c:tx>
            <c:strRef>
              <c:f>'Critical Resources-Dry Year'!$H$17</c:f>
              <c:strCache>
                <c:ptCount val="1"/>
                <c:pt idx="0">
                  <c:v>SFPUC</c:v>
                </c:pt>
              </c:strCache>
            </c:strRef>
          </c:tx>
          <c:spPr>
            <a:solidFill>
              <a:schemeClr val="accent1">
                <a:lumMod val="60000"/>
              </a:schemeClr>
            </a:solidFill>
            <a:ln>
              <a:solidFill>
                <a:schemeClr val="accent1">
                  <a:lumMod val="60000"/>
                  <a:lumMod val="75000"/>
                </a:schemeClr>
              </a:solidFill>
            </a:ln>
            <a:effectLst/>
            <a:scene3d>
              <a:camera prst="orthographicFront"/>
              <a:lightRig rig="threePt" dir="t"/>
            </a:scene3d>
            <a:sp3d prstMaterial="powder">
              <a:contourClr>
                <a:schemeClr val="accent1">
                  <a:lumMod val="60000"/>
                  <a:lumMod val="75000"/>
                </a:schemeClr>
              </a:contourClr>
            </a:sp3d>
          </c:spPr>
          <c:invertIfNegative val="0"/>
          <c:cat>
            <c:strRef>
              <c:f>'Critical Resources-Dry Year'!$A$18:$A$26</c:f>
              <c:strCache>
                <c:ptCount val="9"/>
                <c:pt idx="0">
                  <c:v>SWP / CVP / Transfers</c:v>
                </c:pt>
                <c:pt idx="1">
                  <c:v>SFPUC Regional Water System</c:v>
                </c:pt>
                <c:pt idx="2">
                  <c:v>Mokelumne</c:v>
                </c:pt>
                <c:pt idx="3">
                  <c:v>Local / Other Surface Water</c:v>
                </c:pt>
                <c:pt idx="4">
                  <c:v>Groundwater</c:v>
                </c:pt>
                <c:pt idx="5">
                  <c:v>Recycled Water</c:v>
                </c:pt>
                <c:pt idx="6">
                  <c:v>Potable Reuse</c:v>
                </c:pt>
                <c:pt idx="7">
                  <c:v>Desalination</c:v>
                </c:pt>
                <c:pt idx="8">
                  <c:v>Reserves</c:v>
                </c:pt>
              </c:strCache>
            </c:strRef>
          </c:cat>
          <c:val>
            <c:numRef>
              <c:f>'Critical Resources-Dry Year'!$H$18:$H$26</c:f>
              <c:numCache>
                <c:formatCode>0%</c:formatCode>
                <c:ptCount val="9"/>
                <c:pt idx="0">
                  <c:v>0</c:v>
                </c:pt>
                <c:pt idx="1">
                  <c:v>0.9096774193548387</c:v>
                </c:pt>
                <c:pt idx="2">
                  <c:v>0</c:v>
                </c:pt>
                <c:pt idx="3">
                  <c:v>0</c:v>
                </c:pt>
                <c:pt idx="4">
                  <c:v>6.4516129032258063E-2</c:v>
                </c:pt>
                <c:pt idx="5">
                  <c:v>2.5806451612903226E-2</c:v>
                </c:pt>
                <c:pt idx="6">
                  <c:v>0</c:v>
                </c:pt>
                <c:pt idx="7">
                  <c:v>0</c:v>
                </c:pt>
                <c:pt idx="8">
                  <c:v>0</c:v>
                </c:pt>
              </c:numCache>
            </c:numRef>
          </c:val>
          <c:extLst>
            <c:ext xmlns:c16="http://schemas.microsoft.com/office/drawing/2014/chart" uri="{C3380CC4-5D6E-409C-BE32-E72D297353CC}">
              <c16:uniqueId val="{00000006-5456-4B21-943E-2F51AC175803}"/>
            </c:ext>
          </c:extLst>
        </c:ser>
        <c:ser>
          <c:idx val="7"/>
          <c:order val="7"/>
          <c:tx>
            <c:strRef>
              <c:f>'Critical Resources-Dry Year'!$I$17</c:f>
              <c:strCache>
                <c:ptCount val="1"/>
                <c:pt idx="0">
                  <c:v>Zone 7</c:v>
                </c:pt>
              </c:strCache>
            </c:strRef>
          </c:tx>
          <c:spPr>
            <a:solidFill>
              <a:schemeClr val="accent2">
                <a:lumMod val="60000"/>
              </a:schemeClr>
            </a:solidFill>
            <a:ln>
              <a:solidFill>
                <a:schemeClr val="accent2">
                  <a:lumMod val="60000"/>
                  <a:lumMod val="75000"/>
                </a:schemeClr>
              </a:solidFill>
            </a:ln>
            <a:effectLst/>
            <a:scene3d>
              <a:camera prst="orthographicFront"/>
              <a:lightRig rig="threePt" dir="t"/>
            </a:scene3d>
            <a:sp3d prstMaterial="powder">
              <a:contourClr>
                <a:schemeClr val="accent2">
                  <a:lumMod val="60000"/>
                  <a:lumMod val="75000"/>
                </a:schemeClr>
              </a:contourClr>
            </a:sp3d>
          </c:spPr>
          <c:invertIfNegative val="0"/>
          <c:cat>
            <c:strRef>
              <c:f>'Critical Resources-Dry Year'!$A$18:$A$26</c:f>
              <c:strCache>
                <c:ptCount val="9"/>
                <c:pt idx="0">
                  <c:v>SWP / CVP / Transfers</c:v>
                </c:pt>
                <c:pt idx="1">
                  <c:v>SFPUC Regional Water System</c:v>
                </c:pt>
                <c:pt idx="2">
                  <c:v>Mokelumne</c:v>
                </c:pt>
                <c:pt idx="3">
                  <c:v>Local / Other Surface Water</c:v>
                </c:pt>
                <c:pt idx="4">
                  <c:v>Groundwater</c:v>
                </c:pt>
                <c:pt idx="5">
                  <c:v>Recycled Water</c:v>
                </c:pt>
                <c:pt idx="6">
                  <c:v>Potable Reuse</c:v>
                </c:pt>
                <c:pt idx="7">
                  <c:v>Desalination</c:v>
                </c:pt>
                <c:pt idx="8">
                  <c:v>Reserves</c:v>
                </c:pt>
              </c:strCache>
            </c:strRef>
          </c:cat>
          <c:val>
            <c:numRef>
              <c:f>'Critical Resources-Dry Year'!$I$18:$I$26</c:f>
              <c:numCache>
                <c:formatCode>0%</c:formatCode>
                <c:ptCount val="9"/>
                <c:pt idx="0">
                  <c:v>0.79033206449416649</c:v>
                </c:pt>
                <c:pt idx="1">
                  <c:v>0</c:v>
                </c:pt>
                <c:pt idx="2">
                  <c:v>0</c:v>
                </c:pt>
                <c:pt idx="3">
                  <c:v>2.3210472565221426E-3</c:v>
                </c:pt>
                <c:pt idx="4">
                  <c:v>0.20734688824931141</c:v>
                </c:pt>
                <c:pt idx="5">
                  <c:v>0</c:v>
                </c:pt>
                <c:pt idx="6">
                  <c:v>0</c:v>
                </c:pt>
                <c:pt idx="7">
                  <c:v>0</c:v>
                </c:pt>
                <c:pt idx="8">
                  <c:v>0</c:v>
                </c:pt>
              </c:numCache>
            </c:numRef>
          </c:val>
          <c:extLst>
            <c:ext xmlns:c16="http://schemas.microsoft.com/office/drawing/2014/chart" uri="{C3380CC4-5D6E-409C-BE32-E72D297353CC}">
              <c16:uniqueId val="{00000007-5456-4B21-943E-2F51AC175803}"/>
            </c:ext>
          </c:extLst>
        </c:ser>
        <c:dLbls>
          <c:showLegendKey val="0"/>
          <c:showVal val="0"/>
          <c:showCatName val="0"/>
          <c:showSerName val="0"/>
          <c:showPercent val="0"/>
          <c:showBubbleSize val="0"/>
        </c:dLbls>
        <c:gapWidth val="150"/>
        <c:shape val="box"/>
        <c:axId val="487958936"/>
        <c:axId val="487108488"/>
        <c:axId val="384504552"/>
      </c:bar3DChart>
      <c:catAx>
        <c:axId val="487958936"/>
        <c:scaling>
          <c:orientation val="minMax"/>
        </c:scaling>
        <c:delete val="0"/>
        <c:axPos val="b"/>
        <c:numFmt formatCode="@" sourceLinked="0"/>
        <c:majorTickMark val="none"/>
        <c:minorTickMark val="none"/>
        <c:tickLblPos val="nextTo"/>
        <c:spPr>
          <a:noFill/>
          <a:ln>
            <a:noFill/>
          </a:ln>
          <a:effectLst/>
        </c:spPr>
        <c:txPr>
          <a:bodyPr rot="0" spcFirstLastPara="1" vertOverflow="ellipsis" wrap="square" anchor="ctr" anchorCtr="1"/>
          <a:lstStyle/>
          <a:p>
            <a:pPr>
              <a:defRPr sz="1100" b="1" i="0" u="none" strike="noStrike" kern="1200" baseline="0">
                <a:solidFill>
                  <a:sysClr val="windowText" lastClr="000000"/>
                </a:solidFill>
                <a:latin typeface="+mn-lt"/>
                <a:ea typeface="+mn-ea"/>
                <a:cs typeface="+mn-cs"/>
              </a:defRPr>
            </a:pPr>
            <a:endParaRPr lang="en-US"/>
          </a:p>
        </c:txPr>
        <c:crossAx val="487108488"/>
        <c:crosses val="autoZero"/>
        <c:auto val="1"/>
        <c:lblAlgn val="ctr"/>
        <c:lblOffset val="100"/>
        <c:noMultiLvlLbl val="0"/>
      </c:catAx>
      <c:valAx>
        <c:axId val="487108488"/>
        <c:scaling>
          <c:orientation val="minMax"/>
          <c:max val="1"/>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dirty="0">
                    <a:solidFill>
                      <a:sysClr val="windowText" lastClr="000000"/>
                    </a:solidFill>
                  </a:rPr>
                  <a:t>% of Supply Portfolio</a:t>
                </a:r>
                <a:r>
                  <a:rPr lang="en-US" sz="1400" b="1" baseline="30000" dirty="0">
                    <a:solidFill>
                      <a:sysClr val="windowText" lastClr="000000"/>
                    </a:solidFill>
                  </a:rPr>
                  <a:t>1</a:t>
                </a:r>
              </a:p>
            </c:rich>
          </c:tx>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487958936"/>
        <c:crosses val="autoZero"/>
        <c:crossBetween val="between"/>
      </c:valAx>
      <c:serAx>
        <c:axId val="38450455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crossAx val="487108488"/>
        <c:crosses val="autoZero"/>
      </c:serAx>
      <c:spPr>
        <a:noFill/>
        <a:ln>
          <a:noFill/>
        </a:ln>
        <a:effectLst/>
      </c:spPr>
    </c:plotArea>
    <c:legend>
      <c:legendPos val="b"/>
      <c:layout>
        <c:manualLayout>
          <c:xMode val="edge"/>
          <c:yMode val="edge"/>
          <c:x val="0.23877126367956467"/>
          <c:y val="3.9283312507404501E-2"/>
          <c:w val="0.50824109850990107"/>
          <c:h val="5.8530724896501338E-2"/>
        </c:manualLayout>
      </c:layout>
      <c:overlay val="0"/>
      <c:spPr>
        <a:solidFill>
          <a:sysClr val="window" lastClr="FFFFFF"/>
        </a:solid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2">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lumMod val="75000"/>
          </a:schemeClr>
        </a:solidFill>
      </a:ln>
    </cs:spPr>
  </cs:dataPoint>
  <cs:dataPoint3D>
    <cs:lnRef idx="0">
      <cs:styleClr val="auto"/>
    </cs:lnRef>
    <cs:fillRef idx="0">
      <cs:styleClr val="auto"/>
    </cs:fillRef>
    <cs:effectRef idx="0"/>
    <cs:fontRef idx="minor">
      <a:schemeClr val="tx1"/>
    </cs:fontRef>
    <cs:spPr>
      <a:solidFill>
        <a:schemeClr val="phClr"/>
      </a:solidFill>
      <a:ln>
        <a:solidFill>
          <a:schemeClr val="phClr">
            <a:lumMod val="75000"/>
          </a:schemeClr>
        </a:solidFill>
      </a:ln>
      <a:scene3d>
        <a:camera prst="orthographicFront"/>
        <a:lightRig rig="threePt" dir="t"/>
      </a:scene3d>
      <a:sp3d prstMaterial="translucentPowder"/>
    </cs:spPr>
  </cs:dataPoint3D>
  <cs:dataPointLine>
    <cs:lnRef idx="0">
      <cs:styleClr val="auto"/>
    </cs:lnRef>
    <cs:fillRef idx="0"/>
    <cs:effectRef idx="0"/>
    <cs:fontRef idx="minor">
      <a:schemeClr val="tx1"/>
    </cs:fontRef>
    <cs:spPr>
      <a:ln w="28575" cap="rnd">
        <a:solidFill>
          <a:schemeClr val="phClr">
            <a:alpha val="70000"/>
          </a:schemeClr>
        </a:solidFill>
        <a:round/>
      </a:ln>
    </cs:spPr>
  </cs:dataPointLine>
  <cs:dataPointMarker>
    <cs:lnRef idx="0">
      <cs:styleClr val="auto"/>
    </cs:lnRef>
    <cs:fillRef idx="0">
      <cs:styleClr val="auto"/>
    </cs:fillRef>
    <cs:effectRef idx="0"/>
    <cs:fontRef idx="minor">
      <a:schemeClr val="dk1"/>
    </cs:fontRef>
    <cs:spPr>
      <a:solidFill>
        <a:schemeClr val="phClr">
          <a:alpha val="70000"/>
        </a:schemeClr>
      </a:solidFill>
      <a:ln>
        <a:solidFill>
          <a:schemeClr val="phClr">
            <a:lumMod val="7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tx1"/>
    </cs:fontRef>
    <cs:spPr>
      <a:solidFill>
        <a:schemeClr val="lt1">
          <a:alpha val="27000"/>
        </a:schemeClr>
      </a:solidFill>
      <a:sp3d/>
    </cs:spPr>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0" kern="1200" cap="none"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tx1"/>
    </cs:fontRef>
    <cs:spPr>
      <a:sp3d/>
    </cs:spPr>
  </cs:wall>
</cs:chartStyle>
</file>

<file path=ppt/drawings/drawing1.xml><?xml version="1.0" encoding="utf-8"?>
<c:userShapes xmlns:c="http://schemas.openxmlformats.org/drawingml/2006/chart">
  <cdr:relSizeAnchor xmlns:cdr="http://schemas.openxmlformats.org/drawingml/2006/chartDrawing">
    <cdr:from>
      <cdr:x>0</cdr:x>
      <cdr:y>0.72454</cdr:y>
    </cdr:from>
    <cdr:to>
      <cdr:x>0.95014</cdr:x>
      <cdr:y>0.83254</cdr:y>
    </cdr:to>
    <cdr:sp macro="" textlink="">
      <cdr:nvSpPr>
        <cdr:cNvPr id="2" name="TextBox 1">
          <a:extLst xmlns:a="http://schemas.openxmlformats.org/drawingml/2006/main">
            <a:ext uri="{FF2B5EF4-FFF2-40B4-BE49-F238E27FC236}">
              <a16:creationId xmlns:a16="http://schemas.microsoft.com/office/drawing/2014/main" id="{10429878-93D4-485E-9FFA-CAD18653C720}"/>
            </a:ext>
          </a:extLst>
        </cdr:cNvPr>
        <cdr:cNvSpPr txBox="1"/>
      </cdr:nvSpPr>
      <cdr:spPr>
        <a:xfrm xmlns:a="http://schemas.openxmlformats.org/drawingml/2006/main">
          <a:off x="-387131" y="4592891"/>
          <a:ext cx="11042516" cy="6846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i="1" dirty="0"/>
            <a:t>1. Third</a:t>
          </a:r>
          <a:r>
            <a:rPr lang="en-US" sz="1200" i="1" baseline="0" dirty="0"/>
            <a:t> </a:t>
          </a:r>
          <a:r>
            <a:rPr lang="en-US" sz="1200" i="1" baseline="0" dirty="0">
              <a:solidFill>
                <a:sysClr val="windowText" lastClr="000000"/>
              </a:solidFill>
            </a:rPr>
            <a:t>consecutive</a:t>
          </a:r>
          <a:r>
            <a:rPr lang="en-US" sz="1200" i="1" baseline="0" dirty="0"/>
            <a:t> dry year</a:t>
          </a:r>
          <a:r>
            <a:rPr lang="en-US" sz="1200" i="1" dirty="0"/>
            <a:t> 2020 supply</a:t>
          </a:r>
        </a:p>
        <a:p xmlns:a="http://schemas.openxmlformats.org/drawingml/2006/main">
          <a:pPr>
            <a:lnSpc>
              <a:spcPts val="1200"/>
            </a:lnSpc>
          </a:pPr>
          <a:r>
            <a:rPr lang="en-US" sz="1200" i="1" dirty="0">
              <a:solidFill>
                <a:srgbClr val="000000"/>
              </a:solidFill>
              <a:ea typeface="Calibri" panose="020F0502020204030204" pitchFamily="34" charset="0"/>
              <a:cs typeface="Times New Roman" panose="02020603050405020304" pitchFamily="18" charset="0"/>
            </a:rPr>
            <a:t>2. Recycled water may be served by other non-BARR agencies</a:t>
          </a:r>
        </a:p>
        <a:p xmlns:a="http://schemas.openxmlformats.org/drawingml/2006/main">
          <a:pPr>
            <a:lnSpc>
              <a:spcPts val="1200"/>
            </a:lnSpc>
          </a:pPr>
          <a:r>
            <a:rPr lang="en-US" sz="1200" i="1" dirty="0">
              <a:solidFill>
                <a:srgbClr val="000000"/>
              </a:solidFill>
              <a:ea typeface="Calibri" panose="020F0502020204030204" pitchFamily="34" charset="0"/>
              <a:cs typeface="Times New Roman" panose="02020603050405020304" pitchFamily="18" charset="0"/>
            </a:rPr>
            <a:t>3. Projected water supply availability during the third year of drought</a:t>
          </a:r>
        </a:p>
        <a:p xmlns:a="http://schemas.openxmlformats.org/drawingml/2006/main">
          <a:endParaRPr lang="en-US" sz="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DC43C-140D-4170-A018-CBEAF56E0390}" type="datetimeFigureOut">
              <a:rPr lang="en-US" smtClean="0"/>
              <a:t>2/15/2023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757CA-3A18-45E3-AFE0-F197C25D8B27}" type="slidenum">
              <a:rPr lang="en-US" smtClean="0"/>
              <a:t>‹#›</a:t>
            </a:fld>
            <a:endParaRPr lang="en-US" dirty="0"/>
          </a:p>
        </p:txBody>
      </p:sp>
    </p:spTree>
    <p:extLst>
      <p:ext uri="{BB962C8B-B14F-4D97-AF65-F5344CB8AC3E}">
        <p14:creationId xmlns:p14="http://schemas.microsoft.com/office/powerpoint/2010/main" val="2498601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CFB733-4484-43DB-A09C-D0ACB22CAFFF}" type="slidenum">
              <a:rPr lang="en-US" smtClean="0"/>
              <a:pPr/>
              <a:t>1</a:t>
            </a:fld>
            <a:endParaRPr lang="en-US"/>
          </a:p>
        </p:txBody>
      </p:sp>
    </p:spTree>
    <p:extLst>
      <p:ext uri="{BB962C8B-B14F-4D97-AF65-F5344CB8AC3E}">
        <p14:creationId xmlns:p14="http://schemas.microsoft.com/office/powerpoint/2010/main" val="149590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8757CA-3A18-45E3-AFE0-F197C25D8B27}" type="slidenum">
              <a:rPr lang="en-US" smtClean="0"/>
              <a:t>4</a:t>
            </a:fld>
            <a:endParaRPr lang="en-US" dirty="0"/>
          </a:p>
        </p:txBody>
      </p:sp>
    </p:spTree>
    <p:extLst>
      <p:ext uri="{BB962C8B-B14F-4D97-AF65-F5344CB8AC3E}">
        <p14:creationId xmlns:p14="http://schemas.microsoft.com/office/powerpoint/2010/main" val="322203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a:t>
            </a:r>
          </a:p>
        </p:txBody>
      </p:sp>
      <p:sp>
        <p:nvSpPr>
          <p:cNvPr id="4" name="Slide Number Placeholder 3"/>
          <p:cNvSpPr>
            <a:spLocks noGrp="1"/>
          </p:cNvSpPr>
          <p:nvPr>
            <p:ph type="sldNum" sz="quarter" idx="5"/>
          </p:nvPr>
        </p:nvSpPr>
        <p:spPr/>
        <p:txBody>
          <a:bodyPr/>
          <a:lstStyle/>
          <a:p>
            <a:fld id="{F5B62BC0-7DC4-4569-951D-2BB9475345C6}" type="slidenum">
              <a:rPr lang="en-US" smtClean="0"/>
              <a:t>8</a:t>
            </a:fld>
            <a:endParaRPr lang="en-US"/>
          </a:p>
        </p:txBody>
      </p:sp>
    </p:spTree>
    <p:extLst>
      <p:ext uri="{BB962C8B-B14F-4D97-AF65-F5344CB8AC3E}">
        <p14:creationId xmlns:p14="http://schemas.microsoft.com/office/powerpoint/2010/main" val="248709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points (below are the full notes from the “cheat sheet”): </a:t>
            </a:r>
          </a:p>
          <a:p>
            <a:r>
              <a:rPr lang="en-US" dirty="0"/>
              <a:t>* Important to communicate that these lessons learned (and their write-up) have been influenced by input from the Task Force as well</a:t>
            </a:r>
          </a:p>
          <a:p>
            <a:endParaRPr lang="en-US" dirty="0"/>
          </a:p>
          <a:p>
            <a:r>
              <a:rPr lang="en-US" b="1" dirty="0"/>
              <a:t>First column:</a:t>
            </a:r>
          </a:p>
          <a:p>
            <a:r>
              <a:rPr lang="en-US" b="1" dirty="0"/>
              <a:t>- Transfers and exchanges of project supply (SWP/CVP) among contractors is easier. </a:t>
            </a:r>
            <a:r>
              <a:rPr lang="en-US" dirty="0"/>
              <a:t>The relative ease of conducting water transfers and exchanges of SWP and/or CVP supply depends on whether the participating agencies are contract holders. Exchanges between SWP contractors are the most straightforward, followed those between CVP contractors.</a:t>
            </a:r>
          </a:p>
          <a:p>
            <a:endParaRPr lang="en-US" dirty="0"/>
          </a:p>
          <a:p>
            <a:pPr marL="181240" indent="-181240">
              <a:buFontTx/>
              <a:buChar char="-"/>
            </a:pPr>
            <a:r>
              <a:rPr lang="en-US" b="1" dirty="0"/>
              <a:t>Staff limitations impact approval process. </a:t>
            </a:r>
            <a:r>
              <a:rPr lang="en-US" dirty="0"/>
              <a:t>Limited internal staff experience with water transfers and staff turnover at local, state, and federal levels can prolong the approval process. </a:t>
            </a:r>
          </a:p>
          <a:p>
            <a:pPr marL="181240" indent="-181240">
              <a:buFontTx/>
              <a:buChar char="-"/>
            </a:pPr>
            <a:endParaRPr lang="en-US" dirty="0"/>
          </a:p>
          <a:p>
            <a:pPr marL="181240" indent="-181240">
              <a:buFontTx/>
              <a:buChar char="-"/>
            </a:pPr>
            <a:r>
              <a:rPr lang="en-US" b="1" dirty="0"/>
              <a:t>Drought as a window of opportunity. </a:t>
            </a:r>
            <a:r>
              <a:rPr lang="en-US" dirty="0"/>
              <a:t>Drought conditions enable opportunities to learn what can be achieved when adverse conditions bring regulators and water managers together with even greater incentive to achieve wise water management. Conditions involving reduced SWP/CVP contract allocations also increase the need for transfers/exchanges and generally intensify market competition for water supplies among buyers. </a:t>
            </a:r>
          </a:p>
          <a:p>
            <a:endParaRPr lang="en-US" dirty="0"/>
          </a:p>
          <a:p>
            <a:pPr marL="181240" indent="-181240">
              <a:buFontTx/>
              <a:buChar char="-"/>
            </a:pPr>
            <a:r>
              <a:rPr lang="en-US" b="1" dirty="0"/>
              <a:t>Costs are largely variable. </a:t>
            </a:r>
            <a:r>
              <a:rPr lang="en-US" dirty="0"/>
              <a:t>Past experiences are not inherently indicative of future costs for water transfers. </a:t>
            </a:r>
          </a:p>
          <a:p>
            <a:pPr marL="181240" indent="-181240">
              <a:buFontTx/>
              <a:buChar char="-"/>
            </a:pPr>
            <a:endParaRPr lang="en-US" dirty="0"/>
          </a:p>
          <a:p>
            <a:pPr marL="181240" indent="-181240">
              <a:buFontTx/>
              <a:buChar char="-"/>
            </a:pPr>
            <a:r>
              <a:rPr lang="en-US" b="1" dirty="0"/>
              <a:t>Environmental benefits can be realized. </a:t>
            </a:r>
            <a:r>
              <a:rPr lang="en-US" dirty="0"/>
              <a:t>One that was particularly important for our Task Force members is that environmental benefits can be realized. Releases of transfer water can be coordinated from upstream reservoirs to support temperature management for salmonids and/or to allow recharge of local groundwater basins, which can help manage saltwater intrusion and subsidence.</a:t>
            </a:r>
          </a:p>
          <a:p>
            <a:pPr marL="181240" indent="-181240">
              <a:buFontTx/>
              <a:buChar char="-"/>
            </a:pPr>
            <a:endParaRPr lang="en-US" dirty="0"/>
          </a:p>
          <a:p>
            <a:r>
              <a:rPr lang="en-US" b="1" dirty="0"/>
              <a:t>Second column: </a:t>
            </a:r>
          </a:p>
          <a:p>
            <a:pPr defTabSz="483306"/>
            <a:r>
              <a:rPr lang="en-US" kern="0" dirty="0">
                <a:solidFill>
                  <a:srgbClr val="009ED1"/>
                </a:solidFill>
                <a:latin typeface="Franklin Gothic Medium" panose="020B0603020102020204" pitchFamily="34" charset="0"/>
              </a:rPr>
              <a:t>- </a:t>
            </a:r>
            <a:r>
              <a:rPr lang="en-US" b="1" kern="0" dirty="0">
                <a:solidFill>
                  <a:srgbClr val="009ED1"/>
                </a:solidFill>
                <a:latin typeface="Franklin Gothic Medium" panose="020B0603020102020204" pitchFamily="34" charset="0"/>
              </a:rPr>
              <a:t>Negotiate terms ahead of shortage. </a:t>
            </a:r>
            <a:r>
              <a:rPr lang="en-US" sz="1300" kern="0" dirty="0">
                <a:solidFill>
                  <a:prstClr val="black"/>
                </a:solidFill>
              </a:rPr>
              <a:t>Negotiating terms and executing new institutional agreements among participating BARR agencies and others in advance of water shortage is a best practice. This enables increased stakeholder engagement, improves agency readiness, and reduces uncertainty and risk.</a:t>
            </a:r>
          </a:p>
          <a:p>
            <a:pPr defTabSz="483306">
              <a:defRPr/>
            </a:pPr>
            <a:endParaRPr lang="en-US" kern="0" dirty="0">
              <a:solidFill>
                <a:prstClr val="black"/>
              </a:solidFill>
            </a:endParaRPr>
          </a:p>
          <a:p>
            <a:pPr defTabSz="483306">
              <a:defRPr/>
            </a:pPr>
            <a:r>
              <a:rPr lang="en-US" kern="0" dirty="0">
                <a:solidFill>
                  <a:srgbClr val="009ED1"/>
                </a:solidFill>
                <a:latin typeface="Franklin Gothic Medium" panose="020B0603020102020204" pitchFamily="34" charset="0"/>
              </a:rPr>
              <a:t>- </a:t>
            </a:r>
            <a:r>
              <a:rPr lang="en-US" b="1" kern="0" dirty="0">
                <a:solidFill>
                  <a:srgbClr val="009ED1"/>
                </a:solidFill>
                <a:latin typeface="Franklin Gothic Medium" panose="020B0603020102020204" pitchFamily="34" charset="0"/>
              </a:rPr>
              <a:t>Allow sufficient time for planning multi-year transfers.</a:t>
            </a:r>
            <a:r>
              <a:rPr lang="en-US" kern="0" dirty="0">
                <a:solidFill>
                  <a:srgbClr val="009ED1"/>
                </a:solidFill>
                <a:latin typeface="Franklin Gothic Medium" panose="020B0603020102020204" pitchFamily="34" charset="0"/>
              </a:rPr>
              <a:t> </a:t>
            </a:r>
            <a:r>
              <a:rPr lang="en-US" sz="1300" kern="0" dirty="0">
                <a:solidFill>
                  <a:prstClr val="black"/>
                </a:solidFill>
              </a:rPr>
              <a:t>Because multi-year transfers typically require extensive environmental review and documentation and possible Delta Stewardship Council approval, planning and developing the arrangement must be initiated well in advance of implementation.</a:t>
            </a:r>
          </a:p>
          <a:p>
            <a:pPr defTabSz="483306">
              <a:defRPr/>
            </a:pPr>
            <a:endParaRPr lang="en-US" sz="1300" kern="0" dirty="0">
              <a:solidFill>
                <a:prstClr val="black"/>
              </a:solidFill>
            </a:endParaRPr>
          </a:p>
          <a:p>
            <a:pPr defTabSz="483306">
              <a:defRPr/>
            </a:pPr>
            <a:r>
              <a:rPr lang="en-US" kern="0" dirty="0">
                <a:solidFill>
                  <a:srgbClr val="009ED1"/>
                </a:solidFill>
                <a:latin typeface="Franklin Gothic Medium" panose="020B0603020102020204" pitchFamily="34" charset="0"/>
              </a:rPr>
              <a:t>- </a:t>
            </a:r>
            <a:r>
              <a:rPr lang="en-US" b="1" kern="0" dirty="0">
                <a:solidFill>
                  <a:srgbClr val="009ED1"/>
                </a:solidFill>
                <a:latin typeface="Franklin Gothic Medium" panose="020B0603020102020204" pitchFamily="34" charset="0"/>
              </a:rPr>
              <a:t>Engage approval agencies.</a:t>
            </a:r>
            <a:r>
              <a:rPr lang="en-US" kern="0" dirty="0">
                <a:solidFill>
                  <a:srgbClr val="009ED1"/>
                </a:solidFill>
                <a:latin typeface="Franklin Gothic Medium" panose="020B0603020102020204" pitchFamily="34" charset="0"/>
              </a:rPr>
              <a:t> </a:t>
            </a:r>
            <a:r>
              <a:rPr lang="en-US" sz="1300" kern="0" dirty="0">
                <a:solidFill>
                  <a:prstClr val="black"/>
                </a:solidFill>
              </a:rPr>
              <a:t>Early engagement and communication with approval agencies is important for the timing and successful completion of transfers and exchanges, especially when aligning windows of opportunity for transfers.</a:t>
            </a:r>
          </a:p>
          <a:p>
            <a:pPr defTabSz="483306">
              <a:defRPr/>
            </a:pPr>
            <a:endParaRPr lang="en-US" sz="1300" kern="0" dirty="0">
              <a:solidFill>
                <a:prstClr val="black"/>
              </a:solidFill>
            </a:endParaRPr>
          </a:p>
          <a:p>
            <a:pPr defTabSz="483306">
              <a:defRPr/>
            </a:pPr>
            <a:r>
              <a:rPr lang="en-US" b="1" kern="0" dirty="0">
                <a:solidFill>
                  <a:srgbClr val="009ED1"/>
                </a:solidFill>
                <a:latin typeface="Franklin Gothic Medium" panose="020B0603020102020204" pitchFamily="34" charset="0"/>
              </a:rPr>
              <a:t>- Communicate with participants and interested parties. </a:t>
            </a:r>
            <a:r>
              <a:rPr lang="en-US" sz="1300" kern="0" dirty="0">
                <a:solidFill>
                  <a:prstClr val="black"/>
                </a:solidFill>
              </a:rPr>
              <a:t>Communication is needed early in the transfer development process to seek input and understanding among participating agencies and interested parties. Diverse perspectives and representation often add new dimensions to problem-solving and may strengthen protections of other users, the environment, and local economies when conducting transfers as part of BARR SWAP.</a:t>
            </a:r>
          </a:p>
          <a:p>
            <a:endParaRPr lang="en-US" dirty="0"/>
          </a:p>
        </p:txBody>
      </p:sp>
      <p:sp>
        <p:nvSpPr>
          <p:cNvPr id="4" name="Slide Number Placeholder 3"/>
          <p:cNvSpPr>
            <a:spLocks noGrp="1"/>
          </p:cNvSpPr>
          <p:nvPr>
            <p:ph type="sldNum" sz="quarter" idx="5"/>
          </p:nvPr>
        </p:nvSpPr>
        <p:spPr/>
        <p:txBody>
          <a:bodyPr/>
          <a:lstStyle/>
          <a:p>
            <a:fld id="{10CFB733-4484-43DB-A09C-D0ACB22CAFFF}" type="slidenum">
              <a:rPr lang="en-US" smtClean="0"/>
              <a:pPr/>
              <a:t>10</a:t>
            </a:fld>
            <a:endParaRPr lang="en-US"/>
          </a:p>
        </p:txBody>
      </p:sp>
    </p:spTree>
    <p:extLst>
      <p:ext uri="{BB962C8B-B14F-4D97-AF65-F5344CB8AC3E}">
        <p14:creationId xmlns:p14="http://schemas.microsoft.com/office/powerpoint/2010/main" val="864396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Hetch Hetchy">
    <p:spTree>
      <p:nvGrpSpPr>
        <p:cNvPr id="1" name=""/>
        <p:cNvGrpSpPr/>
        <p:nvPr/>
      </p:nvGrpSpPr>
      <p:grpSpPr>
        <a:xfrm>
          <a:off x="0" y="0"/>
          <a:ext cx="0" cy="0"/>
          <a:chOff x="0" y="0"/>
          <a:chExt cx="0" cy="0"/>
        </a:xfrm>
      </p:grpSpPr>
      <p:sp>
        <p:nvSpPr>
          <p:cNvPr id="10" name="Rectangle 9"/>
          <p:cNvSpPr/>
          <p:nvPr/>
        </p:nvSpPr>
        <p:spPr>
          <a:xfrm>
            <a:off x="0" y="4"/>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4"/>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304800" y="5380388"/>
            <a:ext cx="7190027" cy="925162"/>
          </a:xfrm>
          <a:prstGeom prst="rect">
            <a:avLst/>
          </a:prstGeom>
        </p:spPr>
        <p:txBody>
          <a:bodyPr anchor="b">
            <a:noAutofit/>
          </a:bodyPr>
          <a:lstStyle>
            <a:lvl1pPr algn="r">
              <a:defRPr sz="3200" spc="200" baseline="0">
                <a:solidFill>
                  <a:srgbClr val="08325A"/>
                </a:solidFill>
                <a:latin typeface="Gill Sans MT" panose="020B0502020104020203" pitchFamily="34" charset="0"/>
              </a:defRPr>
            </a:lvl1pPr>
          </a:lstStyle>
          <a:p>
            <a:r>
              <a:rPr lang="en-US" dirty="0"/>
              <a:t>PRESENTATION TITLE</a:t>
            </a:r>
          </a:p>
        </p:txBody>
      </p:sp>
      <p:sp>
        <p:nvSpPr>
          <p:cNvPr id="3" name="Subtitle 2"/>
          <p:cNvSpPr>
            <a:spLocks noGrp="1"/>
          </p:cNvSpPr>
          <p:nvPr>
            <p:ph type="subTitle" idx="1" hasCustomPrompt="1"/>
          </p:nvPr>
        </p:nvSpPr>
        <p:spPr>
          <a:xfrm>
            <a:off x="304800" y="6315076"/>
            <a:ext cx="7190027" cy="326263"/>
          </a:xfrm>
          <a:prstGeom prst="rect">
            <a:avLst/>
          </a:prstGeom>
        </p:spPr>
        <p:txBody>
          <a:bodyPr lIns="91440" rIns="91440" anchor="ctr">
            <a:normAutofit/>
          </a:bodyPr>
          <a:lstStyle>
            <a:lvl1pPr marL="0" indent="0" algn="r">
              <a:lnSpc>
                <a:spcPct val="100000"/>
              </a:lnSpc>
              <a:spcBef>
                <a:spcPts val="0"/>
              </a:spcBef>
              <a:buNone/>
              <a:defRPr sz="1800">
                <a:solidFill>
                  <a:srgbClr val="58595B"/>
                </a:solidFill>
              </a:defRPr>
            </a:lvl1pPr>
            <a:lvl2pPr marL="457189" indent="0" algn="ctr">
              <a:buNone/>
              <a:defRPr sz="1800"/>
            </a:lvl2pPr>
            <a:lvl3pPr marL="914377" indent="0" algn="ctr">
              <a:buNone/>
              <a:defRPr sz="1800"/>
            </a:lvl3pPr>
            <a:lvl4pPr marL="1371566" indent="0" algn="ctr">
              <a:buNone/>
              <a:defRPr sz="1800"/>
            </a:lvl4pPr>
            <a:lvl5pPr marL="1828754" indent="0" algn="ctr">
              <a:buNone/>
              <a:defRPr sz="1800"/>
            </a:lvl5pPr>
            <a:lvl6pPr marL="2285943" indent="0" algn="ctr">
              <a:buNone/>
              <a:defRPr sz="1800"/>
            </a:lvl6pPr>
            <a:lvl7pPr marL="2743131" indent="0" algn="ctr">
              <a:buNone/>
              <a:defRPr sz="1800"/>
            </a:lvl7pPr>
            <a:lvl8pPr marL="3200320" indent="0" algn="ctr">
              <a:buNone/>
              <a:defRPr sz="1800"/>
            </a:lvl8pPr>
            <a:lvl9pPr marL="3657509" indent="0" algn="ctr">
              <a:buNone/>
              <a:defRPr sz="1800"/>
            </a:lvl9pPr>
          </a:lstStyle>
          <a:p>
            <a:r>
              <a:rPr lang="en-US" dirty="0"/>
              <a:t>Presentation Subtitle</a:t>
            </a:r>
          </a:p>
        </p:txBody>
      </p:sp>
      <p:sp>
        <p:nvSpPr>
          <p:cNvPr id="4" name="Date Placeholder 3"/>
          <p:cNvSpPr>
            <a:spLocks noGrp="1"/>
          </p:cNvSpPr>
          <p:nvPr>
            <p:ph type="dt" sz="half" idx="10"/>
          </p:nvPr>
        </p:nvSpPr>
        <p:spPr>
          <a:xfrm>
            <a:off x="312932" y="6489754"/>
            <a:ext cx="1277835" cy="274320"/>
          </a:xfrm>
          <a:prstGeom prst="rect">
            <a:avLst/>
          </a:prstGeom>
        </p:spPr>
        <p:txBody>
          <a:bodyPr/>
          <a:lstStyle>
            <a:lvl1pPr algn="l">
              <a:defRPr lang="en-US" sz="1200" kern="1200" smtClean="0">
                <a:solidFill>
                  <a:srgbClr val="58595B"/>
                </a:solidFill>
                <a:latin typeface="+mn-lt"/>
                <a:ea typeface="+mn-ea"/>
                <a:cs typeface="+mn-cs"/>
              </a:defRPr>
            </a:lvl1pPr>
          </a:lstStyle>
          <a:p>
            <a:fld id="{9AD3607E-1E07-40D0-A2E2-E272846EDCE0}" type="datetimeFigureOut">
              <a:rPr lang="en-US" smtClean="0"/>
              <a:pPr/>
              <a:t>2/15/2023</a:t>
            </a:fld>
            <a:endParaRPr lang="en-US" dirty="0"/>
          </a:p>
        </p:txBody>
      </p:sp>
      <p:pic>
        <p:nvPicPr>
          <p:cNvPr id="9" name="Picture 8" descr="A body of water with a mountain in the background&#10;&#10;Description generated with very high confidence">
            <a:extLst>
              <a:ext uri="{FF2B5EF4-FFF2-40B4-BE49-F238E27FC236}">
                <a16:creationId xmlns:a16="http://schemas.microsoft.com/office/drawing/2014/main" id="{A9C2DAFE-D663-4ACF-9B61-DDD94E51AE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54" b="11739"/>
          <a:stretch/>
        </p:blipFill>
        <p:spPr>
          <a:xfrm>
            <a:off x="-1" y="-1325"/>
            <a:ext cx="12192000" cy="5267413"/>
          </a:xfrm>
          <a:prstGeom prst="rect">
            <a:avLst/>
          </a:prstGeom>
        </p:spPr>
      </p:pic>
      <p:pic>
        <p:nvPicPr>
          <p:cNvPr id="16" name="Picture 15" descr="A picture containing clipart&#10;&#10;Description generated with very high confidence">
            <a:extLst>
              <a:ext uri="{FF2B5EF4-FFF2-40B4-BE49-F238E27FC236}">
                <a16:creationId xmlns:a16="http://schemas.microsoft.com/office/drawing/2014/main" id="{E70A37AD-19B7-4EBB-BD19-69AF155F1D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7112" y="5944656"/>
            <a:ext cx="4036288" cy="596551"/>
          </a:xfrm>
          <a:prstGeom prst="rect">
            <a:avLst/>
          </a:prstGeom>
        </p:spPr>
      </p:pic>
      <p:cxnSp>
        <p:nvCxnSpPr>
          <p:cNvPr id="12" name="Straight Connector 11">
            <a:extLst>
              <a:ext uri="{FF2B5EF4-FFF2-40B4-BE49-F238E27FC236}">
                <a16:creationId xmlns:a16="http://schemas.microsoft.com/office/drawing/2014/main" id="{085957D4-C32F-412F-8CAC-BBBF8CA49E47}"/>
              </a:ext>
            </a:extLst>
          </p:cNvPr>
          <p:cNvCxnSpPr>
            <a:cxnSpLocks/>
          </p:cNvCxnSpPr>
          <p:nvPr userDrawn="1"/>
        </p:nvCxnSpPr>
        <p:spPr>
          <a:xfrm flipV="1">
            <a:off x="7703353" y="5847534"/>
            <a:ext cx="0" cy="793804"/>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991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463E-6750-4594-B83F-6C81AD2EF3D5}"/>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CF983A2B-1DE3-499E-B59B-7AFBEC304E68}"/>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8" name="Picture Placeholder 7">
            <a:extLst>
              <a:ext uri="{FF2B5EF4-FFF2-40B4-BE49-F238E27FC236}">
                <a16:creationId xmlns:a16="http://schemas.microsoft.com/office/drawing/2014/main" id="{4705D641-AF4D-4146-A8D6-FBECA4A94A1B}"/>
              </a:ext>
            </a:extLst>
          </p:cNvPr>
          <p:cNvSpPr>
            <a:spLocks noGrp="1"/>
          </p:cNvSpPr>
          <p:nvPr>
            <p:ph type="pic" sz="quarter" idx="10"/>
          </p:nvPr>
        </p:nvSpPr>
        <p:spPr>
          <a:xfrm>
            <a:off x="838200" y="1724026"/>
            <a:ext cx="10515600" cy="4371975"/>
          </a:xfrm>
        </p:spPr>
        <p:txBody>
          <a:bodyPr/>
          <a:lstStyle/>
          <a:p>
            <a:endParaRPr lang="en-US" dirty="0"/>
          </a:p>
        </p:txBody>
      </p:sp>
      <p:sp>
        <p:nvSpPr>
          <p:cNvPr id="5" name="Text Placeholder 4">
            <a:extLst>
              <a:ext uri="{FF2B5EF4-FFF2-40B4-BE49-F238E27FC236}">
                <a16:creationId xmlns:a16="http://schemas.microsoft.com/office/drawing/2014/main" id="{C5F9444D-847E-41F0-8D14-E5C7C860AA75}"/>
              </a:ext>
            </a:extLst>
          </p:cNvPr>
          <p:cNvSpPr>
            <a:spLocks noGrp="1"/>
          </p:cNvSpPr>
          <p:nvPr>
            <p:ph type="body" sz="quarter" idx="11"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131952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73DC-2863-418A-8F06-7615812B3954}"/>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358EFDB-3017-4CCB-BDDF-D4861A01F6F3}"/>
              </a:ext>
            </a:extLst>
          </p:cNvPr>
          <p:cNvSpPr>
            <a:spLocks noGrp="1"/>
          </p:cNvSpPr>
          <p:nvPr>
            <p:ph sz="half" idx="1"/>
          </p:nvPr>
        </p:nvSpPr>
        <p:spPr>
          <a:xfrm>
            <a:off x="850899" y="1666875"/>
            <a:ext cx="5880101" cy="4510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44CDEB96-4A2B-4DC9-B958-925BB81FE023}"/>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6" name="Picture Placeholder 5">
            <a:extLst>
              <a:ext uri="{FF2B5EF4-FFF2-40B4-BE49-F238E27FC236}">
                <a16:creationId xmlns:a16="http://schemas.microsoft.com/office/drawing/2014/main" id="{9DA72BA8-445D-434E-A4FE-D8688086608B}"/>
              </a:ext>
            </a:extLst>
          </p:cNvPr>
          <p:cNvSpPr>
            <a:spLocks noGrp="1"/>
          </p:cNvSpPr>
          <p:nvPr>
            <p:ph type="pic" sz="quarter" idx="10"/>
          </p:nvPr>
        </p:nvSpPr>
        <p:spPr>
          <a:xfrm>
            <a:off x="7239000" y="2400300"/>
            <a:ext cx="4114801" cy="3057525"/>
          </a:xfrm>
        </p:spPr>
        <p:txBody>
          <a:bodyPr/>
          <a:lstStyle/>
          <a:p>
            <a:endParaRPr lang="en-US" dirty="0"/>
          </a:p>
        </p:txBody>
      </p:sp>
      <p:sp>
        <p:nvSpPr>
          <p:cNvPr id="7" name="Text Placeholder 4">
            <a:extLst>
              <a:ext uri="{FF2B5EF4-FFF2-40B4-BE49-F238E27FC236}">
                <a16:creationId xmlns:a16="http://schemas.microsoft.com/office/drawing/2014/main" id="{CB0282CD-A7AA-4171-9E6B-CE545EDB41AD}"/>
              </a:ext>
            </a:extLst>
          </p:cNvPr>
          <p:cNvSpPr>
            <a:spLocks noGrp="1"/>
          </p:cNvSpPr>
          <p:nvPr>
            <p:ph type="body" sz="quarter" idx="11"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3691761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EC622431-0E01-4D8C-A0BA-F7FF217C2586}"/>
              </a:ext>
            </a:extLst>
          </p:cNvPr>
          <p:cNvSpPr>
            <a:spLocks noGrp="1"/>
          </p:cNvSpPr>
          <p:nvPr>
            <p:ph type="chart" sz="quarter" idx="11"/>
          </p:nvPr>
        </p:nvSpPr>
        <p:spPr>
          <a:xfrm>
            <a:off x="838200" y="1704975"/>
            <a:ext cx="10515600" cy="4381500"/>
          </a:xfrm>
        </p:spPr>
        <p:txBody>
          <a:bodyPr/>
          <a:lstStyle/>
          <a:p>
            <a:endParaRPr lang="en-US" dirty="0"/>
          </a:p>
        </p:txBody>
      </p:sp>
      <p:sp>
        <p:nvSpPr>
          <p:cNvPr id="2" name="Title 1">
            <a:extLst>
              <a:ext uri="{FF2B5EF4-FFF2-40B4-BE49-F238E27FC236}">
                <a16:creationId xmlns:a16="http://schemas.microsoft.com/office/drawing/2014/main" id="{8191463E-6750-4594-B83F-6C81AD2EF3D5}"/>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CF983A2B-1DE3-499E-B59B-7AFBEC304E68}"/>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5" name="Text Placeholder 4">
            <a:extLst>
              <a:ext uri="{FF2B5EF4-FFF2-40B4-BE49-F238E27FC236}">
                <a16:creationId xmlns:a16="http://schemas.microsoft.com/office/drawing/2014/main" id="{1C1D429C-2DF3-4DA4-BE32-7DCD47FA405B}"/>
              </a:ext>
            </a:extLst>
          </p:cNvPr>
          <p:cNvSpPr>
            <a:spLocks noGrp="1"/>
          </p:cNvSpPr>
          <p:nvPr>
            <p:ph type="body" sz="quarter" idx="10"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223790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5E5B-E80C-47F5-A5F3-F6F7FB6B8E3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7ACEA0-35BE-491C-880A-F1592358F518}"/>
              </a:ext>
            </a:extLst>
          </p:cNvPr>
          <p:cNvSpPr>
            <a:spLocks noGrp="1"/>
          </p:cNvSpPr>
          <p:nvPr>
            <p:ph idx="1"/>
          </p:nvPr>
        </p:nvSpPr>
        <p:spPr>
          <a:xfrm>
            <a:off x="838200" y="4619626"/>
            <a:ext cx="10515600" cy="1533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529B7F2-B6B5-4E0E-9F3C-FCB7A2B1C390}"/>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5" name="Chart Placeholder 4">
            <a:extLst>
              <a:ext uri="{FF2B5EF4-FFF2-40B4-BE49-F238E27FC236}">
                <a16:creationId xmlns:a16="http://schemas.microsoft.com/office/drawing/2014/main" id="{B6C4623B-4190-46EF-99EA-0010F9D30AFA}"/>
              </a:ext>
            </a:extLst>
          </p:cNvPr>
          <p:cNvSpPr>
            <a:spLocks noGrp="1"/>
          </p:cNvSpPr>
          <p:nvPr>
            <p:ph type="chart" sz="quarter" idx="10"/>
          </p:nvPr>
        </p:nvSpPr>
        <p:spPr>
          <a:xfrm>
            <a:off x="838200" y="1714501"/>
            <a:ext cx="10515600" cy="2714625"/>
          </a:xfrm>
        </p:spPr>
        <p:txBody>
          <a:bodyPr/>
          <a:lstStyle/>
          <a:p>
            <a:endParaRPr lang="en-US" dirty="0"/>
          </a:p>
        </p:txBody>
      </p:sp>
      <p:sp>
        <p:nvSpPr>
          <p:cNvPr id="6" name="Text Placeholder 4">
            <a:extLst>
              <a:ext uri="{FF2B5EF4-FFF2-40B4-BE49-F238E27FC236}">
                <a16:creationId xmlns:a16="http://schemas.microsoft.com/office/drawing/2014/main" id="{201EDE32-2D8C-4C2E-87F6-5FAD89FDF765}"/>
              </a:ext>
            </a:extLst>
          </p:cNvPr>
          <p:cNvSpPr>
            <a:spLocks noGrp="1"/>
          </p:cNvSpPr>
          <p:nvPr>
            <p:ph type="body" sz="quarter" idx="11"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1837354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6B210616-29E1-4B3B-B0C4-143DC2F2F6DA}"/>
              </a:ext>
            </a:extLst>
          </p:cNvPr>
          <p:cNvSpPr>
            <a:spLocks noGrp="1"/>
          </p:cNvSpPr>
          <p:nvPr>
            <p:ph type="tbl" sz="quarter" idx="12"/>
          </p:nvPr>
        </p:nvSpPr>
        <p:spPr>
          <a:xfrm>
            <a:off x="838200" y="1704975"/>
            <a:ext cx="10515600" cy="4381500"/>
          </a:xfrm>
        </p:spPr>
        <p:txBody>
          <a:bodyPr/>
          <a:lstStyle/>
          <a:p>
            <a:endParaRPr lang="en-US" dirty="0"/>
          </a:p>
        </p:txBody>
      </p:sp>
      <p:sp>
        <p:nvSpPr>
          <p:cNvPr id="2" name="Title 1">
            <a:extLst>
              <a:ext uri="{FF2B5EF4-FFF2-40B4-BE49-F238E27FC236}">
                <a16:creationId xmlns:a16="http://schemas.microsoft.com/office/drawing/2014/main" id="{8191463E-6750-4594-B83F-6C81AD2EF3D5}"/>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CF983A2B-1DE3-499E-B59B-7AFBEC304E68}"/>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7" name="Text Placeholder 4">
            <a:extLst>
              <a:ext uri="{FF2B5EF4-FFF2-40B4-BE49-F238E27FC236}">
                <a16:creationId xmlns:a16="http://schemas.microsoft.com/office/drawing/2014/main" id="{97192124-43EE-407D-B5AB-CBC0B175CD7F}"/>
              </a:ext>
            </a:extLst>
          </p:cNvPr>
          <p:cNvSpPr>
            <a:spLocks noGrp="1"/>
          </p:cNvSpPr>
          <p:nvPr>
            <p:ph type="body" sz="quarter" idx="10"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3427097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5E5B-E80C-47F5-A5F3-F6F7FB6B8E3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7ACEA0-35BE-491C-880A-F1592358F518}"/>
              </a:ext>
            </a:extLst>
          </p:cNvPr>
          <p:cNvSpPr>
            <a:spLocks noGrp="1"/>
          </p:cNvSpPr>
          <p:nvPr>
            <p:ph idx="1"/>
          </p:nvPr>
        </p:nvSpPr>
        <p:spPr>
          <a:xfrm>
            <a:off x="7950200" y="1704975"/>
            <a:ext cx="3403600" cy="4471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529B7F2-B6B5-4E0E-9F3C-FCB7A2B1C390}"/>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5" name="Table Placeholder 4">
            <a:extLst>
              <a:ext uri="{FF2B5EF4-FFF2-40B4-BE49-F238E27FC236}">
                <a16:creationId xmlns:a16="http://schemas.microsoft.com/office/drawing/2014/main" id="{960E212C-3136-4A46-BE53-CA8160946993}"/>
              </a:ext>
            </a:extLst>
          </p:cNvPr>
          <p:cNvSpPr>
            <a:spLocks noGrp="1"/>
          </p:cNvSpPr>
          <p:nvPr>
            <p:ph type="tbl" sz="quarter" idx="10"/>
          </p:nvPr>
        </p:nvSpPr>
        <p:spPr>
          <a:xfrm>
            <a:off x="838200" y="1704975"/>
            <a:ext cx="6781800" cy="4471988"/>
          </a:xfrm>
        </p:spPr>
        <p:txBody>
          <a:bodyPr/>
          <a:lstStyle/>
          <a:p>
            <a:endParaRPr lang="en-US" dirty="0"/>
          </a:p>
        </p:txBody>
      </p:sp>
      <p:sp>
        <p:nvSpPr>
          <p:cNvPr id="6" name="Text Placeholder 4">
            <a:extLst>
              <a:ext uri="{FF2B5EF4-FFF2-40B4-BE49-F238E27FC236}">
                <a16:creationId xmlns:a16="http://schemas.microsoft.com/office/drawing/2014/main" id="{859E7469-5640-468B-AC3E-A7DF3F8D49CC}"/>
              </a:ext>
            </a:extLst>
          </p:cNvPr>
          <p:cNvSpPr>
            <a:spLocks noGrp="1"/>
          </p:cNvSpPr>
          <p:nvPr>
            <p:ph type="body" sz="quarter" idx="11"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3639832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682493D-7C4A-4A5C-9B4C-0C5EFA4671AD}"/>
              </a:ext>
            </a:extLst>
          </p:cNvPr>
          <p:cNvSpPr>
            <a:spLocks noGrp="1"/>
          </p:cNvSpPr>
          <p:nvPr>
            <p:ph type="subTitle" idx="1" hasCustomPrompt="1"/>
          </p:nvPr>
        </p:nvSpPr>
        <p:spPr>
          <a:xfrm>
            <a:off x="3506652" y="2803888"/>
            <a:ext cx="5074195" cy="1400174"/>
          </a:xfrm>
        </p:spPr>
        <p:txBody>
          <a:bodyPr/>
          <a:lstStyle>
            <a:lvl1pPr marL="0" indent="0" algn="ctr">
              <a:lnSpc>
                <a:spcPct val="150000"/>
              </a:lnSpc>
              <a:spcAft>
                <a:spcPts val="600"/>
              </a:spcAft>
              <a:buNone/>
              <a:defRPr sz="2400">
                <a:solidFill>
                  <a:srgbClr val="0D62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Staff Name, Title </a:t>
            </a:r>
            <a:br>
              <a:rPr lang="en-US" dirty="0"/>
            </a:br>
            <a:r>
              <a:rPr lang="en-US" dirty="0"/>
              <a:t>Contact Information</a:t>
            </a:r>
          </a:p>
        </p:txBody>
      </p:sp>
      <p:sp>
        <p:nvSpPr>
          <p:cNvPr id="7" name="Slide Number Placeholder 5">
            <a:extLst>
              <a:ext uri="{FF2B5EF4-FFF2-40B4-BE49-F238E27FC236}">
                <a16:creationId xmlns:a16="http://schemas.microsoft.com/office/drawing/2014/main" id="{46E900BD-422A-4819-98AF-D59A6A5B7274}"/>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8" name="Title 1">
            <a:extLst>
              <a:ext uri="{FF2B5EF4-FFF2-40B4-BE49-F238E27FC236}">
                <a16:creationId xmlns:a16="http://schemas.microsoft.com/office/drawing/2014/main" id="{8071F541-7DFD-438C-9603-289CBCD5F0C1}"/>
              </a:ext>
            </a:extLst>
          </p:cNvPr>
          <p:cNvSpPr txBox="1">
            <a:spLocks/>
          </p:cNvSpPr>
          <p:nvPr userDrawn="1"/>
        </p:nvSpPr>
        <p:spPr>
          <a:xfrm>
            <a:off x="838200" y="365126"/>
            <a:ext cx="10515600" cy="74707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bg1"/>
                </a:solidFill>
                <a:latin typeface="Gill Sans MT" panose="020B0502020104020203" pitchFamily="34" charset="0"/>
                <a:ea typeface="+mj-ea"/>
                <a:cs typeface="+mj-cs"/>
              </a:defRPr>
            </a:lvl1pPr>
          </a:lstStyle>
          <a:p>
            <a:r>
              <a:rPr lang="en-US" sz="3200" dirty="0"/>
              <a:t>QUESTIONS?  THANK YOU!</a:t>
            </a:r>
          </a:p>
        </p:txBody>
      </p:sp>
      <p:sp>
        <p:nvSpPr>
          <p:cNvPr id="5" name="Text Placeholder 4">
            <a:extLst>
              <a:ext uri="{FF2B5EF4-FFF2-40B4-BE49-F238E27FC236}">
                <a16:creationId xmlns:a16="http://schemas.microsoft.com/office/drawing/2014/main" id="{C4745C88-755A-4FEB-A60C-4F7CD7937334}"/>
              </a:ext>
            </a:extLst>
          </p:cNvPr>
          <p:cNvSpPr>
            <a:spLocks noGrp="1"/>
          </p:cNvSpPr>
          <p:nvPr>
            <p:ph type="body" sz="quarter" idx="10"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1035559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8FDD56-EDA3-49A5-8655-DFC639D255E9}"/>
              </a:ext>
            </a:extLst>
          </p:cNvPr>
          <p:cNvSpPr>
            <a:spLocks noGrp="1"/>
          </p:cNvSpPr>
          <p:nvPr>
            <p:ph type="ftr" sz="quarter" idx="10"/>
          </p:nvPr>
        </p:nvSpPr>
        <p:spPr/>
        <p:txBody>
          <a:bodyPr/>
          <a:lstStyle/>
          <a:p>
            <a:r>
              <a:rPr lang="en-US"/>
              <a:t>Brown and Caldwell</a:t>
            </a:r>
            <a:endParaRPr lang="en-US" dirty="0"/>
          </a:p>
        </p:txBody>
      </p:sp>
      <p:sp>
        <p:nvSpPr>
          <p:cNvPr id="4" name="Slide Number Placeholder 3">
            <a:extLst>
              <a:ext uri="{FF2B5EF4-FFF2-40B4-BE49-F238E27FC236}">
                <a16:creationId xmlns:a16="http://schemas.microsoft.com/office/drawing/2014/main" id="{B8072B99-C742-4979-9607-30D538F11379}"/>
              </a:ext>
            </a:extLst>
          </p:cNvPr>
          <p:cNvSpPr>
            <a:spLocks noGrp="1"/>
          </p:cNvSpPr>
          <p:nvPr>
            <p:ph type="sldNum" sz="quarter" idx="11"/>
          </p:nvPr>
        </p:nvSpPr>
        <p:spPr/>
        <p:txBody>
          <a:bodyPr/>
          <a:lstStyle/>
          <a:p>
            <a:fld id="{04E9CEDC-B5D7-4E9A-BA46-5FD30BEA372C}" type="slidenum">
              <a:rPr lang="en-US" smtClean="0"/>
              <a:pPr/>
              <a:t>‹#›</a:t>
            </a:fld>
            <a:endParaRPr lang="en-US" dirty="0"/>
          </a:p>
        </p:txBody>
      </p:sp>
      <p:sp>
        <p:nvSpPr>
          <p:cNvPr id="2" name="Title 1">
            <a:extLst>
              <a:ext uri="{FF2B5EF4-FFF2-40B4-BE49-F238E27FC236}">
                <a16:creationId xmlns:a16="http://schemas.microsoft.com/office/drawing/2014/main" id="{9838D92B-2824-440C-8DE5-E2A9F6FE56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0491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1E2AFA-76E9-4AA2-AEA9-47FCB0E50A46}"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5420AA-CBAD-4443-83C6-763C3FB53545}" type="slidenum">
              <a:rPr lang="en-US" smtClean="0"/>
              <a:t>‹#›</a:t>
            </a:fld>
            <a:endParaRPr lang="en-US"/>
          </a:p>
        </p:txBody>
      </p:sp>
    </p:spTree>
    <p:extLst>
      <p:ext uri="{BB962C8B-B14F-4D97-AF65-F5344CB8AC3E}">
        <p14:creationId xmlns:p14="http://schemas.microsoft.com/office/powerpoint/2010/main" val="1595739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2B5BF-A1CE-4281-B132-2D0EFF04AD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6C9C8B2-A844-4336-BB69-E4FC5C0CDA8C}"/>
              </a:ext>
            </a:extLst>
          </p:cNvPr>
          <p:cNvSpPr>
            <a:spLocks noGrp="1"/>
          </p:cNvSpPr>
          <p:nvPr>
            <p:ph type="title"/>
          </p:nvPr>
        </p:nvSpPr>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56AAF97E-E486-4FCC-A6C9-9E270D984E83}"/>
              </a:ext>
            </a:extLst>
          </p:cNvPr>
          <p:cNvSpPr>
            <a:spLocks noGrp="1"/>
          </p:cNvSpPr>
          <p:nvPr>
            <p:ph type="ftr" sz="quarter" idx="10"/>
          </p:nvPr>
        </p:nvSpPr>
        <p:spPr/>
        <p:txBody>
          <a:bodyPr/>
          <a:lstStyle/>
          <a:p>
            <a:r>
              <a:rPr lang="en-US"/>
              <a:t>Brown and Caldwell</a:t>
            </a:r>
            <a:endParaRPr lang="en-US" dirty="0"/>
          </a:p>
        </p:txBody>
      </p:sp>
      <p:sp>
        <p:nvSpPr>
          <p:cNvPr id="10" name="Slide Number Placeholder 9">
            <a:extLst>
              <a:ext uri="{FF2B5EF4-FFF2-40B4-BE49-F238E27FC236}">
                <a16:creationId xmlns:a16="http://schemas.microsoft.com/office/drawing/2014/main" id="{943AA6E3-9EF1-4B78-92E4-A100012844C1}"/>
              </a:ext>
            </a:extLst>
          </p:cNvPr>
          <p:cNvSpPr>
            <a:spLocks noGrp="1"/>
          </p:cNvSpPr>
          <p:nvPr>
            <p:ph type="sldNum" sz="quarter" idx="11"/>
          </p:nvPr>
        </p:nvSpPr>
        <p:spPr/>
        <p:txBody>
          <a:bodyPr/>
          <a:lstStyle/>
          <a:p>
            <a:fld id="{04E9CEDC-B5D7-4E9A-BA46-5FD30BEA372C}" type="slidenum">
              <a:rPr lang="en-US" smtClean="0"/>
              <a:pPr/>
              <a:t>‹#›</a:t>
            </a:fld>
            <a:endParaRPr lang="en-US" dirty="0"/>
          </a:p>
        </p:txBody>
      </p:sp>
    </p:spTree>
    <p:extLst>
      <p:ext uri="{BB962C8B-B14F-4D97-AF65-F5344CB8AC3E}">
        <p14:creationId xmlns:p14="http://schemas.microsoft.com/office/powerpoint/2010/main" val="87733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BAWSCA Map">
    <p:spTree>
      <p:nvGrpSpPr>
        <p:cNvPr id="1" name=""/>
        <p:cNvGrpSpPr/>
        <p:nvPr/>
      </p:nvGrpSpPr>
      <p:grpSpPr>
        <a:xfrm>
          <a:off x="0" y="0"/>
          <a:ext cx="0" cy="0"/>
          <a:chOff x="0" y="0"/>
          <a:chExt cx="0" cy="0"/>
        </a:xfrm>
      </p:grpSpPr>
      <p:sp>
        <p:nvSpPr>
          <p:cNvPr id="10" name="Rectangle 9"/>
          <p:cNvSpPr/>
          <p:nvPr/>
        </p:nvSpPr>
        <p:spPr>
          <a:xfrm>
            <a:off x="0" y="4"/>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4"/>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A9C2DAFE-D663-4ACF-9B61-DDD94E51AE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5259976"/>
          </a:xfrm>
          <a:prstGeom prst="rect">
            <a:avLst/>
          </a:prstGeom>
        </p:spPr>
      </p:pic>
      <p:sp>
        <p:nvSpPr>
          <p:cNvPr id="12" name="Title 1">
            <a:extLst>
              <a:ext uri="{FF2B5EF4-FFF2-40B4-BE49-F238E27FC236}">
                <a16:creationId xmlns:a16="http://schemas.microsoft.com/office/drawing/2014/main" id="{39118D44-51A8-4467-A0CE-32D7A054EB62}"/>
              </a:ext>
            </a:extLst>
          </p:cNvPr>
          <p:cNvSpPr txBox="1">
            <a:spLocks/>
          </p:cNvSpPr>
          <p:nvPr userDrawn="1"/>
        </p:nvSpPr>
        <p:spPr>
          <a:xfrm>
            <a:off x="8615679" y="4319458"/>
            <a:ext cx="3646055" cy="509879"/>
          </a:xfrm>
          <a:prstGeom prst="rect">
            <a:avLst/>
          </a:prstGeom>
        </p:spPr>
        <p:txBody>
          <a:bodyPr vert="horz" lIns="91440" tIns="45720" rIns="91440" bIns="45720" rtlCol="0" anchor="ctr">
            <a:normAutofit/>
          </a:bodyPr>
          <a:lstStyle>
            <a:lvl1pPr indent="0" algn="r" defTabSz="914377">
              <a:lnSpc>
                <a:spcPct val="100000"/>
              </a:lnSpc>
              <a:spcBef>
                <a:spcPts val="0"/>
              </a:spcBef>
              <a:spcAft>
                <a:spcPts val="200"/>
              </a:spcAft>
              <a:buClr>
                <a:schemeClr val="accent1"/>
              </a:buClr>
              <a:buSzPct val="100000"/>
              <a:buFont typeface="Tw Cen MT" panose="020B0602020104020603" pitchFamily="34" charset="0"/>
              <a:buNone/>
              <a:defRPr>
                <a:solidFill>
                  <a:srgbClr val="58595B"/>
                </a:solidFill>
              </a:defRPr>
            </a:lvl1pPr>
            <a:lvl2pPr marL="457189" indent="0" algn="ctr" defTabSz="914377">
              <a:lnSpc>
                <a:spcPct val="90000"/>
              </a:lnSpc>
              <a:spcBef>
                <a:spcPts val="200"/>
              </a:spcBef>
              <a:spcAft>
                <a:spcPts val="400"/>
              </a:spcAft>
              <a:buClr>
                <a:schemeClr val="accent1"/>
              </a:buClr>
              <a:buFont typeface="Wingdings 3" pitchFamily="18" charset="2"/>
              <a:buNone/>
            </a:lvl2pPr>
            <a:lvl3pPr marL="914377" indent="0" algn="ctr" defTabSz="914377">
              <a:lnSpc>
                <a:spcPct val="90000"/>
              </a:lnSpc>
              <a:spcBef>
                <a:spcPts val="200"/>
              </a:spcBef>
              <a:spcAft>
                <a:spcPts val="400"/>
              </a:spcAft>
              <a:buClr>
                <a:schemeClr val="accent1"/>
              </a:buClr>
              <a:buFont typeface="Wingdings 3" pitchFamily="18" charset="2"/>
              <a:buNone/>
            </a:lvl3pPr>
            <a:lvl4pPr marL="1371566" indent="0" algn="ctr" defTabSz="914377">
              <a:lnSpc>
                <a:spcPct val="90000"/>
              </a:lnSpc>
              <a:spcBef>
                <a:spcPts val="200"/>
              </a:spcBef>
              <a:spcAft>
                <a:spcPts val="400"/>
              </a:spcAft>
              <a:buClr>
                <a:schemeClr val="accent1"/>
              </a:buClr>
              <a:buFont typeface="Wingdings 3" pitchFamily="18" charset="2"/>
              <a:buNone/>
            </a:lvl4pPr>
            <a:lvl5pPr marL="1828754" indent="0" algn="ctr" defTabSz="914377">
              <a:lnSpc>
                <a:spcPct val="90000"/>
              </a:lnSpc>
              <a:spcBef>
                <a:spcPts val="200"/>
              </a:spcBef>
              <a:spcAft>
                <a:spcPts val="400"/>
              </a:spcAft>
              <a:buClr>
                <a:schemeClr val="accent1"/>
              </a:buClr>
              <a:buFont typeface="Wingdings 3" pitchFamily="18" charset="2"/>
              <a:buNone/>
            </a:lvl5pPr>
            <a:lvl6pPr marL="2285943" indent="0" algn="ctr" defTabSz="914377">
              <a:lnSpc>
                <a:spcPct val="90000"/>
              </a:lnSpc>
              <a:spcBef>
                <a:spcPts val="200"/>
              </a:spcBef>
              <a:spcAft>
                <a:spcPts val="400"/>
              </a:spcAft>
              <a:buClr>
                <a:schemeClr val="accent1"/>
              </a:buClr>
              <a:buFont typeface="Wingdings 3" pitchFamily="18" charset="2"/>
              <a:buNone/>
            </a:lvl6pPr>
            <a:lvl7pPr marL="2743131" indent="0" algn="ctr" defTabSz="914377">
              <a:lnSpc>
                <a:spcPct val="90000"/>
              </a:lnSpc>
              <a:spcBef>
                <a:spcPts val="200"/>
              </a:spcBef>
              <a:spcAft>
                <a:spcPts val="400"/>
              </a:spcAft>
              <a:buClr>
                <a:schemeClr val="accent1"/>
              </a:buClr>
              <a:buFont typeface="Wingdings 3" pitchFamily="18" charset="2"/>
              <a:buNone/>
            </a:lvl7pPr>
            <a:lvl8pPr marL="3200320" indent="0" algn="ctr" defTabSz="914377">
              <a:lnSpc>
                <a:spcPct val="90000"/>
              </a:lnSpc>
              <a:spcBef>
                <a:spcPts val="200"/>
              </a:spcBef>
              <a:spcAft>
                <a:spcPts val="400"/>
              </a:spcAft>
              <a:buClr>
                <a:schemeClr val="accent1"/>
              </a:buClr>
              <a:buFont typeface="Wingdings 3" pitchFamily="18" charset="2"/>
              <a:buNone/>
            </a:lvl8pPr>
            <a:lvl9pPr marL="3657509" indent="0" algn="ctr" defTabSz="914377">
              <a:lnSpc>
                <a:spcPct val="90000"/>
              </a:lnSpc>
              <a:spcBef>
                <a:spcPts val="200"/>
              </a:spcBef>
              <a:spcAft>
                <a:spcPts val="400"/>
              </a:spcAft>
              <a:buClr>
                <a:schemeClr val="accent1"/>
              </a:buClr>
              <a:buFont typeface="Wingdings 3" pitchFamily="18" charset="2"/>
              <a:buNone/>
            </a:lvl9pPr>
          </a:lstStyle>
          <a:p>
            <a:pPr lvl="0"/>
            <a:r>
              <a:rPr lang="en-US" sz="2000" dirty="0">
                <a:solidFill>
                  <a:schemeClr val="bg1"/>
                </a:solidFill>
                <a:effectLst>
                  <a:outerShdw blurRad="38100" dist="38100" dir="2700000" algn="tl">
                    <a:srgbClr val="000000">
                      <a:alpha val="43137"/>
                    </a:srgbClr>
                  </a:outerShdw>
                </a:effectLst>
              </a:rPr>
              <a:t>BAWSCA Service Area</a:t>
            </a:r>
          </a:p>
        </p:txBody>
      </p:sp>
      <p:sp>
        <p:nvSpPr>
          <p:cNvPr id="13" name="Title 1">
            <a:extLst>
              <a:ext uri="{FF2B5EF4-FFF2-40B4-BE49-F238E27FC236}">
                <a16:creationId xmlns:a16="http://schemas.microsoft.com/office/drawing/2014/main" id="{77FF3B42-752D-4EDD-82DB-B8CD8CA94AE8}"/>
              </a:ext>
            </a:extLst>
          </p:cNvPr>
          <p:cNvSpPr>
            <a:spLocks noGrp="1"/>
          </p:cNvSpPr>
          <p:nvPr>
            <p:ph type="ctrTitle" hasCustomPrompt="1"/>
          </p:nvPr>
        </p:nvSpPr>
        <p:spPr>
          <a:xfrm>
            <a:off x="304800" y="5380388"/>
            <a:ext cx="7190027" cy="925162"/>
          </a:xfrm>
          <a:prstGeom prst="rect">
            <a:avLst/>
          </a:prstGeom>
        </p:spPr>
        <p:txBody>
          <a:bodyPr anchor="b">
            <a:noAutofit/>
          </a:bodyPr>
          <a:lstStyle>
            <a:lvl1pPr algn="r">
              <a:defRPr sz="3200" spc="200" baseline="0">
                <a:solidFill>
                  <a:srgbClr val="08325A"/>
                </a:solidFill>
                <a:latin typeface="Gill Sans MT" panose="020B0502020104020203" pitchFamily="34" charset="0"/>
              </a:defRPr>
            </a:lvl1pPr>
          </a:lstStyle>
          <a:p>
            <a:r>
              <a:rPr lang="en-US" dirty="0"/>
              <a:t>PRESENTATION TITLE</a:t>
            </a:r>
          </a:p>
        </p:txBody>
      </p:sp>
      <p:sp>
        <p:nvSpPr>
          <p:cNvPr id="14" name="Subtitle 2">
            <a:extLst>
              <a:ext uri="{FF2B5EF4-FFF2-40B4-BE49-F238E27FC236}">
                <a16:creationId xmlns:a16="http://schemas.microsoft.com/office/drawing/2014/main" id="{590B17D7-6DAB-4020-8A7D-AC8DE8CFCF12}"/>
              </a:ext>
            </a:extLst>
          </p:cNvPr>
          <p:cNvSpPr>
            <a:spLocks noGrp="1"/>
          </p:cNvSpPr>
          <p:nvPr>
            <p:ph type="subTitle" idx="1" hasCustomPrompt="1"/>
          </p:nvPr>
        </p:nvSpPr>
        <p:spPr>
          <a:xfrm>
            <a:off x="304800" y="6315076"/>
            <a:ext cx="7190027" cy="326263"/>
          </a:xfrm>
          <a:prstGeom prst="rect">
            <a:avLst/>
          </a:prstGeom>
        </p:spPr>
        <p:txBody>
          <a:bodyPr lIns="91440" rIns="91440" anchor="ctr">
            <a:normAutofit/>
          </a:bodyPr>
          <a:lstStyle>
            <a:lvl1pPr marL="0" indent="0" algn="r">
              <a:lnSpc>
                <a:spcPct val="100000"/>
              </a:lnSpc>
              <a:spcBef>
                <a:spcPts val="0"/>
              </a:spcBef>
              <a:buNone/>
              <a:defRPr sz="1800">
                <a:solidFill>
                  <a:srgbClr val="58595B"/>
                </a:solidFill>
              </a:defRPr>
            </a:lvl1pPr>
            <a:lvl2pPr marL="457189" indent="0" algn="ctr">
              <a:buNone/>
              <a:defRPr sz="1800"/>
            </a:lvl2pPr>
            <a:lvl3pPr marL="914377" indent="0" algn="ctr">
              <a:buNone/>
              <a:defRPr sz="1800"/>
            </a:lvl3pPr>
            <a:lvl4pPr marL="1371566" indent="0" algn="ctr">
              <a:buNone/>
              <a:defRPr sz="1800"/>
            </a:lvl4pPr>
            <a:lvl5pPr marL="1828754" indent="0" algn="ctr">
              <a:buNone/>
              <a:defRPr sz="1800"/>
            </a:lvl5pPr>
            <a:lvl6pPr marL="2285943" indent="0" algn="ctr">
              <a:buNone/>
              <a:defRPr sz="1800"/>
            </a:lvl6pPr>
            <a:lvl7pPr marL="2743131" indent="0" algn="ctr">
              <a:buNone/>
              <a:defRPr sz="1800"/>
            </a:lvl7pPr>
            <a:lvl8pPr marL="3200320" indent="0" algn="ctr">
              <a:buNone/>
              <a:defRPr sz="1800"/>
            </a:lvl8pPr>
            <a:lvl9pPr marL="3657509" indent="0" algn="ctr">
              <a:buNone/>
              <a:defRPr sz="1800"/>
            </a:lvl9pPr>
          </a:lstStyle>
          <a:p>
            <a:r>
              <a:rPr lang="en-US" dirty="0"/>
              <a:t>Presentation Subtitle</a:t>
            </a:r>
          </a:p>
        </p:txBody>
      </p:sp>
      <p:sp>
        <p:nvSpPr>
          <p:cNvPr id="15" name="Date Placeholder 3">
            <a:extLst>
              <a:ext uri="{FF2B5EF4-FFF2-40B4-BE49-F238E27FC236}">
                <a16:creationId xmlns:a16="http://schemas.microsoft.com/office/drawing/2014/main" id="{9130EB91-9975-40CC-BA58-FC5683A18992}"/>
              </a:ext>
            </a:extLst>
          </p:cNvPr>
          <p:cNvSpPr>
            <a:spLocks noGrp="1"/>
          </p:cNvSpPr>
          <p:nvPr>
            <p:ph type="dt" sz="half" idx="10"/>
          </p:nvPr>
        </p:nvSpPr>
        <p:spPr>
          <a:xfrm>
            <a:off x="312932" y="6489754"/>
            <a:ext cx="1277835" cy="274320"/>
          </a:xfrm>
          <a:prstGeom prst="rect">
            <a:avLst/>
          </a:prstGeom>
        </p:spPr>
        <p:txBody>
          <a:bodyPr/>
          <a:lstStyle>
            <a:lvl1pPr algn="l">
              <a:defRPr lang="en-US" sz="1200" kern="1200" smtClean="0">
                <a:solidFill>
                  <a:srgbClr val="58595B"/>
                </a:solidFill>
                <a:latin typeface="+mn-lt"/>
                <a:ea typeface="+mn-ea"/>
                <a:cs typeface="+mn-cs"/>
              </a:defRPr>
            </a:lvl1pPr>
          </a:lstStyle>
          <a:p>
            <a:fld id="{9AD3607E-1E07-40D0-A2E2-E272846EDCE0}" type="datetimeFigureOut">
              <a:rPr lang="en-US" smtClean="0"/>
              <a:pPr/>
              <a:t>2/15/2023</a:t>
            </a:fld>
            <a:endParaRPr lang="en-US" dirty="0"/>
          </a:p>
        </p:txBody>
      </p:sp>
      <p:pic>
        <p:nvPicPr>
          <p:cNvPr id="17" name="Picture 16" descr="A picture containing clipart&#10;&#10;Description generated with very high confidence">
            <a:extLst>
              <a:ext uri="{FF2B5EF4-FFF2-40B4-BE49-F238E27FC236}">
                <a16:creationId xmlns:a16="http://schemas.microsoft.com/office/drawing/2014/main" id="{82B68443-54A5-4B87-94B3-72FFEB9C29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7112" y="5944656"/>
            <a:ext cx="4036288" cy="596551"/>
          </a:xfrm>
          <a:prstGeom prst="rect">
            <a:avLst/>
          </a:prstGeom>
        </p:spPr>
      </p:pic>
      <p:cxnSp>
        <p:nvCxnSpPr>
          <p:cNvPr id="18" name="Straight Connector 17">
            <a:extLst>
              <a:ext uri="{FF2B5EF4-FFF2-40B4-BE49-F238E27FC236}">
                <a16:creationId xmlns:a16="http://schemas.microsoft.com/office/drawing/2014/main" id="{2304D499-220E-4251-B6AF-6B93683BFC39}"/>
              </a:ext>
            </a:extLst>
          </p:cNvPr>
          <p:cNvCxnSpPr>
            <a:cxnSpLocks/>
          </p:cNvCxnSpPr>
          <p:nvPr userDrawn="1"/>
        </p:nvCxnSpPr>
        <p:spPr>
          <a:xfrm flipV="1">
            <a:off x="7703353" y="5847534"/>
            <a:ext cx="0" cy="793804"/>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618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tx1"/>
                </a:solidFill>
              </a:defRPr>
            </a:lvl1pPr>
          </a:lstStyle>
          <a:p>
            <a:r>
              <a:rPr lang="en-US"/>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948480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Table without logo/title">
    <p:spTree>
      <p:nvGrpSpPr>
        <p:cNvPr id="1" name=""/>
        <p:cNvGrpSpPr/>
        <p:nvPr/>
      </p:nvGrpSpPr>
      <p:grpSpPr>
        <a:xfrm>
          <a:off x="0" y="0"/>
          <a:ext cx="0" cy="0"/>
          <a:chOff x="0" y="0"/>
          <a:chExt cx="0" cy="0"/>
        </a:xfrm>
      </p:grpSpPr>
      <p:sp>
        <p:nvSpPr>
          <p:cNvPr id="7" name="Chart Placeholder 3">
            <a:extLst>
              <a:ext uri="{FF2B5EF4-FFF2-40B4-BE49-F238E27FC236}">
                <a16:creationId xmlns:a16="http://schemas.microsoft.com/office/drawing/2014/main" id="{B99C57CF-7828-472B-8CC8-7D984167FF70}"/>
              </a:ext>
            </a:extLst>
          </p:cNvPr>
          <p:cNvSpPr>
            <a:spLocks noGrp="1"/>
          </p:cNvSpPr>
          <p:nvPr>
            <p:ph type="chart" sz="quarter" idx="11"/>
          </p:nvPr>
        </p:nvSpPr>
        <p:spPr>
          <a:xfrm>
            <a:off x="838200" y="1704975"/>
            <a:ext cx="10515600" cy="4381500"/>
          </a:xfrm>
          <a:prstGeom prst="rect">
            <a:avLst/>
          </a:prstGeom>
        </p:spPr>
        <p:txBody>
          <a:bodyPr/>
          <a:lstStyle>
            <a:lvl1pPr>
              <a:buClr>
                <a:srgbClr val="08325A"/>
              </a:buClr>
              <a:defRPr>
                <a:solidFill>
                  <a:srgbClr val="08325A"/>
                </a:solidFill>
              </a:defRPr>
            </a:lvl1pPr>
          </a:lstStyle>
          <a:p>
            <a:endParaRPr lang="en-US" dirty="0"/>
          </a:p>
        </p:txBody>
      </p:sp>
      <p:sp>
        <p:nvSpPr>
          <p:cNvPr id="8" name="Slide Number Placeholder 5">
            <a:extLst>
              <a:ext uri="{FF2B5EF4-FFF2-40B4-BE49-F238E27FC236}">
                <a16:creationId xmlns:a16="http://schemas.microsoft.com/office/drawing/2014/main" id="{53D48D58-2055-4267-8AF2-96B793E6DC27}"/>
              </a:ext>
            </a:extLst>
          </p:cNvPr>
          <p:cNvSpPr>
            <a:spLocks noGrp="1"/>
          </p:cNvSpPr>
          <p:nvPr>
            <p:ph type="sldNum" sz="quarter" idx="4"/>
          </p:nvPr>
        </p:nvSpPr>
        <p:spPr>
          <a:xfrm>
            <a:off x="846328" y="6477303"/>
            <a:ext cx="973667" cy="274320"/>
          </a:xfrm>
          <a:prstGeom prst="rect">
            <a:avLst/>
          </a:prstGeom>
        </p:spPr>
        <p:txBody>
          <a:bodyPr/>
          <a:lstStyle>
            <a:lvl1pPr>
              <a:defRPr sz="1100">
                <a:latin typeface="Gill Sans MT" panose="020B0502020104020203" pitchFamily="34" charset="0"/>
              </a:defRPr>
            </a:lvl1pPr>
          </a:lstStyle>
          <a:p>
            <a:fld id="{1DF564EB-1DD8-4FE5-A58A-72F050F7C654}" type="slidenum">
              <a:rPr lang="en-US" smtClean="0"/>
              <a:pPr/>
              <a:t>‹#›</a:t>
            </a:fld>
            <a:endParaRPr lang="en-US" dirty="0"/>
          </a:p>
        </p:txBody>
      </p:sp>
      <p:sp>
        <p:nvSpPr>
          <p:cNvPr id="9" name="Title Placeholder 1">
            <a:extLst>
              <a:ext uri="{FF2B5EF4-FFF2-40B4-BE49-F238E27FC236}">
                <a16:creationId xmlns:a16="http://schemas.microsoft.com/office/drawing/2014/main" id="{56CE640C-8B9D-4E1B-BC12-28F38EBA0F9F}"/>
              </a:ext>
            </a:extLst>
          </p:cNvPr>
          <p:cNvSpPr>
            <a:spLocks noGrp="1"/>
          </p:cNvSpPr>
          <p:nvPr>
            <p:ph type="title" hasCustomPrompt="1"/>
          </p:nvPr>
        </p:nvSpPr>
        <p:spPr>
          <a:xfrm>
            <a:off x="838200" y="365126"/>
            <a:ext cx="10515600" cy="747078"/>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637545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C76EE81-0844-4E95-BAE3-E64D24C70770}"/>
              </a:ext>
            </a:extLst>
          </p:cNvPr>
          <p:cNvSpPr>
            <a:spLocks noGrp="1"/>
          </p:cNvSpPr>
          <p:nvPr>
            <p:ph type="sldNum" sz="quarter" idx="4"/>
          </p:nvPr>
        </p:nvSpPr>
        <p:spPr>
          <a:xfrm>
            <a:off x="846328" y="6477303"/>
            <a:ext cx="973667" cy="274320"/>
          </a:xfrm>
          <a:prstGeom prst="rect">
            <a:avLst/>
          </a:prstGeom>
        </p:spPr>
        <p:txBody>
          <a:bodyPr/>
          <a:lstStyle>
            <a:lvl1pPr>
              <a:defRPr sz="1100">
                <a:latin typeface="Gill Sans MT" panose="020B0502020104020203" pitchFamily="34" charset="0"/>
              </a:defRPr>
            </a:lvl1pPr>
          </a:lstStyle>
          <a:p>
            <a:fld id="{1DF564EB-1DD8-4FE5-A58A-72F050F7C654}" type="slidenum">
              <a:rPr lang="en-US" smtClean="0"/>
              <a:pPr/>
              <a:t>‹#›</a:t>
            </a:fld>
            <a:endParaRPr lang="en-US" dirty="0"/>
          </a:p>
        </p:txBody>
      </p:sp>
      <p:sp>
        <p:nvSpPr>
          <p:cNvPr id="6" name="Title Placeholder 1">
            <a:extLst>
              <a:ext uri="{FF2B5EF4-FFF2-40B4-BE49-F238E27FC236}">
                <a16:creationId xmlns:a16="http://schemas.microsoft.com/office/drawing/2014/main" id="{019A5CA0-A5B8-4093-82C2-EFFB9E321C77}"/>
              </a:ext>
            </a:extLst>
          </p:cNvPr>
          <p:cNvSpPr>
            <a:spLocks noGrp="1"/>
          </p:cNvSpPr>
          <p:nvPr>
            <p:ph type="title" hasCustomPrompt="1"/>
          </p:nvPr>
        </p:nvSpPr>
        <p:spPr>
          <a:xfrm>
            <a:off x="838200" y="365126"/>
            <a:ext cx="10515600" cy="747078"/>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640131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59D5E9-7F52-4F97-92BE-92B1ECAB773A}" type="datetime1">
              <a:rPr lang="en-US"/>
              <a:pPr>
                <a:defRPr/>
              </a:pPr>
              <a:t>2/15/2023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D35BFBB-AE5B-4229-AD11-55EEA3C6F01A}" type="slidenum">
              <a:rPr lang="en-US"/>
              <a:pPr>
                <a:defRPr/>
              </a:pPr>
              <a:t>‹#›</a:t>
            </a:fld>
            <a:endParaRPr lang="en-US" dirty="0"/>
          </a:p>
        </p:txBody>
      </p:sp>
    </p:spTree>
    <p:extLst>
      <p:ext uri="{BB962C8B-B14F-4D97-AF65-F5344CB8AC3E}">
        <p14:creationId xmlns:p14="http://schemas.microsoft.com/office/powerpoint/2010/main" val="284103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259D5E9-7F52-4F97-92BE-92B1ECAB773A}" type="datetime1">
              <a:rPr lang="en-US"/>
              <a:pPr>
                <a:defRPr/>
              </a:pPr>
              <a:t>2/15/2023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D35BFBB-AE5B-4229-AD11-55EEA3C6F01A}" type="slidenum">
              <a:rPr lang="en-US"/>
              <a:pPr>
                <a:defRPr/>
              </a:pPr>
              <a:t>‹#›</a:t>
            </a:fld>
            <a:endParaRPr lang="en-US" dirty="0"/>
          </a:p>
        </p:txBody>
      </p:sp>
    </p:spTree>
    <p:extLst>
      <p:ext uri="{BB962C8B-B14F-4D97-AF65-F5344CB8AC3E}">
        <p14:creationId xmlns:p14="http://schemas.microsoft.com/office/powerpoint/2010/main" val="4158616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197" y="1936555"/>
            <a:ext cx="10997851" cy="2387600"/>
          </a:xfrm>
          <a:prstGeom prst="rect">
            <a:avLst/>
          </a:prstGeom>
        </p:spPr>
        <p:txBody>
          <a:bodyPr anchor="b"/>
          <a:lstStyle>
            <a:lvl1pPr algn="ctr">
              <a:defRPr sz="6000" b="0" i="0" baseline="0">
                <a:solidFill>
                  <a:schemeClr val="bg1"/>
                </a:solidFill>
                <a:latin typeface="Whitney Book"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4416230"/>
            <a:ext cx="9144000" cy="1655762"/>
          </a:xfrm>
          <a:prstGeom prst="rect">
            <a:avLst/>
          </a:prstGeom>
        </p:spPr>
        <p:txBody>
          <a:bodyPr/>
          <a:lstStyle>
            <a:lvl1pPr marL="0" indent="0" algn="ctr">
              <a:buNone/>
              <a:defRPr sz="2400" b="0" i="0" baseline="0">
                <a:solidFill>
                  <a:schemeClr val="bg1"/>
                </a:solidFill>
                <a:latin typeface="Whitney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059D3629-6D3E-6943-871B-528DFC8F7993}" type="slidenum">
              <a:rPr lang="en-US" smtClean="0"/>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5435190" y="1187712"/>
            <a:ext cx="1321620" cy="708388"/>
          </a:xfrm>
          <a:prstGeom prst="rect">
            <a:avLst/>
          </a:prstGeom>
        </p:spPr>
      </p:pic>
    </p:spTree>
    <p:extLst>
      <p:ext uri="{BB962C8B-B14F-4D97-AF65-F5344CB8AC3E}">
        <p14:creationId xmlns:p14="http://schemas.microsoft.com/office/powerpoint/2010/main" val="2491660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5945" y="1"/>
            <a:ext cx="7793182" cy="1357744"/>
          </a:xfrm>
          <a:prstGeom prst="rect">
            <a:avLst/>
          </a:prstGeom>
        </p:spPr>
        <p:txBody>
          <a:bodyPr anchor="ctr" anchorCtr="0"/>
          <a:lstStyle>
            <a:lvl1pPr algn="ctr">
              <a:defRPr sz="3600" b="0" i="0" baseline="0">
                <a:latin typeface="Whitney Book" charset="0"/>
              </a:defRPr>
            </a:lvl1pPr>
          </a:lstStyle>
          <a:p>
            <a:r>
              <a:rPr lang="en-US"/>
              <a:t>Click to edit Master title style</a:t>
            </a:r>
            <a:endParaRPr lang="en-US" dirty="0"/>
          </a:p>
        </p:txBody>
      </p:sp>
      <p:sp>
        <p:nvSpPr>
          <p:cNvPr id="3" name="Content Placeholder 2"/>
          <p:cNvSpPr>
            <a:spLocks noGrp="1"/>
          </p:cNvSpPr>
          <p:nvPr>
            <p:ph idx="1"/>
          </p:nvPr>
        </p:nvSpPr>
        <p:spPr>
          <a:xfrm>
            <a:off x="841248" y="2093976"/>
            <a:ext cx="10515600" cy="3684299"/>
          </a:xfrm>
          <a:prstGeom prst="rect">
            <a:avLst/>
          </a:prstGeom>
        </p:spPr>
        <p:txBody>
          <a:bodyPr/>
          <a:lstStyle>
            <a:lvl1pPr>
              <a:defRPr b="0" i="0">
                <a:solidFill>
                  <a:schemeClr val="bg1"/>
                </a:solidFill>
                <a:latin typeface="Whitney Book" charset="0"/>
              </a:defRPr>
            </a:lvl1pPr>
            <a:lvl2pPr>
              <a:defRPr b="0" i="0">
                <a:solidFill>
                  <a:schemeClr val="bg1"/>
                </a:solidFill>
                <a:latin typeface="Whitney Book" charset="0"/>
              </a:defRPr>
            </a:lvl2pPr>
            <a:lvl3pPr>
              <a:defRPr b="0" i="0">
                <a:solidFill>
                  <a:schemeClr val="bg1"/>
                </a:solidFill>
                <a:latin typeface="Whitney Book" charset="0"/>
              </a:defRPr>
            </a:lvl3pPr>
            <a:lvl4pPr>
              <a:defRPr b="0" i="0">
                <a:solidFill>
                  <a:schemeClr val="bg1"/>
                </a:solidFill>
                <a:latin typeface="Whitney Book" charset="0"/>
              </a:defRPr>
            </a:lvl4pPr>
            <a:lvl5pPr>
              <a:defRPr b="0" i="0">
                <a:solidFill>
                  <a:schemeClr val="bg1"/>
                </a:solidFill>
                <a:latin typeface="Whitney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59D3629-6D3E-6943-871B-528DFC8F7993}" type="slidenum">
              <a:rPr lang="en-US" smtClean="0"/>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0079" y="1109489"/>
            <a:ext cx="695972" cy="373040"/>
          </a:xfrm>
          <a:prstGeom prst="rect">
            <a:avLst/>
          </a:prstGeom>
        </p:spPr>
      </p:pic>
    </p:spTree>
    <p:extLst>
      <p:ext uri="{BB962C8B-B14F-4D97-AF65-F5344CB8AC3E}">
        <p14:creationId xmlns:p14="http://schemas.microsoft.com/office/powerpoint/2010/main" val="3215861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5945" y="1"/>
            <a:ext cx="7793182" cy="1357744"/>
          </a:xfrm>
          <a:prstGeom prst="rect">
            <a:avLst/>
          </a:prstGeom>
        </p:spPr>
        <p:txBody>
          <a:bodyPr anchor="ctr" anchorCtr="0"/>
          <a:lstStyle>
            <a:lvl1pPr algn="ctr">
              <a:defRPr sz="3600" b="0" i="0" baseline="0">
                <a:latin typeface="Whitney Book" charset="0"/>
              </a:defRPr>
            </a:lvl1pPr>
          </a:lstStyle>
          <a:p>
            <a:r>
              <a:rPr lang="en-US"/>
              <a:t>Click to edit Master title style</a:t>
            </a:r>
            <a:endParaRPr lang="en-US" dirty="0"/>
          </a:p>
        </p:txBody>
      </p:sp>
      <p:sp>
        <p:nvSpPr>
          <p:cNvPr id="3" name="Content Placeholder 2"/>
          <p:cNvSpPr>
            <a:spLocks noGrp="1"/>
          </p:cNvSpPr>
          <p:nvPr>
            <p:ph idx="1"/>
          </p:nvPr>
        </p:nvSpPr>
        <p:spPr>
          <a:xfrm>
            <a:off x="841248" y="2093976"/>
            <a:ext cx="4988052" cy="3684299"/>
          </a:xfrm>
          <a:prstGeom prst="rect">
            <a:avLst/>
          </a:prstGeom>
        </p:spPr>
        <p:txBody>
          <a:bodyPr/>
          <a:lstStyle>
            <a:lvl1pPr>
              <a:defRPr b="0" i="0">
                <a:solidFill>
                  <a:schemeClr val="bg1"/>
                </a:solidFill>
                <a:latin typeface="Whitney Book" charset="0"/>
              </a:defRPr>
            </a:lvl1pPr>
            <a:lvl2pPr>
              <a:defRPr b="0" i="0">
                <a:solidFill>
                  <a:schemeClr val="bg1"/>
                </a:solidFill>
                <a:latin typeface="Whitney Book" charset="0"/>
              </a:defRPr>
            </a:lvl2pPr>
            <a:lvl3pPr>
              <a:defRPr b="0" i="0">
                <a:solidFill>
                  <a:schemeClr val="bg1"/>
                </a:solidFill>
                <a:latin typeface="Whitney Book" charset="0"/>
              </a:defRPr>
            </a:lvl3pPr>
            <a:lvl4pPr>
              <a:defRPr b="0" i="0">
                <a:solidFill>
                  <a:schemeClr val="bg1"/>
                </a:solidFill>
                <a:latin typeface="Whitney Book" charset="0"/>
              </a:defRPr>
            </a:lvl4pPr>
            <a:lvl5pPr>
              <a:defRPr b="0" i="0">
                <a:solidFill>
                  <a:schemeClr val="bg1"/>
                </a:solidFill>
                <a:latin typeface="Whitney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59D3629-6D3E-6943-871B-528DFC8F7993}" type="slidenum">
              <a:rPr lang="en-US" smtClean="0"/>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0079" y="1109489"/>
            <a:ext cx="695972" cy="373040"/>
          </a:xfrm>
          <a:prstGeom prst="rect">
            <a:avLst/>
          </a:prstGeom>
        </p:spPr>
      </p:pic>
      <p:sp>
        <p:nvSpPr>
          <p:cNvPr id="8" name="Content Placeholder 7"/>
          <p:cNvSpPr>
            <a:spLocks noGrp="1"/>
          </p:cNvSpPr>
          <p:nvPr>
            <p:ph sz="quarter" idx="13"/>
          </p:nvPr>
        </p:nvSpPr>
        <p:spPr>
          <a:xfrm>
            <a:off x="6129338" y="2085975"/>
            <a:ext cx="5143500" cy="3700463"/>
          </a:xfrm>
          <a:prstGeom prst="rect">
            <a:avLst/>
          </a:prstGeom>
        </p:spPr>
        <p:txBody>
          <a:bodyPr/>
          <a:lstStyle>
            <a:lvl1pPr>
              <a:defRPr baseline="0">
                <a:solidFill>
                  <a:schemeClr val="bg1"/>
                </a:solidFill>
                <a:latin typeface="whitney" charset="0"/>
              </a:defRPr>
            </a:lvl1pPr>
            <a:lvl2pPr>
              <a:defRPr baseline="0">
                <a:solidFill>
                  <a:schemeClr val="bg1"/>
                </a:solidFill>
                <a:latin typeface="whitney" charset="0"/>
              </a:defRPr>
            </a:lvl2pPr>
            <a:lvl3pPr>
              <a:defRPr baseline="0">
                <a:solidFill>
                  <a:schemeClr val="bg1"/>
                </a:solidFill>
                <a:latin typeface="whitney" charset="0"/>
              </a:defRPr>
            </a:lvl3pPr>
            <a:lvl4pPr>
              <a:defRPr baseline="0">
                <a:solidFill>
                  <a:schemeClr val="bg1"/>
                </a:solidFill>
                <a:latin typeface="whitney" charset="0"/>
              </a:defRPr>
            </a:lvl4pPr>
            <a:lvl5pPr>
              <a:defRPr baseline="0">
                <a:solidFill>
                  <a:schemeClr val="bg1"/>
                </a:solidFill>
                <a:latin typeface="whitney"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8966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9D3629-6D3E-6943-871B-528DFC8F7993}" type="slidenum">
              <a:rPr lang="en-US" smtClean="0"/>
              <a:t>‹#›</a:t>
            </a:fld>
            <a:endParaRPr lang="en-US" dirty="0"/>
          </a:p>
        </p:txBody>
      </p:sp>
      <p:sp>
        <p:nvSpPr>
          <p:cNvPr id="7" name="Content Placeholder 2"/>
          <p:cNvSpPr>
            <a:spLocks noGrp="1"/>
          </p:cNvSpPr>
          <p:nvPr>
            <p:ph sz="half" idx="1"/>
          </p:nvPr>
        </p:nvSpPr>
        <p:spPr>
          <a:xfrm>
            <a:off x="838200" y="2092035"/>
            <a:ext cx="5181600" cy="4084927"/>
          </a:xfrm>
          <a:prstGeom prst="rect">
            <a:avLst/>
          </a:prstGeom>
        </p:spPr>
        <p:txBody>
          <a:bodyPr/>
          <a:lstStyle>
            <a:lvl1pPr>
              <a:defRPr b="0" i="0">
                <a:solidFill>
                  <a:schemeClr val="bg1"/>
                </a:solidFill>
                <a:latin typeface="Whitney Book" charset="0"/>
              </a:defRPr>
            </a:lvl1pPr>
            <a:lvl2pPr>
              <a:defRPr b="0" i="0">
                <a:solidFill>
                  <a:schemeClr val="bg1"/>
                </a:solidFill>
                <a:latin typeface="Whitney Book" charset="0"/>
              </a:defRPr>
            </a:lvl2pPr>
            <a:lvl3pPr>
              <a:defRPr b="0" i="0">
                <a:solidFill>
                  <a:schemeClr val="bg1"/>
                </a:solidFill>
                <a:latin typeface="Whitney Book" charset="0"/>
              </a:defRPr>
            </a:lvl3pPr>
            <a:lvl4pPr>
              <a:defRPr b="0" i="0">
                <a:solidFill>
                  <a:schemeClr val="bg1"/>
                </a:solidFill>
                <a:latin typeface="Whitney Book" charset="0"/>
              </a:defRPr>
            </a:lvl4pPr>
            <a:lvl5pPr>
              <a:defRPr b="0" i="0">
                <a:solidFill>
                  <a:schemeClr val="bg1"/>
                </a:solidFill>
                <a:latin typeface="Whitney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0079" y="1109489"/>
            <a:ext cx="695972" cy="373040"/>
          </a:xfrm>
          <a:prstGeom prst="rect">
            <a:avLst/>
          </a:prstGeom>
        </p:spPr>
      </p:pic>
      <p:sp>
        <p:nvSpPr>
          <p:cNvPr id="10" name="Title 1"/>
          <p:cNvSpPr>
            <a:spLocks noGrp="1"/>
          </p:cNvSpPr>
          <p:nvPr>
            <p:ph type="title"/>
          </p:nvPr>
        </p:nvSpPr>
        <p:spPr>
          <a:xfrm>
            <a:off x="2195945" y="1"/>
            <a:ext cx="7793182" cy="1357744"/>
          </a:xfrm>
          <a:prstGeom prst="rect">
            <a:avLst/>
          </a:prstGeom>
        </p:spPr>
        <p:txBody>
          <a:bodyPr anchor="ctr" anchorCtr="0"/>
          <a:lstStyle>
            <a:lvl1pPr algn="ctr">
              <a:defRPr sz="3600" b="0" i="0" baseline="0">
                <a:latin typeface="Whitney Book" charset="0"/>
              </a:defRPr>
            </a:lvl1pPr>
          </a:lstStyle>
          <a:p>
            <a:r>
              <a:rPr lang="en-US"/>
              <a:t>Click to edit Master title style</a:t>
            </a:r>
            <a:endParaRPr lang="en-US" dirty="0"/>
          </a:p>
        </p:txBody>
      </p:sp>
    </p:spTree>
    <p:extLst>
      <p:ext uri="{BB962C8B-B14F-4D97-AF65-F5344CB8AC3E}">
        <p14:creationId xmlns:p14="http://schemas.microsoft.com/office/powerpoint/2010/main" val="1270581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5945" y="1"/>
            <a:ext cx="7793182" cy="1357744"/>
          </a:xfrm>
          <a:prstGeom prst="rect">
            <a:avLst/>
          </a:prstGeom>
        </p:spPr>
        <p:txBody>
          <a:bodyPr anchor="ctr" anchorCtr="0"/>
          <a:lstStyle>
            <a:lvl1pPr algn="ctr">
              <a:defRPr sz="3600" b="0" i="0" baseline="0">
                <a:latin typeface="Whitney Book"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059D3629-6D3E-6943-871B-528DFC8F7993}" type="slidenum">
              <a:rPr lang="en-US" smtClean="0"/>
              <a:t>‹#›</a:t>
            </a:fld>
            <a:endParaRPr lang="en-US" dirty="0"/>
          </a:p>
        </p:txBody>
      </p:sp>
      <p:sp>
        <p:nvSpPr>
          <p:cNvPr id="7" name="Content Placeholder 2"/>
          <p:cNvSpPr>
            <a:spLocks noGrp="1"/>
          </p:cNvSpPr>
          <p:nvPr>
            <p:ph sz="half" idx="1"/>
          </p:nvPr>
        </p:nvSpPr>
        <p:spPr>
          <a:xfrm>
            <a:off x="838200" y="2092035"/>
            <a:ext cx="5181600" cy="4084927"/>
          </a:xfrm>
          <a:prstGeom prst="rect">
            <a:avLst/>
          </a:prstGeom>
        </p:spPr>
        <p:txBody>
          <a:bodyPr/>
          <a:lstStyle>
            <a:lvl1pPr>
              <a:defRPr b="0" i="0">
                <a:solidFill>
                  <a:schemeClr val="bg1"/>
                </a:solidFill>
                <a:latin typeface="Whitney Book" charset="0"/>
              </a:defRPr>
            </a:lvl1pPr>
            <a:lvl2pPr>
              <a:defRPr b="0" i="0">
                <a:solidFill>
                  <a:schemeClr val="bg1"/>
                </a:solidFill>
                <a:latin typeface="Whitney Book" charset="0"/>
              </a:defRPr>
            </a:lvl2pPr>
            <a:lvl3pPr>
              <a:defRPr b="0" i="0">
                <a:solidFill>
                  <a:schemeClr val="bg1"/>
                </a:solidFill>
                <a:latin typeface="Whitney Book" charset="0"/>
              </a:defRPr>
            </a:lvl3pPr>
            <a:lvl4pPr>
              <a:defRPr b="0" i="0">
                <a:solidFill>
                  <a:schemeClr val="bg1"/>
                </a:solidFill>
                <a:latin typeface="Whitney Book" charset="0"/>
              </a:defRPr>
            </a:lvl4pPr>
            <a:lvl5pPr>
              <a:defRPr b="0" i="0">
                <a:solidFill>
                  <a:schemeClr val="bg1"/>
                </a:solidFill>
                <a:latin typeface="Whitney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0079" y="1109489"/>
            <a:ext cx="695972" cy="373040"/>
          </a:xfrm>
          <a:prstGeom prst="rect">
            <a:avLst/>
          </a:prstGeom>
        </p:spPr>
      </p:pic>
    </p:spTree>
    <p:extLst>
      <p:ext uri="{BB962C8B-B14F-4D97-AF65-F5344CB8AC3E}">
        <p14:creationId xmlns:p14="http://schemas.microsoft.com/office/powerpoint/2010/main" val="2135273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BAWSCA Map with Text">
    <p:spTree>
      <p:nvGrpSpPr>
        <p:cNvPr id="1" name=""/>
        <p:cNvGrpSpPr/>
        <p:nvPr/>
      </p:nvGrpSpPr>
      <p:grpSpPr>
        <a:xfrm>
          <a:off x="0" y="0"/>
          <a:ext cx="0" cy="0"/>
          <a:chOff x="0" y="0"/>
          <a:chExt cx="0" cy="0"/>
        </a:xfrm>
      </p:grpSpPr>
      <p:pic>
        <p:nvPicPr>
          <p:cNvPr id="5" name="Picture 4" descr="cropped">
            <a:extLst>
              <a:ext uri="{FF2B5EF4-FFF2-40B4-BE49-F238E27FC236}">
                <a16:creationId xmlns:a16="http://schemas.microsoft.com/office/drawing/2014/main" id="{3DC1F6EB-3CFE-4F09-A05E-6EF18B0B8F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5699" y="1633332"/>
            <a:ext cx="5778501" cy="4505009"/>
          </a:xfrm>
          <a:prstGeom prst="rect">
            <a:avLst/>
          </a:prstGeom>
          <a:noFill/>
          <a:ln w="98425" cmpd="thickThin">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4B443-BD0B-4469-A9A7-F47CCD4D23EF}"/>
              </a:ext>
            </a:extLst>
          </p:cNvPr>
          <p:cNvSpPr txBox="1">
            <a:spLocks noChangeArrowheads="1"/>
          </p:cNvSpPr>
          <p:nvPr userDrawn="1"/>
        </p:nvSpPr>
        <p:spPr bwMode="auto">
          <a:xfrm>
            <a:off x="7327900" y="1775970"/>
            <a:ext cx="3784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charset="0"/>
                <a:ea typeface="MS PGothic"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1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Aft>
                <a:spcPct val="0"/>
              </a:spcAft>
              <a:buClr>
                <a:srgbClr val="10CF9B"/>
              </a:buClr>
              <a:buSzPct val="65000"/>
              <a:buFont typeface="Wingdings 2" charset="0"/>
              <a:defRPr sz="2000">
                <a:solidFill>
                  <a:schemeClr val="tx1"/>
                </a:solidFill>
                <a:latin typeface="Arial" charset="0"/>
                <a:ea typeface="Arial" charset="0"/>
                <a:cs typeface="Arial" charset="0"/>
              </a:defRPr>
            </a:lvl6pPr>
            <a:lvl7pPr marL="2971800" indent="-228600" eaLnBrk="0" fontAlgn="base" hangingPunct="0">
              <a:spcAft>
                <a:spcPct val="0"/>
              </a:spcAft>
              <a:buClr>
                <a:srgbClr val="10CF9B"/>
              </a:buClr>
              <a:buSzPct val="65000"/>
              <a:buFont typeface="Wingdings 2" charset="0"/>
              <a:defRPr sz="2000">
                <a:solidFill>
                  <a:schemeClr val="tx1"/>
                </a:solidFill>
                <a:latin typeface="Arial" charset="0"/>
                <a:ea typeface="Arial" charset="0"/>
                <a:cs typeface="Arial" charset="0"/>
              </a:defRPr>
            </a:lvl7pPr>
            <a:lvl8pPr marL="3429000" indent="-228600" eaLnBrk="0" fontAlgn="base" hangingPunct="0">
              <a:spcAft>
                <a:spcPct val="0"/>
              </a:spcAft>
              <a:buClr>
                <a:srgbClr val="10CF9B"/>
              </a:buClr>
              <a:buSzPct val="65000"/>
              <a:buFont typeface="Wingdings 2" charset="0"/>
              <a:buChar char=""/>
              <a:defRPr sz="2000">
                <a:solidFill>
                  <a:schemeClr val="tx1"/>
                </a:solidFill>
                <a:latin typeface="Arial" charset="0"/>
                <a:ea typeface="Arial" charset="0"/>
                <a:cs typeface="Arial" charset="0"/>
              </a:defRPr>
            </a:lvl8pPr>
            <a:lvl9pPr marL="3886200" indent="-228600" eaLnBrk="0" fontAlgn="base" hangingPunct="0">
              <a:spcAft>
                <a:spcPct val="0"/>
              </a:spcAft>
              <a:buClr>
                <a:srgbClr val="10CF9B"/>
              </a:buClr>
              <a:buSzPct val="65000"/>
              <a:buFont typeface="Wingdings 2" charset="0"/>
              <a:buChar char=""/>
              <a:defRPr sz="2000">
                <a:solidFill>
                  <a:schemeClr val="tx1"/>
                </a:solidFill>
                <a:latin typeface="Arial" charset="0"/>
                <a:ea typeface="Arial" charset="0"/>
                <a:cs typeface="Arial" charset="0"/>
              </a:defRPr>
            </a:lvl9pPr>
          </a:lstStyle>
          <a:p>
            <a:r>
              <a:rPr lang="en-US" sz="1400" dirty="0">
                <a:solidFill>
                  <a:srgbClr val="58595B"/>
                </a:solidFill>
                <a:latin typeface="Gill Sans MT" panose="020B0502020104020203" pitchFamily="34" charset="0"/>
              </a:rPr>
              <a:t>“A multicounty agency authorized to plan for and acquire supplemental water supplies, encourage water conservation and use of recycled water on a regional basis.”</a:t>
            </a:r>
          </a:p>
          <a:p>
            <a:endParaRPr lang="en-US" sz="1200" i="1" dirty="0">
              <a:solidFill>
                <a:srgbClr val="58595B"/>
              </a:solidFill>
              <a:latin typeface="Gill Sans MT" panose="020B0502020104020203" pitchFamily="34" charset="0"/>
            </a:endParaRPr>
          </a:p>
          <a:p>
            <a:r>
              <a:rPr lang="en-US" sz="1200" i="1" dirty="0">
                <a:solidFill>
                  <a:srgbClr val="58595B"/>
                </a:solidFill>
                <a:latin typeface="Gill Sans MT" panose="020B0502020104020203" pitchFamily="34" charset="0"/>
              </a:rPr>
              <a:t>[BAWSCA Act, AB2058 (Papan-2002)]</a:t>
            </a:r>
          </a:p>
        </p:txBody>
      </p:sp>
      <p:sp>
        <p:nvSpPr>
          <p:cNvPr id="7" name="Slide Number Placeholder 5">
            <a:extLst>
              <a:ext uri="{FF2B5EF4-FFF2-40B4-BE49-F238E27FC236}">
                <a16:creationId xmlns:a16="http://schemas.microsoft.com/office/drawing/2014/main" id="{AD4A9EE1-C115-4CCC-BAFA-971960B6BF86}"/>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8" name="Text Placeholder 4">
            <a:extLst>
              <a:ext uri="{FF2B5EF4-FFF2-40B4-BE49-F238E27FC236}">
                <a16:creationId xmlns:a16="http://schemas.microsoft.com/office/drawing/2014/main" id="{8D3AFA34-2F7B-48E2-B688-D7443E25A662}"/>
              </a:ext>
            </a:extLst>
          </p:cNvPr>
          <p:cNvSpPr>
            <a:spLocks noGrp="1"/>
          </p:cNvSpPr>
          <p:nvPr>
            <p:ph type="body" sz="quarter" idx="10" hasCustomPrompt="1"/>
          </p:nvPr>
        </p:nvSpPr>
        <p:spPr>
          <a:xfrm>
            <a:off x="7327900" y="3726840"/>
            <a:ext cx="3754901" cy="1988132"/>
          </a:xfrm>
          <a:prstGeom prst="rect">
            <a:avLst/>
          </a:prstGeom>
        </p:spPr>
        <p:txBody>
          <a:bodyPr>
            <a:noAutofit/>
          </a:bodyPr>
          <a:lstStyle>
            <a:lvl1pPr marL="0" indent="0" algn="ctr">
              <a:buNone/>
              <a:defRPr sz="2400" b="1">
                <a:solidFill>
                  <a:srgbClr val="08325A"/>
                </a:solidFill>
                <a:latin typeface="Gill Sans MT" panose="020B0502020104020203" pitchFamily="34" charset="0"/>
              </a:defRPr>
            </a:lvl1pPr>
          </a:lstStyle>
          <a:p>
            <a:pPr lvl="0"/>
            <a:r>
              <a:rPr lang="en-US" dirty="0"/>
              <a:t>Meeting Name</a:t>
            </a:r>
          </a:p>
          <a:p>
            <a:pPr lvl="0"/>
            <a:endParaRPr lang="en-US" dirty="0"/>
          </a:p>
          <a:p>
            <a:pPr lvl="0"/>
            <a:r>
              <a:rPr lang="en-US" dirty="0"/>
              <a:t>Date</a:t>
            </a:r>
          </a:p>
        </p:txBody>
      </p:sp>
      <p:sp>
        <p:nvSpPr>
          <p:cNvPr id="9" name="Rectangle 8">
            <a:extLst>
              <a:ext uri="{FF2B5EF4-FFF2-40B4-BE49-F238E27FC236}">
                <a16:creationId xmlns:a16="http://schemas.microsoft.com/office/drawing/2014/main" id="{3D0F8D9D-AE57-4237-AAD4-35F491793D10}"/>
              </a:ext>
            </a:extLst>
          </p:cNvPr>
          <p:cNvSpPr/>
          <p:nvPr userDrawn="1"/>
        </p:nvSpPr>
        <p:spPr>
          <a:xfrm>
            <a:off x="0" y="0"/>
            <a:ext cx="12192000" cy="1245870"/>
          </a:xfrm>
          <a:prstGeom prst="rect">
            <a:avLst/>
          </a:prstGeom>
          <a:solidFill>
            <a:srgbClr val="0D6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 name="Straight Connector 9">
            <a:extLst>
              <a:ext uri="{FF2B5EF4-FFF2-40B4-BE49-F238E27FC236}">
                <a16:creationId xmlns:a16="http://schemas.microsoft.com/office/drawing/2014/main" id="{1022A8C0-8C79-49C4-AB11-12C07AC6716C}"/>
              </a:ext>
            </a:extLst>
          </p:cNvPr>
          <p:cNvCxnSpPr>
            <a:cxnSpLocks/>
          </p:cNvCxnSpPr>
          <p:nvPr userDrawn="1"/>
        </p:nvCxnSpPr>
        <p:spPr>
          <a:xfrm>
            <a:off x="-15240" y="1300136"/>
            <a:ext cx="12207240" cy="0"/>
          </a:xfrm>
          <a:prstGeom prst="line">
            <a:avLst/>
          </a:prstGeom>
          <a:ln w="38100">
            <a:solidFill>
              <a:srgbClr val="08325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E28A1E2-25AD-404A-88CD-1B9992F6DF39}"/>
              </a:ext>
            </a:extLst>
          </p:cNvPr>
          <p:cNvCxnSpPr>
            <a:cxnSpLocks/>
          </p:cNvCxnSpPr>
          <p:nvPr userDrawn="1"/>
        </p:nvCxnSpPr>
        <p:spPr>
          <a:xfrm>
            <a:off x="-10160" y="1363980"/>
            <a:ext cx="12202160" cy="0"/>
          </a:xfrm>
          <a:prstGeom prst="line">
            <a:avLst/>
          </a:prstGeom>
          <a:ln w="38100">
            <a:solidFill>
              <a:srgbClr val="D36A2A"/>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clipart&#10;&#10;Description generated with very high confidence">
            <a:extLst>
              <a:ext uri="{FF2B5EF4-FFF2-40B4-BE49-F238E27FC236}">
                <a16:creationId xmlns:a16="http://schemas.microsoft.com/office/drawing/2014/main" id="{0A18BFD6-E77A-4D0F-AFC5-F9E7D3C922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7506" y="6366617"/>
            <a:ext cx="2364397" cy="349451"/>
          </a:xfrm>
          <a:prstGeom prst="rect">
            <a:avLst/>
          </a:prstGeom>
        </p:spPr>
      </p:pic>
      <p:cxnSp>
        <p:nvCxnSpPr>
          <p:cNvPr id="13" name="Straight Connector 12">
            <a:extLst>
              <a:ext uri="{FF2B5EF4-FFF2-40B4-BE49-F238E27FC236}">
                <a16:creationId xmlns:a16="http://schemas.microsoft.com/office/drawing/2014/main" id="{637A8C63-B12E-4080-B501-7B4D14C1987B}"/>
              </a:ext>
            </a:extLst>
          </p:cNvPr>
          <p:cNvCxnSpPr>
            <a:cxnSpLocks/>
          </p:cNvCxnSpPr>
          <p:nvPr userDrawn="1"/>
        </p:nvCxnSpPr>
        <p:spPr>
          <a:xfrm flipV="1">
            <a:off x="9389341" y="6366616"/>
            <a:ext cx="0" cy="34491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31EF1DEB-6EAE-4CC6-9E1B-54593CC2AC74}"/>
              </a:ext>
            </a:extLst>
          </p:cNvPr>
          <p:cNvSpPr txBox="1">
            <a:spLocks/>
          </p:cNvSpPr>
          <p:nvPr userDrawn="1"/>
        </p:nvSpPr>
        <p:spPr>
          <a:xfrm>
            <a:off x="838201" y="5628462"/>
            <a:ext cx="3646055" cy="509879"/>
          </a:xfrm>
          <a:prstGeom prst="rect">
            <a:avLst/>
          </a:prstGeom>
        </p:spPr>
        <p:txBody>
          <a:bodyPr vert="horz" lIns="91440" tIns="45720" rIns="91440" bIns="45720" rtlCol="0" anchor="ctr">
            <a:normAutofit/>
          </a:bodyPr>
          <a:lstStyle>
            <a:lvl1pPr indent="0" algn="r" defTabSz="914377">
              <a:lnSpc>
                <a:spcPct val="100000"/>
              </a:lnSpc>
              <a:spcBef>
                <a:spcPts val="0"/>
              </a:spcBef>
              <a:spcAft>
                <a:spcPts val="200"/>
              </a:spcAft>
              <a:buClr>
                <a:schemeClr val="accent1"/>
              </a:buClr>
              <a:buSzPct val="100000"/>
              <a:buFont typeface="Tw Cen MT" panose="020B0602020104020603" pitchFamily="34" charset="0"/>
              <a:buNone/>
              <a:defRPr>
                <a:solidFill>
                  <a:srgbClr val="58595B"/>
                </a:solidFill>
              </a:defRPr>
            </a:lvl1pPr>
            <a:lvl2pPr marL="457189" indent="0" algn="ctr" defTabSz="914377">
              <a:lnSpc>
                <a:spcPct val="90000"/>
              </a:lnSpc>
              <a:spcBef>
                <a:spcPts val="200"/>
              </a:spcBef>
              <a:spcAft>
                <a:spcPts val="400"/>
              </a:spcAft>
              <a:buClr>
                <a:schemeClr val="accent1"/>
              </a:buClr>
              <a:buFont typeface="Wingdings 3" pitchFamily="18" charset="2"/>
              <a:buNone/>
            </a:lvl2pPr>
            <a:lvl3pPr marL="914377" indent="0" algn="ctr" defTabSz="914377">
              <a:lnSpc>
                <a:spcPct val="90000"/>
              </a:lnSpc>
              <a:spcBef>
                <a:spcPts val="200"/>
              </a:spcBef>
              <a:spcAft>
                <a:spcPts val="400"/>
              </a:spcAft>
              <a:buClr>
                <a:schemeClr val="accent1"/>
              </a:buClr>
              <a:buFont typeface="Wingdings 3" pitchFamily="18" charset="2"/>
              <a:buNone/>
            </a:lvl3pPr>
            <a:lvl4pPr marL="1371566" indent="0" algn="ctr" defTabSz="914377">
              <a:lnSpc>
                <a:spcPct val="90000"/>
              </a:lnSpc>
              <a:spcBef>
                <a:spcPts val="200"/>
              </a:spcBef>
              <a:spcAft>
                <a:spcPts val="400"/>
              </a:spcAft>
              <a:buClr>
                <a:schemeClr val="accent1"/>
              </a:buClr>
              <a:buFont typeface="Wingdings 3" pitchFamily="18" charset="2"/>
              <a:buNone/>
            </a:lvl4pPr>
            <a:lvl5pPr marL="1828754" indent="0" algn="ctr" defTabSz="914377">
              <a:lnSpc>
                <a:spcPct val="90000"/>
              </a:lnSpc>
              <a:spcBef>
                <a:spcPts val="200"/>
              </a:spcBef>
              <a:spcAft>
                <a:spcPts val="400"/>
              </a:spcAft>
              <a:buClr>
                <a:schemeClr val="accent1"/>
              </a:buClr>
              <a:buFont typeface="Wingdings 3" pitchFamily="18" charset="2"/>
              <a:buNone/>
            </a:lvl5pPr>
            <a:lvl6pPr marL="2285943" indent="0" algn="ctr" defTabSz="914377">
              <a:lnSpc>
                <a:spcPct val="90000"/>
              </a:lnSpc>
              <a:spcBef>
                <a:spcPts val="200"/>
              </a:spcBef>
              <a:spcAft>
                <a:spcPts val="400"/>
              </a:spcAft>
              <a:buClr>
                <a:schemeClr val="accent1"/>
              </a:buClr>
              <a:buFont typeface="Wingdings 3" pitchFamily="18" charset="2"/>
              <a:buNone/>
            </a:lvl6pPr>
            <a:lvl7pPr marL="2743131" indent="0" algn="ctr" defTabSz="914377">
              <a:lnSpc>
                <a:spcPct val="90000"/>
              </a:lnSpc>
              <a:spcBef>
                <a:spcPts val="200"/>
              </a:spcBef>
              <a:spcAft>
                <a:spcPts val="400"/>
              </a:spcAft>
              <a:buClr>
                <a:schemeClr val="accent1"/>
              </a:buClr>
              <a:buFont typeface="Wingdings 3" pitchFamily="18" charset="2"/>
              <a:buNone/>
            </a:lvl7pPr>
            <a:lvl8pPr marL="3200320" indent="0" algn="ctr" defTabSz="914377">
              <a:lnSpc>
                <a:spcPct val="90000"/>
              </a:lnSpc>
              <a:spcBef>
                <a:spcPts val="200"/>
              </a:spcBef>
              <a:spcAft>
                <a:spcPts val="400"/>
              </a:spcAft>
              <a:buClr>
                <a:schemeClr val="accent1"/>
              </a:buClr>
              <a:buFont typeface="Wingdings 3" pitchFamily="18" charset="2"/>
              <a:buNone/>
            </a:lvl8pPr>
            <a:lvl9pPr marL="3657509" indent="0" algn="ctr" defTabSz="914377">
              <a:lnSpc>
                <a:spcPct val="90000"/>
              </a:lnSpc>
              <a:spcBef>
                <a:spcPts val="200"/>
              </a:spcBef>
              <a:spcAft>
                <a:spcPts val="400"/>
              </a:spcAft>
              <a:buClr>
                <a:schemeClr val="accent1"/>
              </a:buClr>
              <a:buFont typeface="Wingdings 3" pitchFamily="18" charset="2"/>
              <a:buNone/>
            </a:lvl9pPr>
          </a:lstStyle>
          <a:p>
            <a:pPr lvl="0"/>
            <a:r>
              <a:rPr lang="en-US" sz="2000" dirty="0">
                <a:solidFill>
                  <a:schemeClr val="bg1"/>
                </a:solidFill>
                <a:effectLst>
                  <a:outerShdw blurRad="38100" dist="38100" dir="2700000" algn="tl">
                    <a:srgbClr val="000000">
                      <a:alpha val="43137"/>
                    </a:srgbClr>
                  </a:outerShdw>
                </a:effectLst>
              </a:rPr>
              <a:t>BAWSCA Service Area</a:t>
            </a:r>
          </a:p>
        </p:txBody>
      </p:sp>
      <p:sp>
        <p:nvSpPr>
          <p:cNvPr id="21" name="Text Placeholder 20">
            <a:extLst>
              <a:ext uri="{FF2B5EF4-FFF2-40B4-BE49-F238E27FC236}">
                <a16:creationId xmlns:a16="http://schemas.microsoft.com/office/drawing/2014/main" id="{BC664BEE-9ADD-46F3-AD02-730686B1C160}"/>
              </a:ext>
            </a:extLst>
          </p:cNvPr>
          <p:cNvSpPr>
            <a:spLocks noGrp="1"/>
          </p:cNvSpPr>
          <p:nvPr>
            <p:ph type="body" sz="quarter" idx="11" hasCustomPrompt="1"/>
          </p:nvPr>
        </p:nvSpPr>
        <p:spPr>
          <a:xfrm>
            <a:off x="838200" y="365126"/>
            <a:ext cx="10515600" cy="747713"/>
          </a:xfrm>
          <a:prstGeom prst="rect">
            <a:avLst/>
          </a:prstGeom>
        </p:spPr>
        <p:txBody>
          <a:bodyPr anchor="ctr"/>
          <a:lstStyle>
            <a:lvl1pPr marL="0" indent="0">
              <a:buNone/>
              <a:defRPr sz="3600">
                <a:solidFill>
                  <a:schemeClr val="bg1"/>
                </a:solidFill>
                <a:latin typeface="Gill Sans MT" panose="020B0502020104020203" pitchFamily="34" charset="0"/>
              </a:defRPr>
            </a:lvl1pPr>
          </a:lstStyle>
          <a:p>
            <a:pPr lvl="0"/>
            <a:r>
              <a:rPr lang="en-US" dirty="0"/>
              <a:t>CLICK TO EDIT MASTER TITLE SLIDE</a:t>
            </a:r>
          </a:p>
        </p:txBody>
      </p:sp>
    </p:spTree>
    <p:extLst>
      <p:ext uri="{BB962C8B-B14F-4D97-AF65-F5344CB8AC3E}">
        <p14:creationId xmlns:p14="http://schemas.microsoft.com/office/powerpoint/2010/main" val="2082093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5945" y="1"/>
            <a:ext cx="7793182" cy="1357744"/>
          </a:xfrm>
          <a:prstGeom prst="rect">
            <a:avLst/>
          </a:prstGeom>
        </p:spPr>
        <p:txBody>
          <a:bodyPr anchor="ctr" anchorCtr="0"/>
          <a:lstStyle>
            <a:lvl1pPr algn="ctr">
              <a:defRPr sz="3600" b="0" i="0" baseline="0">
                <a:latin typeface="Whitney Book" charset="0"/>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059D3629-6D3E-6943-871B-528DFC8F7993}" type="slidenum">
              <a:rPr lang="en-US" smtClean="0"/>
              <a:t>‹#›</a:t>
            </a:fld>
            <a:endParaRPr lang="en-US" dirty="0"/>
          </a:p>
        </p:txBody>
      </p:sp>
      <p:sp>
        <p:nvSpPr>
          <p:cNvPr id="7" name="Content Placeholder 2"/>
          <p:cNvSpPr>
            <a:spLocks noGrp="1"/>
          </p:cNvSpPr>
          <p:nvPr>
            <p:ph sz="half" idx="1"/>
          </p:nvPr>
        </p:nvSpPr>
        <p:spPr>
          <a:xfrm>
            <a:off x="838200" y="2092035"/>
            <a:ext cx="5181600" cy="4084927"/>
          </a:xfrm>
          <a:prstGeom prst="rect">
            <a:avLst/>
          </a:prstGeom>
        </p:spPr>
        <p:txBody>
          <a:bodyPr/>
          <a:lstStyle>
            <a:lvl1pPr>
              <a:defRPr b="0" i="0">
                <a:solidFill>
                  <a:schemeClr val="bg1"/>
                </a:solidFill>
                <a:latin typeface="Whitney Book" charset="0"/>
              </a:defRPr>
            </a:lvl1pPr>
            <a:lvl2pPr>
              <a:defRPr b="0" i="0">
                <a:solidFill>
                  <a:schemeClr val="bg1"/>
                </a:solidFill>
                <a:latin typeface="Whitney Book" charset="0"/>
              </a:defRPr>
            </a:lvl2pPr>
            <a:lvl3pPr>
              <a:defRPr b="0" i="0">
                <a:solidFill>
                  <a:schemeClr val="bg1"/>
                </a:solidFill>
                <a:latin typeface="Whitney Book" charset="0"/>
              </a:defRPr>
            </a:lvl3pPr>
            <a:lvl4pPr>
              <a:defRPr b="0" i="0">
                <a:solidFill>
                  <a:schemeClr val="bg1"/>
                </a:solidFill>
                <a:latin typeface="Whitney Book" charset="0"/>
              </a:defRPr>
            </a:lvl4pPr>
            <a:lvl5pPr>
              <a:defRPr b="0" i="0">
                <a:solidFill>
                  <a:schemeClr val="bg1"/>
                </a:solidFill>
                <a:latin typeface="Whitney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0079" y="1109489"/>
            <a:ext cx="695972" cy="373040"/>
          </a:xfrm>
          <a:prstGeom prst="rect">
            <a:avLst/>
          </a:prstGeom>
        </p:spPr>
      </p:pic>
      <p:sp>
        <p:nvSpPr>
          <p:cNvPr id="5" name="Picture Placeholder 4"/>
          <p:cNvSpPr>
            <a:spLocks noGrp="1"/>
          </p:cNvSpPr>
          <p:nvPr>
            <p:ph type="pic" sz="quarter" idx="13"/>
          </p:nvPr>
        </p:nvSpPr>
        <p:spPr>
          <a:xfrm>
            <a:off x="6457950" y="1409700"/>
            <a:ext cx="5734050" cy="4821866"/>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073494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Values State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192000" cy="6248400"/>
          </a:xfrm>
          <a:prstGeom prst="rect">
            <a:avLst/>
          </a:prstGeom>
        </p:spPr>
      </p:pic>
      <p:sp>
        <p:nvSpPr>
          <p:cNvPr id="10" name="TextBox 9"/>
          <p:cNvSpPr txBox="1"/>
          <p:nvPr userDrawn="1"/>
        </p:nvSpPr>
        <p:spPr>
          <a:xfrm>
            <a:off x="963084" y="6385193"/>
            <a:ext cx="3938387" cy="369332"/>
          </a:xfrm>
          <a:prstGeom prst="rect">
            <a:avLst/>
          </a:prstGeom>
          <a:noFill/>
        </p:spPr>
        <p:txBody>
          <a:bodyPr wrap="square" rtlCol="0">
            <a:spAutoFit/>
          </a:bodyPr>
          <a:lstStyle/>
          <a:p>
            <a:r>
              <a:rPr lang="en-US" sz="1800" dirty="0">
                <a:solidFill>
                  <a:srgbClr val="FF0000"/>
                </a:solidFill>
              </a:rPr>
              <a:t>Quality. Service. Value.</a:t>
            </a:r>
          </a:p>
        </p:txBody>
      </p:sp>
      <p:sp>
        <p:nvSpPr>
          <p:cNvPr id="3" name="Text Placeholder 2"/>
          <p:cNvSpPr>
            <a:spLocks noGrp="1"/>
          </p:cNvSpPr>
          <p:nvPr>
            <p:ph type="body" idx="1"/>
          </p:nvPr>
        </p:nvSpPr>
        <p:spPr>
          <a:xfrm>
            <a:off x="963085" y="2223560"/>
            <a:ext cx="10159329" cy="432082"/>
          </a:xfrm>
          <a:prstGeom prst="rect">
            <a:avLst/>
          </a:prstGeom>
        </p:spPr>
        <p:txBody>
          <a:bodyPr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800">
                <a:ln>
                  <a:noFill/>
                </a:ln>
                <a:solidFill>
                  <a:schemeClr val="accent6"/>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Click to edit Master text styles</a:t>
            </a:r>
          </a:p>
        </p:txBody>
      </p:sp>
      <p:sp>
        <p:nvSpPr>
          <p:cNvPr id="8" name="Text Placeholder 2"/>
          <p:cNvSpPr>
            <a:spLocks noGrp="1"/>
          </p:cNvSpPr>
          <p:nvPr>
            <p:ph type="body" idx="13"/>
          </p:nvPr>
        </p:nvSpPr>
        <p:spPr>
          <a:xfrm>
            <a:off x="963085" y="2655642"/>
            <a:ext cx="10159329" cy="432082"/>
          </a:xfrm>
          <a:prstGeom prst="rect">
            <a:avLst/>
          </a:prstGeom>
          <a:ln>
            <a:noFill/>
          </a:ln>
        </p:spPr>
        <p:txBody>
          <a:bodyPr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800">
                <a:ln>
                  <a:noFill/>
                </a:ln>
                <a:solidFill>
                  <a:srgbClr val="1F1C19"/>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Click to edit Master text styles</a:t>
            </a:r>
          </a:p>
        </p:txBody>
      </p:sp>
      <p:sp>
        <p:nvSpPr>
          <p:cNvPr id="13" name="Slide Number Placeholder 12"/>
          <p:cNvSpPr>
            <a:spLocks noGrp="1"/>
          </p:cNvSpPr>
          <p:nvPr>
            <p:ph type="sldNum" sz="quarter" idx="14"/>
          </p:nvPr>
        </p:nvSpPr>
        <p:spPr/>
        <p:txBody>
          <a:bodyPr/>
          <a:lstStyle/>
          <a:p>
            <a:fld id="{837C7ED7-C202-3A4A-8D07-71E02FC754D0}"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360323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Slide: One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5E5B-E80C-47F5-A5F3-F6F7FB6B8E3D}"/>
              </a:ext>
            </a:extLst>
          </p:cNvPr>
          <p:cNvSpPr>
            <a:spLocks noGrp="1"/>
          </p:cNvSpPr>
          <p:nvPr>
            <p:ph type="title" hasCustomPrompt="1"/>
          </p:nvPr>
        </p:nvSpPr>
        <p:spPr/>
        <p:txBody>
          <a:bodyPr/>
          <a:lstStyle>
            <a:lvl1pPr>
              <a:defRPr>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97ACEA0-35BE-491C-880A-F1592358F518}"/>
              </a:ext>
            </a:extLst>
          </p:cNvPr>
          <p:cNvSpPr>
            <a:spLocks noGrp="1"/>
          </p:cNvSpPr>
          <p:nvPr>
            <p:ph idx="1"/>
          </p:nvPr>
        </p:nvSpPr>
        <p:spPr>
          <a:xfrm>
            <a:off x="838200" y="1704975"/>
            <a:ext cx="10515600" cy="44719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7529B7F2-B6B5-4E0E-9F3C-FCB7A2B1C390}"/>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6" name="Text Placeholder 5">
            <a:extLst>
              <a:ext uri="{FF2B5EF4-FFF2-40B4-BE49-F238E27FC236}">
                <a16:creationId xmlns:a16="http://schemas.microsoft.com/office/drawing/2014/main" id="{69A1030B-EB19-4AF5-9289-BB9570433587}"/>
              </a:ext>
            </a:extLst>
          </p:cNvPr>
          <p:cNvSpPr>
            <a:spLocks noGrp="1"/>
          </p:cNvSpPr>
          <p:nvPr>
            <p:ph type="body" sz="quarter" idx="11" hasCustomPrompt="1"/>
          </p:nvPr>
        </p:nvSpPr>
        <p:spPr>
          <a:xfrm>
            <a:off x="3018367" y="6409055"/>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4043686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Two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73DC-2863-418A-8F06-7615812B3954}"/>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358EFDB-3017-4CCB-BDDF-D4861A01F6F3}"/>
              </a:ext>
            </a:extLst>
          </p:cNvPr>
          <p:cNvSpPr>
            <a:spLocks noGrp="1"/>
          </p:cNvSpPr>
          <p:nvPr>
            <p:ph sz="half" idx="1"/>
          </p:nvPr>
        </p:nvSpPr>
        <p:spPr>
          <a:xfrm>
            <a:off x="850899" y="1666875"/>
            <a:ext cx="51435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3C38A3-DC48-4B9B-AA5F-AE4D22BF5655}"/>
              </a:ext>
            </a:extLst>
          </p:cNvPr>
          <p:cNvSpPr>
            <a:spLocks noGrp="1"/>
          </p:cNvSpPr>
          <p:nvPr>
            <p:ph sz="half" idx="2"/>
          </p:nvPr>
        </p:nvSpPr>
        <p:spPr>
          <a:xfrm>
            <a:off x="6210299" y="1666875"/>
            <a:ext cx="51435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4CDEB96-4A2B-4DC9-B958-925BB81FE023}"/>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6" name="Text Placeholder 4">
            <a:extLst>
              <a:ext uri="{FF2B5EF4-FFF2-40B4-BE49-F238E27FC236}">
                <a16:creationId xmlns:a16="http://schemas.microsoft.com/office/drawing/2014/main" id="{D2DD6B68-6B5E-4587-9275-2A15973DFAE8}"/>
              </a:ext>
            </a:extLst>
          </p:cNvPr>
          <p:cNvSpPr>
            <a:spLocks noGrp="1"/>
          </p:cNvSpPr>
          <p:nvPr>
            <p:ph type="body" sz="quarter" idx="10"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18074868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463E-6750-4594-B83F-6C81AD2EF3D5}"/>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CF983A2B-1DE3-499E-B59B-7AFBEC304E68}"/>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8" name="Picture Placeholder 7">
            <a:extLst>
              <a:ext uri="{FF2B5EF4-FFF2-40B4-BE49-F238E27FC236}">
                <a16:creationId xmlns:a16="http://schemas.microsoft.com/office/drawing/2014/main" id="{4705D641-AF4D-4146-A8D6-FBECA4A94A1B}"/>
              </a:ext>
            </a:extLst>
          </p:cNvPr>
          <p:cNvSpPr>
            <a:spLocks noGrp="1"/>
          </p:cNvSpPr>
          <p:nvPr>
            <p:ph type="pic" sz="quarter" idx="10"/>
          </p:nvPr>
        </p:nvSpPr>
        <p:spPr>
          <a:xfrm>
            <a:off x="838200" y="1724026"/>
            <a:ext cx="10515600" cy="4371975"/>
          </a:xfrm>
        </p:spPr>
        <p:txBody>
          <a:bodyPr/>
          <a:lstStyle/>
          <a:p>
            <a:endParaRPr lang="en-US" dirty="0"/>
          </a:p>
        </p:txBody>
      </p:sp>
      <p:sp>
        <p:nvSpPr>
          <p:cNvPr id="5" name="Text Placeholder 4">
            <a:extLst>
              <a:ext uri="{FF2B5EF4-FFF2-40B4-BE49-F238E27FC236}">
                <a16:creationId xmlns:a16="http://schemas.microsoft.com/office/drawing/2014/main" id="{C5F9444D-847E-41F0-8D14-E5C7C860AA75}"/>
              </a:ext>
            </a:extLst>
          </p:cNvPr>
          <p:cNvSpPr>
            <a:spLocks noGrp="1"/>
          </p:cNvSpPr>
          <p:nvPr>
            <p:ph type="body" sz="quarter" idx="11"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2841671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Photo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73DC-2863-418A-8F06-7615812B3954}"/>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358EFDB-3017-4CCB-BDDF-D4861A01F6F3}"/>
              </a:ext>
            </a:extLst>
          </p:cNvPr>
          <p:cNvSpPr>
            <a:spLocks noGrp="1"/>
          </p:cNvSpPr>
          <p:nvPr>
            <p:ph sz="half" idx="1"/>
          </p:nvPr>
        </p:nvSpPr>
        <p:spPr>
          <a:xfrm>
            <a:off x="850899" y="1666875"/>
            <a:ext cx="5880101" cy="45100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44CDEB96-4A2B-4DC9-B958-925BB81FE023}"/>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6" name="Picture Placeholder 5">
            <a:extLst>
              <a:ext uri="{FF2B5EF4-FFF2-40B4-BE49-F238E27FC236}">
                <a16:creationId xmlns:a16="http://schemas.microsoft.com/office/drawing/2014/main" id="{9DA72BA8-445D-434E-A4FE-D8688086608B}"/>
              </a:ext>
            </a:extLst>
          </p:cNvPr>
          <p:cNvSpPr>
            <a:spLocks noGrp="1"/>
          </p:cNvSpPr>
          <p:nvPr>
            <p:ph type="pic" sz="quarter" idx="10"/>
          </p:nvPr>
        </p:nvSpPr>
        <p:spPr>
          <a:xfrm>
            <a:off x="7239000" y="2400300"/>
            <a:ext cx="4114801" cy="3057525"/>
          </a:xfrm>
        </p:spPr>
        <p:txBody>
          <a:bodyPr/>
          <a:lstStyle/>
          <a:p>
            <a:endParaRPr lang="en-US" dirty="0"/>
          </a:p>
        </p:txBody>
      </p:sp>
      <p:sp>
        <p:nvSpPr>
          <p:cNvPr id="7" name="Text Placeholder 4">
            <a:extLst>
              <a:ext uri="{FF2B5EF4-FFF2-40B4-BE49-F238E27FC236}">
                <a16:creationId xmlns:a16="http://schemas.microsoft.com/office/drawing/2014/main" id="{CB0282CD-A7AA-4171-9E6B-CE545EDB41AD}"/>
              </a:ext>
            </a:extLst>
          </p:cNvPr>
          <p:cNvSpPr>
            <a:spLocks noGrp="1"/>
          </p:cNvSpPr>
          <p:nvPr>
            <p:ph type="body" sz="quarter" idx="11"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3436966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EC622431-0E01-4D8C-A0BA-F7FF217C2586}"/>
              </a:ext>
            </a:extLst>
          </p:cNvPr>
          <p:cNvSpPr>
            <a:spLocks noGrp="1"/>
          </p:cNvSpPr>
          <p:nvPr>
            <p:ph type="chart" sz="quarter" idx="11"/>
          </p:nvPr>
        </p:nvSpPr>
        <p:spPr>
          <a:xfrm>
            <a:off x="838200" y="1704975"/>
            <a:ext cx="10515600" cy="4381500"/>
          </a:xfrm>
        </p:spPr>
        <p:txBody>
          <a:bodyPr/>
          <a:lstStyle/>
          <a:p>
            <a:endParaRPr lang="en-US" dirty="0"/>
          </a:p>
        </p:txBody>
      </p:sp>
      <p:sp>
        <p:nvSpPr>
          <p:cNvPr id="2" name="Title 1">
            <a:extLst>
              <a:ext uri="{FF2B5EF4-FFF2-40B4-BE49-F238E27FC236}">
                <a16:creationId xmlns:a16="http://schemas.microsoft.com/office/drawing/2014/main" id="{8191463E-6750-4594-B83F-6C81AD2EF3D5}"/>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CF983A2B-1DE3-499E-B59B-7AFBEC304E68}"/>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5" name="Text Placeholder 4">
            <a:extLst>
              <a:ext uri="{FF2B5EF4-FFF2-40B4-BE49-F238E27FC236}">
                <a16:creationId xmlns:a16="http://schemas.microsoft.com/office/drawing/2014/main" id="{1C1D429C-2DF3-4DA4-BE32-7DCD47FA405B}"/>
              </a:ext>
            </a:extLst>
          </p:cNvPr>
          <p:cNvSpPr>
            <a:spLocks noGrp="1"/>
          </p:cNvSpPr>
          <p:nvPr>
            <p:ph type="body" sz="quarter" idx="10"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3173330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5E5B-E80C-47F5-A5F3-F6F7FB6B8E3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7ACEA0-35BE-491C-880A-F1592358F518}"/>
              </a:ext>
            </a:extLst>
          </p:cNvPr>
          <p:cNvSpPr>
            <a:spLocks noGrp="1"/>
          </p:cNvSpPr>
          <p:nvPr>
            <p:ph idx="1"/>
          </p:nvPr>
        </p:nvSpPr>
        <p:spPr>
          <a:xfrm>
            <a:off x="838200" y="4619626"/>
            <a:ext cx="10515600" cy="1533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529B7F2-B6B5-4E0E-9F3C-FCB7A2B1C390}"/>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5" name="Chart Placeholder 4">
            <a:extLst>
              <a:ext uri="{FF2B5EF4-FFF2-40B4-BE49-F238E27FC236}">
                <a16:creationId xmlns:a16="http://schemas.microsoft.com/office/drawing/2014/main" id="{B6C4623B-4190-46EF-99EA-0010F9D30AFA}"/>
              </a:ext>
            </a:extLst>
          </p:cNvPr>
          <p:cNvSpPr>
            <a:spLocks noGrp="1"/>
          </p:cNvSpPr>
          <p:nvPr>
            <p:ph type="chart" sz="quarter" idx="10"/>
          </p:nvPr>
        </p:nvSpPr>
        <p:spPr>
          <a:xfrm>
            <a:off x="838200" y="1714501"/>
            <a:ext cx="10515600" cy="2714625"/>
          </a:xfrm>
        </p:spPr>
        <p:txBody>
          <a:bodyPr/>
          <a:lstStyle/>
          <a:p>
            <a:endParaRPr lang="en-US" dirty="0"/>
          </a:p>
        </p:txBody>
      </p:sp>
      <p:sp>
        <p:nvSpPr>
          <p:cNvPr id="6" name="Text Placeholder 4">
            <a:extLst>
              <a:ext uri="{FF2B5EF4-FFF2-40B4-BE49-F238E27FC236}">
                <a16:creationId xmlns:a16="http://schemas.microsoft.com/office/drawing/2014/main" id="{201EDE32-2D8C-4C2E-87F6-5FAD89FDF765}"/>
              </a:ext>
            </a:extLst>
          </p:cNvPr>
          <p:cNvSpPr>
            <a:spLocks noGrp="1"/>
          </p:cNvSpPr>
          <p:nvPr>
            <p:ph type="body" sz="quarter" idx="11"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58732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6B210616-29E1-4B3B-B0C4-143DC2F2F6DA}"/>
              </a:ext>
            </a:extLst>
          </p:cNvPr>
          <p:cNvSpPr>
            <a:spLocks noGrp="1"/>
          </p:cNvSpPr>
          <p:nvPr>
            <p:ph type="tbl" sz="quarter" idx="12"/>
          </p:nvPr>
        </p:nvSpPr>
        <p:spPr>
          <a:xfrm>
            <a:off x="838200" y="1704975"/>
            <a:ext cx="10515600" cy="4381500"/>
          </a:xfrm>
        </p:spPr>
        <p:txBody>
          <a:bodyPr/>
          <a:lstStyle/>
          <a:p>
            <a:endParaRPr lang="en-US" dirty="0"/>
          </a:p>
        </p:txBody>
      </p:sp>
      <p:sp>
        <p:nvSpPr>
          <p:cNvPr id="2" name="Title 1">
            <a:extLst>
              <a:ext uri="{FF2B5EF4-FFF2-40B4-BE49-F238E27FC236}">
                <a16:creationId xmlns:a16="http://schemas.microsoft.com/office/drawing/2014/main" id="{8191463E-6750-4594-B83F-6C81AD2EF3D5}"/>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CF983A2B-1DE3-499E-B59B-7AFBEC304E68}"/>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7" name="Text Placeholder 4">
            <a:extLst>
              <a:ext uri="{FF2B5EF4-FFF2-40B4-BE49-F238E27FC236}">
                <a16:creationId xmlns:a16="http://schemas.microsoft.com/office/drawing/2014/main" id="{97192124-43EE-407D-B5AB-CBC0B175CD7F}"/>
              </a:ext>
            </a:extLst>
          </p:cNvPr>
          <p:cNvSpPr>
            <a:spLocks noGrp="1"/>
          </p:cNvSpPr>
          <p:nvPr>
            <p:ph type="body" sz="quarter" idx="10"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651600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5E5B-E80C-47F5-A5F3-F6F7FB6B8E3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7ACEA0-35BE-491C-880A-F1592358F518}"/>
              </a:ext>
            </a:extLst>
          </p:cNvPr>
          <p:cNvSpPr>
            <a:spLocks noGrp="1"/>
          </p:cNvSpPr>
          <p:nvPr>
            <p:ph idx="1"/>
          </p:nvPr>
        </p:nvSpPr>
        <p:spPr>
          <a:xfrm>
            <a:off x="7950200" y="1704975"/>
            <a:ext cx="3403600" cy="4471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529B7F2-B6B5-4E0E-9F3C-FCB7A2B1C390}"/>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5" name="Table Placeholder 4">
            <a:extLst>
              <a:ext uri="{FF2B5EF4-FFF2-40B4-BE49-F238E27FC236}">
                <a16:creationId xmlns:a16="http://schemas.microsoft.com/office/drawing/2014/main" id="{960E212C-3136-4A46-BE53-CA8160946993}"/>
              </a:ext>
            </a:extLst>
          </p:cNvPr>
          <p:cNvSpPr>
            <a:spLocks noGrp="1"/>
          </p:cNvSpPr>
          <p:nvPr>
            <p:ph type="tbl" sz="quarter" idx="10"/>
          </p:nvPr>
        </p:nvSpPr>
        <p:spPr>
          <a:xfrm>
            <a:off x="838200" y="1704975"/>
            <a:ext cx="6781800" cy="4471988"/>
          </a:xfrm>
        </p:spPr>
        <p:txBody>
          <a:bodyPr/>
          <a:lstStyle/>
          <a:p>
            <a:endParaRPr lang="en-US" dirty="0"/>
          </a:p>
        </p:txBody>
      </p:sp>
      <p:sp>
        <p:nvSpPr>
          <p:cNvPr id="6" name="Text Placeholder 4">
            <a:extLst>
              <a:ext uri="{FF2B5EF4-FFF2-40B4-BE49-F238E27FC236}">
                <a16:creationId xmlns:a16="http://schemas.microsoft.com/office/drawing/2014/main" id="{859E7469-5640-468B-AC3E-A7DF3F8D49CC}"/>
              </a:ext>
            </a:extLst>
          </p:cNvPr>
          <p:cNvSpPr>
            <a:spLocks noGrp="1"/>
          </p:cNvSpPr>
          <p:nvPr>
            <p:ph type="body" sz="quarter" idx="11"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221636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BAWSCA Map with Text">
    <p:spTree>
      <p:nvGrpSpPr>
        <p:cNvPr id="1" name=""/>
        <p:cNvGrpSpPr/>
        <p:nvPr/>
      </p:nvGrpSpPr>
      <p:grpSpPr>
        <a:xfrm>
          <a:off x="0" y="0"/>
          <a:ext cx="0" cy="0"/>
          <a:chOff x="0" y="0"/>
          <a:chExt cx="0" cy="0"/>
        </a:xfrm>
      </p:grpSpPr>
      <p:pic>
        <p:nvPicPr>
          <p:cNvPr id="5" name="Picture 4" descr="cropped">
            <a:extLst>
              <a:ext uri="{FF2B5EF4-FFF2-40B4-BE49-F238E27FC236}">
                <a16:creationId xmlns:a16="http://schemas.microsoft.com/office/drawing/2014/main" id="{3DC1F6EB-3CFE-4F09-A05E-6EF18B0B8F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5699" y="1549353"/>
            <a:ext cx="5778501" cy="4505009"/>
          </a:xfrm>
          <a:prstGeom prst="rect">
            <a:avLst/>
          </a:prstGeom>
          <a:noFill/>
          <a:ln w="98425" cmpd="thickThin">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4B443-BD0B-4469-A9A7-F47CCD4D23EF}"/>
              </a:ext>
            </a:extLst>
          </p:cNvPr>
          <p:cNvSpPr txBox="1">
            <a:spLocks noChangeArrowheads="1"/>
          </p:cNvSpPr>
          <p:nvPr userDrawn="1"/>
        </p:nvSpPr>
        <p:spPr bwMode="auto">
          <a:xfrm>
            <a:off x="7327900" y="1775970"/>
            <a:ext cx="3784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Arial" charset="0"/>
                <a:ea typeface="MS PGothic"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1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Aft>
                <a:spcPct val="0"/>
              </a:spcAft>
              <a:buClr>
                <a:srgbClr val="10CF9B"/>
              </a:buClr>
              <a:buSzPct val="65000"/>
              <a:buFont typeface="Wingdings 2" charset="0"/>
              <a:defRPr sz="2000">
                <a:solidFill>
                  <a:schemeClr val="tx1"/>
                </a:solidFill>
                <a:latin typeface="Arial" charset="0"/>
                <a:ea typeface="Arial" charset="0"/>
                <a:cs typeface="Arial" charset="0"/>
              </a:defRPr>
            </a:lvl6pPr>
            <a:lvl7pPr marL="2971800" indent="-228600" eaLnBrk="0" fontAlgn="base" hangingPunct="0">
              <a:spcAft>
                <a:spcPct val="0"/>
              </a:spcAft>
              <a:buClr>
                <a:srgbClr val="10CF9B"/>
              </a:buClr>
              <a:buSzPct val="65000"/>
              <a:buFont typeface="Wingdings 2" charset="0"/>
              <a:defRPr sz="2000">
                <a:solidFill>
                  <a:schemeClr val="tx1"/>
                </a:solidFill>
                <a:latin typeface="Arial" charset="0"/>
                <a:ea typeface="Arial" charset="0"/>
                <a:cs typeface="Arial" charset="0"/>
              </a:defRPr>
            </a:lvl7pPr>
            <a:lvl8pPr marL="3429000" indent="-228600" eaLnBrk="0" fontAlgn="base" hangingPunct="0">
              <a:spcAft>
                <a:spcPct val="0"/>
              </a:spcAft>
              <a:buClr>
                <a:srgbClr val="10CF9B"/>
              </a:buClr>
              <a:buSzPct val="65000"/>
              <a:buFont typeface="Wingdings 2" charset="0"/>
              <a:buChar char=""/>
              <a:defRPr sz="2000">
                <a:solidFill>
                  <a:schemeClr val="tx1"/>
                </a:solidFill>
                <a:latin typeface="Arial" charset="0"/>
                <a:ea typeface="Arial" charset="0"/>
                <a:cs typeface="Arial" charset="0"/>
              </a:defRPr>
            </a:lvl8pPr>
            <a:lvl9pPr marL="3886200" indent="-228600" eaLnBrk="0" fontAlgn="base" hangingPunct="0">
              <a:spcAft>
                <a:spcPct val="0"/>
              </a:spcAft>
              <a:buClr>
                <a:srgbClr val="10CF9B"/>
              </a:buClr>
              <a:buSzPct val="65000"/>
              <a:buFont typeface="Wingdings 2" charset="0"/>
              <a:buChar char=""/>
              <a:defRPr sz="2000">
                <a:solidFill>
                  <a:schemeClr val="tx1"/>
                </a:solidFill>
                <a:latin typeface="Arial" charset="0"/>
                <a:ea typeface="Arial" charset="0"/>
                <a:cs typeface="Arial" charset="0"/>
              </a:defRPr>
            </a:lvl9pPr>
          </a:lstStyle>
          <a:p>
            <a:r>
              <a:rPr lang="en-US" sz="1400" dirty="0">
                <a:solidFill>
                  <a:srgbClr val="58595B"/>
                </a:solidFill>
                <a:latin typeface="Gill Sans MT" panose="020B0502020104020203" pitchFamily="34" charset="0"/>
              </a:rPr>
              <a:t>“A multicounty agency authorized to plan for and acquire supplemental water supplies, encourage water conservation and use of recycled water on a regional basis.”</a:t>
            </a:r>
          </a:p>
          <a:p>
            <a:endParaRPr lang="en-US" sz="1200" i="1" dirty="0">
              <a:solidFill>
                <a:srgbClr val="58595B"/>
              </a:solidFill>
              <a:latin typeface="Gill Sans MT" panose="020B0502020104020203" pitchFamily="34" charset="0"/>
            </a:endParaRPr>
          </a:p>
          <a:p>
            <a:r>
              <a:rPr lang="en-US" sz="1200" i="1" dirty="0">
                <a:solidFill>
                  <a:srgbClr val="58595B"/>
                </a:solidFill>
                <a:latin typeface="Gill Sans MT" panose="020B0502020104020203" pitchFamily="34" charset="0"/>
              </a:rPr>
              <a:t>[BAWSCA Act, AB2058 (Papan-2002)]</a:t>
            </a:r>
          </a:p>
        </p:txBody>
      </p:sp>
      <p:sp>
        <p:nvSpPr>
          <p:cNvPr id="7" name="Slide Number Placeholder 5">
            <a:extLst>
              <a:ext uri="{FF2B5EF4-FFF2-40B4-BE49-F238E27FC236}">
                <a16:creationId xmlns:a16="http://schemas.microsoft.com/office/drawing/2014/main" id="{AD4A9EE1-C115-4CCC-BAFA-971960B6BF86}"/>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8" name="Text Placeholder 4">
            <a:extLst>
              <a:ext uri="{FF2B5EF4-FFF2-40B4-BE49-F238E27FC236}">
                <a16:creationId xmlns:a16="http://schemas.microsoft.com/office/drawing/2014/main" id="{8D3AFA34-2F7B-48E2-B688-D7443E25A662}"/>
              </a:ext>
            </a:extLst>
          </p:cNvPr>
          <p:cNvSpPr>
            <a:spLocks noGrp="1"/>
          </p:cNvSpPr>
          <p:nvPr>
            <p:ph type="body" sz="quarter" idx="10" hasCustomPrompt="1"/>
          </p:nvPr>
        </p:nvSpPr>
        <p:spPr>
          <a:xfrm>
            <a:off x="7327900" y="3726840"/>
            <a:ext cx="3754901" cy="1988132"/>
          </a:xfrm>
          <a:prstGeom prst="rect">
            <a:avLst/>
          </a:prstGeom>
        </p:spPr>
        <p:txBody>
          <a:bodyPr>
            <a:noAutofit/>
          </a:bodyPr>
          <a:lstStyle>
            <a:lvl1pPr marL="0" indent="0" algn="ctr">
              <a:buNone/>
              <a:defRPr sz="2400" b="1">
                <a:solidFill>
                  <a:srgbClr val="08325A"/>
                </a:solidFill>
                <a:latin typeface="Gill Sans MT" panose="020B0502020104020203" pitchFamily="34" charset="0"/>
              </a:defRPr>
            </a:lvl1pPr>
          </a:lstStyle>
          <a:p>
            <a:pPr lvl="0"/>
            <a:r>
              <a:rPr lang="en-US" dirty="0"/>
              <a:t>Meeting Name</a:t>
            </a:r>
          </a:p>
          <a:p>
            <a:pPr lvl="0"/>
            <a:endParaRPr lang="en-US" dirty="0"/>
          </a:p>
          <a:p>
            <a:pPr lvl="0"/>
            <a:r>
              <a:rPr lang="en-US" dirty="0"/>
              <a:t>Date</a:t>
            </a:r>
          </a:p>
        </p:txBody>
      </p:sp>
      <p:sp>
        <p:nvSpPr>
          <p:cNvPr id="9" name="Rectangle 8">
            <a:extLst>
              <a:ext uri="{FF2B5EF4-FFF2-40B4-BE49-F238E27FC236}">
                <a16:creationId xmlns:a16="http://schemas.microsoft.com/office/drawing/2014/main" id="{3D0F8D9D-AE57-4237-AAD4-35F491793D10}"/>
              </a:ext>
            </a:extLst>
          </p:cNvPr>
          <p:cNvSpPr/>
          <p:nvPr userDrawn="1"/>
        </p:nvSpPr>
        <p:spPr>
          <a:xfrm>
            <a:off x="0" y="0"/>
            <a:ext cx="12192000" cy="1245870"/>
          </a:xfrm>
          <a:prstGeom prst="rect">
            <a:avLst/>
          </a:prstGeom>
          <a:solidFill>
            <a:srgbClr val="0D6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 name="Straight Connector 9">
            <a:extLst>
              <a:ext uri="{FF2B5EF4-FFF2-40B4-BE49-F238E27FC236}">
                <a16:creationId xmlns:a16="http://schemas.microsoft.com/office/drawing/2014/main" id="{1022A8C0-8C79-49C4-AB11-12C07AC6716C}"/>
              </a:ext>
            </a:extLst>
          </p:cNvPr>
          <p:cNvCxnSpPr>
            <a:cxnSpLocks/>
          </p:cNvCxnSpPr>
          <p:nvPr userDrawn="1"/>
        </p:nvCxnSpPr>
        <p:spPr>
          <a:xfrm>
            <a:off x="-15240" y="1300136"/>
            <a:ext cx="12207240" cy="0"/>
          </a:xfrm>
          <a:prstGeom prst="line">
            <a:avLst/>
          </a:prstGeom>
          <a:ln w="38100">
            <a:solidFill>
              <a:srgbClr val="08325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E28A1E2-25AD-404A-88CD-1B9992F6DF39}"/>
              </a:ext>
            </a:extLst>
          </p:cNvPr>
          <p:cNvCxnSpPr>
            <a:cxnSpLocks/>
          </p:cNvCxnSpPr>
          <p:nvPr userDrawn="1"/>
        </p:nvCxnSpPr>
        <p:spPr>
          <a:xfrm>
            <a:off x="-10160" y="1363980"/>
            <a:ext cx="12202160" cy="0"/>
          </a:xfrm>
          <a:prstGeom prst="line">
            <a:avLst/>
          </a:prstGeom>
          <a:ln w="38100">
            <a:solidFill>
              <a:srgbClr val="D36A2A"/>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clipart&#10;&#10;Description generated with very high confidence">
            <a:extLst>
              <a:ext uri="{FF2B5EF4-FFF2-40B4-BE49-F238E27FC236}">
                <a16:creationId xmlns:a16="http://schemas.microsoft.com/office/drawing/2014/main" id="{0A18BFD6-E77A-4D0F-AFC5-F9E7D3C922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7506" y="6366617"/>
            <a:ext cx="2364397" cy="349451"/>
          </a:xfrm>
          <a:prstGeom prst="rect">
            <a:avLst/>
          </a:prstGeom>
        </p:spPr>
      </p:pic>
      <p:cxnSp>
        <p:nvCxnSpPr>
          <p:cNvPr id="13" name="Straight Connector 12">
            <a:extLst>
              <a:ext uri="{FF2B5EF4-FFF2-40B4-BE49-F238E27FC236}">
                <a16:creationId xmlns:a16="http://schemas.microsoft.com/office/drawing/2014/main" id="{637A8C63-B12E-4080-B501-7B4D14C1987B}"/>
              </a:ext>
            </a:extLst>
          </p:cNvPr>
          <p:cNvCxnSpPr>
            <a:cxnSpLocks/>
          </p:cNvCxnSpPr>
          <p:nvPr userDrawn="1"/>
        </p:nvCxnSpPr>
        <p:spPr>
          <a:xfrm flipV="1">
            <a:off x="9389341" y="6366616"/>
            <a:ext cx="0" cy="34491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31EF1DEB-6EAE-4CC6-9E1B-54593CC2AC74}"/>
              </a:ext>
            </a:extLst>
          </p:cNvPr>
          <p:cNvSpPr txBox="1">
            <a:spLocks/>
          </p:cNvSpPr>
          <p:nvPr userDrawn="1"/>
        </p:nvSpPr>
        <p:spPr>
          <a:xfrm>
            <a:off x="1155699" y="1662481"/>
            <a:ext cx="2403529" cy="509879"/>
          </a:xfrm>
          <a:prstGeom prst="rect">
            <a:avLst/>
          </a:prstGeom>
        </p:spPr>
        <p:txBody>
          <a:bodyPr vert="horz" lIns="91440" tIns="45720" rIns="91440" bIns="45720" rtlCol="0" anchor="ctr">
            <a:normAutofit fontScale="92500"/>
          </a:bodyPr>
          <a:lstStyle>
            <a:lvl1pPr indent="0" algn="r" defTabSz="914377">
              <a:lnSpc>
                <a:spcPct val="100000"/>
              </a:lnSpc>
              <a:spcBef>
                <a:spcPts val="0"/>
              </a:spcBef>
              <a:spcAft>
                <a:spcPts val="200"/>
              </a:spcAft>
              <a:buClr>
                <a:schemeClr val="accent1"/>
              </a:buClr>
              <a:buSzPct val="100000"/>
              <a:buFont typeface="Tw Cen MT" panose="020B0602020104020603" pitchFamily="34" charset="0"/>
              <a:buNone/>
              <a:defRPr>
                <a:solidFill>
                  <a:srgbClr val="58595B"/>
                </a:solidFill>
              </a:defRPr>
            </a:lvl1pPr>
            <a:lvl2pPr marL="457189" indent="0" algn="ctr" defTabSz="914377">
              <a:lnSpc>
                <a:spcPct val="90000"/>
              </a:lnSpc>
              <a:spcBef>
                <a:spcPts val="200"/>
              </a:spcBef>
              <a:spcAft>
                <a:spcPts val="400"/>
              </a:spcAft>
              <a:buClr>
                <a:schemeClr val="accent1"/>
              </a:buClr>
              <a:buFont typeface="Wingdings 3" pitchFamily="18" charset="2"/>
              <a:buNone/>
            </a:lvl2pPr>
            <a:lvl3pPr marL="914377" indent="0" algn="ctr" defTabSz="914377">
              <a:lnSpc>
                <a:spcPct val="90000"/>
              </a:lnSpc>
              <a:spcBef>
                <a:spcPts val="200"/>
              </a:spcBef>
              <a:spcAft>
                <a:spcPts val="400"/>
              </a:spcAft>
              <a:buClr>
                <a:schemeClr val="accent1"/>
              </a:buClr>
              <a:buFont typeface="Wingdings 3" pitchFamily="18" charset="2"/>
              <a:buNone/>
            </a:lvl3pPr>
            <a:lvl4pPr marL="1371566" indent="0" algn="ctr" defTabSz="914377">
              <a:lnSpc>
                <a:spcPct val="90000"/>
              </a:lnSpc>
              <a:spcBef>
                <a:spcPts val="200"/>
              </a:spcBef>
              <a:spcAft>
                <a:spcPts val="400"/>
              </a:spcAft>
              <a:buClr>
                <a:schemeClr val="accent1"/>
              </a:buClr>
              <a:buFont typeface="Wingdings 3" pitchFamily="18" charset="2"/>
              <a:buNone/>
            </a:lvl4pPr>
            <a:lvl5pPr marL="1828754" indent="0" algn="ctr" defTabSz="914377">
              <a:lnSpc>
                <a:spcPct val="90000"/>
              </a:lnSpc>
              <a:spcBef>
                <a:spcPts val="200"/>
              </a:spcBef>
              <a:spcAft>
                <a:spcPts val="400"/>
              </a:spcAft>
              <a:buClr>
                <a:schemeClr val="accent1"/>
              </a:buClr>
              <a:buFont typeface="Wingdings 3" pitchFamily="18" charset="2"/>
              <a:buNone/>
            </a:lvl5pPr>
            <a:lvl6pPr marL="2285943" indent="0" algn="ctr" defTabSz="914377">
              <a:lnSpc>
                <a:spcPct val="90000"/>
              </a:lnSpc>
              <a:spcBef>
                <a:spcPts val="200"/>
              </a:spcBef>
              <a:spcAft>
                <a:spcPts val="400"/>
              </a:spcAft>
              <a:buClr>
                <a:schemeClr val="accent1"/>
              </a:buClr>
              <a:buFont typeface="Wingdings 3" pitchFamily="18" charset="2"/>
              <a:buNone/>
            </a:lvl6pPr>
            <a:lvl7pPr marL="2743131" indent="0" algn="ctr" defTabSz="914377">
              <a:lnSpc>
                <a:spcPct val="90000"/>
              </a:lnSpc>
              <a:spcBef>
                <a:spcPts val="200"/>
              </a:spcBef>
              <a:spcAft>
                <a:spcPts val="400"/>
              </a:spcAft>
              <a:buClr>
                <a:schemeClr val="accent1"/>
              </a:buClr>
              <a:buFont typeface="Wingdings 3" pitchFamily="18" charset="2"/>
              <a:buNone/>
            </a:lvl7pPr>
            <a:lvl8pPr marL="3200320" indent="0" algn="ctr" defTabSz="914377">
              <a:lnSpc>
                <a:spcPct val="90000"/>
              </a:lnSpc>
              <a:spcBef>
                <a:spcPts val="200"/>
              </a:spcBef>
              <a:spcAft>
                <a:spcPts val="400"/>
              </a:spcAft>
              <a:buClr>
                <a:schemeClr val="accent1"/>
              </a:buClr>
              <a:buFont typeface="Wingdings 3" pitchFamily="18" charset="2"/>
              <a:buNone/>
            </a:lvl8pPr>
            <a:lvl9pPr marL="3657509" indent="0" algn="ctr" defTabSz="914377">
              <a:lnSpc>
                <a:spcPct val="90000"/>
              </a:lnSpc>
              <a:spcBef>
                <a:spcPts val="200"/>
              </a:spcBef>
              <a:spcAft>
                <a:spcPts val="400"/>
              </a:spcAft>
              <a:buClr>
                <a:schemeClr val="accent1"/>
              </a:buClr>
              <a:buFont typeface="Wingdings 3" pitchFamily="18" charset="2"/>
              <a:buNone/>
            </a:lvl9pPr>
          </a:lstStyle>
          <a:p>
            <a:pPr lvl="0"/>
            <a:r>
              <a:rPr lang="en-US" sz="2000" dirty="0">
                <a:solidFill>
                  <a:schemeClr val="bg1"/>
                </a:solidFill>
                <a:effectLst>
                  <a:outerShdw blurRad="38100" dist="38100" dir="2700000" algn="tl">
                    <a:srgbClr val="000000">
                      <a:alpha val="43137"/>
                    </a:srgbClr>
                  </a:outerShdw>
                </a:effectLst>
              </a:rPr>
              <a:t>BAWSCA Service Area</a:t>
            </a:r>
          </a:p>
        </p:txBody>
      </p:sp>
      <p:sp>
        <p:nvSpPr>
          <p:cNvPr id="21" name="Text Placeholder 20">
            <a:extLst>
              <a:ext uri="{FF2B5EF4-FFF2-40B4-BE49-F238E27FC236}">
                <a16:creationId xmlns:a16="http://schemas.microsoft.com/office/drawing/2014/main" id="{BC664BEE-9ADD-46F3-AD02-730686B1C160}"/>
              </a:ext>
            </a:extLst>
          </p:cNvPr>
          <p:cNvSpPr>
            <a:spLocks noGrp="1"/>
          </p:cNvSpPr>
          <p:nvPr>
            <p:ph type="body" sz="quarter" idx="11" hasCustomPrompt="1"/>
          </p:nvPr>
        </p:nvSpPr>
        <p:spPr>
          <a:xfrm>
            <a:off x="838200" y="365126"/>
            <a:ext cx="10515600" cy="747713"/>
          </a:xfrm>
          <a:prstGeom prst="rect">
            <a:avLst/>
          </a:prstGeom>
        </p:spPr>
        <p:txBody>
          <a:bodyPr anchor="ctr"/>
          <a:lstStyle>
            <a:lvl1pPr marL="0" indent="0">
              <a:buNone/>
              <a:defRPr sz="3600">
                <a:solidFill>
                  <a:schemeClr val="bg1"/>
                </a:solidFill>
                <a:latin typeface="Gill Sans MT" panose="020B0502020104020203" pitchFamily="34" charset="0"/>
              </a:defRPr>
            </a:lvl1pPr>
          </a:lstStyle>
          <a:p>
            <a:pPr lvl="0"/>
            <a:r>
              <a:rPr lang="en-US" dirty="0"/>
              <a:t>CLICK TO EDIT MASTER TITLE SLIDE</a:t>
            </a:r>
          </a:p>
        </p:txBody>
      </p:sp>
      <p:sp>
        <p:nvSpPr>
          <p:cNvPr id="2" name="TextBox 1">
            <a:extLst>
              <a:ext uri="{FF2B5EF4-FFF2-40B4-BE49-F238E27FC236}">
                <a16:creationId xmlns:a16="http://schemas.microsoft.com/office/drawing/2014/main" id="{BC2B8D48-2605-4850-BE98-B5303EF4C39E}"/>
              </a:ext>
            </a:extLst>
          </p:cNvPr>
          <p:cNvSpPr txBox="1"/>
          <p:nvPr userDrawn="1"/>
        </p:nvSpPr>
        <p:spPr>
          <a:xfrm>
            <a:off x="1155699" y="5997284"/>
            <a:ext cx="5778501" cy="369332"/>
          </a:xfrm>
          <a:prstGeom prst="rect">
            <a:avLst/>
          </a:prstGeom>
          <a:solidFill>
            <a:schemeClr val="accent1">
              <a:lumMod val="50000"/>
            </a:schemeClr>
          </a:solidFill>
        </p:spPr>
        <p:txBody>
          <a:bodyPr wrap="square" rtlCol="0">
            <a:spAutoFit/>
          </a:bodyPr>
          <a:lstStyle/>
          <a:p>
            <a:pPr algn="ctr"/>
            <a:r>
              <a:rPr lang="en-US" dirty="0">
                <a:solidFill>
                  <a:schemeClr val="bg1"/>
                </a:solidFill>
                <a:latin typeface="Franklin Gothic Heavy" panose="020B0903020102020204" pitchFamily="34" charset="0"/>
                <a:cs typeface="Aharoni" panose="02010803020104030203" pitchFamily="2" charset="-79"/>
              </a:rPr>
              <a:t>Every drop counts.  Use Water Wisely.</a:t>
            </a:r>
          </a:p>
        </p:txBody>
      </p:sp>
    </p:spTree>
    <p:extLst>
      <p:ext uri="{BB962C8B-B14F-4D97-AF65-F5344CB8AC3E}">
        <p14:creationId xmlns:p14="http://schemas.microsoft.com/office/powerpoint/2010/main" val="1831411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682493D-7C4A-4A5C-9B4C-0C5EFA4671AD}"/>
              </a:ext>
            </a:extLst>
          </p:cNvPr>
          <p:cNvSpPr>
            <a:spLocks noGrp="1"/>
          </p:cNvSpPr>
          <p:nvPr>
            <p:ph type="subTitle" idx="1" hasCustomPrompt="1"/>
          </p:nvPr>
        </p:nvSpPr>
        <p:spPr>
          <a:xfrm>
            <a:off x="3506652" y="2803888"/>
            <a:ext cx="5074195" cy="1400174"/>
          </a:xfrm>
        </p:spPr>
        <p:txBody>
          <a:bodyPr/>
          <a:lstStyle>
            <a:lvl1pPr marL="0" indent="0" algn="ctr">
              <a:lnSpc>
                <a:spcPct val="150000"/>
              </a:lnSpc>
              <a:spcAft>
                <a:spcPts val="600"/>
              </a:spcAft>
              <a:buNone/>
              <a:defRPr sz="2400">
                <a:solidFill>
                  <a:srgbClr val="0D629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Staff Name, Title </a:t>
            </a:r>
            <a:br>
              <a:rPr lang="en-US" dirty="0"/>
            </a:br>
            <a:r>
              <a:rPr lang="en-US" dirty="0"/>
              <a:t>Contact Information</a:t>
            </a:r>
          </a:p>
        </p:txBody>
      </p:sp>
      <p:sp>
        <p:nvSpPr>
          <p:cNvPr id="7" name="Slide Number Placeholder 5">
            <a:extLst>
              <a:ext uri="{FF2B5EF4-FFF2-40B4-BE49-F238E27FC236}">
                <a16:creationId xmlns:a16="http://schemas.microsoft.com/office/drawing/2014/main" id="{46E900BD-422A-4819-98AF-D59A6A5B7274}"/>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8" name="Title 1">
            <a:extLst>
              <a:ext uri="{FF2B5EF4-FFF2-40B4-BE49-F238E27FC236}">
                <a16:creationId xmlns:a16="http://schemas.microsoft.com/office/drawing/2014/main" id="{8071F541-7DFD-438C-9603-289CBCD5F0C1}"/>
              </a:ext>
            </a:extLst>
          </p:cNvPr>
          <p:cNvSpPr txBox="1">
            <a:spLocks/>
          </p:cNvSpPr>
          <p:nvPr userDrawn="1"/>
        </p:nvSpPr>
        <p:spPr>
          <a:xfrm>
            <a:off x="838200" y="365126"/>
            <a:ext cx="10515600" cy="74707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bg1"/>
                </a:solidFill>
                <a:latin typeface="Gill Sans MT" panose="020B0502020104020203" pitchFamily="34" charset="0"/>
                <a:ea typeface="+mj-ea"/>
                <a:cs typeface="+mj-cs"/>
              </a:defRPr>
            </a:lvl1pPr>
          </a:lstStyle>
          <a:p>
            <a:r>
              <a:rPr lang="en-US" sz="3200" dirty="0"/>
              <a:t>QUESTIONS?  THANK YOU!</a:t>
            </a:r>
          </a:p>
        </p:txBody>
      </p:sp>
      <p:sp>
        <p:nvSpPr>
          <p:cNvPr id="5" name="Text Placeholder 4">
            <a:extLst>
              <a:ext uri="{FF2B5EF4-FFF2-40B4-BE49-F238E27FC236}">
                <a16:creationId xmlns:a16="http://schemas.microsoft.com/office/drawing/2014/main" id="{C4745C88-755A-4FEB-A60C-4F7CD7937334}"/>
              </a:ext>
            </a:extLst>
          </p:cNvPr>
          <p:cNvSpPr>
            <a:spLocks noGrp="1"/>
          </p:cNvSpPr>
          <p:nvPr>
            <p:ph type="body" sz="quarter" idx="10"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2749748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ext Slide: One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5E5B-E80C-47F5-A5F3-F6F7FB6B8E3D}"/>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97ACEA0-35BE-491C-880A-F1592358F518}"/>
              </a:ext>
            </a:extLst>
          </p:cNvPr>
          <p:cNvSpPr>
            <a:spLocks noGrp="1"/>
          </p:cNvSpPr>
          <p:nvPr>
            <p:ph idx="1"/>
          </p:nvPr>
        </p:nvSpPr>
        <p:spPr>
          <a:xfrm>
            <a:off x="838200" y="1704975"/>
            <a:ext cx="10515600" cy="4471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529B7F2-B6B5-4E0E-9F3C-FCB7A2B1C390}"/>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Tree>
    <p:extLst>
      <p:ext uri="{BB962C8B-B14F-4D97-AF65-F5344CB8AC3E}">
        <p14:creationId xmlns:p14="http://schemas.microsoft.com/office/powerpoint/2010/main" val="4032659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A1544A-3DA6-49F6-A7A3-2BD1752FBA1D}"/>
              </a:ext>
            </a:extLst>
          </p:cNvPr>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999159-65D4-48D3-A574-BDEA5B8A71D8}" type="datetime1">
              <a:rPr kumimoji="0" lang="en-US" sz="1800" b="0" i="0" u="none" strike="noStrike" kern="1200" cap="none" spc="0" normalizeH="0" baseline="0" noProof="0" smtClean="0">
                <a:ln>
                  <a:noFill/>
                </a:ln>
                <a:solidFill>
                  <a:srgbClr val="1A1818"/>
                </a:solidFill>
                <a:effectLst/>
                <a:uLnTx/>
                <a:uFillTx/>
                <a:latin typeface="Gill Sans MT"/>
                <a:ea typeface="+mn-ea"/>
                <a:cs typeface="+mn-cs"/>
              </a:rPr>
              <a:t>2/15/2023</a:t>
            </a:fld>
            <a:endParaRPr kumimoji="0" lang="en-US" sz="1800" b="0" i="0" u="none" strike="noStrike" kern="1200" cap="none" spc="0" normalizeH="0" baseline="0" noProof="0" dirty="0">
              <a:ln>
                <a:noFill/>
              </a:ln>
              <a:solidFill>
                <a:srgbClr val="1A1818"/>
              </a:solidFill>
              <a:effectLst/>
              <a:uLnTx/>
              <a:uFillTx/>
              <a:latin typeface="Gill Sans MT"/>
              <a:ea typeface="+mn-ea"/>
              <a:cs typeface="+mn-cs"/>
            </a:endParaRPr>
          </a:p>
        </p:txBody>
      </p:sp>
      <p:sp>
        <p:nvSpPr>
          <p:cNvPr id="3" name="Footer Placeholder 2">
            <a:extLst>
              <a:ext uri="{FF2B5EF4-FFF2-40B4-BE49-F238E27FC236}">
                <a16:creationId xmlns:a16="http://schemas.microsoft.com/office/drawing/2014/main" id="{B86EE0A6-92F2-4D53-8E2D-833995B1E93E}"/>
              </a:ext>
            </a:extLst>
          </p:cNvPr>
          <p:cNvSpPr>
            <a:spLocks noGrp="1"/>
          </p:cNvSpPr>
          <p:nvPr>
            <p:ph type="ftr" sz="quarter" idx="11"/>
          </p:nvPr>
        </p:nvSpPr>
        <p:spPr>
          <a:xfrm>
            <a:off x="3556000" y="6356351"/>
            <a:ext cx="4470400" cy="365125"/>
          </a:xfrm>
          <a:prstGeom prst="rect">
            <a:avLst/>
          </a:prstGeom>
        </p:spPr>
        <p:txBody>
          <a:bodyPr/>
          <a:lstStyle>
            <a:lvl1pPr eaLnBrk="1" fontAlgn="auto" hangingPunct="1">
              <a:spcBef>
                <a:spcPts val="0"/>
              </a:spcBef>
              <a:spcAft>
                <a:spcPts val="0"/>
              </a:spcAft>
              <a:defRPr>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1818"/>
              </a:solidFill>
              <a:effectLst/>
              <a:uLnTx/>
              <a:uFillTx/>
              <a:latin typeface="Gill Sans MT"/>
              <a:ea typeface="+mn-ea"/>
              <a:cs typeface="+mn-cs"/>
            </a:endParaRPr>
          </a:p>
        </p:txBody>
      </p:sp>
      <p:sp>
        <p:nvSpPr>
          <p:cNvPr id="4" name="Slide Number Placeholder 3">
            <a:extLst>
              <a:ext uri="{FF2B5EF4-FFF2-40B4-BE49-F238E27FC236}">
                <a16:creationId xmlns:a16="http://schemas.microsoft.com/office/drawing/2014/main" id="{D40BC066-4F6B-43A9-B9FE-CF02F0C991EF}"/>
              </a:ext>
            </a:extLst>
          </p:cNvPr>
          <p:cNvSpPr>
            <a:spLocks noGrp="1"/>
          </p:cNvSpPr>
          <p:nvPr>
            <p:ph type="sldNum" sz="quarter" idx="12"/>
          </p:nvPr>
        </p:nvSpPr>
        <p:spPr/>
        <p:txBody>
          <a:bodyPr/>
          <a:lstStyle>
            <a:lvl1pPr>
              <a:defRPr smtClean="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7D70542-CE69-4780-8DA5-467F55D8056D}" type="slidenum">
              <a:rPr kumimoji="0" lang="en-US" altLang="en-US" sz="1100" b="0" i="0" u="none" strike="noStrike" kern="1200" cap="none" spc="0" normalizeH="0" baseline="0" noProof="0">
                <a:ln>
                  <a:noFill/>
                </a:ln>
                <a:solidFill>
                  <a:srgbClr val="1A1818"/>
                </a:solidFill>
                <a:effectLst/>
                <a:uLnTx/>
                <a:uFillTx/>
                <a:latin typeface="Gill Sans MT" panose="020B0502020104020203"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100" b="0" i="0" u="none" strike="noStrike" kern="1200" cap="none" spc="0" normalizeH="0" baseline="0" noProof="0" dirty="0">
              <a:ln>
                <a:noFill/>
              </a:ln>
              <a:solidFill>
                <a:srgbClr val="1A1818"/>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46874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ext Box 226">
            <a:extLst>
              <a:ext uri="{FF2B5EF4-FFF2-40B4-BE49-F238E27FC236}">
                <a16:creationId xmlns:a16="http://schemas.microsoft.com/office/drawing/2014/main" id="{DBB4C0A6-D30B-0BA3-AE04-5838687DEEFF}"/>
              </a:ext>
            </a:extLst>
          </p:cNvPr>
          <p:cNvSpPr txBox="1">
            <a:spLocks noChangeArrowheads="1"/>
          </p:cNvSpPr>
          <p:nvPr userDrawn="1"/>
        </p:nvSpPr>
        <p:spPr bwMode="auto">
          <a:xfrm>
            <a:off x="304800" y="381000"/>
            <a:ext cx="3149600" cy="457200"/>
          </a:xfrm>
          <a:prstGeom prst="rect">
            <a:avLst/>
          </a:prstGeom>
          <a:noFill/>
          <a:ln>
            <a:noFill/>
          </a:ln>
        </p:spPr>
        <p:txBody>
          <a:bodyPr>
            <a:spAutoFit/>
          </a:bodyPr>
          <a:lstStyle>
            <a:lvl1pPr eaLnBrk="0" hangingPunct="0">
              <a:defRPr sz="2400">
                <a:solidFill>
                  <a:schemeClr val="tx1"/>
                </a:solidFill>
                <a:latin typeface="Palatino" pitchFamily="18" charset="0"/>
              </a:defRPr>
            </a:lvl1pPr>
            <a:lvl2pPr marL="742950" indent="-285750" eaLnBrk="0" hangingPunct="0">
              <a:defRPr sz="2400">
                <a:solidFill>
                  <a:schemeClr val="tx1"/>
                </a:solidFill>
                <a:latin typeface="Palatino" pitchFamily="18" charset="0"/>
              </a:defRPr>
            </a:lvl2pPr>
            <a:lvl3pPr marL="1143000" indent="-228600" eaLnBrk="0" hangingPunct="0">
              <a:defRPr sz="2400">
                <a:solidFill>
                  <a:schemeClr val="tx1"/>
                </a:solidFill>
                <a:latin typeface="Palatino" pitchFamily="18" charset="0"/>
              </a:defRPr>
            </a:lvl3pPr>
            <a:lvl4pPr marL="1600200" indent="-228600" eaLnBrk="0" hangingPunct="0">
              <a:defRPr sz="2400">
                <a:solidFill>
                  <a:schemeClr val="tx1"/>
                </a:solidFill>
                <a:latin typeface="Palatino" pitchFamily="18" charset="0"/>
              </a:defRPr>
            </a:lvl4pPr>
            <a:lvl5pPr marL="2057400" indent="-228600" eaLnBrk="0" hangingPunct="0">
              <a:defRPr sz="2400">
                <a:solidFill>
                  <a:schemeClr val="tx1"/>
                </a:solidFill>
                <a:latin typeface="Palatino" pitchFamily="18" charset="0"/>
              </a:defRPr>
            </a:lvl5pPr>
            <a:lvl6pPr marL="2514600" indent="-228600" algn="r" eaLnBrk="0" fontAlgn="base" hangingPunct="0">
              <a:spcBef>
                <a:spcPct val="0"/>
              </a:spcBef>
              <a:spcAft>
                <a:spcPct val="0"/>
              </a:spcAft>
              <a:defRPr sz="2400">
                <a:solidFill>
                  <a:schemeClr val="tx1"/>
                </a:solidFill>
                <a:latin typeface="Palatino" pitchFamily="18" charset="0"/>
              </a:defRPr>
            </a:lvl6pPr>
            <a:lvl7pPr marL="2971800" indent="-228600" algn="r" eaLnBrk="0" fontAlgn="base" hangingPunct="0">
              <a:spcBef>
                <a:spcPct val="0"/>
              </a:spcBef>
              <a:spcAft>
                <a:spcPct val="0"/>
              </a:spcAft>
              <a:defRPr sz="2400">
                <a:solidFill>
                  <a:schemeClr val="tx1"/>
                </a:solidFill>
                <a:latin typeface="Palatino" pitchFamily="18" charset="0"/>
              </a:defRPr>
            </a:lvl7pPr>
            <a:lvl8pPr marL="3429000" indent="-228600" algn="r" eaLnBrk="0" fontAlgn="base" hangingPunct="0">
              <a:spcBef>
                <a:spcPct val="0"/>
              </a:spcBef>
              <a:spcAft>
                <a:spcPct val="0"/>
              </a:spcAft>
              <a:defRPr sz="2400">
                <a:solidFill>
                  <a:schemeClr val="tx1"/>
                </a:solidFill>
                <a:latin typeface="Palatino" pitchFamily="18" charset="0"/>
              </a:defRPr>
            </a:lvl8pPr>
            <a:lvl9pPr marL="3886200" indent="-228600" algn="r" eaLnBrk="0" fontAlgn="base" hangingPunct="0">
              <a:spcBef>
                <a:spcPct val="0"/>
              </a:spcBef>
              <a:spcAft>
                <a:spcPct val="0"/>
              </a:spcAft>
              <a:defRPr sz="2400">
                <a:solidFill>
                  <a:schemeClr val="tx1"/>
                </a:solidFill>
                <a:latin typeface="Palatino" pitchFamily="18" charset="0"/>
              </a:defRPr>
            </a:lvl9pPr>
          </a:lstStyle>
          <a:p>
            <a:pPr eaLnBrk="1" hangingPunct="1">
              <a:spcBef>
                <a:spcPct val="50000"/>
              </a:spcBef>
              <a:defRPr/>
            </a:pPr>
            <a:endParaRPr lang="en-US" altLang="en-US" dirty="0">
              <a:latin typeface="Times New Roman" panose="02020603050405020304" pitchFamily="18" charset="0"/>
            </a:endParaRPr>
          </a:p>
        </p:txBody>
      </p:sp>
      <p:sp>
        <p:nvSpPr>
          <p:cNvPr id="3" name="Rectangle 228">
            <a:extLst>
              <a:ext uri="{FF2B5EF4-FFF2-40B4-BE49-F238E27FC236}">
                <a16:creationId xmlns:a16="http://schemas.microsoft.com/office/drawing/2014/main" id="{CA140266-3F8B-61A0-7FB9-5622C3122A76}"/>
              </a:ext>
            </a:extLst>
          </p:cNvPr>
          <p:cNvSpPr>
            <a:spLocks noChangeArrowheads="1"/>
          </p:cNvSpPr>
          <p:nvPr userDrawn="1"/>
        </p:nvSpPr>
        <p:spPr bwMode="auto">
          <a:xfrm>
            <a:off x="5378450" y="2719388"/>
            <a:ext cx="12192000" cy="461962"/>
          </a:xfrm>
          <a:prstGeom prst="rect">
            <a:avLst/>
          </a:prstGeom>
          <a:noFill/>
          <a:ln>
            <a:noFill/>
          </a:ln>
        </p:spPr>
        <p:txBody>
          <a:bodyPr>
            <a:spAutoFit/>
          </a:bodyPr>
          <a:lstStyle>
            <a:lvl1pPr eaLnBrk="0" hangingPunct="0">
              <a:defRPr sz="2400">
                <a:solidFill>
                  <a:schemeClr val="tx1"/>
                </a:solidFill>
                <a:latin typeface="Palatino" pitchFamily="18" charset="0"/>
              </a:defRPr>
            </a:lvl1pPr>
            <a:lvl2pPr marL="742950" indent="-285750" eaLnBrk="0" hangingPunct="0">
              <a:defRPr sz="2400">
                <a:solidFill>
                  <a:schemeClr val="tx1"/>
                </a:solidFill>
                <a:latin typeface="Palatino" pitchFamily="18" charset="0"/>
              </a:defRPr>
            </a:lvl2pPr>
            <a:lvl3pPr marL="1143000" indent="-228600" eaLnBrk="0" hangingPunct="0">
              <a:defRPr sz="2400">
                <a:solidFill>
                  <a:schemeClr val="tx1"/>
                </a:solidFill>
                <a:latin typeface="Palatino" pitchFamily="18" charset="0"/>
              </a:defRPr>
            </a:lvl3pPr>
            <a:lvl4pPr marL="1600200" indent="-228600" eaLnBrk="0" hangingPunct="0">
              <a:defRPr sz="2400">
                <a:solidFill>
                  <a:schemeClr val="tx1"/>
                </a:solidFill>
                <a:latin typeface="Palatino" pitchFamily="18" charset="0"/>
              </a:defRPr>
            </a:lvl4pPr>
            <a:lvl5pPr marL="2057400" indent="-228600" eaLnBrk="0" hangingPunct="0">
              <a:defRPr sz="2400">
                <a:solidFill>
                  <a:schemeClr val="tx1"/>
                </a:solidFill>
                <a:latin typeface="Palatino" pitchFamily="18" charset="0"/>
              </a:defRPr>
            </a:lvl5pPr>
            <a:lvl6pPr marL="2514600" indent="-228600" algn="r" eaLnBrk="0" fontAlgn="base" hangingPunct="0">
              <a:spcBef>
                <a:spcPct val="0"/>
              </a:spcBef>
              <a:spcAft>
                <a:spcPct val="0"/>
              </a:spcAft>
              <a:defRPr sz="2400">
                <a:solidFill>
                  <a:schemeClr val="tx1"/>
                </a:solidFill>
                <a:latin typeface="Palatino" pitchFamily="18" charset="0"/>
              </a:defRPr>
            </a:lvl6pPr>
            <a:lvl7pPr marL="2971800" indent="-228600" algn="r" eaLnBrk="0" fontAlgn="base" hangingPunct="0">
              <a:spcBef>
                <a:spcPct val="0"/>
              </a:spcBef>
              <a:spcAft>
                <a:spcPct val="0"/>
              </a:spcAft>
              <a:defRPr sz="2400">
                <a:solidFill>
                  <a:schemeClr val="tx1"/>
                </a:solidFill>
                <a:latin typeface="Palatino" pitchFamily="18" charset="0"/>
              </a:defRPr>
            </a:lvl7pPr>
            <a:lvl8pPr marL="3429000" indent="-228600" algn="r" eaLnBrk="0" fontAlgn="base" hangingPunct="0">
              <a:spcBef>
                <a:spcPct val="0"/>
              </a:spcBef>
              <a:spcAft>
                <a:spcPct val="0"/>
              </a:spcAft>
              <a:defRPr sz="2400">
                <a:solidFill>
                  <a:schemeClr val="tx1"/>
                </a:solidFill>
                <a:latin typeface="Palatino" pitchFamily="18" charset="0"/>
              </a:defRPr>
            </a:lvl8pPr>
            <a:lvl9pPr marL="3886200" indent="-228600" algn="r" eaLnBrk="0" fontAlgn="base" hangingPunct="0">
              <a:spcBef>
                <a:spcPct val="0"/>
              </a:spcBef>
              <a:spcAft>
                <a:spcPct val="0"/>
              </a:spcAft>
              <a:defRPr sz="2400">
                <a:solidFill>
                  <a:schemeClr val="tx1"/>
                </a:solidFill>
                <a:latin typeface="Palatino" pitchFamily="18" charset="0"/>
              </a:defRPr>
            </a:lvl9pPr>
          </a:lstStyle>
          <a:p>
            <a:pPr algn="r" eaLnBrk="1" hangingPunct="1">
              <a:defRPr/>
            </a:pPr>
            <a:endParaRPr lang="en-US" altLang="en-US" dirty="0">
              <a:latin typeface="Times New Roman" panose="02020603050405020304" pitchFamily="18" charset="0"/>
            </a:endParaRPr>
          </a:p>
        </p:txBody>
      </p:sp>
      <p:sp>
        <p:nvSpPr>
          <p:cNvPr id="4" name="Line 233">
            <a:extLst>
              <a:ext uri="{FF2B5EF4-FFF2-40B4-BE49-F238E27FC236}">
                <a16:creationId xmlns:a16="http://schemas.microsoft.com/office/drawing/2014/main" id="{871EA738-AF70-7C01-1DAC-F735827DD379}"/>
              </a:ext>
            </a:extLst>
          </p:cNvPr>
          <p:cNvSpPr>
            <a:spLocks noChangeShapeType="1"/>
          </p:cNvSpPr>
          <p:nvPr userDrawn="1"/>
        </p:nvSpPr>
        <p:spPr bwMode="auto">
          <a:xfrm>
            <a:off x="609600" y="1219200"/>
            <a:ext cx="10972800" cy="0"/>
          </a:xfrm>
          <a:prstGeom prst="line">
            <a:avLst/>
          </a:prstGeom>
          <a:noFill/>
          <a:ln w="57150">
            <a:solidFill>
              <a:srgbClr val="007DC3"/>
            </a:solidFill>
            <a:round/>
            <a:headEnd/>
            <a:tailEnd/>
          </a:ln>
          <a:extLst>
            <a:ext uri="{909E8E84-426E-40DD-AFC4-6F175D3DCCD1}">
              <a14:hiddenFill xmlns:a14="http://schemas.microsoft.com/office/drawing/2010/main">
                <a:noFill/>
              </a14:hiddenFill>
            </a:ext>
          </a:extLst>
        </p:spPr>
        <p:txBody>
          <a:bodyPr wrap="none"/>
          <a:lstStyle/>
          <a:p>
            <a:endParaRPr lang="en-US"/>
          </a:p>
        </p:txBody>
      </p:sp>
      <p:pic>
        <p:nvPicPr>
          <p:cNvPr id="5" name="Picture 12" descr="SFWPS-Vert_4c">
            <a:extLst>
              <a:ext uri="{FF2B5EF4-FFF2-40B4-BE49-F238E27FC236}">
                <a16:creationId xmlns:a16="http://schemas.microsoft.com/office/drawing/2014/main" id="{05A8583F-A733-5331-CCD6-F03208067B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0200" y="152400"/>
            <a:ext cx="22098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a:t>Click to edit Master subtitle style</a:t>
            </a:r>
          </a:p>
        </p:txBody>
      </p:sp>
      <p:sp>
        <p:nvSpPr>
          <p:cNvPr id="129030" name="Rectangle 2"/>
          <p:cNvSpPr>
            <a:spLocks noGrp="1" noChangeArrowheads="1"/>
          </p:cNvSpPr>
          <p:nvPr>
            <p:ph type="ctrTitle"/>
          </p:nvPr>
        </p:nvSpPr>
        <p:spPr>
          <a:xfrm>
            <a:off x="914400" y="2130426"/>
            <a:ext cx="10363200" cy="1470025"/>
          </a:xfrm>
        </p:spPr>
        <p:txBody>
          <a:bodyPr/>
          <a:lstStyle>
            <a:lvl1pPr>
              <a:defRPr/>
            </a:lvl1pPr>
          </a:lstStyle>
          <a:p>
            <a:pPr lvl="0"/>
            <a:r>
              <a:rPr lang="en-US" noProof="0"/>
              <a:t>Click to edit Master title style</a:t>
            </a:r>
          </a:p>
        </p:txBody>
      </p:sp>
      <p:sp>
        <p:nvSpPr>
          <p:cNvPr id="6" name="Rectangle 4">
            <a:extLst>
              <a:ext uri="{FF2B5EF4-FFF2-40B4-BE49-F238E27FC236}">
                <a16:creationId xmlns:a16="http://schemas.microsoft.com/office/drawing/2014/main" id="{C407380E-442D-3C32-833D-4DE946DFD499}"/>
              </a:ext>
            </a:extLst>
          </p:cNvPr>
          <p:cNvSpPr>
            <a:spLocks noGrp="1" noChangeArrowheads="1"/>
          </p:cNvSpPr>
          <p:nvPr>
            <p:ph type="dt" sz="half" idx="10"/>
          </p:nvPr>
        </p:nvSpPr>
        <p:spPr>
          <a:xfrm>
            <a:off x="609600" y="6245225"/>
            <a:ext cx="2844800" cy="476250"/>
          </a:xfrm>
        </p:spPr>
        <p:txBody>
          <a:bodyPr/>
          <a:lstStyle>
            <a:lvl1pPr>
              <a:defRPr/>
            </a:lvl1pPr>
          </a:lstStyle>
          <a:p>
            <a:pPr>
              <a:defRPr/>
            </a:pPr>
            <a:fld id="{A08B2B75-8BBB-4F35-8772-226715497A29}" type="datetime1">
              <a:rPr lang="en-US"/>
              <a:pPr>
                <a:defRPr/>
              </a:pPr>
              <a:t>2/15/2023</a:t>
            </a:fld>
            <a:endParaRPr lang="en-US" dirty="0"/>
          </a:p>
        </p:txBody>
      </p:sp>
      <p:sp>
        <p:nvSpPr>
          <p:cNvPr id="7" name="Rectangle 5">
            <a:extLst>
              <a:ext uri="{FF2B5EF4-FFF2-40B4-BE49-F238E27FC236}">
                <a16:creationId xmlns:a16="http://schemas.microsoft.com/office/drawing/2014/main" id="{C42FAA87-C6B9-0F05-8240-6CBF0AF061EF}"/>
              </a:ext>
            </a:extLst>
          </p:cNvPr>
          <p:cNvSpPr>
            <a:spLocks noGrp="1" noChangeArrowheads="1"/>
          </p:cNvSpPr>
          <p:nvPr>
            <p:ph type="ftr" sz="quarter" idx="11"/>
          </p:nvPr>
        </p:nvSpPr>
        <p:spPr>
          <a:xfrm>
            <a:off x="4165600" y="6245225"/>
            <a:ext cx="3860800" cy="476250"/>
          </a:xfrm>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D68C329-AB73-14C7-52E0-183976CA2CDF}"/>
              </a:ext>
            </a:extLst>
          </p:cNvPr>
          <p:cNvSpPr>
            <a:spLocks noGrp="1" noChangeArrowheads="1"/>
          </p:cNvSpPr>
          <p:nvPr>
            <p:ph type="sldNum" sz="quarter" idx="12"/>
          </p:nvPr>
        </p:nvSpPr>
        <p:spPr>
          <a:xfrm>
            <a:off x="8737600" y="6245225"/>
            <a:ext cx="2844800" cy="476250"/>
          </a:xfrm>
        </p:spPr>
        <p:txBody>
          <a:bodyPr/>
          <a:lstStyle>
            <a:lvl1pPr>
              <a:defRPr/>
            </a:lvl1pPr>
          </a:lstStyle>
          <a:p>
            <a:pPr>
              <a:defRPr/>
            </a:pPr>
            <a:fld id="{D3A31FCB-FB47-4901-88FF-DC8364BB167E}" type="slidenum">
              <a:rPr lang="en-US" altLang="en-US"/>
              <a:pPr>
                <a:defRPr/>
              </a:pPr>
              <a:t>‹#›</a:t>
            </a:fld>
            <a:endParaRPr lang="en-US" altLang="en-US"/>
          </a:p>
        </p:txBody>
      </p:sp>
    </p:spTree>
    <p:extLst>
      <p:ext uri="{BB962C8B-B14F-4D97-AF65-F5344CB8AC3E}">
        <p14:creationId xmlns:p14="http://schemas.microsoft.com/office/powerpoint/2010/main" val="275873116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0683A1-83D6-0025-2C25-4FE7E7B96D75}"/>
              </a:ext>
            </a:extLst>
          </p:cNvPr>
          <p:cNvSpPr>
            <a:spLocks noGrp="1" noChangeArrowheads="1"/>
          </p:cNvSpPr>
          <p:nvPr>
            <p:ph type="dt" sz="half" idx="10"/>
          </p:nvPr>
        </p:nvSpPr>
        <p:spPr>
          <a:ln/>
        </p:spPr>
        <p:txBody>
          <a:bodyPr/>
          <a:lstStyle>
            <a:lvl1pPr>
              <a:defRPr/>
            </a:lvl1pPr>
          </a:lstStyle>
          <a:p>
            <a:pPr>
              <a:defRPr/>
            </a:pPr>
            <a:fld id="{981D3A5C-5BA4-403E-9340-EB9A582F647C}" type="datetime1">
              <a:rPr lang="en-US"/>
              <a:pPr>
                <a:defRPr/>
              </a:pPr>
              <a:t>2/15/2023</a:t>
            </a:fld>
            <a:endParaRPr lang="en-US" dirty="0"/>
          </a:p>
        </p:txBody>
      </p:sp>
      <p:sp>
        <p:nvSpPr>
          <p:cNvPr id="5" name="Rectangle 5">
            <a:extLst>
              <a:ext uri="{FF2B5EF4-FFF2-40B4-BE49-F238E27FC236}">
                <a16:creationId xmlns:a16="http://schemas.microsoft.com/office/drawing/2014/main" id="{91760C5B-F742-4AEE-1B8A-E14B13E1CC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40A77D-D801-5EA0-F2DA-3718FCBD8A65}"/>
              </a:ext>
            </a:extLst>
          </p:cNvPr>
          <p:cNvSpPr>
            <a:spLocks noGrp="1" noChangeArrowheads="1"/>
          </p:cNvSpPr>
          <p:nvPr>
            <p:ph type="sldNum" sz="quarter" idx="12"/>
          </p:nvPr>
        </p:nvSpPr>
        <p:spPr>
          <a:ln/>
        </p:spPr>
        <p:txBody>
          <a:bodyPr/>
          <a:lstStyle>
            <a:lvl1pPr>
              <a:defRPr/>
            </a:lvl1pPr>
          </a:lstStyle>
          <a:p>
            <a:pPr>
              <a:defRPr/>
            </a:pPr>
            <a:fld id="{D658EA8A-16D2-4026-B044-09BA315F82B4}" type="slidenum">
              <a:rPr lang="en-US" altLang="en-US"/>
              <a:pPr>
                <a:defRPr/>
              </a:pPr>
              <a:t>‹#›</a:t>
            </a:fld>
            <a:endParaRPr lang="en-US" altLang="en-US"/>
          </a:p>
        </p:txBody>
      </p:sp>
    </p:spTree>
    <p:extLst>
      <p:ext uri="{BB962C8B-B14F-4D97-AF65-F5344CB8AC3E}">
        <p14:creationId xmlns:p14="http://schemas.microsoft.com/office/powerpoint/2010/main" val="1774858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899DF1-FA01-24C2-60C1-06CA8DDF0511}"/>
              </a:ext>
            </a:extLst>
          </p:cNvPr>
          <p:cNvSpPr>
            <a:spLocks noGrp="1" noChangeArrowheads="1"/>
          </p:cNvSpPr>
          <p:nvPr>
            <p:ph type="dt" sz="half" idx="10"/>
          </p:nvPr>
        </p:nvSpPr>
        <p:spPr>
          <a:ln/>
        </p:spPr>
        <p:txBody>
          <a:bodyPr/>
          <a:lstStyle>
            <a:lvl1pPr>
              <a:defRPr/>
            </a:lvl1pPr>
          </a:lstStyle>
          <a:p>
            <a:pPr>
              <a:defRPr/>
            </a:pPr>
            <a:fld id="{03564F34-5E92-4469-B4E1-793C8AC134FD}" type="datetime1">
              <a:rPr lang="en-US"/>
              <a:pPr>
                <a:defRPr/>
              </a:pPr>
              <a:t>2/15/2023</a:t>
            </a:fld>
            <a:endParaRPr lang="en-US" dirty="0"/>
          </a:p>
        </p:txBody>
      </p:sp>
      <p:sp>
        <p:nvSpPr>
          <p:cNvPr id="5" name="Rectangle 5">
            <a:extLst>
              <a:ext uri="{FF2B5EF4-FFF2-40B4-BE49-F238E27FC236}">
                <a16:creationId xmlns:a16="http://schemas.microsoft.com/office/drawing/2014/main" id="{CE213BB4-B265-1FAE-5262-94A7EE4834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4673FF-A65A-BE1D-4B88-0745796E5249}"/>
              </a:ext>
            </a:extLst>
          </p:cNvPr>
          <p:cNvSpPr>
            <a:spLocks noGrp="1" noChangeArrowheads="1"/>
          </p:cNvSpPr>
          <p:nvPr>
            <p:ph type="sldNum" sz="quarter" idx="12"/>
          </p:nvPr>
        </p:nvSpPr>
        <p:spPr>
          <a:ln/>
        </p:spPr>
        <p:txBody>
          <a:bodyPr/>
          <a:lstStyle>
            <a:lvl1pPr>
              <a:defRPr/>
            </a:lvl1pPr>
          </a:lstStyle>
          <a:p>
            <a:pPr>
              <a:defRPr/>
            </a:pPr>
            <a:fld id="{06C45F65-61FB-44F5-9316-3E8EDA20B325}" type="slidenum">
              <a:rPr lang="en-US" altLang="en-US"/>
              <a:pPr>
                <a:defRPr/>
              </a:pPr>
              <a:t>‹#›</a:t>
            </a:fld>
            <a:endParaRPr lang="en-US" altLang="en-US"/>
          </a:p>
        </p:txBody>
      </p:sp>
    </p:spTree>
    <p:extLst>
      <p:ext uri="{BB962C8B-B14F-4D97-AF65-F5344CB8AC3E}">
        <p14:creationId xmlns:p14="http://schemas.microsoft.com/office/powerpoint/2010/main" val="1519757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0"/>
            <a:ext cx="5488517"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8" y="1600200"/>
            <a:ext cx="5490633"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C704AB9-3C2B-4657-6E16-36B993E6C613}"/>
              </a:ext>
            </a:extLst>
          </p:cNvPr>
          <p:cNvSpPr>
            <a:spLocks noGrp="1" noChangeArrowheads="1"/>
          </p:cNvSpPr>
          <p:nvPr>
            <p:ph type="dt" sz="half" idx="10"/>
          </p:nvPr>
        </p:nvSpPr>
        <p:spPr>
          <a:ln/>
        </p:spPr>
        <p:txBody>
          <a:bodyPr/>
          <a:lstStyle>
            <a:lvl1pPr>
              <a:defRPr/>
            </a:lvl1pPr>
          </a:lstStyle>
          <a:p>
            <a:pPr>
              <a:defRPr/>
            </a:pPr>
            <a:fld id="{1C8F5525-2BE4-4377-9CD8-A26A8AB4A0CA}" type="datetime1">
              <a:rPr lang="en-US"/>
              <a:pPr>
                <a:defRPr/>
              </a:pPr>
              <a:t>2/15/2023</a:t>
            </a:fld>
            <a:endParaRPr lang="en-US" dirty="0"/>
          </a:p>
        </p:txBody>
      </p:sp>
      <p:sp>
        <p:nvSpPr>
          <p:cNvPr id="6" name="Rectangle 5">
            <a:extLst>
              <a:ext uri="{FF2B5EF4-FFF2-40B4-BE49-F238E27FC236}">
                <a16:creationId xmlns:a16="http://schemas.microsoft.com/office/drawing/2014/main" id="{71742260-A0F3-EE84-ED89-BA488C3F78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3738609-50C6-6350-EAFD-8CF13313E9C3}"/>
              </a:ext>
            </a:extLst>
          </p:cNvPr>
          <p:cNvSpPr>
            <a:spLocks noGrp="1" noChangeArrowheads="1"/>
          </p:cNvSpPr>
          <p:nvPr>
            <p:ph type="sldNum" sz="quarter" idx="12"/>
          </p:nvPr>
        </p:nvSpPr>
        <p:spPr>
          <a:ln/>
        </p:spPr>
        <p:txBody>
          <a:bodyPr/>
          <a:lstStyle>
            <a:lvl1pPr>
              <a:defRPr/>
            </a:lvl1pPr>
          </a:lstStyle>
          <a:p>
            <a:pPr>
              <a:defRPr/>
            </a:pPr>
            <a:fld id="{4465FFCE-7698-44C0-B178-781B85AEE4C3}" type="slidenum">
              <a:rPr lang="en-US" altLang="en-US"/>
              <a:pPr>
                <a:defRPr/>
              </a:pPr>
              <a:t>‹#›</a:t>
            </a:fld>
            <a:endParaRPr lang="en-US" altLang="en-US"/>
          </a:p>
        </p:txBody>
      </p:sp>
    </p:spTree>
    <p:extLst>
      <p:ext uri="{BB962C8B-B14F-4D97-AF65-F5344CB8AC3E}">
        <p14:creationId xmlns:p14="http://schemas.microsoft.com/office/powerpoint/2010/main" val="2843576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CDBABD-EA52-E39B-3644-69D236CBD7A4}"/>
              </a:ext>
            </a:extLst>
          </p:cNvPr>
          <p:cNvSpPr>
            <a:spLocks noGrp="1" noChangeArrowheads="1"/>
          </p:cNvSpPr>
          <p:nvPr>
            <p:ph type="dt" sz="half" idx="10"/>
          </p:nvPr>
        </p:nvSpPr>
        <p:spPr>
          <a:ln/>
        </p:spPr>
        <p:txBody>
          <a:bodyPr/>
          <a:lstStyle>
            <a:lvl1pPr>
              <a:defRPr/>
            </a:lvl1pPr>
          </a:lstStyle>
          <a:p>
            <a:pPr>
              <a:defRPr/>
            </a:pPr>
            <a:fld id="{A342530B-0D18-47B6-A6F5-BF77999FBB7F}" type="datetime1">
              <a:rPr lang="en-US"/>
              <a:pPr>
                <a:defRPr/>
              </a:pPr>
              <a:t>2/15/2023</a:t>
            </a:fld>
            <a:endParaRPr lang="en-US" dirty="0"/>
          </a:p>
        </p:txBody>
      </p:sp>
      <p:sp>
        <p:nvSpPr>
          <p:cNvPr id="8" name="Rectangle 5">
            <a:extLst>
              <a:ext uri="{FF2B5EF4-FFF2-40B4-BE49-F238E27FC236}">
                <a16:creationId xmlns:a16="http://schemas.microsoft.com/office/drawing/2014/main" id="{C667191F-F97B-3DDE-1F44-C3C4194F54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736F9B4-0B63-19D7-30FC-BCAE9754FE0C}"/>
              </a:ext>
            </a:extLst>
          </p:cNvPr>
          <p:cNvSpPr>
            <a:spLocks noGrp="1" noChangeArrowheads="1"/>
          </p:cNvSpPr>
          <p:nvPr>
            <p:ph type="sldNum" sz="quarter" idx="12"/>
          </p:nvPr>
        </p:nvSpPr>
        <p:spPr>
          <a:ln/>
        </p:spPr>
        <p:txBody>
          <a:bodyPr/>
          <a:lstStyle>
            <a:lvl1pPr>
              <a:defRPr/>
            </a:lvl1pPr>
          </a:lstStyle>
          <a:p>
            <a:pPr>
              <a:defRPr/>
            </a:pPr>
            <a:fld id="{5166A358-A8C9-4EF3-9F00-83D791D6C0BF}" type="slidenum">
              <a:rPr lang="en-US" altLang="en-US"/>
              <a:pPr>
                <a:defRPr/>
              </a:pPr>
              <a:t>‹#›</a:t>
            </a:fld>
            <a:endParaRPr lang="en-US" altLang="en-US"/>
          </a:p>
        </p:txBody>
      </p:sp>
    </p:spTree>
    <p:extLst>
      <p:ext uri="{BB962C8B-B14F-4D97-AF65-F5344CB8AC3E}">
        <p14:creationId xmlns:p14="http://schemas.microsoft.com/office/powerpoint/2010/main" val="2791634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88DA5B-A802-6BBA-1FD2-01F782B26010}"/>
              </a:ext>
            </a:extLst>
          </p:cNvPr>
          <p:cNvSpPr>
            <a:spLocks noGrp="1" noChangeArrowheads="1"/>
          </p:cNvSpPr>
          <p:nvPr>
            <p:ph type="dt" sz="half" idx="10"/>
          </p:nvPr>
        </p:nvSpPr>
        <p:spPr>
          <a:ln/>
        </p:spPr>
        <p:txBody>
          <a:bodyPr/>
          <a:lstStyle>
            <a:lvl1pPr>
              <a:defRPr/>
            </a:lvl1pPr>
          </a:lstStyle>
          <a:p>
            <a:pPr>
              <a:defRPr/>
            </a:pPr>
            <a:fld id="{0CD365B4-4A28-4476-869C-02E72F3BCB2C}" type="datetime1">
              <a:rPr lang="en-US"/>
              <a:pPr>
                <a:defRPr/>
              </a:pPr>
              <a:t>2/15/2023</a:t>
            </a:fld>
            <a:endParaRPr lang="en-US" dirty="0"/>
          </a:p>
        </p:txBody>
      </p:sp>
      <p:sp>
        <p:nvSpPr>
          <p:cNvPr id="4" name="Rectangle 5">
            <a:extLst>
              <a:ext uri="{FF2B5EF4-FFF2-40B4-BE49-F238E27FC236}">
                <a16:creationId xmlns:a16="http://schemas.microsoft.com/office/drawing/2014/main" id="{D9422117-E670-B360-030E-D3D274AFA5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19E658D-1180-2A9A-7B64-8DFF5FF70BB3}"/>
              </a:ext>
            </a:extLst>
          </p:cNvPr>
          <p:cNvSpPr>
            <a:spLocks noGrp="1" noChangeArrowheads="1"/>
          </p:cNvSpPr>
          <p:nvPr>
            <p:ph type="sldNum" sz="quarter" idx="12"/>
          </p:nvPr>
        </p:nvSpPr>
        <p:spPr>
          <a:ln/>
        </p:spPr>
        <p:txBody>
          <a:bodyPr/>
          <a:lstStyle>
            <a:lvl1pPr>
              <a:defRPr/>
            </a:lvl1pPr>
          </a:lstStyle>
          <a:p>
            <a:pPr>
              <a:defRPr/>
            </a:pPr>
            <a:fld id="{7F47DB55-D7A6-4581-809D-150BFC38E2C0}" type="slidenum">
              <a:rPr lang="en-US" altLang="en-US"/>
              <a:pPr>
                <a:defRPr/>
              </a:pPr>
              <a:t>‹#›</a:t>
            </a:fld>
            <a:endParaRPr lang="en-US" altLang="en-US"/>
          </a:p>
        </p:txBody>
      </p:sp>
    </p:spTree>
    <p:extLst>
      <p:ext uri="{BB962C8B-B14F-4D97-AF65-F5344CB8AC3E}">
        <p14:creationId xmlns:p14="http://schemas.microsoft.com/office/powerpoint/2010/main" val="1185006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92DC47-7EDA-4BB5-F531-639C77918D9C}"/>
              </a:ext>
            </a:extLst>
          </p:cNvPr>
          <p:cNvSpPr>
            <a:spLocks noGrp="1" noChangeArrowheads="1"/>
          </p:cNvSpPr>
          <p:nvPr>
            <p:ph type="dt" sz="half" idx="10"/>
          </p:nvPr>
        </p:nvSpPr>
        <p:spPr>
          <a:ln/>
        </p:spPr>
        <p:txBody>
          <a:bodyPr/>
          <a:lstStyle>
            <a:lvl1pPr>
              <a:defRPr/>
            </a:lvl1pPr>
          </a:lstStyle>
          <a:p>
            <a:pPr>
              <a:defRPr/>
            </a:pPr>
            <a:fld id="{41180356-BBDE-4F82-AB5A-2C784434A530}" type="datetime1">
              <a:rPr lang="en-US"/>
              <a:pPr>
                <a:defRPr/>
              </a:pPr>
              <a:t>2/15/2023</a:t>
            </a:fld>
            <a:endParaRPr lang="en-US" dirty="0"/>
          </a:p>
        </p:txBody>
      </p:sp>
      <p:sp>
        <p:nvSpPr>
          <p:cNvPr id="3" name="Rectangle 5">
            <a:extLst>
              <a:ext uri="{FF2B5EF4-FFF2-40B4-BE49-F238E27FC236}">
                <a16:creationId xmlns:a16="http://schemas.microsoft.com/office/drawing/2014/main" id="{46B44DE4-487A-F528-D0CE-5AD11D2F21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99F173A-959E-6266-C020-FC28E4FCD535}"/>
              </a:ext>
            </a:extLst>
          </p:cNvPr>
          <p:cNvSpPr>
            <a:spLocks noGrp="1" noChangeArrowheads="1"/>
          </p:cNvSpPr>
          <p:nvPr>
            <p:ph type="sldNum" sz="quarter" idx="12"/>
          </p:nvPr>
        </p:nvSpPr>
        <p:spPr>
          <a:ln/>
        </p:spPr>
        <p:txBody>
          <a:bodyPr/>
          <a:lstStyle>
            <a:lvl1pPr>
              <a:defRPr/>
            </a:lvl1pPr>
          </a:lstStyle>
          <a:p>
            <a:pPr>
              <a:defRPr/>
            </a:pPr>
            <a:fld id="{177964B4-6B86-41F9-BD7F-49BE1E6DBEC2}" type="slidenum">
              <a:rPr lang="en-US" altLang="en-US"/>
              <a:pPr>
                <a:defRPr/>
              </a:pPr>
              <a:t>‹#›</a:t>
            </a:fld>
            <a:endParaRPr lang="en-US" altLang="en-US"/>
          </a:p>
        </p:txBody>
      </p:sp>
    </p:spTree>
    <p:extLst>
      <p:ext uri="{BB962C8B-B14F-4D97-AF65-F5344CB8AC3E}">
        <p14:creationId xmlns:p14="http://schemas.microsoft.com/office/powerpoint/2010/main" val="3749290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1E2AFA-76E9-4AA2-AEA9-47FCB0E50A46}"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5420AA-CBAD-4443-83C6-763C3FB53545}" type="slidenum">
              <a:rPr lang="en-US" smtClean="0"/>
              <a:t>‹#›</a:t>
            </a:fld>
            <a:endParaRPr lang="en-US"/>
          </a:p>
        </p:txBody>
      </p:sp>
    </p:spTree>
    <p:extLst>
      <p:ext uri="{BB962C8B-B14F-4D97-AF65-F5344CB8AC3E}">
        <p14:creationId xmlns:p14="http://schemas.microsoft.com/office/powerpoint/2010/main" val="416045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0401" y="99060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4EE34A-A3F6-499C-08CC-69FE5F11406D}"/>
              </a:ext>
            </a:extLst>
          </p:cNvPr>
          <p:cNvSpPr>
            <a:spLocks noGrp="1" noChangeArrowheads="1"/>
          </p:cNvSpPr>
          <p:nvPr>
            <p:ph type="dt" sz="half" idx="10"/>
          </p:nvPr>
        </p:nvSpPr>
        <p:spPr>
          <a:ln/>
        </p:spPr>
        <p:txBody>
          <a:bodyPr/>
          <a:lstStyle>
            <a:lvl1pPr>
              <a:defRPr/>
            </a:lvl1pPr>
          </a:lstStyle>
          <a:p>
            <a:pPr>
              <a:defRPr/>
            </a:pPr>
            <a:fld id="{26CFC1B0-899E-42B2-B13E-47C88D95B1FB}" type="datetime1">
              <a:rPr lang="en-US"/>
              <a:pPr>
                <a:defRPr/>
              </a:pPr>
              <a:t>2/15/2023</a:t>
            </a:fld>
            <a:endParaRPr lang="en-US" dirty="0"/>
          </a:p>
        </p:txBody>
      </p:sp>
      <p:sp>
        <p:nvSpPr>
          <p:cNvPr id="6" name="Rectangle 5">
            <a:extLst>
              <a:ext uri="{FF2B5EF4-FFF2-40B4-BE49-F238E27FC236}">
                <a16:creationId xmlns:a16="http://schemas.microsoft.com/office/drawing/2014/main" id="{A60E0A1D-8117-25AF-0C54-C2B900F559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1326591-8F91-D6AB-FDCB-B92AB0A6C99A}"/>
              </a:ext>
            </a:extLst>
          </p:cNvPr>
          <p:cNvSpPr>
            <a:spLocks noGrp="1" noChangeArrowheads="1"/>
          </p:cNvSpPr>
          <p:nvPr>
            <p:ph type="sldNum" sz="quarter" idx="12"/>
          </p:nvPr>
        </p:nvSpPr>
        <p:spPr>
          <a:ln/>
        </p:spPr>
        <p:txBody>
          <a:bodyPr/>
          <a:lstStyle>
            <a:lvl1pPr>
              <a:defRPr/>
            </a:lvl1pPr>
          </a:lstStyle>
          <a:p>
            <a:pPr>
              <a:defRPr/>
            </a:pPr>
            <a:fld id="{EEED1F5F-177A-43B1-B3E7-35129D3A65E3}" type="slidenum">
              <a:rPr lang="en-US" altLang="en-US"/>
              <a:pPr>
                <a:defRPr/>
              </a:pPr>
              <a:t>‹#›</a:t>
            </a:fld>
            <a:endParaRPr lang="en-US" altLang="en-US"/>
          </a:p>
        </p:txBody>
      </p:sp>
    </p:spTree>
    <p:extLst>
      <p:ext uri="{BB962C8B-B14F-4D97-AF65-F5344CB8AC3E}">
        <p14:creationId xmlns:p14="http://schemas.microsoft.com/office/powerpoint/2010/main" val="3521108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40A0158-7F90-D5A4-759F-7DA504483553}"/>
              </a:ext>
            </a:extLst>
          </p:cNvPr>
          <p:cNvSpPr>
            <a:spLocks noGrp="1" noChangeArrowheads="1"/>
          </p:cNvSpPr>
          <p:nvPr>
            <p:ph type="dt" sz="half" idx="10"/>
          </p:nvPr>
        </p:nvSpPr>
        <p:spPr>
          <a:ln/>
        </p:spPr>
        <p:txBody>
          <a:bodyPr/>
          <a:lstStyle>
            <a:lvl1pPr>
              <a:defRPr/>
            </a:lvl1pPr>
          </a:lstStyle>
          <a:p>
            <a:pPr>
              <a:defRPr/>
            </a:pPr>
            <a:fld id="{5145BE20-E2AC-4412-831C-41D75D5B2960}" type="datetime1">
              <a:rPr lang="en-US"/>
              <a:pPr>
                <a:defRPr/>
              </a:pPr>
              <a:t>2/15/2023</a:t>
            </a:fld>
            <a:endParaRPr lang="en-US" dirty="0"/>
          </a:p>
        </p:txBody>
      </p:sp>
      <p:sp>
        <p:nvSpPr>
          <p:cNvPr id="6" name="Rectangle 5">
            <a:extLst>
              <a:ext uri="{FF2B5EF4-FFF2-40B4-BE49-F238E27FC236}">
                <a16:creationId xmlns:a16="http://schemas.microsoft.com/office/drawing/2014/main" id="{D532C9B2-961D-C9DB-012F-64EB255696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E15129-41EA-D967-C345-8686B29E0635}"/>
              </a:ext>
            </a:extLst>
          </p:cNvPr>
          <p:cNvSpPr>
            <a:spLocks noGrp="1" noChangeArrowheads="1"/>
          </p:cNvSpPr>
          <p:nvPr>
            <p:ph type="sldNum" sz="quarter" idx="12"/>
          </p:nvPr>
        </p:nvSpPr>
        <p:spPr>
          <a:ln/>
        </p:spPr>
        <p:txBody>
          <a:bodyPr/>
          <a:lstStyle>
            <a:lvl1pPr>
              <a:defRPr/>
            </a:lvl1pPr>
          </a:lstStyle>
          <a:p>
            <a:pPr>
              <a:defRPr/>
            </a:pPr>
            <a:fld id="{FBFC1BB2-7555-4E5A-BED0-E087DE781510}" type="slidenum">
              <a:rPr lang="en-US" altLang="en-US"/>
              <a:pPr>
                <a:defRPr/>
              </a:pPr>
              <a:t>‹#›</a:t>
            </a:fld>
            <a:endParaRPr lang="en-US" altLang="en-US"/>
          </a:p>
        </p:txBody>
      </p:sp>
    </p:spTree>
    <p:extLst>
      <p:ext uri="{BB962C8B-B14F-4D97-AF65-F5344CB8AC3E}">
        <p14:creationId xmlns:p14="http://schemas.microsoft.com/office/powerpoint/2010/main" val="3223509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023967-23DF-6CB8-5950-8C301EE25CF2}"/>
              </a:ext>
            </a:extLst>
          </p:cNvPr>
          <p:cNvSpPr>
            <a:spLocks noGrp="1" noChangeArrowheads="1"/>
          </p:cNvSpPr>
          <p:nvPr>
            <p:ph type="dt" sz="half" idx="10"/>
          </p:nvPr>
        </p:nvSpPr>
        <p:spPr>
          <a:ln/>
        </p:spPr>
        <p:txBody>
          <a:bodyPr/>
          <a:lstStyle>
            <a:lvl1pPr>
              <a:defRPr/>
            </a:lvl1pPr>
          </a:lstStyle>
          <a:p>
            <a:pPr>
              <a:defRPr/>
            </a:pPr>
            <a:fld id="{10F2507D-739C-4E2D-B50B-DE429245D84F}" type="datetime1">
              <a:rPr lang="en-US"/>
              <a:pPr>
                <a:defRPr/>
              </a:pPr>
              <a:t>2/15/2023</a:t>
            </a:fld>
            <a:endParaRPr lang="en-US" dirty="0"/>
          </a:p>
        </p:txBody>
      </p:sp>
      <p:sp>
        <p:nvSpPr>
          <p:cNvPr id="5" name="Rectangle 5">
            <a:extLst>
              <a:ext uri="{FF2B5EF4-FFF2-40B4-BE49-F238E27FC236}">
                <a16:creationId xmlns:a16="http://schemas.microsoft.com/office/drawing/2014/main" id="{4150326B-4C1C-ADFA-8884-D644EE7254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20FDF4-C639-FF0D-535D-9D20D468EE17}"/>
              </a:ext>
            </a:extLst>
          </p:cNvPr>
          <p:cNvSpPr>
            <a:spLocks noGrp="1" noChangeArrowheads="1"/>
          </p:cNvSpPr>
          <p:nvPr>
            <p:ph type="sldNum" sz="quarter" idx="12"/>
          </p:nvPr>
        </p:nvSpPr>
        <p:spPr>
          <a:ln/>
        </p:spPr>
        <p:txBody>
          <a:bodyPr/>
          <a:lstStyle>
            <a:lvl1pPr>
              <a:defRPr/>
            </a:lvl1pPr>
          </a:lstStyle>
          <a:p>
            <a:pPr>
              <a:defRPr/>
            </a:pPr>
            <a:fld id="{7B03EE5A-270D-41DB-A12A-109C68745AD2}" type="slidenum">
              <a:rPr lang="en-US" altLang="en-US"/>
              <a:pPr>
                <a:defRPr/>
              </a:pPr>
              <a:t>‹#›</a:t>
            </a:fld>
            <a:endParaRPr lang="en-US" altLang="en-US"/>
          </a:p>
        </p:txBody>
      </p:sp>
    </p:spTree>
    <p:extLst>
      <p:ext uri="{BB962C8B-B14F-4D97-AF65-F5344CB8AC3E}">
        <p14:creationId xmlns:p14="http://schemas.microsoft.com/office/powerpoint/2010/main" val="3108684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228600"/>
            <a:ext cx="28194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600"/>
            <a:ext cx="82550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75CDCA-8564-2400-537D-34B02F99E564}"/>
              </a:ext>
            </a:extLst>
          </p:cNvPr>
          <p:cNvSpPr>
            <a:spLocks noGrp="1" noChangeArrowheads="1"/>
          </p:cNvSpPr>
          <p:nvPr>
            <p:ph type="dt" sz="half" idx="10"/>
          </p:nvPr>
        </p:nvSpPr>
        <p:spPr>
          <a:ln/>
        </p:spPr>
        <p:txBody>
          <a:bodyPr/>
          <a:lstStyle>
            <a:lvl1pPr>
              <a:defRPr/>
            </a:lvl1pPr>
          </a:lstStyle>
          <a:p>
            <a:pPr>
              <a:defRPr/>
            </a:pPr>
            <a:fld id="{02E78585-9FCE-4B76-824C-DAE43CEF1A65}" type="datetime1">
              <a:rPr lang="en-US"/>
              <a:pPr>
                <a:defRPr/>
              </a:pPr>
              <a:t>2/15/2023</a:t>
            </a:fld>
            <a:endParaRPr lang="en-US" dirty="0"/>
          </a:p>
        </p:txBody>
      </p:sp>
      <p:sp>
        <p:nvSpPr>
          <p:cNvPr id="5" name="Rectangle 5">
            <a:extLst>
              <a:ext uri="{FF2B5EF4-FFF2-40B4-BE49-F238E27FC236}">
                <a16:creationId xmlns:a16="http://schemas.microsoft.com/office/drawing/2014/main" id="{0619825B-F206-0801-0E9F-6622F8FD22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9F411F-727F-C471-506B-02B5E35A7AF7}"/>
              </a:ext>
            </a:extLst>
          </p:cNvPr>
          <p:cNvSpPr>
            <a:spLocks noGrp="1" noChangeArrowheads="1"/>
          </p:cNvSpPr>
          <p:nvPr>
            <p:ph type="sldNum" sz="quarter" idx="12"/>
          </p:nvPr>
        </p:nvSpPr>
        <p:spPr>
          <a:ln/>
        </p:spPr>
        <p:txBody>
          <a:bodyPr/>
          <a:lstStyle>
            <a:lvl1pPr>
              <a:defRPr/>
            </a:lvl1pPr>
          </a:lstStyle>
          <a:p>
            <a:pPr>
              <a:defRPr/>
            </a:pPr>
            <a:fld id="{DDC2F23C-F3A8-4A23-9485-44F9F4A20A13}" type="slidenum">
              <a:rPr lang="en-US" altLang="en-US"/>
              <a:pPr>
                <a:defRPr/>
              </a:pPr>
              <a:t>‹#›</a:t>
            </a:fld>
            <a:endParaRPr lang="en-US" altLang="en-US"/>
          </a:p>
        </p:txBody>
      </p:sp>
    </p:spTree>
    <p:extLst>
      <p:ext uri="{BB962C8B-B14F-4D97-AF65-F5344CB8AC3E}">
        <p14:creationId xmlns:p14="http://schemas.microsoft.com/office/powerpoint/2010/main" val="423528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2B5BF-A1CE-4281-B132-2D0EFF04AD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86C9C8B2-A844-4336-BB69-E4FC5C0CDA8C}"/>
              </a:ext>
            </a:extLst>
          </p:cNvPr>
          <p:cNvSpPr>
            <a:spLocks noGrp="1"/>
          </p:cNvSpPr>
          <p:nvPr>
            <p:ph type="title"/>
          </p:nvPr>
        </p:nvSpPr>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56AAF97E-E486-4FCC-A6C9-9E270D984E83}"/>
              </a:ext>
            </a:extLst>
          </p:cNvPr>
          <p:cNvSpPr>
            <a:spLocks noGrp="1"/>
          </p:cNvSpPr>
          <p:nvPr>
            <p:ph type="ftr" sz="quarter" idx="10"/>
          </p:nvPr>
        </p:nvSpPr>
        <p:spPr/>
        <p:txBody>
          <a:bodyPr/>
          <a:lstStyle/>
          <a:p>
            <a:r>
              <a:rPr lang="en-US"/>
              <a:t>Brown and Caldwell</a:t>
            </a:r>
            <a:endParaRPr lang="en-US" dirty="0"/>
          </a:p>
        </p:txBody>
      </p:sp>
      <p:sp>
        <p:nvSpPr>
          <p:cNvPr id="10" name="Slide Number Placeholder 9">
            <a:extLst>
              <a:ext uri="{FF2B5EF4-FFF2-40B4-BE49-F238E27FC236}">
                <a16:creationId xmlns:a16="http://schemas.microsoft.com/office/drawing/2014/main" id="{943AA6E3-9EF1-4B78-92E4-A100012844C1}"/>
              </a:ext>
            </a:extLst>
          </p:cNvPr>
          <p:cNvSpPr>
            <a:spLocks noGrp="1"/>
          </p:cNvSpPr>
          <p:nvPr>
            <p:ph type="sldNum" sz="quarter" idx="11"/>
          </p:nvPr>
        </p:nvSpPr>
        <p:spPr/>
        <p:txBody>
          <a:bodyPr/>
          <a:lstStyle/>
          <a:p>
            <a:fld id="{04E9CEDC-B5D7-4E9A-BA46-5FD30BEA372C}" type="slidenum">
              <a:rPr lang="en-US" smtClean="0"/>
              <a:pPr/>
              <a:t>‹#›</a:t>
            </a:fld>
            <a:endParaRPr lang="en-US" dirty="0"/>
          </a:p>
        </p:txBody>
      </p:sp>
    </p:spTree>
    <p:extLst>
      <p:ext uri="{BB962C8B-B14F-4D97-AF65-F5344CB8AC3E}">
        <p14:creationId xmlns:p14="http://schemas.microsoft.com/office/powerpoint/2010/main" val="1144253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8FDD56-EDA3-49A5-8655-DFC639D255E9}"/>
              </a:ext>
            </a:extLst>
          </p:cNvPr>
          <p:cNvSpPr>
            <a:spLocks noGrp="1"/>
          </p:cNvSpPr>
          <p:nvPr>
            <p:ph type="ftr" sz="quarter" idx="10"/>
          </p:nvPr>
        </p:nvSpPr>
        <p:spPr/>
        <p:txBody>
          <a:bodyPr/>
          <a:lstStyle/>
          <a:p>
            <a:r>
              <a:rPr lang="en-US"/>
              <a:t>Brown and Caldwell</a:t>
            </a:r>
            <a:endParaRPr lang="en-US" dirty="0"/>
          </a:p>
        </p:txBody>
      </p:sp>
      <p:sp>
        <p:nvSpPr>
          <p:cNvPr id="4" name="Slide Number Placeholder 3">
            <a:extLst>
              <a:ext uri="{FF2B5EF4-FFF2-40B4-BE49-F238E27FC236}">
                <a16:creationId xmlns:a16="http://schemas.microsoft.com/office/drawing/2014/main" id="{B8072B99-C742-4979-9607-30D538F11379}"/>
              </a:ext>
            </a:extLst>
          </p:cNvPr>
          <p:cNvSpPr>
            <a:spLocks noGrp="1"/>
          </p:cNvSpPr>
          <p:nvPr>
            <p:ph type="sldNum" sz="quarter" idx="11"/>
          </p:nvPr>
        </p:nvSpPr>
        <p:spPr/>
        <p:txBody>
          <a:bodyPr/>
          <a:lstStyle/>
          <a:p>
            <a:fld id="{04E9CEDC-B5D7-4E9A-BA46-5FD30BEA372C}" type="slidenum">
              <a:rPr lang="en-US" smtClean="0"/>
              <a:pPr/>
              <a:t>‹#›</a:t>
            </a:fld>
            <a:endParaRPr lang="en-US" dirty="0"/>
          </a:p>
        </p:txBody>
      </p:sp>
      <p:sp>
        <p:nvSpPr>
          <p:cNvPr id="2" name="Title 1">
            <a:extLst>
              <a:ext uri="{FF2B5EF4-FFF2-40B4-BE49-F238E27FC236}">
                <a16:creationId xmlns:a16="http://schemas.microsoft.com/office/drawing/2014/main" id="{9838D92B-2824-440C-8DE5-E2A9F6FE56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2040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One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5E5B-E80C-47F5-A5F3-F6F7FB6B8E3D}"/>
              </a:ext>
            </a:extLst>
          </p:cNvPr>
          <p:cNvSpPr>
            <a:spLocks noGrp="1"/>
          </p:cNvSpPr>
          <p:nvPr>
            <p:ph type="title" hasCustomPrompt="1"/>
          </p:nvPr>
        </p:nvSpPr>
        <p:spPr/>
        <p:txBody>
          <a:bodyPr/>
          <a:lstStyle>
            <a:lvl1pPr>
              <a:defRPr>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97ACEA0-35BE-491C-880A-F1592358F518}"/>
              </a:ext>
            </a:extLst>
          </p:cNvPr>
          <p:cNvSpPr>
            <a:spLocks noGrp="1"/>
          </p:cNvSpPr>
          <p:nvPr>
            <p:ph idx="1"/>
          </p:nvPr>
        </p:nvSpPr>
        <p:spPr>
          <a:xfrm>
            <a:off x="838200" y="1704975"/>
            <a:ext cx="10515600" cy="44719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7529B7F2-B6B5-4E0E-9F3C-FCB7A2B1C390}"/>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6" name="Text Placeholder 5">
            <a:extLst>
              <a:ext uri="{FF2B5EF4-FFF2-40B4-BE49-F238E27FC236}">
                <a16:creationId xmlns:a16="http://schemas.microsoft.com/office/drawing/2014/main" id="{69A1030B-EB19-4AF5-9289-BB9570433587}"/>
              </a:ext>
            </a:extLst>
          </p:cNvPr>
          <p:cNvSpPr>
            <a:spLocks noGrp="1"/>
          </p:cNvSpPr>
          <p:nvPr>
            <p:ph type="body" sz="quarter" idx="11" hasCustomPrompt="1"/>
          </p:nvPr>
        </p:nvSpPr>
        <p:spPr>
          <a:xfrm>
            <a:off x="3018367" y="6409055"/>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1965001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Two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173DC-2863-418A-8F06-7615812B3954}"/>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358EFDB-3017-4CCB-BDDF-D4861A01F6F3}"/>
              </a:ext>
            </a:extLst>
          </p:cNvPr>
          <p:cNvSpPr>
            <a:spLocks noGrp="1"/>
          </p:cNvSpPr>
          <p:nvPr>
            <p:ph sz="half" idx="1"/>
          </p:nvPr>
        </p:nvSpPr>
        <p:spPr>
          <a:xfrm>
            <a:off x="850899" y="1666875"/>
            <a:ext cx="51435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3C38A3-DC48-4B9B-AA5F-AE4D22BF5655}"/>
              </a:ext>
            </a:extLst>
          </p:cNvPr>
          <p:cNvSpPr>
            <a:spLocks noGrp="1"/>
          </p:cNvSpPr>
          <p:nvPr>
            <p:ph sz="half" idx="2"/>
          </p:nvPr>
        </p:nvSpPr>
        <p:spPr>
          <a:xfrm>
            <a:off x="6210299" y="1666875"/>
            <a:ext cx="5143500"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4CDEB96-4A2B-4DC9-B958-925BB81FE023}"/>
              </a:ext>
            </a:extLst>
          </p:cNvPr>
          <p:cNvSpPr>
            <a:spLocks noGrp="1"/>
          </p:cNvSpPr>
          <p:nvPr>
            <p:ph type="sldNum" sz="quarter" idx="4"/>
          </p:nvPr>
        </p:nvSpPr>
        <p:spPr>
          <a:xfrm>
            <a:off x="846328" y="6477303"/>
            <a:ext cx="973667" cy="274320"/>
          </a:xfrm>
          <a:prstGeom prst="rect">
            <a:avLst/>
          </a:prstGeom>
        </p:spPr>
        <p:txBody>
          <a:bodyPr/>
          <a:lstStyle>
            <a:lvl1pPr>
              <a:defRPr sz="1100">
                <a:solidFill>
                  <a:srgbClr val="9D9FA2"/>
                </a:solidFill>
                <a:latin typeface="Gill Sans MT" panose="020B0502020104020203" pitchFamily="34" charset="0"/>
              </a:defRPr>
            </a:lvl1pPr>
          </a:lstStyle>
          <a:p>
            <a:fld id="{1DF564EB-1DD8-4FE5-A58A-72F050F7C654}" type="slidenum">
              <a:rPr lang="en-US" smtClean="0"/>
              <a:pPr/>
              <a:t>‹#›</a:t>
            </a:fld>
            <a:endParaRPr lang="en-US" dirty="0"/>
          </a:p>
        </p:txBody>
      </p:sp>
      <p:sp>
        <p:nvSpPr>
          <p:cNvPr id="6" name="Text Placeholder 4">
            <a:extLst>
              <a:ext uri="{FF2B5EF4-FFF2-40B4-BE49-F238E27FC236}">
                <a16:creationId xmlns:a16="http://schemas.microsoft.com/office/drawing/2014/main" id="{D2DD6B68-6B5E-4587-9275-2A15973DFAE8}"/>
              </a:ext>
            </a:extLst>
          </p:cNvPr>
          <p:cNvSpPr>
            <a:spLocks noGrp="1"/>
          </p:cNvSpPr>
          <p:nvPr>
            <p:ph type="body" sz="quarter" idx="10" hasCustomPrompt="1"/>
          </p:nvPr>
        </p:nvSpPr>
        <p:spPr>
          <a:xfrm>
            <a:off x="3019229" y="6409673"/>
            <a:ext cx="6307667" cy="274320"/>
          </a:xfrm>
        </p:spPr>
        <p:txBody>
          <a:bodyPr>
            <a:noAutofit/>
          </a:bodyPr>
          <a:lstStyle>
            <a:lvl1pPr marL="0" indent="0" algn="r">
              <a:buNone/>
              <a:defRPr sz="1400">
                <a:solidFill>
                  <a:srgbClr val="58595B"/>
                </a:solidFill>
              </a:defRPr>
            </a:lvl1pPr>
          </a:lstStyle>
          <a:p>
            <a:pPr lvl="0"/>
            <a:r>
              <a:rPr lang="en-US" dirty="0"/>
              <a:t>Presentation Title</a:t>
            </a:r>
          </a:p>
        </p:txBody>
      </p:sp>
    </p:spTree>
    <p:extLst>
      <p:ext uri="{BB962C8B-B14F-4D97-AF65-F5344CB8AC3E}">
        <p14:creationId xmlns:p14="http://schemas.microsoft.com/office/powerpoint/2010/main" val="204504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2.jp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8.png"/><Relationship Id="rId5" Type="http://schemas.openxmlformats.org/officeDocument/2006/relationships/slideLayout" Target="../slideLayouts/slideLayout29.xml"/><Relationship Id="rId10" Type="http://schemas.openxmlformats.org/officeDocument/2006/relationships/image" Target="../media/image7.emf"/><Relationship Id="rId4" Type="http://schemas.openxmlformats.org/officeDocument/2006/relationships/slideLayout" Target="../slideLayouts/slideLayout28.xml"/><Relationship Id="rId9" Type="http://schemas.openxmlformats.org/officeDocument/2006/relationships/image" Target="../media/image6.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7.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5.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840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30" r:id="rId3"/>
    <p:sldLayoutId id="2147483744" r:id="rId4"/>
    <p:sldLayoutId id="2147483806" r:id="rId5"/>
    <p:sldLayoutId id="2147483807" r:id="rId6"/>
    <p:sldLayoutId id="214748380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DC523E-FCF7-40F9-BE58-AE981CFA9DCD}"/>
              </a:ext>
            </a:extLst>
          </p:cNvPr>
          <p:cNvSpPr/>
          <p:nvPr userDrawn="1"/>
        </p:nvSpPr>
        <p:spPr>
          <a:xfrm>
            <a:off x="0" y="0"/>
            <a:ext cx="12192000" cy="1245870"/>
          </a:xfrm>
          <a:prstGeom prst="rect">
            <a:avLst/>
          </a:prstGeom>
          <a:solidFill>
            <a:srgbClr val="0D6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dirty="0"/>
          </a:p>
        </p:txBody>
      </p:sp>
      <p:cxnSp>
        <p:nvCxnSpPr>
          <p:cNvPr id="11" name="Straight Connector 10">
            <a:extLst>
              <a:ext uri="{FF2B5EF4-FFF2-40B4-BE49-F238E27FC236}">
                <a16:creationId xmlns:a16="http://schemas.microsoft.com/office/drawing/2014/main" id="{B3B03878-0C76-4A5E-84B7-355FCD2C118C}"/>
              </a:ext>
            </a:extLst>
          </p:cNvPr>
          <p:cNvCxnSpPr>
            <a:cxnSpLocks/>
          </p:cNvCxnSpPr>
          <p:nvPr userDrawn="1"/>
        </p:nvCxnSpPr>
        <p:spPr>
          <a:xfrm>
            <a:off x="-15240" y="1300136"/>
            <a:ext cx="12207240" cy="0"/>
          </a:xfrm>
          <a:prstGeom prst="line">
            <a:avLst/>
          </a:prstGeom>
          <a:ln w="38100">
            <a:solidFill>
              <a:srgbClr val="08325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7B4491-AFF5-462E-940B-526F13582545}"/>
              </a:ext>
            </a:extLst>
          </p:cNvPr>
          <p:cNvCxnSpPr>
            <a:cxnSpLocks/>
          </p:cNvCxnSpPr>
          <p:nvPr userDrawn="1"/>
        </p:nvCxnSpPr>
        <p:spPr>
          <a:xfrm>
            <a:off x="-10160" y="1363980"/>
            <a:ext cx="12202160" cy="0"/>
          </a:xfrm>
          <a:prstGeom prst="line">
            <a:avLst/>
          </a:prstGeom>
          <a:ln w="38100">
            <a:solidFill>
              <a:srgbClr val="D36A2A"/>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clipart&#10;&#10;Description generated with very high confidence">
            <a:extLst>
              <a:ext uri="{FF2B5EF4-FFF2-40B4-BE49-F238E27FC236}">
                <a16:creationId xmlns:a16="http://schemas.microsoft.com/office/drawing/2014/main" id="{49A78B44-124B-4C15-9A93-7FFF8A0979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567506" y="6366617"/>
            <a:ext cx="2364397" cy="349451"/>
          </a:xfrm>
          <a:prstGeom prst="rect">
            <a:avLst/>
          </a:prstGeom>
        </p:spPr>
      </p:pic>
      <p:cxnSp>
        <p:nvCxnSpPr>
          <p:cNvPr id="14" name="Straight Connector 13">
            <a:extLst>
              <a:ext uri="{FF2B5EF4-FFF2-40B4-BE49-F238E27FC236}">
                <a16:creationId xmlns:a16="http://schemas.microsoft.com/office/drawing/2014/main" id="{B09FA018-7F3B-48CC-A596-481E75553686}"/>
              </a:ext>
            </a:extLst>
          </p:cNvPr>
          <p:cNvCxnSpPr>
            <a:cxnSpLocks/>
          </p:cNvCxnSpPr>
          <p:nvPr userDrawn="1"/>
        </p:nvCxnSpPr>
        <p:spPr>
          <a:xfrm flipV="1">
            <a:off x="9389341" y="6366616"/>
            <a:ext cx="0" cy="34491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FACE8DA8-77AF-4E6D-82D6-BECAAE313184}"/>
              </a:ext>
            </a:extLst>
          </p:cNvPr>
          <p:cNvSpPr>
            <a:spLocks noGrp="1"/>
          </p:cNvSpPr>
          <p:nvPr>
            <p:ph type="title"/>
          </p:nvPr>
        </p:nvSpPr>
        <p:spPr>
          <a:xfrm>
            <a:off x="838200" y="365126"/>
            <a:ext cx="10515600" cy="74707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F03CAAD-6BFC-4484-B797-1610BFDF45D9}"/>
              </a:ext>
            </a:extLst>
          </p:cNvPr>
          <p:cNvSpPr>
            <a:spLocks noGrp="1"/>
          </p:cNvSpPr>
          <p:nvPr>
            <p:ph type="body" idx="1"/>
          </p:nvPr>
        </p:nvSpPr>
        <p:spPr>
          <a:xfrm>
            <a:off x="838200" y="1724029"/>
            <a:ext cx="10515600" cy="445293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a:extLst>
              <a:ext uri="{FF2B5EF4-FFF2-40B4-BE49-F238E27FC236}">
                <a16:creationId xmlns:a16="http://schemas.microsoft.com/office/drawing/2014/main" id="{BF01EB3C-AF2B-4B08-90C0-80B8646920C2}"/>
              </a:ext>
            </a:extLst>
          </p:cNvPr>
          <p:cNvSpPr>
            <a:spLocks noGrp="1"/>
          </p:cNvSpPr>
          <p:nvPr>
            <p:ph type="sldNum" sz="quarter" idx="4"/>
          </p:nvPr>
        </p:nvSpPr>
        <p:spPr>
          <a:xfrm>
            <a:off x="846328" y="6477303"/>
            <a:ext cx="973667" cy="274320"/>
          </a:xfrm>
          <a:prstGeom prst="rect">
            <a:avLst/>
          </a:prstGeom>
        </p:spPr>
        <p:txBody>
          <a:bodyPr/>
          <a:lstStyle>
            <a:lvl1pPr>
              <a:defRPr sz="1100">
                <a:latin typeface="Gill Sans MT" panose="020B0502020104020203" pitchFamily="34" charset="0"/>
              </a:defRPr>
            </a:lvl1pPr>
          </a:lstStyle>
          <a:p>
            <a:fld id="{1DF564EB-1DD8-4FE5-A58A-72F050F7C654}" type="slidenum">
              <a:rPr lang="en-US" smtClean="0"/>
              <a:pPr/>
              <a:t>‹#›</a:t>
            </a:fld>
            <a:endParaRPr lang="en-US" dirty="0"/>
          </a:p>
        </p:txBody>
      </p:sp>
    </p:spTree>
    <p:extLst>
      <p:ext uri="{BB962C8B-B14F-4D97-AF65-F5344CB8AC3E}">
        <p14:creationId xmlns:p14="http://schemas.microsoft.com/office/powerpoint/2010/main" val="2342823442"/>
      </p:ext>
    </p:extLst>
  </p:cSld>
  <p:clrMap bg1="lt1" tx1="dk1" bg2="lt2" tx2="dk2" accent1="accent1" accent2="accent2" accent3="accent3" accent4="accent4" accent5="accent5" accent6="accent6" hlink="hlink" folHlink="folHlink"/>
  <p:sldLayoutIdLst>
    <p:sldLayoutId id="2147483702" r:id="rId1"/>
    <p:sldLayoutId id="2147483694" r:id="rId2"/>
    <p:sldLayoutId id="2147483696" r:id="rId3"/>
    <p:sldLayoutId id="2147483705" r:id="rId4"/>
    <p:sldLayoutId id="2147483703" r:id="rId5"/>
    <p:sldLayoutId id="2147483706" r:id="rId6"/>
    <p:sldLayoutId id="2147483704" r:id="rId7"/>
    <p:sldLayoutId id="2147483707" r:id="rId8"/>
    <p:sldLayoutId id="2147483691"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3600" kern="1200">
          <a:solidFill>
            <a:schemeClr val="bg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Clr>
          <a:srgbClr val="08325A"/>
        </a:buClr>
        <a:buFont typeface="Arial" panose="020B0604020202020204" pitchFamily="34" charset="0"/>
        <a:buChar char="•"/>
        <a:defRPr sz="2400" kern="1200">
          <a:solidFill>
            <a:srgbClr val="08325A"/>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08325A"/>
        </a:buClr>
        <a:buFont typeface="Wingdings" panose="05000000000000000000" pitchFamily="2" charset="2"/>
        <a:buChar char="§"/>
        <a:defRPr sz="2000" kern="1200">
          <a:solidFill>
            <a:srgbClr val="08325A"/>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Clr>
          <a:srgbClr val="08325A"/>
        </a:buClr>
        <a:buFont typeface="Arial" panose="020B0604020202020204" pitchFamily="34" charset="0"/>
        <a:buChar char="•"/>
        <a:defRPr sz="1800" kern="1200">
          <a:solidFill>
            <a:srgbClr val="08325A"/>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08325A"/>
        </a:buClr>
        <a:buFont typeface="Wingdings" panose="05000000000000000000" pitchFamily="2" charset="2"/>
        <a:buChar char="§"/>
        <a:defRPr sz="1800" kern="1200">
          <a:solidFill>
            <a:srgbClr val="08325A"/>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08325A"/>
        </a:buClr>
        <a:buFont typeface="Arial" panose="020B0604020202020204" pitchFamily="34" charset="0"/>
        <a:buChar char="-"/>
        <a:defRPr sz="1800" kern="1200">
          <a:solidFill>
            <a:srgbClr val="08325A"/>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2F9172-63DE-49C3-82BC-F9F55B916827}"/>
              </a:ext>
            </a:extLst>
          </p:cNvPr>
          <p:cNvSpPr/>
          <p:nvPr userDrawn="1"/>
        </p:nvSpPr>
        <p:spPr>
          <a:xfrm>
            <a:off x="0" y="0"/>
            <a:ext cx="12192000" cy="1245870"/>
          </a:xfrm>
          <a:prstGeom prst="rect">
            <a:avLst/>
          </a:prstGeom>
          <a:solidFill>
            <a:srgbClr val="0D6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Placeholder 1">
            <a:extLst>
              <a:ext uri="{FF2B5EF4-FFF2-40B4-BE49-F238E27FC236}">
                <a16:creationId xmlns:a16="http://schemas.microsoft.com/office/drawing/2014/main" id="{D017E039-CBE5-412C-A144-C96561CCE4E8}"/>
              </a:ext>
            </a:extLst>
          </p:cNvPr>
          <p:cNvSpPr>
            <a:spLocks noGrp="1"/>
          </p:cNvSpPr>
          <p:nvPr>
            <p:ph type="title"/>
          </p:nvPr>
        </p:nvSpPr>
        <p:spPr>
          <a:xfrm>
            <a:off x="838200" y="365126"/>
            <a:ext cx="10515600" cy="747078"/>
          </a:xfrm>
          <a:prstGeom prst="rect">
            <a:avLst/>
          </a:prstGeom>
        </p:spPr>
        <p:txBody>
          <a:bodyPr vert="horz" lIns="91440" tIns="45720" rIns="91440" bIns="45720" rtlCol="0" anchor="ctr">
            <a:noAutofit/>
          </a:bodyPr>
          <a:lstStyle/>
          <a:p>
            <a:r>
              <a:rPr lang="en-US" dirty="0"/>
              <a:t>CLICK TO EDIT MASTER TITLE STYLE</a:t>
            </a:r>
          </a:p>
        </p:txBody>
      </p:sp>
      <p:cxnSp>
        <p:nvCxnSpPr>
          <p:cNvPr id="8" name="Straight Connector 7">
            <a:extLst>
              <a:ext uri="{FF2B5EF4-FFF2-40B4-BE49-F238E27FC236}">
                <a16:creationId xmlns:a16="http://schemas.microsoft.com/office/drawing/2014/main" id="{6B476619-3D0C-4E14-9D82-2E01195D1241}"/>
              </a:ext>
            </a:extLst>
          </p:cNvPr>
          <p:cNvCxnSpPr>
            <a:cxnSpLocks/>
          </p:cNvCxnSpPr>
          <p:nvPr userDrawn="1"/>
        </p:nvCxnSpPr>
        <p:spPr>
          <a:xfrm>
            <a:off x="-15240" y="1291590"/>
            <a:ext cx="12207240" cy="0"/>
          </a:xfrm>
          <a:prstGeom prst="line">
            <a:avLst/>
          </a:prstGeom>
          <a:ln w="38100">
            <a:solidFill>
              <a:srgbClr val="08325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3BF38F-05A7-4423-A240-24F93D956AA5}"/>
              </a:ext>
            </a:extLst>
          </p:cNvPr>
          <p:cNvCxnSpPr>
            <a:cxnSpLocks/>
          </p:cNvCxnSpPr>
          <p:nvPr userDrawn="1"/>
        </p:nvCxnSpPr>
        <p:spPr>
          <a:xfrm>
            <a:off x="-10160" y="1363980"/>
            <a:ext cx="12202160" cy="0"/>
          </a:xfrm>
          <a:prstGeom prst="line">
            <a:avLst/>
          </a:prstGeom>
          <a:ln w="38100">
            <a:solidFill>
              <a:srgbClr val="D36A2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A22C6D2-1B48-4A31-9BA6-84B8CAE52F01}"/>
              </a:ext>
            </a:extLst>
          </p:cNvPr>
          <p:cNvSpPr>
            <a:spLocks noGrp="1"/>
          </p:cNvSpPr>
          <p:nvPr>
            <p:ph type="sldNum" sz="quarter" idx="4"/>
          </p:nvPr>
        </p:nvSpPr>
        <p:spPr>
          <a:xfrm>
            <a:off x="846328" y="6477303"/>
            <a:ext cx="973667" cy="274320"/>
          </a:xfrm>
          <a:prstGeom prst="rect">
            <a:avLst/>
          </a:prstGeom>
        </p:spPr>
        <p:txBody>
          <a:bodyPr/>
          <a:lstStyle>
            <a:lvl1pPr>
              <a:defRPr sz="1100">
                <a:latin typeface="Gill Sans MT" panose="020B0502020104020203" pitchFamily="34" charset="0"/>
              </a:defRPr>
            </a:lvl1pPr>
          </a:lstStyle>
          <a:p>
            <a:fld id="{1DF564EB-1DD8-4FE5-A58A-72F050F7C654}" type="slidenum">
              <a:rPr lang="en-US" smtClean="0"/>
              <a:pPr/>
              <a:t>‹#›</a:t>
            </a:fld>
            <a:endParaRPr lang="en-US" dirty="0"/>
          </a:p>
        </p:txBody>
      </p:sp>
    </p:spTree>
    <p:extLst>
      <p:ext uri="{BB962C8B-B14F-4D97-AF65-F5344CB8AC3E}">
        <p14:creationId xmlns:p14="http://schemas.microsoft.com/office/powerpoint/2010/main" val="3658699255"/>
      </p:ext>
    </p:extLst>
  </p:cSld>
  <p:clrMap bg1="lt1" tx1="dk1" bg2="lt2" tx2="dk2" accent1="accent1" accent2="accent2" accent3="accent3" accent4="accent4" accent5="accent5" accent6="accent6" hlink="hlink" folHlink="folHlink"/>
  <p:sldLayoutIdLst>
    <p:sldLayoutId id="2147483723" r:id="rId1"/>
    <p:sldLayoutId id="2147483729" r:id="rId2"/>
  </p:sldLayoutIdLst>
  <p:txStyles>
    <p:titleStyle>
      <a:lvl1pPr algn="l" defTabSz="914400" rtl="0" eaLnBrk="1" latinLnBrk="0" hangingPunct="1">
        <a:lnSpc>
          <a:spcPct val="90000"/>
        </a:lnSpc>
        <a:spcBef>
          <a:spcPct val="0"/>
        </a:spcBef>
        <a:buNone/>
        <a:defRPr sz="3600" kern="1200">
          <a:solidFill>
            <a:schemeClr val="bg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4" descr="HHRWS-4C"/>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7485" y="273051"/>
            <a:ext cx="20108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508001" y="1600200"/>
            <a:ext cx="11182351"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Click to edit Master text styles</a:t>
            </a:r>
          </a:p>
          <a:p>
            <a:pPr lvl="1"/>
            <a:endParaRPr lang="en-US" altLang="en-US"/>
          </a:p>
          <a:p>
            <a:pPr lvl="1"/>
            <a:endParaRPr lang="en-US" altLang="en-US"/>
          </a:p>
          <a:p>
            <a:pPr lvl="1"/>
            <a:endParaRPr lang="en-US" altLang="en-US"/>
          </a:p>
        </p:txBody>
      </p:sp>
      <p:sp>
        <p:nvSpPr>
          <p:cNvPr id="1028" name="Rectangle 4"/>
          <p:cNvSpPr>
            <a:spLocks noGrp="1" noChangeArrowheads="1"/>
          </p:cNvSpPr>
          <p:nvPr>
            <p:ph type="dt" sz="half" idx="2"/>
          </p:nvPr>
        </p:nvSpPr>
        <p:spPr bwMode="auto">
          <a:xfrm>
            <a:off x="1079500" y="6373813"/>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Verdana" pitchFamily="34" charset="0"/>
              </a:defRPr>
            </a:lvl1pPr>
          </a:lstStyle>
          <a:p>
            <a:pPr>
              <a:defRPr/>
            </a:pPr>
            <a:fld id="{72CED3A3-57E7-4931-8828-9423E6D4AA81}" type="datetime1">
              <a:rPr lang="en-US"/>
              <a:pPr>
                <a:defRPr/>
              </a:pPr>
              <a:t>2/15/2023</a:t>
            </a:fld>
            <a:endParaRPr lang="en-US" dirty="0"/>
          </a:p>
        </p:txBody>
      </p:sp>
      <p:sp>
        <p:nvSpPr>
          <p:cNvPr id="1029" name="Rectangle 5"/>
          <p:cNvSpPr>
            <a:spLocks noGrp="1" noChangeArrowheads="1"/>
          </p:cNvSpPr>
          <p:nvPr>
            <p:ph type="ftr" sz="quarter" idx="3"/>
          </p:nvPr>
        </p:nvSpPr>
        <p:spPr bwMode="auto">
          <a:xfrm>
            <a:off x="4176184" y="6376988"/>
            <a:ext cx="411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Verdana" pitchFamily="34" charset="0"/>
              </a:defRPr>
            </a:lvl1pPr>
          </a:lstStyle>
          <a:p>
            <a:pPr>
              <a:defRPr/>
            </a:pPr>
            <a:endParaRPr lang="en-US" dirty="0"/>
          </a:p>
        </p:txBody>
      </p:sp>
      <p:sp>
        <p:nvSpPr>
          <p:cNvPr id="1030" name="Rectangle 6"/>
          <p:cNvSpPr>
            <a:spLocks noGrp="1" noChangeArrowheads="1"/>
          </p:cNvSpPr>
          <p:nvPr>
            <p:ph type="sldNum" sz="quarter" idx="4"/>
          </p:nvPr>
        </p:nvSpPr>
        <p:spPr bwMode="auto">
          <a:xfrm>
            <a:off x="8786285" y="6376988"/>
            <a:ext cx="292523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latin typeface="Calibri" pitchFamily="34" charset="0"/>
              </a:defRPr>
            </a:lvl1pPr>
          </a:lstStyle>
          <a:p>
            <a:pPr algn="r">
              <a:defRPr/>
            </a:pPr>
            <a:fld id="{48A7C585-63C5-4B35-A1C7-9210C5D6FD89}" type="slidenum">
              <a:rPr lang="en-US"/>
              <a:pPr algn="r">
                <a:defRPr/>
              </a:pPr>
              <a:t>‹#›</a:t>
            </a:fld>
            <a:endParaRPr lang="en-US" dirty="0"/>
          </a:p>
        </p:txBody>
      </p:sp>
      <p:sp>
        <p:nvSpPr>
          <p:cNvPr id="1031" name="Rectangle 2"/>
          <p:cNvSpPr>
            <a:spLocks noGrp="1" noChangeArrowheads="1"/>
          </p:cNvSpPr>
          <p:nvPr>
            <p:ph type="title"/>
          </p:nvPr>
        </p:nvSpPr>
        <p:spPr bwMode="auto">
          <a:xfrm>
            <a:off x="2743200" y="228600"/>
            <a:ext cx="904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2" name="Text Box 226"/>
          <p:cNvSpPr txBox="1">
            <a:spLocks noChangeArrowheads="1"/>
          </p:cNvSpPr>
          <p:nvPr userDrawn="1"/>
        </p:nvSpPr>
        <p:spPr bwMode="auto">
          <a:xfrm>
            <a:off x="304800" y="381000"/>
            <a:ext cx="314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alatino" pitchFamily="18" charset="0"/>
              </a:defRPr>
            </a:lvl1pPr>
            <a:lvl2pPr marL="742950" indent="-285750" eaLnBrk="0" hangingPunct="0">
              <a:defRPr sz="2400">
                <a:solidFill>
                  <a:schemeClr val="tx1"/>
                </a:solidFill>
                <a:latin typeface="Palatino" pitchFamily="18" charset="0"/>
              </a:defRPr>
            </a:lvl2pPr>
            <a:lvl3pPr marL="1143000" indent="-228600" eaLnBrk="0" hangingPunct="0">
              <a:defRPr sz="2400">
                <a:solidFill>
                  <a:schemeClr val="tx1"/>
                </a:solidFill>
                <a:latin typeface="Palatino" pitchFamily="18" charset="0"/>
              </a:defRPr>
            </a:lvl3pPr>
            <a:lvl4pPr marL="1600200" indent="-228600" eaLnBrk="0" hangingPunct="0">
              <a:defRPr sz="2400">
                <a:solidFill>
                  <a:schemeClr val="tx1"/>
                </a:solidFill>
                <a:latin typeface="Palatino" pitchFamily="18" charset="0"/>
              </a:defRPr>
            </a:lvl4pPr>
            <a:lvl5pPr marL="2057400" indent="-228600" eaLnBrk="0" hangingPunct="0">
              <a:defRPr sz="2400">
                <a:solidFill>
                  <a:schemeClr val="tx1"/>
                </a:solidFill>
                <a:latin typeface="Palatino" pitchFamily="18" charset="0"/>
              </a:defRPr>
            </a:lvl5pPr>
            <a:lvl6pPr marL="2514600" indent="-228600" algn="r" eaLnBrk="0" fontAlgn="base" hangingPunct="0">
              <a:spcBef>
                <a:spcPct val="0"/>
              </a:spcBef>
              <a:spcAft>
                <a:spcPct val="0"/>
              </a:spcAft>
              <a:defRPr sz="2400">
                <a:solidFill>
                  <a:schemeClr val="tx1"/>
                </a:solidFill>
                <a:latin typeface="Palatino" pitchFamily="18" charset="0"/>
              </a:defRPr>
            </a:lvl6pPr>
            <a:lvl7pPr marL="2971800" indent="-228600" algn="r" eaLnBrk="0" fontAlgn="base" hangingPunct="0">
              <a:spcBef>
                <a:spcPct val="0"/>
              </a:spcBef>
              <a:spcAft>
                <a:spcPct val="0"/>
              </a:spcAft>
              <a:defRPr sz="2400">
                <a:solidFill>
                  <a:schemeClr val="tx1"/>
                </a:solidFill>
                <a:latin typeface="Palatino" pitchFamily="18" charset="0"/>
              </a:defRPr>
            </a:lvl7pPr>
            <a:lvl8pPr marL="3429000" indent="-228600" algn="r" eaLnBrk="0" fontAlgn="base" hangingPunct="0">
              <a:spcBef>
                <a:spcPct val="0"/>
              </a:spcBef>
              <a:spcAft>
                <a:spcPct val="0"/>
              </a:spcAft>
              <a:defRPr sz="2400">
                <a:solidFill>
                  <a:schemeClr val="tx1"/>
                </a:solidFill>
                <a:latin typeface="Palatino" pitchFamily="18" charset="0"/>
              </a:defRPr>
            </a:lvl8pPr>
            <a:lvl9pPr marL="3886200" indent="-228600" algn="r" eaLnBrk="0" fontAlgn="base" hangingPunct="0">
              <a:spcBef>
                <a:spcPct val="0"/>
              </a:spcBef>
              <a:spcAft>
                <a:spcPct val="0"/>
              </a:spcAft>
              <a:defRPr sz="2400">
                <a:solidFill>
                  <a:schemeClr val="tx1"/>
                </a:solidFill>
                <a:latin typeface="Palatino" pitchFamily="18" charset="0"/>
              </a:defRPr>
            </a:lvl9pPr>
          </a:lstStyle>
          <a:p>
            <a:pPr eaLnBrk="1" hangingPunct="1">
              <a:spcBef>
                <a:spcPct val="50000"/>
              </a:spcBef>
              <a:defRPr/>
            </a:pPr>
            <a:endParaRPr lang="en-US" altLang="en-US" sz="2400" dirty="0">
              <a:solidFill>
                <a:srgbClr val="003366"/>
              </a:solidFill>
              <a:latin typeface="Times New Roman" pitchFamily="18" charset="0"/>
            </a:endParaRPr>
          </a:p>
        </p:txBody>
      </p:sp>
      <p:sp>
        <p:nvSpPr>
          <p:cNvPr id="1033" name="Rectangle 228"/>
          <p:cNvSpPr>
            <a:spLocks noChangeArrowheads="1"/>
          </p:cNvSpPr>
          <p:nvPr userDrawn="1"/>
        </p:nvSpPr>
        <p:spPr bwMode="auto">
          <a:xfrm>
            <a:off x="5378451" y="2719388"/>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alatino" pitchFamily="18" charset="0"/>
              </a:defRPr>
            </a:lvl1pPr>
            <a:lvl2pPr marL="742950" indent="-285750" eaLnBrk="0" hangingPunct="0">
              <a:defRPr sz="2400">
                <a:solidFill>
                  <a:schemeClr val="tx1"/>
                </a:solidFill>
                <a:latin typeface="Palatino" pitchFamily="18" charset="0"/>
              </a:defRPr>
            </a:lvl2pPr>
            <a:lvl3pPr marL="1143000" indent="-228600" eaLnBrk="0" hangingPunct="0">
              <a:defRPr sz="2400">
                <a:solidFill>
                  <a:schemeClr val="tx1"/>
                </a:solidFill>
                <a:latin typeface="Palatino" pitchFamily="18" charset="0"/>
              </a:defRPr>
            </a:lvl3pPr>
            <a:lvl4pPr marL="1600200" indent="-228600" eaLnBrk="0" hangingPunct="0">
              <a:defRPr sz="2400">
                <a:solidFill>
                  <a:schemeClr val="tx1"/>
                </a:solidFill>
                <a:latin typeface="Palatino" pitchFamily="18" charset="0"/>
              </a:defRPr>
            </a:lvl4pPr>
            <a:lvl5pPr marL="2057400" indent="-228600" eaLnBrk="0" hangingPunct="0">
              <a:defRPr sz="2400">
                <a:solidFill>
                  <a:schemeClr val="tx1"/>
                </a:solidFill>
                <a:latin typeface="Palatino" pitchFamily="18" charset="0"/>
              </a:defRPr>
            </a:lvl5pPr>
            <a:lvl6pPr marL="2514600" indent="-228600" algn="r" eaLnBrk="0" fontAlgn="base" hangingPunct="0">
              <a:spcBef>
                <a:spcPct val="0"/>
              </a:spcBef>
              <a:spcAft>
                <a:spcPct val="0"/>
              </a:spcAft>
              <a:defRPr sz="2400">
                <a:solidFill>
                  <a:schemeClr val="tx1"/>
                </a:solidFill>
                <a:latin typeface="Palatino" pitchFamily="18" charset="0"/>
              </a:defRPr>
            </a:lvl6pPr>
            <a:lvl7pPr marL="2971800" indent="-228600" algn="r" eaLnBrk="0" fontAlgn="base" hangingPunct="0">
              <a:spcBef>
                <a:spcPct val="0"/>
              </a:spcBef>
              <a:spcAft>
                <a:spcPct val="0"/>
              </a:spcAft>
              <a:defRPr sz="2400">
                <a:solidFill>
                  <a:schemeClr val="tx1"/>
                </a:solidFill>
                <a:latin typeface="Palatino" pitchFamily="18" charset="0"/>
              </a:defRPr>
            </a:lvl7pPr>
            <a:lvl8pPr marL="3429000" indent="-228600" algn="r" eaLnBrk="0" fontAlgn="base" hangingPunct="0">
              <a:spcBef>
                <a:spcPct val="0"/>
              </a:spcBef>
              <a:spcAft>
                <a:spcPct val="0"/>
              </a:spcAft>
              <a:defRPr sz="2400">
                <a:solidFill>
                  <a:schemeClr val="tx1"/>
                </a:solidFill>
                <a:latin typeface="Palatino" pitchFamily="18" charset="0"/>
              </a:defRPr>
            </a:lvl8pPr>
            <a:lvl9pPr marL="3886200" indent="-228600" algn="r" eaLnBrk="0" fontAlgn="base" hangingPunct="0">
              <a:spcBef>
                <a:spcPct val="0"/>
              </a:spcBef>
              <a:spcAft>
                <a:spcPct val="0"/>
              </a:spcAft>
              <a:defRPr sz="2400">
                <a:solidFill>
                  <a:schemeClr val="tx1"/>
                </a:solidFill>
                <a:latin typeface="Palatino" pitchFamily="18" charset="0"/>
              </a:defRPr>
            </a:lvl9pPr>
          </a:lstStyle>
          <a:p>
            <a:pPr algn="r" eaLnBrk="1" hangingPunct="1">
              <a:defRPr/>
            </a:pPr>
            <a:endParaRPr lang="en-US" altLang="en-US" sz="2400" dirty="0">
              <a:solidFill>
                <a:srgbClr val="003366"/>
              </a:solidFill>
              <a:latin typeface="Times New Roman" pitchFamily="18" charset="0"/>
            </a:endParaRPr>
          </a:p>
        </p:txBody>
      </p:sp>
      <p:sp>
        <p:nvSpPr>
          <p:cNvPr id="1034" name="Line 233"/>
          <p:cNvSpPr>
            <a:spLocks noChangeShapeType="1"/>
          </p:cNvSpPr>
          <p:nvPr userDrawn="1"/>
        </p:nvSpPr>
        <p:spPr bwMode="auto">
          <a:xfrm>
            <a:off x="609600" y="1143000"/>
            <a:ext cx="10972800" cy="0"/>
          </a:xfrm>
          <a:prstGeom prst="line">
            <a:avLst/>
          </a:prstGeom>
          <a:noFill/>
          <a:ln w="57150">
            <a:solidFill>
              <a:srgbClr val="007DC3"/>
            </a:solidFill>
            <a:round/>
            <a:headEnd/>
            <a:tailEnd/>
          </a:ln>
          <a:extLst>
            <a:ext uri="{909E8E84-426E-40DD-AFC4-6F175D3DCCD1}">
              <a14:hiddenFill xmlns:a14="http://schemas.microsoft.com/office/drawing/2010/main">
                <a:noFill/>
              </a14:hiddenFill>
            </a:ext>
          </a:extLst>
        </p:spPr>
        <p:txBody>
          <a:bodyPr wrap="none"/>
          <a:lstStyle/>
          <a:p>
            <a:pPr algn="r"/>
            <a:endParaRPr lang="en-US" sz="2400" dirty="0">
              <a:solidFill>
                <a:srgbClr val="003366"/>
              </a:solidFill>
              <a:latin typeface="Palatino" pitchFamily="18" charset="0"/>
            </a:endParaRPr>
          </a:p>
        </p:txBody>
      </p:sp>
    </p:spTree>
    <p:extLst>
      <p:ext uri="{BB962C8B-B14F-4D97-AF65-F5344CB8AC3E}">
        <p14:creationId xmlns:p14="http://schemas.microsoft.com/office/powerpoint/2010/main" val="2289297512"/>
      </p:ext>
    </p:extLst>
  </p:cSld>
  <p:clrMap bg1="lt1" tx1="dk1" bg2="lt2" tx2="dk2" accent1="accent1" accent2="accent2" accent3="accent3" accent4="accent4" accent5="accent5" accent6="accent6" hlink="hlink" folHlink="folHlink"/>
  <p:sldLayoutIdLst>
    <p:sldLayoutId id="2147483746" r:id="rId1"/>
  </p:sldLayoutIdLst>
  <p:hf hdr="0" ftr="0" dt="0"/>
  <p:txStyles>
    <p:titleStyle>
      <a:lvl1pPr algn="l" rtl="0" eaLnBrk="0" fontAlgn="base" hangingPunct="0">
        <a:lnSpc>
          <a:spcPct val="85000"/>
        </a:lnSpc>
        <a:spcBef>
          <a:spcPct val="0"/>
        </a:spcBef>
        <a:spcAft>
          <a:spcPct val="0"/>
        </a:spcAft>
        <a:defRPr sz="2800" b="1">
          <a:solidFill>
            <a:srgbClr val="000000"/>
          </a:solidFill>
          <a:latin typeface="+mj-lt"/>
          <a:ea typeface="+mj-ea"/>
          <a:cs typeface="+mj-cs"/>
        </a:defRPr>
      </a:lvl1pPr>
      <a:lvl2pPr algn="l" rtl="0" eaLnBrk="0" fontAlgn="base" hangingPunct="0">
        <a:lnSpc>
          <a:spcPct val="85000"/>
        </a:lnSpc>
        <a:spcBef>
          <a:spcPct val="0"/>
        </a:spcBef>
        <a:spcAft>
          <a:spcPct val="0"/>
        </a:spcAft>
        <a:defRPr sz="2800" b="1">
          <a:solidFill>
            <a:srgbClr val="000000"/>
          </a:solidFill>
          <a:latin typeface="Arial MT" pitchFamily="50" charset="0"/>
        </a:defRPr>
      </a:lvl2pPr>
      <a:lvl3pPr algn="l" rtl="0" eaLnBrk="0" fontAlgn="base" hangingPunct="0">
        <a:lnSpc>
          <a:spcPct val="85000"/>
        </a:lnSpc>
        <a:spcBef>
          <a:spcPct val="0"/>
        </a:spcBef>
        <a:spcAft>
          <a:spcPct val="0"/>
        </a:spcAft>
        <a:defRPr sz="2800" b="1">
          <a:solidFill>
            <a:srgbClr val="000000"/>
          </a:solidFill>
          <a:latin typeface="Arial MT" pitchFamily="50" charset="0"/>
        </a:defRPr>
      </a:lvl3pPr>
      <a:lvl4pPr algn="l" rtl="0" eaLnBrk="0" fontAlgn="base" hangingPunct="0">
        <a:lnSpc>
          <a:spcPct val="85000"/>
        </a:lnSpc>
        <a:spcBef>
          <a:spcPct val="0"/>
        </a:spcBef>
        <a:spcAft>
          <a:spcPct val="0"/>
        </a:spcAft>
        <a:defRPr sz="2800" b="1">
          <a:solidFill>
            <a:srgbClr val="000000"/>
          </a:solidFill>
          <a:latin typeface="Arial MT" pitchFamily="50" charset="0"/>
        </a:defRPr>
      </a:lvl4pPr>
      <a:lvl5pPr algn="l" rtl="0" eaLnBrk="0" fontAlgn="base" hangingPunct="0">
        <a:lnSpc>
          <a:spcPct val="85000"/>
        </a:lnSpc>
        <a:spcBef>
          <a:spcPct val="0"/>
        </a:spcBef>
        <a:spcAft>
          <a:spcPct val="0"/>
        </a:spcAft>
        <a:defRPr sz="2800" b="1">
          <a:solidFill>
            <a:srgbClr val="000000"/>
          </a:solidFill>
          <a:latin typeface="Arial MT" pitchFamily="50" charset="0"/>
        </a:defRPr>
      </a:lvl5pPr>
      <a:lvl6pPr marL="457200" algn="l" rtl="0" fontAlgn="base">
        <a:lnSpc>
          <a:spcPct val="85000"/>
        </a:lnSpc>
        <a:spcBef>
          <a:spcPct val="0"/>
        </a:spcBef>
        <a:spcAft>
          <a:spcPct val="0"/>
        </a:spcAft>
        <a:defRPr sz="2800" b="1">
          <a:solidFill>
            <a:srgbClr val="000000"/>
          </a:solidFill>
          <a:latin typeface="Arial MT" pitchFamily="50" charset="0"/>
        </a:defRPr>
      </a:lvl6pPr>
      <a:lvl7pPr marL="914400" algn="l" rtl="0" fontAlgn="base">
        <a:lnSpc>
          <a:spcPct val="85000"/>
        </a:lnSpc>
        <a:spcBef>
          <a:spcPct val="0"/>
        </a:spcBef>
        <a:spcAft>
          <a:spcPct val="0"/>
        </a:spcAft>
        <a:defRPr sz="2800" b="1">
          <a:solidFill>
            <a:srgbClr val="000000"/>
          </a:solidFill>
          <a:latin typeface="Arial MT" pitchFamily="50" charset="0"/>
        </a:defRPr>
      </a:lvl7pPr>
      <a:lvl8pPr marL="1371600" algn="l" rtl="0" fontAlgn="base">
        <a:lnSpc>
          <a:spcPct val="85000"/>
        </a:lnSpc>
        <a:spcBef>
          <a:spcPct val="0"/>
        </a:spcBef>
        <a:spcAft>
          <a:spcPct val="0"/>
        </a:spcAft>
        <a:defRPr sz="2800" b="1">
          <a:solidFill>
            <a:srgbClr val="000000"/>
          </a:solidFill>
          <a:latin typeface="Arial MT" pitchFamily="50" charset="0"/>
        </a:defRPr>
      </a:lvl8pPr>
      <a:lvl9pPr marL="1828800" algn="l" rtl="0" fontAlgn="base">
        <a:lnSpc>
          <a:spcPct val="85000"/>
        </a:lnSpc>
        <a:spcBef>
          <a:spcPct val="0"/>
        </a:spcBef>
        <a:spcAft>
          <a:spcPct val="0"/>
        </a:spcAft>
        <a:defRPr sz="2800" b="1">
          <a:solidFill>
            <a:srgbClr val="000000"/>
          </a:solidFill>
          <a:latin typeface="Arial MT" pitchFamily="50" charset="0"/>
        </a:defRPr>
      </a:lvl9pPr>
    </p:titleStyle>
    <p:bodyStyle>
      <a:lvl1pPr marL="342900" indent="-342900" algn="l" rtl="0" eaLnBrk="0" fontAlgn="base" hangingPunct="0">
        <a:spcBef>
          <a:spcPct val="20000"/>
        </a:spcBef>
        <a:spcAft>
          <a:spcPct val="0"/>
        </a:spcAft>
        <a:buClr>
          <a:srgbClr val="000000"/>
        </a:buClr>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00"/>
        </a:buClr>
        <a:buChar char="•"/>
        <a:defRPr sz="2000">
          <a:solidFill>
            <a:srgbClr val="000000"/>
          </a:solidFill>
          <a:latin typeface="+mn-lt"/>
        </a:defRPr>
      </a:lvl2pPr>
      <a:lvl3pPr marL="108585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Calibri" pitchFamily="34" charset="0"/>
        </a:defRPr>
      </a:lvl3pPr>
      <a:lvl4pPr marL="1428750" indent="-228600" algn="l" rtl="0" eaLnBrk="0" fontAlgn="base" hangingPunct="0">
        <a:spcBef>
          <a:spcPct val="20000"/>
        </a:spcBef>
        <a:spcAft>
          <a:spcPct val="0"/>
        </a:spcAft>
        <a:buClr>
          <a:schemeClr val="accent2"/>
        </a:buClr>
        <a:buSzPct val="85000"/>
        <a:buFont typeface="Wingdings" pitchFamily="2" charset="2"/>
        <a:buChar char="w"/>
        <a:defRPr sz="2000">
          <a:solidFill>
            <a:schemeClr val="tx1"/>
          </a:solidFill>
          <a:latin typeface="Calibri" pitchFamily="34" charset="0"/>
        </a:defRPr>
      </a:lvl4pPr>
      <a:lvl5pPr marL="1771650" indent="-22860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5pPr>
      <a:lvl6pPr marL="22288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6pPr>
      <a:lvl7pPr marL="26860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7pPr>
      <a:lvl8pPr marL="31432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8pPr>
      <a:lvl9pPr marL="36004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4" descr="HHRWS-4C"/>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7485" y="273051"/>
            <a:ext cx="20108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508001" y="1600200"/>
            <a:ext cx="11182351"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Click to edit Master text styles</a:t>
            </a:r>
          </a:p>
          <a:p>
            <a:pPr lvl="1"/>
            <a:endParaRPr lang="en-US" altLang="en-US"/>
          </a:p>
          <a:p>
            <a:pPr lvl="1"/>
            <a:endParaRPr lang="en-US" altLang="en-US"/>
          </a:p>
          <a:p>
            <a:pPr lvl="1"/>
            <a:endParaRPr lang="en-US" altLang="en-US"/>
          </a:p>
        </p:txBody>
      </p:sp>
      <p:sp>
        <p:nvSpPr>
          <p:cNvPr id="1028" name="Rectangle 4"/>
          <p:cNvSpPr>
            <a:spLocks noGrp="1" noChangeArrowheads="1"/>
          </p:cNvSpPr>
          <p:nvPr>
            <p:ph type="dt" sz="half" idx="2"/>
          </p:nvPr>
        </p:nvSpPr>
        <p:spPr bwMode="auto">
          <a:xfrm>
            <a:off x="1079500" y="6373813"/>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Verdana" pitchFamily="34" charset="0"/>
              </a:defRPr>
            </a:lvl1pPr>
          </a:lstStyle>
          <a:p>
            <a:pPr fontAlgn="base">
              <a:spcBef>
                <a:spcPct val="0"/>
              </a:spcBef>
              <a:spcAft>
                <a:spcPct val="0"/>
              </a:spcAft>
              <a:defRPr/>
            </a:pPr>
            <a:fld id="{72CED3A3-57E7-4931-8828-9423E6D4AA81}" type="datetime1">
              <a:rPr lang="en-US"/>
              <a:pPr fontAlgn="base">
                <a:spcBef>
                  <a:spcPct val="0"/>
                </a:spcBef>
                <a:spcAft>
                  <a:spcPct val="0"/>
                </a:spcAft>
                <a:defRPr/>
              </a:pPr>
              <a:t>2/15/2023</a:t>
            </a:fld>
            <a:endParaRPr lang="en-US" dirty="0"/>
          </a:p>
        </p:txBody>
      </p:sp>
      <p:sp>
        <p:nvSpPr>
          <p:cNvPr id="1029" name="Rectangle 5"/>
          <p:cNvSpPr>
            <a:spLocks noGrp="1" noChangeArrowheads="1"/>
          </p:cNvSpPr>
          <p:nvPr>
            <p:ph type="ftr" sz="quarter" idx="3"/>
          </p:nvPr>
        </p:nvSpPr>
        <p:spPr bwMode="auto">
          <a:xfrm>
            <a:off x="4176184" y="6376988"/>
            <a:ext cx="411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Verdana" pitchFamily="34"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8786285" y="6376988"/>
            <a:ext cx="292523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latin typeface="Calibri" pitchFamily="34" charset="0"/>
              </a:defRPr>
            </a:lvl1pPr>
          </a:lstStyle>
          <a:p>
            <a:pPr algn="r" fontAlgn="base">
              <a:spcBef>
                <a:spcPct val="0"/>
              </a:spcBef>
              <a:spcAft>
                <a:spcPct val="0"/>
              </a:spcAft>
              <a:defRPr/>
            </a:pPr>
            <a:fld id="{48A7C585-63C5-4B35-A1C7-9210C5D6FD89}" type="slidenum">
              <a:rPr lang="en-US"/>
              <a:pPr algn="r" fontAlgn="base">
                <a:spcBef>
                  <a:spcPct val="0"/>
                </a:spcBef>
                <a:spcAft>
                  <a:spcPct val="0"/>
                </a:spcAft>
                <a:defRPr/>
              </a:pPr>
              <a:t>‹#›</a:t>
            </a:fld>
            <a:endParaRPr lang="en-US" dirty="0"/>
          </a:p>
        </p:txBody>
      </p:sp>
      <p:sp>
        <p:nvSpPr>
          <p:cNvPr id="1031" name="Rectangle 2"/>
          <p:cNvSpPr>
            <a:spLocks noGrp="1" noChangeArrowheads="1"/>
          </p:cNvSpPr>
          <p:nvPr>
            <p:ph type="title"/>
          </p:nvPr>
        </p:nvSpPr>
        <p:spPr bwMode="auto">
          <a:xfrm>
            <a:off x="2743200" y="228600"/>
            <a:ext cx="904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2" name="Text Box 226"/>
          <p:cNvSpPr txBox="1">
            <a:spLocks noChangeArrowheads="1"/>
          </p:cNvSpPr>
          <p:nvPr userDrawn="1"/>
        </p:nvSpPr>
        <p:spPr bwMode="auto">
          <a:xfrm>
            <a:off x="304800" y="381000"/>
            <a:ext cx="314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alatino" pitchFamily="18" charset="0"/>
              </a:defRPr>
            </a:lvl1pPr>
            <a:lvl2pPr marL="742950" indent="-285750" eaLnBrk="0" hangingPunct="0">
              <a:defRPr sz="2400">
                <a:solidFill>
                  <a:schemeClr val="tx1"/>
                </a:solidFill>
                <a:latin typeface="Palatino" pitchFamily="18" charset="0"/>
              </a:defRPr>
            </a:lvl2pPr>
            <a:lvl3pPr marL="1143000" indent="-228600" eaLnBrk="0" hangingPunct="0">
              <a:defRPr sz="2400">
                <a:solidFill>
                  <a:schemeClr val="tx1"/>
                </a:solidFill>
                <a:latin typeface="Palatino" pitchFamily="18" charset="0"/>
              </a:defRPr>
            </a:lvl3pPr>
            <a:lvl4pPr marL="1600200" indent="-228600" eaLnBrk="0" hangingPunct="0">
              <a:defRPr sz="2400">
                <a:solidFill>
                  <a:schemeClr val="tx1"/>
                </a:solidFill>
                <a:latin typeface="Palatino" pitchFamily="18" charset="0"/>
              </a:defRPr>
            </a:lvl4pPr>
            <a:lvl5pPr marL="2057400" indent="-228600" eaLnBrk="0" hangingPunct="0">
              <a:defRPr sz="2400">
                <a:solidFill>
                  <a:schemeClr val="tx1"/>
                </a:solidFill>
                <a:latin typeface="Palatino" pitchFamily="18" charset="0"/>
              </a:defRPr>
            </a:lvl5pPr>
            <a:lvl6pPr marL="2514600" indent="-228600" algn="r" eaLnBrk="0" fontAlgn="base" hangingPunct="0">
              <a:spcBef>
                <a:spcPct val="0"/>
              </a:spcBef>
              <a:spcAft>
                <a:spcPct val="0"/>
              </a:spcAft>
              <a:defRPr sz="2400">
                <a:solidFill>
                  <a:schemeClr val="tx1"/>
                </a:solidFill>
                <a:latin typeface="Palatino" pitchFamily="18" charset="0"/>
              </a:defRPr>
            </a:lvl6pPr>
            <a:lvl7pPr marL="2971800" indent="-228600" algn="r" eaLnBrk="0" fontAlgn="base" hangingPunct="0">
              <a:spcBef>
                <a:spcPct val="0"/>
              </a:spcBef>
              <a:spcAft>
                <a:spcPct val="0"/>
              </a:spcAft>
              <a:defRPr sz="2400">
                <a:solidFill>
                  <a:schemeClr val="tx1"/>
                </a:solidFill>
                <a:latin typeface="Palatino" pitchFamily="18" charset="0"/>
              </a:defRPr>
            </a:lvl7pPr>
            <a:lvl8pPr marL="3429000" indent="-228600" algn="r" eaLnBrk="0" fontAlgn="base" hangingPunct="0">
              <a:spcBef>
                <a:spcPct val="0"/>
              </a:spcBef>
              <a:spcAft>
                <a:spcPct val="0"/>
              </a:spcAft>
              <a:defRPr sz="2400">
                <a:solidFill>
                  <a:schemeClr val="tx1"/>
                </a:solidFill>
                <a:latin typeface="Palatino" pitchFamily="18" charset="0"/>
              </a:defRPr>
            </a:lvl8pPr>
            <a:lvl9pPr marL="3886200" indent="-228600" algn="r" eaLnBrk="0" fontAlgn="base" hangingPunct="0">
              <a:spcBef>
                <a:spcPct val="0"/>
              </a:spcBef>
              <a:spcAft>
                <a:spcPct val="0"/>
              </a:spcAft>
              <a:defRPr sz="2400">
                <a:solidFill>
                  <a:schemeClr val="tx1"/>
                </a:solidFill>
                <a:latin typeface="Palatino" pitchFamily="18" charset="0"/>
              </a:defRPr>
            </a:lvl9pPr>
          </a:lstStyle>
          <a:p>
            <a:pPr eaLnBrk="1" fontAlgn="base" hangingPunct="1">
              <a:spcBef>
                <a:spcPct val="50000"/>
              </a:spcBef>
              <a:spcAft>
                <a:spcPct val="0"/>
              </a:spcAft>
              <a:defRPr/>
            </a:pPr>
            <a:endParaRPr lang="en-US" altLang="en-US" sz="2400" dirty="0">
              <a:solidFill>
                <a:srgbClr val="003366"/>
              </a:solidFill>
              <a:latin typeface="Times New Roman" pitchFamily="18" charset="0"/>
            </a:endParaRPr>
          </a:p>
        </p:txBody>
      </p:sp>
      <p:sp>
        <p:nvSpPr>
          <p:cNvPr id="1033" name="Rectangle 228"/>
          <p:cNvSpPr>
            <a:spLocks noChangeArrowheads="1"/>
          </p:cNvSpPr>
          <p:nvPr userDrawn="1"/>
        </p:nvSpPr>
        <p:spPr bwMode="auto">
          <a:xfrm>
            <a:off x="5378451" y="2719388"/>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alatino" pitchFamily="18" charset="0"/>
              </a:defRPr>
            </a:lvl1pPr>
            <a:lvl2pPr marL="742950" indent="-285750" eaLnBrk="0" hangingPunct="0">
              <a:defRPr sz="2400">
                <a:solidFill>
                  <a:schemeClr val="tx1"/>
                </a:solidFill>
                <a:latin typeface="Palatino" pitchFamily="18" charset="0"/>
              </a:defRPr>
            </a:lvl2pPr>
            <a:lvl3pPr marL="1143000" indent="-228600" eaLnBrk="0" hangingPunct="0">
              <a:defRPr sz="2400">
                <a:solidFill>
                  <a:schemeClr val="tx1"/>
                </a:solidFill>
                <a:latin typeface="Palatino" pitchFamily="18" charset="0"/>
              </a:defRPr>
            </a:lvl3pPr>
            <a:lvl4pPr marL="1600200" indent="-228600" eaLnBrk="0" hangingPunct="0">
              <a:defRPr sz="2400">
                <a:solidFill>
                  <a:schemeClr val="tx1"/>
                </a:solidFill>
                <a:latin typeface="Palatino" pitchFamily="18" charset="0"/>
              </a:defRPr>
            </a:lvl4pPr>
            <a:lvl5pPr marL="2057400" indent="-228600" eaLnBrk="0" hangingPunct="0">
              <a:defRPr sz="2400">
                <a:solidFill>
                  <a:schemeClr val="tx1"/>
                </a:solidFill>
                <a:latin typeface="Palatino" pitchFamily="18" charset="0"/>
              </a:defRPr>
            </a:lvl5pPr>
            <a:lvl6pPr marL="2514600" indent="-228600" algn="r" eaLnBrk="0" fontAlgn="base" hangingPunct="0">
              <a:spcBef>
                <a:spcPct val="0"/>
              </a:spcBef>
              <a:spcAft>
                <a:spcPct val="0"/>
              </a:spcAft>
              <a:defRPr sz="2400">
                <a:solidFill>
                  <a:schemeClr val="tx1"/>
                </a:solidFill>
                <a:latin typeface="Palatino" pitchFamily="18" charset="0"/>
              </a:defRPr>
            </a:lvl6pPr>
            <a:lvl7pPr marL="2971800" indent="-228600" algn="r" eaLnBrk="0" fontAlgn="base" hangingPunct="0">
              <a:spcBef>
                <a:spcPct val="0"/>
              </a:spcBef>
              <a:spcAft>
                <a:spcPct val="0"/>
              </a:spcAft>
              <a:defRPr sz="2400">
                <a:solidFill>
                  <a:schemeClr val="tx1"/>
                </a:solidFill>
                <a:latin typeface="Palatino" pitchFamily="18" charset="0"/>
              </a:defRPr>
            </a:lvl7pPr>
            <a:lvl8pPr marL="3429000" indent="-228600" algn="r" eaLnBrk="0" fontAlgn="base" hangingPunct="0">
              <a:spcBef>
                <a:spcPct val="0"/>
              </a:spcBef>
              <a:spcAft>
                <a:spcPct val="0"/>
              </a:spcAft>
              <a:defRPr sz="2400">
                <a:solidFill>
                  <a:schemeClr val="tx1"/>
                </a:solidFill>
                <a:latin typeface="Palatino" pitchFamily="18" charset="0"/>
              </a:defRPr>
            </a:lvl8pPr>
            <a:lvl9pPr marL="3886200" indent="-228600" algn="r" eaLnBrk="0" fontAlgn="base" hangingPunct="0">
              <a:spcBef>
                <a:spcPct val="0"/>
              </a:spcBef>
              <a:spcAft>
                <a:spcPct val="0"/>
              </a:spcAft>
              <a:defRPr sz="2400">
                <a:solidFill>
                  <a:schemeClr val="tx1"/>
                </a:solidFill>
                <a:latin typeface="Palatino" pitchFamily="18" charset="0"/>
              </a:defRPr>
            </a:lvl9pPr>
          </a:lstStyle>
          <a:p>
            <a:pPr algn="r" eaLnBrk="1" fontAlgn="base" hangingPunct="1">
              <a:spcBef>
                <a:spcPct val="0"/>
              </a:spcBef>
              <a:spcAft>
                <a:spcPct val="0"/>
              </a:spcAft>
              <a:defRPr/>
            </a:pPr>
            <a:endParaRPr lang="en-US" altLang="en-US" sz="2400" dirty="0">
              <a:solidFill>
                <a:srgbClr val="003366"/>
              </a:solidFill>
              <a:latin typeface="Times New Roman" pitchFamily="18" charset="0"/>
            </a:endParaRPr>
          </a:p>
        </p:txBody>
      </p:sp>
      <p:sp>
        <p:nvSpPr>
          <p:cNvPr id="1034" name="Line 233"/>
          <p:cNvSpPr>
            <a:spLocks noChangeShapeType="1"/>
          </p:cNvSpPr>
          <p:nvPr userDrawn="1"/>
        </p:nvSpPr>
        <p:spPr bwMode="auto">
          <a:xfrm>
            <a:off x="609600" y="1143000"/>
            <a:ext cx="10972800" cy="0"/>
          </a:xfrm>
          <a:prstGeom prst="line">
            <a:avLst/>
          </a:prstGeom>
          <a:noFill/>
          <a:ln w="57150">
            <a:solidFill>
              <a:srgbClr val="007DC3"/>
            </a:solidFill>
            <a:round/>
            <a:headEnd/>
            <a:tailEnd/>
          </a:ln>
          <a:extLst>
            <a:ext uri="{909E8E84-426E-40DD-AFC4-6F175D3DCCD1}">
              <a14:hiddenFill xmlns:a14="http://schemas.microsoft.com/office/drawing/2010/main">
                <a:noFill/>
              </a14:hiddenFill>
            </a:ext>
          </a:extLst>
        </p:spPr>
        <p:txBody>
          <a:bodyPr wrap="none"/>
          <a:lstStyle/>
          <a:p>
            <a:pPr algn="r" fontAlgn="base">
              <a:spcBef>
                <a:spcPct val="0"/>
              </a:spcBef>
              <a:spcAft>
                <a:spcPct val="0"/>
              </a:spcAft>
            </a:pPr>
            <a:endParaRPr lang="en-US" sz="2400" dirty="0">
              <a:solidFill>
                <a:srgbClr val="003366"/>
              </a:solidFill>
              <a:latin typeface="Palatino" pitchFamily="18" charset="0"/>
            </a:endParaRPr>
          </a:p>
        </p:txBody>
      </p:sp>
    </p:spTree>
    <p:extLst>
      <p:ext uri="{BB962C8B-B14F-4D97-AF65-F5344CB8AC3E}">
        <p14:creationId xmlns:p14="http://schemas.microsoft.com/office/powerpoint/2010/main" val="3063659128"/>
      </p:ext>
    </p:extLst>
  </p:cSld>
  <p:clrMap bg1="lt1" tx1="dk1" bg2="lt2" tx2="dk2" accent1="accent1" accent2="accent2" accent3="accent3" accent4="accent4" accent5="accent5" accent6="accent6" hlink="hlink" folHlink="folHlink"/>
  <p:sldLayoutIdLst>
    <p:sldLayoutId id="2147483748" r:id="rId1"/>
  </p:sldLayoutIdLst>
  <p:hf hdr="0" ftr="0" dt="0"/>
  <p:txStyles>
    <p:titleStyle>
      <a:lvl1pPr algn="l" rtl="0" eaLnBrk="0" fontAlgn="base" hangingPunct="0">
        <a:lnSpc>
          <a:spcPct val="85000"/>
        </a:lnSpc>
        <a:spcBef>
          <a:spcPct val="0"/>
        </a:spcBef>
        <a:spcAft>
          <a:spcPct val="0"/>
        </a:spcAft>
        <a:defRPr sz="2800" b="1">
          <a:solidFill>
            <a:srgbClr val="000000"/>
          </a:solidFill>
          <a:latin typeface="+mj-lt"/>
          <a:ea typeface="+mj-ea"/>
          <a:cs typeface="+mj-cs"/>
        </a:defRPr>
      </a:lvl1pPr>
      <a:lvl2pPr algn="l" rtl="0" eaLnBrk="0" fontAlgn="base" hangingPunct="0">
        <a:lnSpc>
          <a:spcPct val="85000"/>
        </a:lnSpc>
        <a:spcBef>
          <a:spcPct val="0"/>
        </a:spcBef>
        <a:spcAft>
          <a:spcPct val="0"/>
        </a:spcAft>
        <a:defRPr sz="2800" b="1">
          <a:solidFill>
            <a:srgbClr val="000000"/>
          </a:solidFill>
          <a:latin typeface="Arial MT" pitchFamily="50" charset="0"/>
        </a:defRPr>
      </a:lvl2pPr>
      <a:lvl3pPr algn="l" rtl="0" eaLnBrk="0" fontAlgn="base" hangingPunct="0">
        <a:lnSpc>
          <a:spcPct val="85000"/>
        </a:lnSpc>
        <a:spcBef>
          <a:spcPct val="0"/>
        </a:spcBef>
        <a:spcAft>
          <a:spcPct val="0"/>
        </a:spcAft>
        <a:defRPr sz="2800" b="1">
          <a:solidFill>
            <a:srgbClr val="000000"/>
          </a:solidFill>
          <a:latin typeface="Arial MT" pitchFamily="50" charset="0"/>
        </a:defRPr>
      </a:lvl3pPr>
      <a:lvl4pPr algn="l" rtl="0" eaLnBrk="0" fontAlgn="base" hangingPunct="0">
        <a:lnSpc>
          <a:spcPct val="85000"/>
        </a:lnSpc>
        <a:spcBef>
          <a:spcPct val="0"/>
        </a:spcBef>
        <a:spcAft>
          <a:spcPct val="0"/>
        </a:spcAft>
        <a:defRPr sz="2800" b="1">
          <a:solidFill>
            <a:srgbClr val="000000"/>
          </a:solidFill>
          <a:latin typeface="Arial MT" pitchFamily="50" charset="0"/>
        </a:defRPr>
      </a:lvl4pPr>
      <a:lvl5pPr algn="l" rtl="0" eaLnBrk="0" fontAlgn="base" hangingPunct="0">
        <a:lnSpc>
          <a:spcPct val="85000"/>
        </a:lnSpc>
        <a:spcBef>
          <a:spcPct val="0"/>
        </a:spcBef>
        <a:spcAft>
          <a:spcPct val="0"/>
        </a:spcAft>
        <a:defRPr sz="2800" b="1">
          <a:solidFill>
            <a:srgbClr val="000000"/>
          </a:solidFill>
          <a:latin typeface="Arial MT" pitchFamily="50" charset="0"/>
        </a:defRPr>
      </a:lvl5pPr>
      <a:lvl6pPr marL="457200" algn="l" rtl="0" fontAlgn="base">
        <a:lnSpc>
          <a:spcPct val="85000"/>
        </a:lnSpc>
        <a:spcBef>
          <a:spcPct val="0"/>
        </a:spcBef>
        <a:spcAft>
          <a:spcPct val="0"/>
        </a:spcAft>
        <a:defRPr sz="2800" b="1">
          <a:solidFill>
            <a:srgbClr val="000000"/>
          </a:solidFill>
          <a:latin typeface="Arial MT" pitchFamily="50" charset="0"/>
        </a:defRPr>
      </a:lvl6pPr>
      <a:lvl7pPr marL="914400" algn="l" rtl="0" fontAlgn="base">
        <a:lnSpc>
          <a:spcPct val="85000"/>
        </a:lnSpc>
        <a:spcBef>
          <a:spcPct val="0"/>
        </a:spcBef>
        <a:spcAft>
          <a:spcPct val="0"/>
        </a:spcAft>
        <a:defRPr sz="2800" b="1">
          <a:solidFill>
            <a:srgbClr val="000000"/>
          </a:solidFill>
          <a:latin typeface="Arial MT" pitchFamily="50" charset="0"/>
        </a:defRPr>
      </a:lvl7pPr>
      <a:lvl8pPr marL="1371600" algn="l" rtl="0" fontAlgn="base">
        <a:lnSpc>
          <a:spcPct val="85000"/>
        </a:lnSpc>
        <a:spcBef>
          <a:spcPct val="0"/>
        </a:spcBef>
        <a:spcAft>
          <a:spcPct val="0"/>
        </a:spcAft>
        <a:defRPr sz="2800" b="1">
          <a:solidFill>
            <a:srgbClr val="000000"/>
          </a:solidFill>
          <a:latin typeface="Arial MT" pitchFamily="50" charset="0"/>
        </a:defRPr>
      </a:lvl8pPr>
      <a:lvl9pPr marL="1828800" algn="l" rtl="0" fontAlgn="base">
        <a:lnSpc>
          <a:spcPct val="85000"/>
        </a:lnSpc>
        <a:spcBef>
          <a:spcPct val="0"/>
        </a:spcBef>
        <a:spcAft>
          <a:spcPct val="0"/>
        </a:spcAft>
        <a:defRPr sz="2800" b="1">
          <a:solidFill>
            <a:srgbClr val="000000"/>
          </a:solidFill>
          <a:latin typeface="Arial MT" pitchFamily="50" charset="0"/>
        </a:defRPr>
      </a:lvl9pPr>
    </p:titleStyle>
    <p:bodyStyle>
      <a:lvl1pPr marL="342900" indent="-342900" algn="l" rtl="0" eaLnBrk="0" fontAlgn="base" hangingPunct="0">
        <a:spcBef>
          <a:spcPct val="20000"/>
        </a:spcBef>
        <a:spcAft>
          <a:spcPct val="0"/>
        </a:spcAft>
        <a:buClr>
          <a:srgbClr val="000000"/>
        </a:buClr>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00"/>
        </a:buClr>
        <a:buChar char="•"/>
        <a:defRPr sz="2000">
          <a:solidFill>
            <a:srgbClr val="000000"/>
          </a:solidFill>
          <a:latin typeface="+mn-lt"/>
        </a:defRPr>
      </a:lvl2pPr>
      <a:lvl3pPr marL="108585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Calibri" pitchFamily="34" charset="0"/>
        </a:defRPr>
      </a:lvl3pPr>
      <a:lvl4pPr marL="1428750" indent="-228600" algn="l" rtl="0" eaLnBrk="0" fontAlgn="base" hangingPunct="0">
        <a:spcBef>
          <a:spcPct val="20000"/>
        </a:spcBef>
        <a:spcAft>
          <a:spcPct val="0"/>
        </a:spcAft>
        <a:buClr>
          <a:schemeClr val="accent2"/>
        </a:buClr>
        <a:buSzPct val="85000"/>
        <a:buFont typeface="Wingdings" pitchFamily="2" charset="2"/>
        <a:buChar char="w"/>
        <a:defRPr sz="2000">
          <a:solidFill>
            <a:schemeClr val="tx1"/>
          </a:solidFill>
          <a:latin typeface="Calibri" pitchFamily="34" charset="0"/>
        </a:defRPr>
      </a:lvl4pPr>
      <a:lvl5pPr marL="1771650" indent="-228600" algn="l" rtl="0" eaLnBrk="0" fontAlgn="base" hangingPunct="0">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5pPr>
      <a:lvl6pPr marL="22288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6pPr>
      <a:lvl7pPr marL="26860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7pPr>
      <a:lvl8pPr marL="31432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8pPr>
      <a:lvl9pPr marL="36004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1407960"/>
            <a:ext cx="12192000" cy="54500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Whitney Book" charset="0"/>
            </a:endParaRPr>
          </a:p>
        </p:txBody>
      </p:sp>
      <p:sp>
        <p:nvSpPr>
          <p:cNvPr id="7" name="Rectangle 6"/>
          <p:cNvSpPr/>
          <p:nvPr userDrawn="1"/>
        </p:nvSpPr>
        <p:spPr>
          <a:xfrm>
            <a:off x="0" y="0"/>
            <a:ext cx="12192000" cy="1365337"/>
          </a:xfrm>
          <a:prstGeom prst="rect">
            <a:avLst/>
          </a:prstGeom>
          <a:gradFill>
            <a:gsLst>
              <a:gs pos="0">
                <a:schemeClr val="tx2"/>
              </a:gs>
              <a:gs pos="90000">
                <a:schemeClr val="accent4">
                  <a:lumMod val="100000"/>
                </a:schemeClr>
              </a:gs>
              <a:gs pos="100000">
                <a:schemeClr val="tx1"/>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atin typeface="Whitney Book" charset="0"/>
            </a:endParaRPr>
          </a:p>
        </p:txBody>
      </p:sp>
      <p:sp>
        <p:nvSpPr>
          <p:cNvPr id="6" name="Slide Number Placeholder 5"/>
          <p:cNvSpPr>
            <a:spLocks noGrp="1"/>
          </p:cNvSpPr>
          <p:nvPr>
            <p:ph type="sldNum" sz="quarter" idx="4"/>
          </p:nvPr>
        </p:nvSpPr>
        <p:spPr>
          <a:xfrm>
            <a:off x="9129718"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Whitney Book" charset="0"/>
              </a:defRPr>
            </a:lvl1pPr>
          </a:lstStyle>
          <a:p>
            <a:fld id="{059D3629-6D3E-6943-871B-528DFC8F7993}" type="slidenum">
              <a:rPr lang="en-US" smtClean="0"/>
              <a:pPr/>
              <a:t>‹#›</a:t>
            </a:fld>
            <a:endParaRPr lang="en-US" dirty="0"/>
          </a:p>
        </p:txBody>
      </p:sp>
      <p:pic>
        <p:nvPicPr>
          <p:cNvPr id="8" name="Picture 7"/>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989534" y="6195563"/>
            <a:ext cx="2212932" cy="525912"/>
          </a:xfrm>
          <a:prstGeom prst="rect">
            <a:avLst/>
          </a:prstGeom>
          <a:noFill/>
        </p:spPr>
      </p:pic>
      <p:pic>
        <p:nvPicPr>
          <p:cNvPr id="10" name="Picture 9"/>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7704" y="-99222"/>
            <a:ext cx="2357504" cy="1874409"/>
          </a:xfrm>
          <a:prstGeom prst="rect">
            <a:avLst/>
          </a:prstGeom>
        </p:spPr>
      </p:pic>
      <p:pic>
        <p:nvPicPr>
          <p:cNvPr id="11" name="Picture 10"/>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691296" y="179149"/>
            <a:ext cx="1076576" cy="1049661"/>
          </a:xfrm>
          <a:prstGeom prst="rect">
            <a:avLst/>
          </a:prstGeom>
        </p:spPr>
      </p:pic>
      <p:cxnSp>
        <p:nvCxnSpPr>
          <p:cNvPr id="18" name="Straight Connector 17"/>
          <p:cNvCxnSpPr/>
          <p:nvPr userDrawn="1"/>
        </p:nvCxnSpPr>
        <p:spPr>
          <a:xfrm>
            <a:off x="0" y="6257200"/>
            <a:ext cx="12192000" cy="0"/>
          </a:xfrm>
          <a:prstGeom prst="line">
            <a:avLst/>
          </a:prstGeom>
          <a:ln w="349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00570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DC523E-FCF7-40F9-BE58-AE981CFA9DCD}"/>
              </a:ext>
            </a:extLst>
          </p:cNvPr>
          <p:cNvSpPr/>
          <p:nvPr userDrawn="1"/>
        </p:nvSpPr>
        <p:spPr>
          <a:xfrm>
            <a:off x="0" y="0"/>
            <a:ext cx="12192000" cy="1245870"/>
          </a:xfrm>
          <a:prstGeom prst="rect">
            <a:avLst/>
          </a:prstGeom>
          <a:solidFill>
            <a:srgbClr val="0D6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800" dirty="0"/>
          </a:p>
        </p:txBody>
      </p:sp>
      <p:cxnSp>
        <p:nvCxnSpPr>
          <p:cNvPr id="11" name="Straight Connector 10">
            <a:extLst>
              <a:ext uri="{FF2B5EF4-FFF2-40B4-BE49-F238E27FC236}">
                <a16:creationId xmlns:a16="http://schemas.microsoft.com/office/drawing/2014/main" id="{B3B03878-0C76-4A5E-84B7-355FCD2C118C}"/>
              </a:ext>
            </a:extLst>
          </p:cNvPr>
          <p:cNvCxnSpPr>
            <a:cxnSpLocks/>
          </p:cNvCxnSpPr>
          <p:nvPr userDrawn="1"/>
        </p:nvCxnSpPr>
        <p:spPr>
          <a:xfrm>
            <a:off x="-15240" y="1300136"/>
            <a:ext cx="12207240" cy="0"/>
          </a:xfrm>
          <a:prstGeom prst="line">
            <a:avLst/>
          </a:prstGeom>
          <a:ln w="38100">
            <a:solidFill>
              <a:srgbClr val="08325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7B4491-AFF5-462E-940B-526F13582545}"/>
              </a:ext>
            </a:extLst>
          </p:cNvPr>
          <p:cNvCxnSpPr>
            <a:cxnSpLocks/>
          </p:cNvCxnSpPr>
          <p:nvPr userDrawn="1"/>
        </p:nvCxnSpPr>
        <p:spPr>
          <a:xfrm>
            <a:off x="-10160" y="1363980"/>
            <a:ext cx="12202160" cy="0"/>
          </a:xfrm>
          <a:prstGeom prst="line">
            <a:avLst/>
          </a:prstGeom>
          <a:ln w="38100">
            <a:solidFill>
              <a:srgbClr val="D36A2A"/>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clipart&#10;&#10;Description generated with very high confidence">
            <a:extLst>
              <a:ext uri="{FF2B5EF4-FFF2-40B4-BE49-F238E27FC236}">
                <a16:creationId xmlns:a16="http://schemas.microsoft.com/office/drawing/2014/main" id="{49A78B44-124B-4C15-9A93-7FFF8A0979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567506" y="6366617"/>
            <a:ext cx="2364397" cy="349451"/>
          </a:xfrm>
          <a:prstGeom prst="rect">
            <a:avLst/>
          </a:prstGeom>
        </p:spPr>
      </p:pic>
      <p:cxnSp>
        <p:nvCxnSpPr>
          <p:cNvPr id="14" name="Straight Connector 13">
            <a:extLst>
              <a:ext uri="{FF2B5EF4-FFF2-40B4-BE49-F238E27FC236}">
                <a16:creationId xmlns:a16="http://schemas.microsoft.com/office/drawing/2014/main" id="{B09FA018-7F3B-48CC-A596-481E75553686}"/>
              </a:ext>
            </a:extLst>
          </p:cNvPr>
          <p:cNvCxnSpPr>
            <a:cxnSpLocks/>
          </p:cNvCxnSpPr>
          <p:nvPr userDrawn="1"/>
        </p:nvCxnSpPr>
        <p:spPr>
          <a:xfrm flipV="1">
            <a:off x="9389341" y="6366616"/>
            <a:ext cx="0" cy="34491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FACE8DA8-77AF-4E6D-82D6-BECAAE313184}"/>
              </a:ext>
            </a:extLst>
          </p:cNvPr>
          <p:cNvSpPr>
            <a:spLocks noGrp="1"/>
          </p:cNvSpPr>
          <p:nvPr>
            <p:ph type="title"/>
          </p:nvPr>
        </p:nvSpPr>
        <p:spPr>
          <a:xfrm>
            <a:off x="838200" y="365126"/>
            <a:ext cx="10515600" cy="74707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F03CAAD-6BFC-4484-B797-1610BFDF45D9}"/>
              </a:ext>
            </a:extLst>
          </p:cNvPr>
          <p:cNvSpPr>
            <a:spLocks noGrp="1"/>
          </p:cNvSpPr>
          <p:nvPr>
            <p:ph type="body" idx="1"/>
          </p:nvPr>
        </p:nvSpPr>
        <p:spPr>
          <a:xfrm>
            <a:off x="838200" y="1724029"/>
            <a:ext cx="10515600" cy="445293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a:extLst>
              <a:ext uri="{FF2B5EF4-FFF2-40B4-BE49-F238E27FC236}">
                <a16:creationId xmlns:a16="http://schemas.microsoft.com/office/drawing/2014/main" id="{BF01EB3C-AF2B-4B08-90C0-80B8646920C2}"/>
              </a:ext>
            </a:extLst>
          </p:cNvPr>
          <p:cNvSpPr>
            <a:spLocks noGrp="1"/>
          </p:cNvSpPr>
          <p:nvPr>
            <p:ph type="sldNum" sz="quarter" idx="4"/>
          </p:nvPr>
        </p:nvSpPr>
        <p:spPr>
          <a:xfrm>
            <a:off x="846328" y="6477303"/>
            <a:ext cx="973667" cy="274320"/>
          </a:xfrm>
          <a:prstGeom prst="rect">
            <a:avLst/>
          </a:prstGeom>
        </p:spPr>
        <p:txBody>
          <a:bodyPr/>
          <a:lstStyle>
            <a:lvl1pPr>
              <a:defRPr sz="1100">
                <a:latin typeface="Gill Sans MT" panose="020B0502020104020203" pitchFamily="34" charset="0"/>
              </a:defRPr>
            </a:lvl1pPr>
          </a:lstStyle>
          <a:p>
            <a:fld id="{1DF564EB-1DD8-4FE5-A58A-72F050F7C654}" type="slidenum">
              <a:rPr lang="en-US" smtClean="0"/>
              <a:pPr/>
              <a:t>‹#›</a:t>
            </a:fld>
            <a:endParaRPr lang="en-US" dirty="0"/>
          </a:p>
        </p:txBody>
      </p:sp>
    </p:spTree>
    <p:extLst>
      <p:ext uri="{BB962C8B-B14F-4D97-AF65-F5344CB8AC3E}">
        <p14:creationId xmlns:p14="http://schemas.microsoft.com/office/powerpoint/2010/main" val="110704348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dt="0"/>
  <p:txStyles>
    <p:titleStyle>
      <a:lvl1pPr algn="l" defTabSz="914400" rtl="0" eaLnBrk="1" latinLnBrk="0" hangingPunct="1">
        <a:lnSpc>
          <a:spcPct val="90000"/>
        </a:lnSpc>
        <a:spcBef>
          <a:spcPct val="0"/>
        </a:spcBef>
        <a:buNone/>
        <a:defRPr sz="3600" kern="1200">
          <a:solidFill>
            <a:schemeClr val="bg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Clr>
          <a:srgbClr val="08325A"/>
        </a:buClr>
        <a:buFont typeface="Arial" panose="020B0604020202020204" pitchFamily="34" charset="0"/>
        <a:buChar char="•"/>
        <a:defRPr sz="2400" kern="1200">
          <a:solidFill>
            <a:srgbClr val="08325A"/>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Clr>
          <a:srgbClr val="0D6294"/>
        </a:buClr>
        <a:buFont typeface="Wingdings" panose="05000000000000000000" pitchFamily="2" charset="2"/>
        <a:buChar char="§"/>
        <a:defRPr sz="2000" kern="1200">
          <a:solidFill>
            <a:srgbClr val="0D6294"/>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Clr>
          <a:srgbClr val="08325A"/>
        </a:buClr>
        <a:buFont typeface="Arial" panose="020B0604020202020204" pitchFamily="34" charset="0"/>
        <a:buChar char="•"/>
        <a:defRPr sz="1800" kern="1200">
          <a:solidFill>
            <a:srgbClr val="08325A"/>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Clr>
          <a:srgbClr val="0D6294"/>
        </a:buClr>
        <a:buFont typeface="Wingdings" panose="05000000000000000000" pitchFamily="2" charset="2"/>
        <a:buChar char="§"/>
        <a:defRPr sz="1800" kern="1200">
          <a:solidFill>
            <a:srgbClr val="0D6294"/>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Clr>
          <a:srgbClr val="08325A"/>
        </a:buClr>
        <a:buFont typeface="Arial" panose="020B0604020202020204" pitchFamily="34" charset="0"/>
        <a:buChar char="-"/>
        <a:defRPr sz="1800" kern="1200">
          <a:solidFill>
            <a:srgbClr val="08325A"/>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4" descr="HHRWS-4C">
            <a:extLst>
              <a:ext uri="{FF2B5EF4-FFF2-40B4-BE49-F238E27FC236}">
                <a16:creationId xmlns:a16="http://schemas.microsoft.com/office/drawing/2014/main" id="{DD3798F4-69A6-EEE5-009C-DDF426AEDEF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08013" y="273050"/>
            <a:ext cx="15255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C217EA1B-1DAB-6EEF-C55D-29FAF2CC769B}"/>
              </a:ext>
            </a:extLst>
          </p:cNvPr>
          <p:cNvSpPr>
            <a:spLocks noGrp="1" noChangeArrowheads="1"/>
          </p:cNvSpPr>
          <p:nvPr>
            <p:ph type="body" idx="1"/>
          </p:nvPr>
        </p:nvSpPr>
        <p:spPr bwMode="auto">
          <a:xfrm>
            <a:off x="508000" y="1600200"/>
            <a:ext cx="111823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Click to edit Master text styles</a:t>
            </a:r>
          </a:p>
          <a:p>
            <a:pPr lvl="1"/>
            <a:endParaRPr lang="en-US" altLang="en-US"/>
          </a:p>
          <a:p>
            <a:pPr lvl="1"/>
            <a:endParaRPr lang="en-US" altLang="en-US"/>
          </a:p>
          <a:p>
            <a:pPr lvl="1"/>
            <a:endParaRPr lang="en-US" altLang="en-US"/>
          </a:p>
        </p:txBody>
      </p:sp>
      <p:sp>
        <p:nvSpPr>
          <p:cNvPr id="1028" name="Rectangle 4">
            <a:extLst>
              <a:ext uri="{FF2B5EF4-FFF2-40B4-BE49-F238E27FC236}">
                <a16:creationId xmlns:a16="http://schemas.microsoft.com/office/drawing/2014/main" id="{42D97FD3-601C-0367-F0EF-1FBC988EA3BF}"/>
              </a:ext>
            </a:extLst>
          </p:cNvPr>
          <p:cNvSpPr>
            <a:spLocks noGrp="1" noChangeArrowheads="1"/>
          </p:cNvSpPr>
          <p:nvPr>
            <p:ph type="dt" sz="half" idx="2"/>
          </p:nvPr>
        </p:nvSpPr>
        <p:spPr bwMode="auto">
          <a:xfrm>
            <a:off x="1079500" y="6373813"/>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Verdana" pitchFamily="34" charset="0"/>
              </a:defRPr>
            </a:lvl1pPr>
          </a:lstStyle>
          <a:p>
            <a:pPr>
              <a:defRPr/>
            </a:pPr>
            <a:fld id="{E6ABA19F-6128-4A09-ABF3-BDB799CDD96D}" type="datetime1">
              <a:rPr lang="en-US"/>
              <a:pPr>
                <a:defRPr/>
              </a:pPr>
              <a:t>2/15/2023</a:t>
            </a:fld>
            <a:endParaRPr lang="en-US" dirty="0"/>
          </a:p>
        </p:txBody>
      </p:sp>
      <p:sp>
        <p:nvSpPr>
          <p:cNvPr id="1029" name="Rectangle 5">
            <a:extLst>
              <a:ext uri="{FF2B5EF4-FFF2-40B4-BE49-F238E27FC236}">
                <a16:creationId xmlns:a16="http://schemas.microsoft.com/office/drawing/2014/main" id="{436D585A-35E6-BE74-1DA0-71687DAFB8F2}"/>
              </a:ext>
            </a:extLst>
          </p:cNvPr>
          <p:cNvSpPr>
            <a:spLocks noGrp="1" noChangeArrowheads="1"/>
          </p:cNvSpPr>
          <p:nvPr>
            <p:ph type="ftr" sz="quarter" idx="3"/>
          </p:nvPr>
        </p:nvSpPr>
        <p:spPr bwMode="auto">
          <a:xfrm>
            <a:off x="4176713" y="6376988"/>
            <a:ext cx="411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Verdana" pitchFamily="34" charset="0"/>
              </a:defRPr>
            </a:lvl1pPr>
          </a:lstStyle>
          <a:p>
            <a:pPr>
              <a:defRPr/>
            </a:pPr>
            <a:endParaRPr lang="en-US"/>
          </a:p>
        </p:txBody>
      </p:sp>
      <p:sp>
        <p:nvSpPr>
          <p:cNvPr id="1030" name="Rectangle 6">
            <a:extLst>
              <a:ext uri="{FF2B5EF4-FFF2-40B4-BE49-F238E27FC236}">
                <a16:creationId xmlns:a16="http://schemas.microsoft.com/office/drawing/2014/main" id="{D295EA87-407F-6834-251F-AA57CC1E21A1}"/>
              </a:ext>
            </a:extLst>
          </p:cNvPr>
          <p:cNvSpPr>
            <a:spLocks noGrp="1" noChangeArrowheads="1"/>
          </p:cNvSpPr>
          <p:nvPr>
            <p:ph type="sldNum" sz="quarter" idx="4"/>
          </p:nvPr>
        </p:nvSpPr>
        <p:spPr bwMode="auto">
          <a:xfrm>
            <a:off x="8786813" y="6376988"/>
            <a:ext cx="292417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Calibri" panose="020F0502020204030204" pitchFamily="34" charset="0"/>
              </a:defRPr>
            </a:lvl1pPr>
          </a:lstStyle>
          <a:p>
            <a:pPr>
              <a:defRPr/>
            </a:pPr>
            <a:fld id="{58EACA03-2F1A-4307-BFDB-02DC78CE369A}" type="slidenum">
              <a:rPr lang="en-US" altLang="en-US"/>
              <a:pPr>
                <a:defRPr/>
              </a:pPr>
              <a:t>‹#›</a:t>
            </a:fld>
            <a:endParaRPr lang="en-US" altLang="en-US"/>
          </a:p>
        </p:txBody>
      </p:sp>
      <p:sp>
        <p:nvSpPr>
          <p:cNvPr id="1031" name="Rectangle 2">
            <a:extLst>
              <a:ext uri="{FF2B5EF4-FFF2-40B4-BE49-F238E27FC236}">
                <a16:creationId xmlns:a16="http://schemas.microsoft.com/office/drawing/2014/main" id="{B2F8CD5F-C43E-E89B-4D65-690BA382096E}"/>
              </a:ext>
            </a:extLst>
          </p:cNvPr>
          <p:cNvSpPr>
            <a:spLocks noGrp="1" noChangeArrowheads="1"/>
          </p:cNvSpPr>
          <p:nvPr>
            <p:ph type="title"/>
          </p:nvPr>
        </p:nvSpPr>
        <p:spPr bwMode="auto">
          <a:xfrm>
            <a:off x="2387600" y="228600"/>
            <a:ext cx="904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3" name="Rectangle 228">
            <a:extLst>
              <a:ext uri="{FF2B5EF4-FFF2-40B4-BE49-F238E27FC236}">
                <a16:creationId xmlns:a16="http://schemas.microsoft.com/office/drawing/2014/main" id="{EA82346B-CECE-3312-7A9F-4DDB3533C6FB}"/>
              </a:ext>
            </a:extLst>
          </p:cNvPr>
          <p:cNvSpPr>
            <a:spLocks noChangeArrowheads="1"/>
          </p:cNvSpPr>
          <p:nvPr userDrawn="1"/>
        </p:nvSpPr>
        <p:spPr bwMode="auto">
          <a:xfrm>
            <a:off x="5378450" y="2719388"/>
            <a:ext cx="12192000" cy="461962"/>
          </a:xfrm>
          <a:prstGeom prst="rect">
            <a:avLst/>
          </a:prstGeom>
          <a:noFill/>
          <a:ln>
            <a:noFill/>
          </a:ln>
        </p:spPr>
        <p:txBody>
          <a:bodyPr>
            <a:spAutoFit/>
          </a:bodyPr>
          <a:lstStyle>
            <a:lvl1pPr eaLnBrk="0" hangingPunct="0">
              <a:defRPr sz="2400">
                <a:solidFill>
                  <a:schemeClr val="tx1"/>
                </a:solidFill>
                <a:latin typeface="Palatino" pitchFamily="18" charset="0"/>
              </a:defRPr>
            </a:lvl1pPr>
            <a:lvl2pPr marL="742950" indent="-285750" eaLnBrk="0" hangingPunct="0">
              <a:defRPr sz="2400">
                <a:solidFill>
                  <a:schemeClr val="tx1"/>
                </a:solidFill>
                <a:latin typeface="Palatino" pitchFamily="18" charset="0"/>
              </a:defRPr>
            </a:lvl2pPr>
            <a:lvl3pPr marL="1143000" indent="-228600" eaLnBrk="0" hangingPunct="0">
              <a:defRPr sz="2400">
                <a:solidFill>
                  <a:schemeClr val="tx1"/>
                </a:solidFill>
                <a:latin typeface="Palatino" pitchFamily="18" charset="0"/>
              </a:defRPr>
            </a:lvl3pPr>
            <a:lvl4pPr marL="1600200" indent="-228600" eaLnBrk="0" hangingPunct="0">
              <a:defRPr sz="2400">
                <a:solidFill>
                  <a:schemeClr val="tx1"/>
                </a:solidFill>
                <a:latin typeface="Palatino" pitchFamily="18" charset="0"/>
              </a:defRPr>
            </a:lvl4pPr>
            <a:lvl5pPr marL="2057400" indent="-228600" eaLnBrk="0" hangingPunct="0">
              <a:defRPr sz="2400">
                <a:solidFill>
                  <a:schemeClr val="tx1"/>
                </a:solidFill>
                <a:latin typeface="Palatino" pitchFamily="18" charset="0"/>
              </a:defRPr>
            </a:lvl5pPr>
            <a:lvl6pPr marL="2514600" indent="-228600" algn="r" eaLnBrk="0" fontAlgn="base" hangingPunct="0">
              <a:spcBef>
                <a:spcPct val="0"/>
              </a:spcBef>
              <a:spcAft>
                <a:spcPct val="0"/>
              </a:spcAft>
              <a:defRPr sz="2400">
                <a:solidFill>
                  <a:schemeClr val="tx1"/>
                </a:solidFill>
                <a:latin typeface="Palatino" pitchFamily="18" charset="0"/>
              </a:defRPr>
            </a:lvl6pPr>
            <a:lvl7pPr marL="2971800" indent="-228600" algn="r" eaLnBrk="0" fontAlgn="base" hangingPunct="0">
              <a:spcBef>
                <a:spcPct val="0"/>
              </a:spcBef>
              <a:spcAft>
                <a:spcPct val="0"/>
              </a:spcAft>
              <a:defRPr sz="2400">
                <a:solidFill>
                  <a:schemeClr val="tx1"/>
                </a:solidFill>
                <a:latin typeface="Palatino" pitchFamily="18" charset="0"/>
              </a:defRPr>
            </a:lvl7pPr>
            <a:lvl8pPr marL="3429000" indent="-228600" algn="r" eaLnBrk="0" fontAlgn="base" hangingPunct="0">
              <a:spcBef>
                <a:spcPct val="0"/>
              </a:spcBef>
              <a:spcAft>
                <a:spcPct val="0"/>
              </a:spcAft>
              <a:defRPr sz="2400">
                <a:solidFill>
                  <a:schemeClr val="tx1"/>
                </a:solidFill>
                <a:latin typeface="Palatino" pitchFamily="18" charset="0"/>
              </a:defRPr>
            </a:lvl8pPr>
            <a:lvl9pPr marL="3886200" indent="-228600" algn="r" eaLnBrk="0" fontAlgn="base" hangingPunct="0">
              <a:spcBef>
                <a:spcPct val="0"/>
              </a:spcBef>
              <a:spcAft>
                <a:spcPct val="0"/>
              </a:spcAft>
              <a:defRPr sz="2400">
                <a:solidFill>
                  <a:schemeClr val="tx1"/>
                </a:solidFill>
                <a:latin typeface="Palatino" pitchFamily="18" charset="0"/>
              </a:defRPr>
            </a:lvl9pPr>
          </a:lstStyle>
          <a:p>
            <a:pPr algn="r" eaLnBrk="1" hangingPunct="1">
              <a:defRPr/>
            </a:pPr>
            <a:endParaRPr lang="en-US" altLang="en-US" dirty="0">
              <a:latin typeface="Times New Roman" panose="02020603050405020304" pitchFamily="18" charset="0"/>
            </a:endParaRPr>
          </a:p>
        </p:txBody>
      </p:sp>
      <p:sp>
        <p:nvSpPr>
          <p:cNvPr id="2" name="Line 233">
            <a:extLst>
              <a:ext uri="{FF2B5EF4-FFF2-40B4-BE49-F238E27FC236}">
                <a16:creationId xmlns:a16="http://schemas.microsoft.com/office/drawing/2014/main" id="{0AA7E2C2-E673-8784-CEDE-34AD5D77139F}"/>
              </a:ext>
            </a:extLst>
          </p:cNvPr>
          <p:cNvSpPr>
            <a:spLocks noChangeShapeType="1"/>
          </p:cNvSpPr>
          <p:nvPr userDrawn="1"/>
        </p:nvSpPr>
        <p:spPr bwMode="auto">
          <a:xfrm>
            <a:off x="609600" y="1143000"/>
            <a:ext cx="10972800" cy="0"/>
          </a:xfrm>
          <a:prstGeom prst="line">
            <a:avLst/>
          </a:prstGeom>
          <a:noFill/>
          <a:ln w="57150">
            <a:solidFill>
              <a:srgbClr val="007DC3"/>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421299466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rtl="0" eaLnBrk="0" fontAlgn="base" hangingPunct="0">
        <a:lnSpc>
          <a:spcPct val="85000"/>
        </a:lnSpc>
        <a:spcBef>
          <a:spcPct val="0"/>
        </a:spcBef>
        <a:spcAft>
          <a:spcPct val="0"/>
        </a:spcAft>
        <a:defRPr sz="2800" b="1">
          <a:solidFill>
            <a:srgbClr val="000000"/>
          </a:solidFill>
          <a:latin typeface="+mj-lt"/>
          <a:ea typeface="+mj-ea"/>
          <a:cs typeface="+mj-cs"/>
        </a:defRPr>
      </a:lvl1pPr>
      <a:lvl2pPr algn="l" rtl="0" eaLnBrk="0" fontAlgn="base" hangingPunct="0">
        <a:lnSpc>
          <a:spcPct val="85000"/>
        </a:lnSpc>
        <a:spcBef>
          <a:spcPct val="0"/>
        </a:spcBef>
        <a:spcAft>
          <a:spcPct val="0"/>
        </a:spcAft>
        <a:defRPr sz="2800" b="1">
          <a:solidFill>
            <a:srgbClr val="000000"/>
          </a:solidFill>
          <a:latin typeface="Arial MT" pitchFamily="50" charset="0"/>
        </a:defRPr>
      </a:lvl2pPr>
      <a:lvl3pPr algn="l" rtl="0" eaLnBrk="0" fontAlgn="base" hangingPunct="0">
        <a:lnSpc>
          <a:spcPct val="85000"/>
        </a:lnSpc>
        <a:spcBef>
          <a:spcPct val="0"/>
        </a:spcBef>
        <a:spcAft>
          <a:spcPct val="0"/>
        </a:spcAft>
        <a:defRPr sz="2800" b="1">
          <a:solidFill>
            <a:srgbClr val="000000"/>
          </a:solidFill>
          <a:latin typeface="Arial MT" pitchFamily="50" charset="0"/>
        </a:defRPr>
      </a:lvl3pPr>
      <a:lvl4pPr algn="l" rtl="0" eaLnBrk="0" fontAlgn="base" hangingPunct="0">
        <a:lnSpc>
          <a:spcPct val="85000"/>
        </a:lnSpc>
        <a:spcBef>
          <a:spcPct val="0"/>
        </a:spcBef>
        <a:spcAft>
          <a:spcPct val="0"/>
        </a:spcAft>
        <a:defRPr sz="2800" b="1">
          <a:solidFill>
            <a:srgbClr val="000000"/>
          </a:solidFill>
          <a:latin typeface="Arial MT" pitchFamily="50" charset="0"/>
        </a:defRPr>
      </a:lvl4pPr>
      <a:lvl5pPr algn="l" rtl="0" eaLnBrk="0" fontAlgn="base" hangingPunct="0">
        <a:lnSpc>
          <a:spcPct val="85000"/>
        </a:lnSpc>
        <a:spcBef>
          <a:spcPct val="0"/>
        </a:spcBef>
        <a:spcAft>
          <a:spcPct val="0"/>
        </a:spcAft>
        <a:defRPr sz="2800" b="1">
          <a:solidFill>
            <a:srgbClr val="000000"/>
          </a:solidFill>
          <a:latin typeface="Arial MT" pitchFamily="50" charset="0"/>
        </a:defRPr>
      </a:lvl5pPr>
      <a:lvl6pPr marL="457200" algn="l" rtl="0" fontAlgn="base">
        <a:lnSpc>
          <a:spcPct val="85000"/>
        </a:lnSpc>
        <a:spcBef>
          <a:spcPct val="0"/>
        </a:spcBef>
        <a:spcAft>
          <a:spcPct val="0"/>
        </a:spcAft>
        <a:defRPr sz="2800" b="1">
          <a:solidFill>
            <a:srgbClr val="000000"/>
          </a:solidFill>
          <a:latin typeface="Arial MT" pitchFamily="50" charset="0"/>
        </a:defRPr>
      </a:lvl6pPr>
      <a:lvl7pPr marL="914400" algn="l" rtl="0" fontAlgn="base">
        <a:lnSpc>
          <a:spcPct val="85000"/>
        </a:lnSpc>
        <a:spcBef>
          <a:spcPct val="0"/>
        </a:spcBef>
        <a:spcAft>
          <a:spcPct val="0"/>
        </a:spcAft>
        <a:defRPr sz="2800" b="1">
          <a:solidFill>
            <a:srgbClr val="000000"/>
          </a:solidFill>
          <a:latin typeface="Arial MT" pitchFamily="50" charset="0"/>
        </a:defRPr>
      </a:lvl7pPr>
      <a:lvl8pPr marL="1371600" algn="l" rtl="0" fontAlgn="base">
        <a:lnSpc>
          <a:spcPct val="85000"/>
        </a:lnSpc>
        <a:spcBef>
          <a:spcPct val="0"/>
        </a:spcBef>
        <a:spcAft>
          <a:spcPct val="0"/>
        </a:spcAft>
        <a:defRPr sz="2800" b="1">
          <a:solidFill>
            <a:srgbClr val="000000"/>
          </a:solidFill>
          <a:latin typeface="Arial MT" pitchFamily="50" charset="0"/>
        </a:defRPr>
      </a:lvl8pPr>
      <a:lvl9pPr marL="1828800" algn="l" rtl="0" fontAlgn="base">
        <a:lnSpc>
          <a:spcPct val="85000"/>
        </a:lnSpc>
        <a:spcBef>
          <a:spcPct val="0"/>
        </a:spcBef>
        <a:spcAft>
          <a:spcPct val="0"/>
        </a:spcAft>
        <a:defRPr sz="2800" b="1">
          <a:solidFill>
            <a:srgbClr val="000000"/>
          </a:solidFill>
          <a:latin typeface="Arial MT" pitchFamily="50" charset="0"/>
        </a:defRPr>
      </a:lvl9pPr>
    </p:titleStyle>
    <p:bodyStyle>
      <a:lvl1pPr marL="342900" indent="-342900" algn="l" rtl="0" eaLnBrk="0" fontAlgn="base" hangingPunct="0">
        <a:spcBef>
          <a:spcPct val="20000"/>
        </a:spcBef>
        <a:spcAft>
          <a:spcPct val="0"/>
        </a:spcAft>
        <a:buClr>
          <a:srgbClr val="000000"/>
        </a:buClr>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Clr>
          <a:srgbClr val="000000"/>
        </a:buClr>
        <a:buChar char="•"/>
        <a:defRPr sz="2000">
          <a:solidFill>
            <a:srgbClr val="000000"/>
          </a:solidFill>
          <a:latin typeface="+mn-lt"/>
        </a:defRPr>
      </a:lvl2pPr>
      <a:lvl3pPr marL="1085850" indent="-228600" algn="l" rtl="0" eaLnBrk="0" fontAlgn="base" hangingPunct="0">
        <a:spcBef>
          <a:spcPct val="20000"/>
        </a:spcBef>
        <a:spcAft>
          <a:spcPct val="0"/>
        </a:spcAft>
        <a:buClr>
          <a:schemeClr val="accent2"/>
        </a:buClr>
        <a:buSzPct val="65000"/>
        <a:buFont typeface="Wingdings" panose="05000000000000000000" pitchFamily="2" charset="2"/>
        <a:buChar char="l"/>
        <a:defRPr sz="2400">
          <a:solidFill>
            <a:schemeClr val="tx1"/>
          </a:solidFill>
          <a:latin typeface="Calibri" pitchFamily="34" charset="0"/>
        </a:defRPr>
      </a:lvl3pPr>
      <a:lvl4pPr marL="1428750" indent="-228600" algn="l" rtl="0" eaLnBrk="0" fontAlgn="base" hangingPunct="0">
        <a:spcBef>
          <a:spcPct val="20000"/>
        </a:spcBef>
        <a:spcAft>
          <a:spcPct val="0"/>
        </a:spcAft>
        <a:buClr>
          <a:schemeClr val="accent2"/>
        </a:buClr>
        <a:buSzPct val="85000"/>
        <a:buFont typeface="Wingdings" panose="05000000000000000000" pitchFamily="2" charset="2"/>
        <a:buChar char="w"/>
        <a:defRPr sz="2000">
          <a:solidFill>
            <a:schemeClr val="tx1"/>
          </a:solidFill>
          <a:latin typeface="Calibri" pitchFamily="34" charset="0"/>
        </a:defRPr>
      </a:lvl4pPr>
      <a:lvl5pPr marL="1771650" indent="-228600" algn="l" rtl="0" eaLnBrk="0" fontAlgn="base" hangingPunct="0">
        <a:spcBef>
          <a:spcPct val="20000"/>
        </a:spcBef>
        <a:spcAft>
          <a:spcPct val="0"/>
        </a:spcAft>
        <a:buClr>
          <a:schemeClr val="accent2"/>
        </a:buClr>
        <a:buSzPct val="80000"/>
        <a:buFont typeface="Wingdings" panose="05000000000000000000" pitchFamily="2" charset="2"/>
        <a:buChar char="§"/>
        <a:defRPr sz="2000">
          <a:solidFill>
            <a:schemeClr val="tx1"/>
          </a:solidFill>
          <a:latin typeface="Calibri" pitchFamily="34" charset="0"/>
        </a:defRPr>
      </a:lvl5pPr>
      <a:lvl6pPr marL="22288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6pPr>
      <a:lvl7pPr marL="26860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7pPr>
      <a:lvl8pPr marL="31432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8pPr>
      <a:lvl9pPr marL="3600450" indent="-228600" algn="l" rtl="0" fontAlgn="base">
        <a:spcBef>
          <a:spcPct val="20000"/>
        </a:spcBef>
        <a:spcAft>
          <a:spcPct val="0"/>
        </a:spcAft>
        <a:buClr>
          <a:schemeClr val="accent2"/>
        </a:buClr>
        <a:buSzPct val="80000"/>
        <a:buFont typeface="Wingdings" pitchFamily="2" charset="2"/>
        <a:buChar char="§"/>
        <a:defRPr sz="2000">
          <a:solidFill>
            <a:schemeClr val="tx1"/>
          </a:solidFill>
          <a:latin typeface="Calibri"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1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hyperlink" Target="https://bayareareliability.com/"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B65B08-1814-43A4-94BB-3DF795AB0460}"/>
              </a:ext>
            </a:extLst>
          </p:cNvPr>
          <p:cNvSpPr>
            <a:spLocks noGrp="1"/>
          </p:cNvSpPr>
          <p:nvPr>
            <p:ph type="sldNum" sz="quarter" idx="11"/>
          </p:nvPr>
        </p:nvSpPr>
        <p:spPr>
          <a:prstGeom prst="rect">
            <a:avLst/>
          </a:prstGeom>
        </p:spPr>
        <p:txBody>
          <a:bodyPr vert="horz" lIns="0" tIns="45720" rIns="0" bIns="45720" rtlCol="0" anchor="ctr"/>
          <a:lstStyle>
            <a:defPPr>
              <a:defRPr lang="en-US"/>
            </a:defPPr>
            <a:lvl1pPr marL="0" algn="r" defTabSz="914400" rtl="0" eaLnBrk="1" latinLnBrk="0" hangingPunct="1">
              <a:defRPr sz="600" kern="1200">
                <a:solidFill>
                  <a:srgbClr val="B7B7A9"/>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D12EE2-0A52-405F-9235-0A5D75AB581D}" type="slidenum">
              <a:rPr lang="en-US" sz="1050" smtClean="0"/>
              <a:pPr/>
              <a:t>1</a:t>
            </a:fld>
            <a:endParaRPr lang="en-US" sz="1050"/>
          </a:p>
        </p:txBody>
      </p:sp>
      <p:sp>
        <p:nvSpPr>
          <p:cNvPr id="2" name="Title 1">
            <a:extLst>
              <a:ext uri="{FF2B5EF4-FFF2-40B4-BE49-F238E27FC236}">
                <a16:creationId xmlns:a16="http://schemas.microsoft.com/office/drawing/2014/main" id="{3BE17631-A27C-4754-B5B4-F6C0B92CCB34}"/>
              </a:ext>
            </a:extLst>
          </p:cNvPr>
          <p:cNvSpPr>
            <a:spLocks noGrp="1"/>
          </p:cNvSpPr>
          <p:nvPr>
            <p:ph type="title"/>
          </p:nvPr>
        </p:nvSpPr>
        <p:spPr>
          <a:xfrm>
            <a:off x="385240" y="310025"/>
            <a:ext cx="10515600" cy="747078"/>
          </a:xfrm>
        </p:spPr>
        <p:txBody>
          <a:bodyPr/>
          <a:lstStyle/>
          <a:p>
            <a:r>
              <a:rPr lang="en-US" dirty="0"/>
              <a:t>Bay Area Regional Reliability Partnership</a:t>
            </a:r>
          </a:p>
        </p:txBody>
      </p:sp>
      <p:pic>
        <p:nvPicPr>
          <p:cNvPr id="16" name="Picture 15" descr="A close up of a logo&#10;&#10;Description automatically generated">
            <a:extLst>
              <a:ext uri="{FF2B5EF4-FFF2-40B4-BE49-F238E27FC236}">
                <a16:creationId xmlns:a16="http://schemas.microsoft.com/office/drawing/2014/main" id="{6648D484-8E57-8EDE-6799-4A2AC6CDF9A4}"/>
              </a:ext>
            </a:extLst>
          </p:cNvPr>
          <p:cNvPicPr>
            <a:picLocks noChangeAspect="1"/>
          </p:cNvPicPr>
          <p:nvPr/>
        </p:nvPicPr>
        <p:blipFill rotWithShape="1">
          <a:blip r:embed="rId3">
            <a:extLst>
              <a:ext uri="{28A0092B-C50C-407E-A947-70E740481C1C}">
                <a14:useLocalDpi xmlns:a14="http://schemas.microsoft.com/office/drawing/2010/main" val="0"/>
              </a:ext>
            </a:extLst>
          </a:blip>
          <a:srcRect l="13015" r="11812"/>
          <a:stretch/>
        </p:blipFill>
        <p:spPr>
          <a:xfrm>
            <a:off x="8526111" y="1561830"/>
            <a:ext cx="2879834" cy="4613646"/>
          </a:xfrm>
          <a:prstGeom prst="rect">
            <a:avLst/>
          </a:prstGeom>
        </p:spPr>
      </p:pic>
      <p:grpSp>
        <p:nvGrpSpPr>
          <p:cNvPr id="17" name="Group 16">
            <a:extLst>
              <a:ext uri="{FF2B5EF4-FFF2-40B4-BE49-F238E27FC236}">
                <a16:creationId xmlns:a16="http://schemas.microsoft.com/office/drawing/2014/main" id="{1507C370-D76D-33E2-833A-D4D268AB99FF}"/>
              </a:ext>
            </a:extLst>
          </p:cNvPr>
          <p:cNvGrpSpPr/>
          <p:nvPr/>
        </p:nvGrpSpPr>
        <p:grpSpPr>
          <a:xfrm>
            <a:off x="630621" y="2123090"/>
            <a:ext cx="5896303" cy="4052385"/>
            <a:chOff x="1369429" y="3788874"/>
            <a:chExt cx="3164364" cy="2001262"/>
          </a:xfrm>
        </p:grpSpPr>
        <p:pic>
          <p:nvPicPr>
            <p:cNvPr id="18" name="Picture 17" descr="A screenshot of a cell phone&#10;&#10;Description automatically generated">
              <a:extLst>
                <a:ext uri="{FF2B5EF4-FFF2-40B4-BE49-F238E27FC236}">
                  <a16:creationId xmlns:a16="http://schemas.microsoft.com/office/drawing/2014/main" id="{6A6AFDB8-9B52-04EC-5272-BD9285A9A9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0323"/>
            <a:stretch/>
          </p:blipFill>
          <p:spPr>
            <a:xfrm>
              <a:off x="1369473" y="3788874"/>
              <a:ext cx="1509675" cy="397447"/>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436E30FF-C783-DBB6-90E9-84CB8B8CF5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669" b="40436"/>
            <a:stretch/>
          </p:blipFill>
          <p:spPr>
            <a:xfrm>
              <a:off x="1837175" y="4287921"/>
              <a:ext cx="1143189" cy="649859"/>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0EC3C41F-2318-8D57-3789-1F71EA6203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42" b="78181"/>
            <a:stretch/>
          </p:blipFill>
          <p:spPr>
            <a:xfrm>
              <a:off x="3024118" y="3801310"/>
              <a:ext cx="1509675" cy="397447"/>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DDDCF1D8-EAB5-2197-53CB-723F88965D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388" b="61382"/>
            <a:stretch/>
          </p:blipFill>
          <p:spPr>
            <a:xfrm>
              <a:off x="2977939" y="4289394"/>
              <a:ext cx="1284672" cy="567213"/>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C3BDF59F-D8D9-5B21-C1A7-3495571CCB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7668" b="21437"/>
            <a:stretch/>
          </p:blipFill>
          <p:spPr>
            <a:xfrm>
              <a:off x="2395729" y="4960161"/>
              <a:ext cx="1247228" cy="709001"/>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545FCF28-AFD9-A2DF-E050-DD1FBC6508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41" t="81234" r="22348" b="-667"/>
            <a:stretch/>
          </p:blipFill>
          <p:spPr>
            <a:xfrm>
              <a:off x="3642958" y="5057085"/>
              <a:ext cx="674607" cy="604399"/>
            </a:xfrm>
            <a:prstGeom prst="rect">
              <a:avLst/>
            </a:prstGeom>
          </p:spPr>
        </p:pic>
        <p:pic>
          <p:nvPicPr>
            <p:cNvPr id="24" name="Picture 23" descr="A close up of a logo&#10;&#10;Description automatically generated">
              <a:extLst>
                <a:ext uri="{FF2B5EF4-FFF2-40B4-BE49-F238E27FC236}">
                  <a16:creationId xmlns:a16="http://schemas.microsoft.com/office/drawing/2014/main" id="{6780A294-62C2-C2DC-7322-0C985B3933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544" t="68188" r="21571" b="14962"/>
            <a:stretch/>
          </p:blipFill>
          <p:spPr>
            <a:xfrm>
              <a:off x="1369429" y="4900888"/>
              <a:ext cx="934381" cy="889248"/>
            </a:xfrm>
            <a:prstGeom prst="rect">
              <a:avLst/>
            </a:prstGeom>
          </p:spPr>
        </p:pic>
      </p:grpSp>
      <p:pic>
        <p:nvPicPr>
          <p:cNvPr id="25" name="Picture 2">
            <a:extLst>
              <a:ext uri="{FF2B5EF4-FFF2-40B4-BE49-F238E27FC236}">
                <a16:creationId xmlns:a16="http://schemas.microsoft.com/office/drawing/2014/main" id="{DA02F84B-F2D4-47D8-E472-40212AF688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7053" y="2148272"/>
            <a:ext cx="2038145" cy="88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778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F8D2-CCBF-FD3F-96DE-11BB663427D0}"/>
              </a:ext>
            </a:extLst>
          </p:cNvPr>
          <p:cNvSpPr>
            <a:spLocks noGrp="1"/>
          </p:cNvSpPr>
          <p:nvPr>
            <p:ph type="title"/>
          </p:nvPr>
        </p:nvSpPr>
        <p:spPr/>
        <p:txBody>
          <a:bodyPr>
            <a:noAutofit/>
          </a:bodyPr>
          <a:lstStyle/>
          <a:p>
            <a:r>
              <a:rPr lang="en-US" kern="0" dirty="0"/>
              <a:t>BARR SWAP – Findings of Work Effort</a:t>
            </a:r>
            <a:br>
              <a:rPr lang="en-US" kern="0" dirty="0"/>
            </a:br>
            <a:r>
              <a:rPr lang="en-US" kern="0" dirty="0">
                <a:solidFill>
                  <a:schemeClr val="accent1"/>
                </a:solidFill>
              </a:rPr>
              <a:t>Lessons Learned </a:t>
            </a:r>
          </a:p>
        </p:txBody>
      </p:sp>
      <p:sp>
        <p:nvSpPr>
          <p:cNvPr id="4" name="Slide Number Placeholder 3">
            <a:extLst>
              <a:ext uri="{FF2B5EF4-FFF2-40B4-BE49-F238E27FC236}">
                <a16:creationId xmlns:a16="http://schemas.microsoft.com/office/drawing/2014/main" id="{FD510151-BFA1-95D2-C207-DEB483E494B7}"/>
              </a:ext>
            </a:extLst>
          </p:cNvPr>
          <p:cNvSpPr>
            <a:spLocks noGrp="1"/>
          </p:cNvSpPr>
          <p:nvPr>
            <p:ph type="sldNum" sz="quarter" idx="4"/>
          </p:nvPr>
        </p:nvSpPr>
        <p:spPr>
          <a:xfrm>
            <a:off x="11406868" y="6430617"/>
            <a:ext cx="351064" cy="228600"/>
          </a:xfrm>
          <a:prstGeom prst="rect">
            <a:avLst/>
          </a:prstGeom>
        </p:spPr>
        <p:txBody>
          <a:bodyPr vert="horz" lIns="0" tIns="45720" rIns="0" bIns="45720" rtlCol="0" anchor="ctr"/>
          <a:lstStyle>
            <a:defPPr>
              <a:defRPr lang="en-US"/>
            </a:defPPr>
            <a:lvl1pPr marL="0" algn="r" defTabSz="914400" rtl="0" eaLnBrk="1" latinLnBrk="0" hangingPunct="1">
              <a:defRPr sz="600" kern="1200">
                <a:solidFill>
                  <a:srgbClr val="B7B7A9"/>
                </a:solidFill>
                <a:latin typeface="Franklin Gothic Book"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D12EE2-0A52-405F-9235-0A5D75AB581D}" type="slidenum">
              <a:rPr lang="en-US" sz="1050" smtClean="0"/>
              <a:pPr/>
              <a:t>10</a:t>
            </a:fld>
            <a:endParaRPr lang="en-US" sz="1050" dirty="0"/>
          </a:p>
        </p:txBody>
      </p:sp>
      <p:sp>
        <p:nvSpPr>
          <p:cNvPr id="6" name="Title 1">
            <a:extLst>
              <a:ext uri="{FF2B5EF4-FFF2-40B4-BE49-F238E27FC236}">
                <a16:creationId xmlns:a16="http://schemas.microsoft.com/office/drawing/2014/main" id="{41887C85-657C-88F2-6EF3-7ECF7CB614BC}"/>
              </a:ext>
            </a:extLst>
          </p:cNvPr>
          <p:cNvSpPr txBox="1">
            <a:spLocks/>
          </p:cNvSpPr>
          <p:nvPr/>
        </p:nvSpPr>
        <p:spPr bwMode="auto">
          <a:xfrm>
            <a:off x="2346960" y="3884474"/>
            <a:ext cx="850392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fontScale="97500"/>
          </a:bodyPr>
          <a:lst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Medium" panose="020B0603020102020204" pitchFamily="34" charset="0"/>
                <a:ea typeface="+mj-ea"/>
                <a:cs typeface="+mj-cs"/>
              </a:defRPr>
            </a:lvl1pPr>
            <a:lvl2pPr algn="l" rtl="0" eaLnBrk="1" fontAlgn="base" hangingPunct="1">
              <a:lnSpc>
                <a:spcPct val="85000"/>
              </a:lnSpc>
              <a:spcBef>
                <a:spcPct val="0"/>
              </a:spcBef>
              <a:spcAft>
                <a:spcPct val="0"/>
              </a:spcAft>
              <a:defRPr sz="2400" b="1">
                <a:solidFill>
                  <a:schemeClr val="bg1"/>
                </a:solidFill>
                <a:latin typeface="Arial" charset="0"/>
              </a:defRPr>
            </a:lvl2pPr>
            <a:lvl3pPr algn="l" rtl="0" eaLnBrk="1" fontAlgn="base" hangingPunct="1">
              <a:lnSpc>
                <a:spcPct val="85000"/>
              </a:lnSpc>
              <a:spcBef>
                <a:spcPct val="0"/>
              </a:spcBef>
              <a:spcAft>
                <a:spcPct val="0"/>
              </a:spcAft>
              <a:defRPr sz="2400" b="1">
                <a:solidFill>
                  <a:schemeClr val="bg1"/>
                </a:solidFill>
                <a:latin typeface="Arial" charset="0"/>
              </a:defRPr>
            </a:lvl3pPr>
            <a:lvl4pPr algn="l" rtl="0" eaLnBrk="1" fontAlgn="base" hangingPunct="1">
              <a:lnSpc>
                <a:spcPct val="85000"/>
              </a:lnSpc>
              <a:spcBef>
                <a:spcPct val="0"/>
              </a:spcBef>
              <a:spcAft>
                <a:spcPct val="0"/>
              </a:spcAft>
              <a:defRPr sz="2400" b="1">
                <a:solidFill>
                  <a:schemeClr val="bg1"/>
                </a:solidFill>
                <a:latin typeface="Arial" charset="0"/>
              </a:defRPr>
            </a:lvl4pPr>
            <a:lvl5pPr algn="l" rtl="0" eaLnBrk="1" fontAlgn="base" hangingPunct="1">
              <a:lnSpc>
                <a:spcPct val="85000"/>
              </a:lnSpc>
              <a:spcBef>
                <a:spcPct val="0"/>
              </a:spcBef>
              <a:spcAft>
                <a:spcPct val="0"/>
              </a:spcAft>
              <a:defRPr sz="2400" b="1">
                <a:solidFill>
                  <a:schemeClr val="bg1"/>
                </a:solidFill>
                <a:latin typeface="Arial" charset="0"/>
              </a:defRPr>
            </a:lvl5pPr>
            <a:lvl6pPr marL="342900" algn="l" rtl="0" eaLnBrk="1" fontAlgn="base" hangingPunct="1">
              <a:lnSpc>
                <a:spcPct val="85000"/>
              </a:lnSpc>
              <a:spcBef>
                <a:spcPct val="0"/>
              </a:spcBef>
              <a:spcAft>
                <a:spcPct val="0"/>
              </a:spcAft>
              <a:defRPr sz="2400" b="1">
                <a:solidFill>
                  <a:schemeClr val="bg1"/>
                </a:solidFill>
                <a:latin typeface="Arial" charset="0"/>
              </a:defRPr>
            </a:lvl6pPr>
            <a:lvl7pPr marL="685800" algn="l" rtl="0" eaLnBrk="1" fontAlgn="base" hangingPunct="1">
              <a:lnSpc>
                <a:spcPct val="85000"/>
              </a:lnSpc>
              <a:spcBef>
                <a:spcPct val="0"/>
              </a:spcBef>
              <a:spcAft>
                <a:spcPct val="0"/>
              </a:spcAft>
              <a:defRPr sz="2400" b="1">
                <a:solidFill>
                  <a:schemeClr val="bg1"/>
                </a:solidFill>
                <a:latin typeface="Arial" charset="0"/>
              </a:defRPr>
            </a:lvl7pPr>
            <a:lvl8pPr marL="1028700" algn="l" rtl="0" eaLnBrk="1" fontAlgn="base" hangingPunct="1">
              <a:lnSpc>
                <a:spcPct val="85000"/>
              </a:lnSpc>
              <a:spcBef>
                <a:spcPct val="0"/>
              </a:spcBef>
              <a:spcAft>
                <a:spcPct val="0"/>
              </a:spcAft>
              <a:defRPr sz="2400" b="1">
                <a:solidFill>
                  <a:schemeClr val="bg1"/>
                </a:solidFill>
                <a:latin typeface="Arial" charset="0"/>
              </a:defRPr>
            </a:lvl8pPr>
            <a:lvl9pPr marL="1371600" algn="l" rtl="0" eaLnBrk="1" fontAlgn="base" hangingPunct="1">
              <a:lnSpc>
                <a:spcPct val="85000"/>
              </a:lnSpc>
              <a:spcBef>
                <a:spcPct val="0"/>
              </a:spcBef>
              <a:spcAft>
                <a:spcPct val="0"/>
              </a:spcAft>
              <a:defRPr sz="2400" b="1">
                <a:solidFill>
                  <a:schemeClr val="bg1"/>
                </a:solidFill>
                <a:latin typeface="Arial" charset="0"/>
              </a:defRPr>
            </a:lvl9pPr>
          </a:lstStyle>
          <a:p>
            <a:endParaRPr lang="en-US" kern="0" dirty="0"/>
          </a:p>
        </p:txBody>
      </p:sp>
      <p:pic>
        <p:nvPicPr>
          <p:cNvPr id="5" name="Graphic 61" descr="Highway scene outline">
            <a:extLst>
              <a:ext uri="{FF2B5EF4-FFF2-40B4-BE49-F238E27FC236}">
                <a16:creationId xmlns:a16="http://schemas.microsoft.com/office/drawing/2014/main" id="{2EAA412B-D79B-C852-BB8D-99DCBE4DBD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4028" y="2098179"/>
            <a:ext cx="628015" cy="628015"/>
          </a:xfrm>
          <a:prstGeom prst="rect">
            <a:avLst/>
          </a:prstGeom>
        </p:spPr>
      </p:pic>
      <p:pic>
        <p:nvPicPr>
          <p:cNvPr id="8" name="Graphic 63" descr="Employee badge outline">
            <a:extLst>
              <a:ext uri="{FF2B5EF4-FFF2-40B4-BE49-F238E27FC236}">
                <a16:creationId xmlns:a16="http://schemas.microsoft.com/office/drawing/2014/main" id="{4938F9F7-EB80-B209-23BC-F095F256E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2176" y="3057650"/>
            <a:ext cx="659765" cy="659765"/>
          </a:xfrm>
          <a:prstGeom prst="rect">
            <a:avLst/>
          </a:prstGeom>
        </p:spPr>
      </p:pic>
      <p:pic>
        <p:nvPicPr>
          <p:cNvPr id="11" name="Graphic 99" descr="Money outline">
            <a:extLst>
              <a:ext uri="{FF2B5EF4-FFF2-40B4-BE49-F238E27FC236}">
                <a16:creationId xmlns:a16="http://schemas.microsoft.com/office/drawing/2014/main" id="{3C0EEB2E-48BE-32A2-900A-5D85A1A307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23545" y="4824783"/>
            <a:ext cx="516890" cy="516890"/>
          </a:xfrm>
          <a:prstGeom prst="rect">
            <a:avLst/>
          </a:prstGeom>
        </p:spPr>
      </p:pic>
      <p:pic>
        <p:nvPicPr>
          <p:cNvPr id="12" name="Graphic 100" descr="Open hand with plant outline">
            <a:extLst>
              <a:ext uri="{FF2B5EF4-FFF2-40B4-BE49-F238E27FC236}">
                <a16:creationId xmlns:a16="http://schemas.microsoft.com/office/drawing/2014/main" id="{0804BC4A-68A9-DCF0-4A6D-D11D015B8F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78365" y="5486519"/>
            <a:ext cx="580390" cy="580390"/>
          </a:xfrm>
          <a:prstGeom prst="rect">
            <a:avLst/>
          </a:prstGeom>
        </p:spPr>
      </p:pic>
      <p:grpSp>
        <p:nvGrpSpPr>
          <p:cNvPr id="13" name="Group 12">
            <a:extLst>
              <a:ext uri="{FF2B5EF4-FFF2-40B4-BE49-F238E27FC236}">
                <a16:creationId xmlns:a16="http://schemas.microsoft.com/office/drawing/2014/main" id="{710F524F-5B19-CC63-902A-9CB401D8FC63}"/>
              </a:ext>
            </a:extLst>
          </p:cNvPr>
          <p:cNvGrpSpPr/>
          <p:nvPr/>
        </p:nvGrpSpPr>
        <p:grpSpPr>
          <a:xfrm>
            <a:off x="1930835" y="3882172"/>
            <a:ext cx="609600" cy="609600"/>
            <a:chOff x="533400" y="4681216"/>
            <a:chExt cx="609600" cy="609600"/>
          </a:xfrm>
        </p:grpSpPr>
        <p:pic>
          <p:nvPicPr>
            <p:cNvPr id="14" name="Graphic 13" descr="Water outline">
              <a:extLst>
                <a:ext uri="{FF2B5EF4-FFF2-40B4-BE49-F238E27FC236}">
                  <a16:creationId xmlns:a16="http://schemas.microsoft.com/office/drawing/2014/main" id="{E9BB8499-507C-4B16-A4FD-99EEB90AEA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3400" y="4681216"/>
              <a:ext cx="609600" cy="609600"/>
            </a:xfrm>
            <a:prstGeom prst="rect">
              <a:avLst/>
            </a:prstGeom>
          </p:spPr>
        </p:pic>
        <p:sp>
          <p:nvSpPr>
            <p:cNvPr id="15" name="Cross 14">
              <a:extLst>
                <a:ext uri="{FF2B5EF4-FFF2-40B4-BE49-F238E27FC236}">
                  <a16:creationId xmlns:a16="http://schemas.microsoft.com/office/drawing/2014/main" id="{261B850D-3AEF-E545-6DD8-9C0583975185}"/>
                </a:ext>
              </a:extLst>
            </p:cNvPr>
            <p:cNvSpPr/>
            <p:nvPr/>
          </p:nvSpPr>
          <p:spPr>
            <a:xfrm rot="2700000">
              <a:off x="609430" y="4794565"/>
              <a:ext cx="457200" cy="457200"/>
            </a:xfrm>
            <a:prstGeom prst="plus">
              <a:avLst>
                <a:gd name="adj" fmla="val 50000"/>
              </a:avLst>
            </a:prstGeom>
            <a:solidFill>
              <a:srgbClr val="2E83B7"/>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10E64AE0-C390-A693-8AB0-320B8437163A}"/>
              </a:ext>
            </a:extLst>
          </p:cNvPr>
          <p:cNvSpPr txBox="1"/>
          <p:nvPr/>
        </p:nvSpPr>
        <p:spPr>
          <a:xfrm>
            <a:off x="2637338" y="1990815"/>
            <a:ext cx="3552450" cy="4131900"/>
          </a:xfrm>
          <a:prstGeom prst="rect">
            <a:avLst/>
          </a:prstGeom>
          <a:noFill/>
        </p:spPr>
        <p:txBody>
          <a:bodyPr wrap="square" rtlCol="0">
            <a:spAutoFit/>
          </a:bodyPr>
          <a:lstStyle/>
          <a:p>
            <a:pPr defTabSz="457200">
              <a:defRPr/>
            </a:pPr>
            <a:r>
              <a:rPr lang="en-US" kern="0" dirty="0">
                <a:solidFill>
                  <a:schemeClr val="accent1"/>
                </a:solidFill>
                <a:latin typeface="Franklin Gothic Medium" panose="020B0603020102020204" pitchFamily="34" charset="0"/>
              </a:rPr>
              <a:t>Transfers and exchanges of project supply (SWP/CVP) among contractors is easier. </a:t>
            </a:r>
            <a:endParaRPr lang="en-US" sz="1200" kern="0" dirty="0">
              <a:solidFill>
                <a:schemeClr val="accent1"/>
              </a:solidFill>
            </a:endParaRPr>
          </a:p>
          <a:p>
            <a:pPr defTabSz="457200">
              <a:defRPr/>
            </a:pPr>
            <a:endParaRPr lang="en-US" kern="0" dirty="0">
              <a:solidFill>
                <a:schemeClr val="accent1"/>
              </a:solidFill>
            </a:endParaRPr>
          </a:p>
          <a:p>
            <a:pPr defTabSz="457200">
              <a:defRPr/>
            </a:pPr>
            <a:r>
              <a:rPr lang="en-US" kern="0" dirty="0">
                <a:solidFill>
                  <a:schemeClr val="accent1"/>
                </a:solidFill>
                <a:latin typeface="Franklin Gothic Medium" panose="020B0603020102020204" pitchFamily="34" charset="0"/>
              </a:rPr>
              <a:t>Staff limitations impact approval process. </a:t>
            </a:r>
          </a:p>
          <a:p>
            <a:pPr defTabSz="457200">
              <a:defRPr/>
            </a:pPr>
            <a:endParaRPr lang="en-US" sz="1050" kern="0" dirty="0">
              <a:solidFill>
                <a:schemeClr val="accent1"/>
              </a:solidFill>
              <a:latin typeface="Franklin Gothic Medium" panose="020B0603020102020204" pitchFamily="34" charset="0"/>
            </a:endParaRPr>
          </a:p>
          <a:p>
            <a:pPr defTabSz="457200">
              <a:defRPr/>
            </a:pPr>
            <a:endParaRPr lang="en-US" kern="0" dirty="0">
              <a:solidFill>
                <a:schemeClr val="accent1"/>
              </a:solidFill>
              <a:latin typeface="Franklin Gothic Medium" panose="020B0603020102020204" pitchFamily="34" charset="0"/>
            </a:endParaRPr>
          </a:p>
          <a:p>
            <a:pPr defTabSz="457200">
              <a:defRPr/>
            </a:pPr>
            <a:r>
              <a:rPr lang="en-US" kern="0" dirty="0">
                <a:solidFill>
                  <a:schemeClr val="accent1"/>
                </a:solidFill>
                <a:latin typeface="Franklin Gothic Medium" panose="020B0603020102020204" pitchFamily="34" charset="0"/>
              </a:rPr>
              <a:t>Drought as a window of opportunity</a:t>
            </a:r>
            <a:r>
              <a:rPr lang="en-US" sz="1200" kern="0" dirty="0">
                <a:solidFill>
                  <a:schemeClr val="accent1"/>
                </a:solidFill>
              </a:rPr>
              <a:t>. </a:t>
            </a:r>
            <a:endParaRPr lang="en-US" sz="1200" dirty="0">
              <a:solidFill>
                <a:schemeClr val="accent1"/>
              </a:solidFill>
            </a:endParaRPr>
          </a:p>
          <a:p>
            <a:pPr defTabSz="457200">
              <a:defRPr/>
            </a:pPr>
            <a:endParaRPr lang="en-US" sz="1200" kern="0" dirty="0">
              <a:solidFill>
                <a:schemeClr val="accent1"/>
              </a:solidFill>
            </a:endParaRPr>
          </a:p>
          <a:p>
            <a:pPr defTabSz="457200">
              <a:defRPr/>
            </a:pPr>
            <a:endParaRPr lang="en-US" sz="1200" kern="0" dirty="0">
              <a:solidFill>
                <a:schemeClr val="accent1"/>
              </a:solidFill>
            </a:endParaRPr>
          </a:p>
          <a:p>
            <a:pPr defTabSz="457200">
              <a:defRPr/>
            </a:pPr>
            <a:r>
              <a:rPr lang="en-US" kern="0" dirty="0">
                <a:solidFill>
                  <a:schemeClr val="accent1"/>
                </a:solidFill>
                <a:latin typeface="Franklin Gothic Medium" panose="020B0603020102020204" pitchFamily="34" charset="0"/>
              </a:rPr>
              <a:t>Costs are largely variable. </a:t>
            </a:r>
          </a:p>
          <a:p>
            <a:pPr defTabSz="457200">
              <a:defRPr/>
            </a:pPr>
            <a:endParaRPr lang="en-US" sz="1200" kern="0" dirty="0">
              <a:solidFill>
                <a:schemeClr val="accent1"/>
              </a:solidFill>
            </a:endParaRPr>
          </a:p>
          <a:p>
            <a:pPr defTabSz="457200">
              <a:defRPr/>
            </a:pPr>
            <a:r>
              <a:rPr lang="en-US" kern="0" dirty="0">
                <a:solidFill>
                  <a:schemeClr val="accent1"/>
                </a:solidFill>
                <a:latin typeface="Franklin Gothic Medium" panose="020B0603020102020204" pitchFamily="34" charset="0"/>
              </a:rPr>
              <a:t>Environmental benefits can be realized. </a:t>
            </a:r>
            <a:endParaRPr lang="en-US" sz="1200" kern="0" dirty="0">
              <a:solidFill>
                <a:schemeClr val="accent1"/>
              </a:solidFill>
            </a:endParaRPr>
          </a:p>
        </p:txBody>
      </p:sp>
      <p:pic>
        <p:nvPicPr>
          <p:cNvPr id="17" name="Graphic 3204" descr="Monthly calendar outline">
            <a:extLst>
              <a:ext uri="{FF2B5EF4-FFF2-40B4-BE49-F238E27FC236}">
                <a16:creationId xmlns:a16="http://schemas.microsoft.com/office/drawing/2014/main" id="{F8CB284A-14F3-D236-319D-4B6315C42C2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06375" y="4944902"/>
            <a:ext cx="597586" cy="597586"/>
          </a:xfrm>
          <a:prstGeom prst="rect">
            <a:avLst/>
          </a:prstGeom>
        </p:spPr>
      </p:pic>
      <p:pic>
        <p:nvPicPr>
          <p:cNvPr id="18" name="Graphic 3207" descr="Meeting outline">
            <a:extLst>
              <a:ext uri="{FF2B5EF4-FFF2-40B4-BE49-F238E27FC236}">
                <a16:creationId xmlns:a16="http://schemas.microsoft.com/office/drawing/2014/main" id="{200F434E-F10F-4467-6E27-ADF91A8F5D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69141" y="1912332"/>
            <a:ext cx="675004" cy="675004"/>
          </a:xfrm>
          <a:prstGeom prst="rect">
            <a:avLst/>
          </a:prstGeom>
        </p:spPr>
      </p:pic>
      <p:pic>
        <p:nvPicPr>
          <p:cNvPr id="19" name="Graphic 3208" descr="Contract outline">
            <a:extLst>
              <a:ext uri="{FF2B5EF4-FFF2-40B4-BE49-F238E27FC236}">
                <a16:creationId xmlns:a16="http://schemas.microsoft.com/office/drawing/2014/main" id="{84E41DE7-38CB-3291-3EC0-6932E99C226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683927" y="4091902"/>
            <a:ext cx="634820" cy="634820"/>
          </a:xfrm>
          <a:prstGeom prst="rect">
            <a:avLst/>
          </a:prstGeom>
        </p:spPr>
      </p:pic>
      <p:pic>
        <p:nvPicPr>
          <p:cNvPr id="20" name="Graphic 3209" descr="Boardroom outline">
            <a:extLst>
              <a:ext uri="{FF2B5EF4-FFF2-40B4-BE49-F238E27FC236}">
                <a16:creationId xmlns:a16="http://schemas.microsoft.com/office/drawing/2014/main" id="{9F1FEB78-18A9-93FA-A836-B36A007713B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40209" y="2891812"/>
            <a:ext cx="722256" cy="722256"/>
          </a:xfrm>
          <a:prstGeom prst="rect">
            <a:avLst/>
          </a:prstGeom>
        </p:spPr>
      </p:pic>
      <p:sp>
        <p:nvSpPr>
          <p:cNvPr id="21" name="TextBox 20">
            <a:extLst>
              <a:ext uri="{FF2B5EF4-FFF2-40B4-BE49-F238E27FC236}">
                <a16:creationId xmlns:a16="http://schemas.microsoft.com/office/drawing/2014/main" id="{8B83C11B-57EE-3595-B20B-B7C52AEF1537}"/>
              </a:ext>
            </a:extLst>
          </p:cNvPr>
          <p:cNvSpPr txBox="1"/>
          <p:nvPr/>
        </p:nvSpPr>
        <p:spPr>
          <a:xfrm>
            <a:off x="7446092" y="2066769"/>
            <a:ext cx="3065605" cy="3877985"/>
          </a:xfrm>
          <a:prstGeom prst="rect">
            <a:avLst/>
          </a:prstGeom>
          <a:noFill/>
        </p:spPr>
        <p:txBody>
          <a:bodyPr wrap="square" rtlCol="0">
            <a:spAutoFit/>
          </a:bodyPr>
          <a:lstStyle/>
          <a:p>
            <a:pPr defTabSz="457200"/>
            <a:r>
              <a:rPr lang="en-US" kern="0" dirty="0">
                <a:solidFill>
                  <a:srgbClr val="009ED1"/>
                </a:solidFill>
                <a:latin typeface="Franklin Gothic Medium" panose="020B0603020102020204" pitchFamily="34" charset="0"/>
              </a:rPr>
              <a:t>Negotiate terms ahead of shortage.</a:t>
            </a:r>
          </a:p>
          <a:p>
            <a:pPr defTabSz="457200"/>
            <a:r>
              <a:rPr lang="en-US" kern="0" dirty="0">
                <a:solidFill>
                  <a:srgbClr val="009ED1"/>
                </a:solidFill>
                <a:latin typeface="Franklin Gothic Medium" panose="020B0603020102020204" pitchFamily="34" charset="0"/>
              </a:rPr>
              <a:t> </a:t>
            </a:r>
          </a:p>
          <a:p>
            <a:pPr defTabSz="457200"/>
            <a:endParaRPr lang="en-US" sz="1200" kern="0" dirty="0">
              <a:solidFill>
                <a:prstClr val="black"/>
              </a:solidFill>
            </a:endParaRPr>
          </a:p>
          <a:p>
            <a:pPr defTabSz="457200">
              <a:defRPr/>
            </a:pPr>
            <a:r>
              <a:rPr lang="en-US" kern="0" dirty="0">
                <a:solidFill>
                  <a:srgbClr val="009ED1"/>
                </a:solidFill>
                <a:latin typeface="Franklin Gothic Medium" panose="020B0603020102020204" pitchFamily="34" charset="0"/>
              </a:rPr>
              <a:t>Allow sufficient time for planning multi-year transfers. </a:t>
            </a:r>
          </a:p>
          <a:p>
            <a:pPr defTabSz="457200">
              <a:defRPr/>
            </a:pPr>
            <a:endParaRPr lang="en-US" sz="1200" kern="0" dirty="0">
              <a:solidFill>
                <a:prstClr val="black"/>
              </a:solidFill>
            </a:endParaRPr>
          </a:p>
          <a:p>
            <a:pPr defTabSz="457200">
              <a:defRPr/>
            </a:pPr>
            <a:endParaRPr lang="en-US" sz="1200" kern="0" dirty="0">
              <a:solidFill>
                <a:prstClr val="black"/>
              </a:solidFill>
            </a:endParaRPr>
          </a:p>
          <a:p>
            <a:pPr defTabSz="457200">
              <a:defRPr/>
            </a:pPr>
            <a:endParaRPr lang="en-US" sz="1200" kern="0" dirty="0">
              <a:solidFill>
                <a:prstClr val="black"/>
              </a:solidFill>
            </a:endParaRPr>
          </a:p>
          <a:p>
            <a:pPr defTabSz="457200">
              <a:defRPr/>
            </a:pPr>
            <a:r>
              <a:rPr lang="en-US" kern="0" dirty="0">
                <a:solidFill>
                  <a:srgbClr val="009ED1"/>
                </a:solidFill>
                <a:latin typeface="Franklin Gothic Medium" panose="020B0603020102020204" pitchFamily="34" charset="0"/>
              </a:rPr>
              <a:t>Engage approval agencies. </a:t>
            </a:r>
          </a:p>
          <a:p>
            <a:pPr defTabSz="457200">
              <a:defRPr/>
            </a:pPr>
            <a:endParaRPr lang="en-US" sz="1200" kern="0" dirty="0">
              <a:solidFill>
                <a:prstClr val="black"/>
              </a:solidFill>
            </a:endParaRPr>
          </a:p>
          <a:p>
            <a:pPr defTabSz="457200">
              <a:defRPr/>
            </a:pPr>
            <a:endParaRPr lang="en-US" sz="1200" kern="0" dirty="0">
              <a:solidFill>
                <a:prstClr val="black"/>
              </a:solidFill>
            </a:endParaRPr>
          </a:p>
          <a:p>
            <a:pPr defTabSz="457200">
              <a:defRPr/>
            </a:pPr>
            <a:endParaRPr lang="en-US" sz="1200" kern="0" dirty="0">
              <a:solidFill>
                <a:prstClr val="black"/>
              </a:solidFill>
            </a:endParaRPr>
          </a:p>
          <a:p>
            <a:pPr defTabSz="457200">
              <a:defRPr/>
            </a:pPr>
            <a:r>
              <a:rPr lang="en-US" kern="0" dirty="0">
                <a:solidFill>
                  <a:srgbClr val="009ED1"/>
                </a:solidFill>
                <a:latin typeface="Franklin Gothic Medium" panose="020B0603020102020204" pitchFamily="34" charset="0"/>
              </a:rPr>
              <a:t>Communicate with participants and interested parties. </a:t>
            </a:r>
            <a:endParaRPr lang="en-US" sz="1200" kern="0" dirty="0">
              <a:solidFill>
                <a:prstClr val="black"/>
              </a:solidFill>
            </a:endParaRPr>
          </a:p>
        </p:txBody>
      </p:sp>
    </p:spTree>
    <p:extLst>
      <p:ext uri="{BB962C8B-B14F-4D97-AF65-F5344CB8AC3E}">
        <p14:creationId xmlns:p14="http://schemas.microsoft.com/office/powerpoint/2010/main" val="1592739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61F1-4CC4-A3A6-41E0-204BEAF400E4}"/>
              </a:ext>
            </a:extLst>
          </p:cNvPr>
          <p:cNvSpPr>
            <a:spLocks noGrp="1"/>
          </p:cNvSpPr>
          <p:nvPr>
            <p:ph type="title"/>
          </p:nvPr>
        </p:nvSpPr>
        <p:spPr/>
        <p:txBody>
          <a:bodyPr/>
          <a:lstStyle/>
          <a:p>
            <a:r>
              <a:rPr lang="en-US" dirty="0"/>
              <a:t>BARR – Next Steps</a:t>
            </a:r>
          </a:p>
        </p:txBody>
      </p:sp>
      <p:sp>
        <p:nvSpPr>
          <p:cNvPr id="3" name="Content Placeholder 2">
            <a:extLst>
              <a:ext uri="{FF2B5EF4-FFF2-40B4-BE49-F238E27FC236}">
                <a16:creationId xmlns:a16="http://schemas.microsoft.com/office/drawing/2014/main" id="{69D780C6-39B4-2012-E2F1-07B5C678FDEA}"/>
              </a:ext>
            </a:extLst>
          </p:cNvPr>
          <p:cNvSpPr>
            <a:spLocks noGrp="1"/>
          </p:cNvSpPr>
          <p:nvPr>
            <p:ph idx="1"/>
          </p:nvPr>
        </p:nvSpPr>
        <p:spPr/>
        <p:txBody>
          <a:bodyPr>
            <a:normAutofit/>
          </a:bodyPr>
          <a:lstStyle/>
          <a:p>
            <a:r>
              <a:rPr lang="en-US" dirty="0"/>
              <a:t>U.S. Bureau of Reclamation reviewing Draft Final Report</a:t>
            </a:r>
          </a:p>
          <a:p>
            <a:pPr lvl="1"/>
            <a:r>
              <a:rPr lang="en-US" dirty="0"/>
              <a:t>BARR Partners anticipate a Final Report to be prepared in Summer 2023</a:t>
            </a:r>
          </a:p>
          <a:p>
            <a:r>
              <a:rPr lang="en-US" dirty="0"/>
              <a:t>The BARR Partners are now reviewing options for the next work effort</a:t>
            </a:r>
          </a:p>
          <a:p>
            <a:pPr lvl="1"/>
            <a:r>
              <a:rPr lang="en-US" dirty="0"/>
              <a:t>A list of options will be made available to partner agency GMs</a:t>
            </a:r>
          </a:p>
          <a:p>
            <a:pPr lvl="1"/>
            <a:r>
              <a:rPr lang="en-US" dirty="0"/>
              <a:t>BARR Partners will identify if grant funding is possible to support the next work effort</a:t>
            </a:r>
          </a:p>
          <a:p>
            <a:pPr lvl="1"/>
            <a:r>
              <a:rPr lang="en-US" dirty="0"/>
              <a:t>Work assignments will be identified for participant agencies</a:t>
            </a:r>
          </a:p>
          <a:p>
            <a:pPr lvl="1"/>
            <a:r>
              <a:rPr lang="en-US" dirty="0"/>
              <a:t>New agreements will be entered into by partner agencies detailing the future work effort including assignments and financial commitments</a:t>
            </a:r>
          </a:p>
          <a:p>
            <a:r>
              <a:rPr lang="en-US" dirty="0"/>
              <a:t>The BARR website will be updated this spring</a:t>
            </a:r>
          </a:p>
          <a:p>
            <a:pPr lvl="1"/>
            <a:r>
              <a:rPr lang="en-US" dirty="0"/>
              <a:t>Water supply conditions for the coming summer and fall will be known</a:t>
            </a:r>
          </a:p>
          <a:p>
            <a:pPr lvl="1"/>
            <a:r>
              <a:rPr lang="en-US" dirty="0"/>
              <a:t>Drought Contingency Plan project updates will also be included in the website update</a:t>
            </a:r>
          </a:p>
        </p:txBody>
      </p:sp>
      <p:sp>
        <p:nvSpPr>
          <p:cNvPr id="4" name="Text Placeholder 3">
            <a:extLst>
              <a:ext uri="{FF2B5EF4-FFF2-40B4-BE49-F238E27FC236}">
                <a16:creationId xmlns:a16="http://schemas.microsoft.com/office/drawing/2014/main" id="{9B44CBAF-8B49-71A0-5DD1-CE5F4995C51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79560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640D0-0ECA-7741-666A-80D34421B22B}"/>
              </a:ext>
            </a:extLst>
          </p:cNvPr>
          <p:cNvSpPr>
            <a:spLocks noGrp="1"/>
          </p:cNvSpPr>
          <p:nvPr>
            <p:ph type="title"/>
          </p:nvPr>
        </p:nvSpPr>
        <p:spPr/>
        <p:txBody>
          <a:bodyPr/>
          <a:lstStyle/>
          <a:p>
            <a:r>
              <a:rPr lang="en-US" dirty="0"/>
              <a:t>BARR – Program Facts</a:t>
            </a:r>
          </a:p>
        </p:txBody>
      </p:sp>
      <p:sp>
        <p:nvSpPr>
          <p:cNvPr id="3" name="Content Placeholder 2">
            <a:extLst>
              <a:ext uri="{FF2B5EF4-FFF2-40B4-BE49-F238E27FC236}">
                <a16:creationId xmlns:a16="http://schemas.microsoft.com/office/drawing/2014/main" id="{5AA1F35A-2E37-1D72-C033-6D11918389C2}"/>
              </a:ext>
            </a:extLst>
          </p:cNvPr>
          <p:cNvSpPr>
            <a:spLocks noGrp="1"/>
          </p:cNvSpPr>
          <p:nvPr>
            <p:ph idx="1"/>
          </p:nvPr>
        </p:nvSpPr>
        <p:spPr>
          <a:xfrm>
            <a:off x="712076" y="1652423"/>
            <a:ext cx="10515600" cy="4471988"/>
          </a:xfrm>
        </p:spPr>
        <p:txBody>
          <a:bodyPr>
            <a:normAutofit fontScale="92500" lnSpcReduction="10000"/>
          </a:bodyPr>
          <a:lstStyle/>
          <a:p>
            <a:r>
              <a:rPr lang="en-US" dirty="0"/>
              <a:t>Purpose = to develop regional solutions to improve the water supply reliability for the over 6 million residents and thousands of businesses and industries located therein</a:t>
            </a:r>
          </a:p>
          <a:p>
            <a:r>
              <a:rPr lang="en-US" dirty="0"/>
              <a:t>Formed in 2014</a:t>
            </a:r>
          </a:p>
          <a:p>
            <a:pPr lvl="1"/>
            <a:r>
              <a:rPr lang="en-US" dirty="0"/>
              <a:t>Each agency adopted “BARR Principles”</a:t>
            </a:r>
          </a:p>
          <a:p>
            <a:r>
              <a:rPr lang="en-US" dirty="0"/>
              <a:t>BARR Memorandum of Agreement (MOA) entered between Partner Agencies</a:t>
            </a:r>
          </a:p>
          <a:p>
            <a:pPr lvl="1"/>
            <a:r>
              <a:rPr lang="en-US" dirty="0"/>
              <a:t>MOA amended in 2019 and 2022</a:t>
            </a:r>
          </a:p>
          <a:p>
            <a:r>
              <a:rPr lang="en-US" dirty="0"/>
              <a:t>BARR Partners formed a stakeholder task force to allow for input into BARR work efforts</a:t>
            </a:r>
          </a:p>
          <a:p>
            <a:pPr lvl="1"/>
            <a:r>
              <a:rPr lang="en-US" dirty="0"/>
              <a:t>Stakeholders included business groups, environmental NGOs, university reps, etc.</a:t>
            </a:r>
          </a:p>
          <a:p>
            <a:r>
              <a:rPr lang="en-US" dirty="0"/>
              <a:t>Significant BARR efforts</a:t>
            </a:r>
          </a:p>
          <a:p>
            <a:pPr lvl="1"/>
            <a:r>
              <a:rPr lang="en-US" dirty="0"/>
              <a:t>Development of a Drought Contingency Plan (Completed in 2017)</a:t>
            </a:r>
          </a:p>
          <a:p>
            <a:pPr lvl="1"/>
            <a:r>
              <a:rPr lang="en-US" dirty="0"/>
              <a:t>Development of a Shared Water Access Program (to be Completed in 2023)</a:t>
            </a:r>
          </a:p>
          <a:p>
            <a:r>
              <a:rPr lang="en-US" dirty="0"/>
              <a:t>Website created in 2017 = </a:t>
            </a:r>
            <a:r>
              <a:rPr lang="en-US" dirty="0">
                <a:hlinkClick r:id="rId2"/>
              </a:rPr>
              <a:t>https://bayareareliability.com/</a:t>
            </a:r>
            <a:r>
              <a:rPr lang="en-US" dirty="0"/>
              <a:t> </a:t>
            </a:r>
          </a:p>
        </p:txBody>
      </p:sp>
      <p:sp>
        <p:nvSpPr>
          <p:cNvPr id="4" name="Text Placeholder 3">
            <a:extLst>
              <a:ext uri="{FF2B5EF4-FFF2-40B4-BE49-F238E27FC236}">
                <a16:creationId xmlns:a16="http://schemas.microsoft.com/office/drawing/2014/main" id="{48827447-CE7F-F35B-DB74-5AA2F14D23F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6663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43091" y="1750664"/>
            <a:ext cx="7055888" cy="276998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8325A"/>
                </a:solidFill>
              </a:rPr>
              <a:t>Funded in part by the U.S. Bureau of Reclamation</a:t>
            </a:r>
          </a:p>
          <a:p>
            <a:pPr marL="285750" indent="-285750">
              <a:buFont typeface="Arial" panose="020B0604020202020204" pitchFamily="34" charset="0"/>
              <a:buChar char="•"/>
            </a:pPr>
            <a:endParaRPr lang="en-US" dirty="0">
              <a:solidFill>
                <a:srgbClr val="08325A"/>
              </a:solidFill>
            </a:endParaRPr>
          </a:p>
          <a:p>
            <a:pPr marL="342900" indent="-342900">
              <a:buFont typeface="Arial" panose="020B0604020202020204" pitchFamily="34" charset="0"/>
              <a:buChar char="•"/>
            </a:pPr>
            <a:r>
              <a:rPr lang="en-US" sz="2400" dirty="0">
                <a:solidFill>
                  <a:srgbClr val="08325A"/>
                </a:solidFill>
              </a:rPr>
              <a:t>Focused on drought mitigation and response</a:t>
            </a:r>
          </a:p>
          <a:p>
            <a:pPr marL="285750" indent="-285750">
              <a:buFont typeface="Arial" panose="020B0604020202020204" pitchFamily="34" charset="0"/>
              <a:buChar char="•"/>
            </a:pPr>
            <a:endParaRPr lang="en-US" dirty="0">
              <a:solidFill>
                <a:srgbClr val="08325A"/>
              </a:solidFill>
            </a:endParaRPr>
          </a:p>
          <a:p>
            <a:pPr marL="342900" indent="-342900">
              <a:buFont typeface="Arial" panose="020B0604020202020204" pitchFamily="34" charset="0"/>
              <a:buChar char="•"/>
            </a:pPr>
            <a:r>
              <a:rPr lang="en-US" sz="2400" dirty="0">
                <a:solidFill>
                  <a:srgbClr val="08325A"/>
                </a:solidFill>
              </a:rPr>
              <a:t>Builds regional resilience amid other uncertainties, beyond drought</a:t>
            </a:r>
          </a:p>
          <a:p>
            <a:pPr marL="342900" indent="-342900">
              <a:buFontTx/>
              <a:buChar char="-"/>
            </a:pPr>
            <a:endParaRPr lang="en-US" dirty="0">
              <a:latin typeface="Franklin Gothic Book" panose="020B0503020102020204" pitchFamily="34" charset="0"/>
            </a:endParaRPr>
          </a:p>
          <a:p>
            <a:r>
              <a:rPr lang="en-US" sz="2400" dirty="0">
                <a:latin typeface="Franklin Gothic Book" panose="020B0503020102020204" pitchFamily="34" charset="0"/>
              </a:rPr>
              <a:t>    </a:t>
            </a:r>
          </a:p>
        </p:txBody>
      </p:sp>
      <p:sp>
        <p:nvSpPr>
          <p:cNvPr id="3" name="Title 2"/>
          <p:cNvSpPr>
            <a:spLocks noGrp="1"/>
          </p:cNvSpPr>
          <p:nvPr>
            <p:ph type="title"/>
          </p:nvPr>
        </p:nvSpPr>
        <p:spPr>
          <a:xfrm>
            <a:off x="543091" y="210207"/>
            <a:ext cx="11244261" cy="704193"/>
          </a:xfrm>
        </p:spPr>
        <p:txBody>
          <a:bodyPr anchor="t">
            <a:noAutofit/>
          </a:bodyPr>
          <a:lstStyle/>
          <a:p>
            <a:r>
              <a:rPr lang="en-US" sz="3600" dirty="0">
                <a:latin typeface="+mj-lt"/>
              </a:rPr>
              <a:t>Drought Contingency Plan: Addressing Regional Vulnerabilities</a:t>
            </a:r>
          </a:p>
        </p:txBody>
      </p:sp>
      <p:sp>
        <p:nvSpPr>
          <p:cNvPr id="5" name="TextBox 4"/>
          <p:cNvSpPr txBox="1"/>
          <p:nvPr/>
        </p:nvSpPr>
        <p:spPr>
          <a:xfrm>
            <a:off x="876300" y="4288308"/>
            <a:ext cx="6389470" cy="1569660"/>
          </a:xfrm>
          <a:prstGeom prst="rect">
            <a:avLst/>
          </a:prstGeom>
          <a:solidFill>
            <a:srgbClr val="00B0F0">
              <a:alpha val="41000"/>
            </a:srgb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2400" dirty="0">
                <a:solidFill>
                  <a:srgbClr val="08325A"/>
                </a:solidFill>
              </a:rPr>
              <a:t>Key elements: </a:t>
            </a:r>
          </a:p>
          <a:p>
            <a:pPr marL="800100" lvl="1" indent="-342900">
              <a:buFont typeface="Wingdings" panose="05000000000000000000" pitchFamily="2" charset="2"/>
              <a:buChar char="Ø"/>
            </a:pPr>
            <a:r>
              <a:rPr lang="en-US" sz="2400" dirty="0">
                <a:solidFill>
                  <a:srgbClr val="08325A"/>
                </a:solidFill>
              </a:rPr>
              <a:t>Assesses vulnerability of supply sources</a:t>
            </a:r>
          </a:p>
          <a:p>
            <a:pPr marL="800100" lvl="1" indent="-342900">
              <a:buFont typeface="Wingdings" panose="05000000000000000000" pitchFamily="2" charset="2"/>
              <a:buChar char="Ø"/>
            </a:pPr>
            <a:r>
              <a:rPr lang="en-US" sz="2400" dirty="0">
                <a:solidFill>
                  <a:srgbClr val="08325A"/>
                </a:solidFill>
              </a:rPr>
              <a:t>Proposes regional drought response actions and mitigation measures</a:t>
            </a:r>
          </a:p>
        </p:txBody>
      </p:sp>
      <p:pic>
        <p:nvPicPr>
          <p:cNvPr id="6" name="Picture 5">
            <a:extLst>
              <a:ext uri="{FF2B5EF4-FFF2-40B4-BE49-F238E27FC236}">
                <a16:creationId xmlns:a16="http://schemas.microsoft.com/office/drawing/2014/main" id="{5BB1AAE0-8C1D-012E-E59E-357DA8CBB55E}"/>
              </a:ext>
            </a:extLst>
          </p:cNvPr>
          <p:cNvPicPr>
            <a:picLocks noChangeAspect="1"/>
          </p:cNvPicPr>
          <p:nvPr/>
        </p:nvPicPr>
        <p:blipFill>
          <a:blip r:embed="rId2"/>
          <a:stretch>
            <a:fillRect/>
          </a:stretch>
        </p:blipFill>
        <p:spPr>
          <a:xfrm>
            <a:off x="7887847" y="1450427"/>
            <a:ext cx="4067748" cy="5286704"/>
          </a:xfrm>
          <a:prstGeom prst="rect">
            <a:avLst/>
          </a:prstGeom>
        </p:spPr>
      </p:pic>
    </p:spTree>
    <p:extLst>
      <p:ext uri="{BB962C8B-B14F-4D97-AF65-F5344CB8AC3E}">
        <p14:creationId xmlns:p14="http://schemas.microsoft.com/office/powerpoint/2010/main" val="2886362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0" y="257970"/>
            <a:ext cx="12009120" cy="6358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234950"/>
            <a:r>
              <a:rPr lang="en-US" sz="3600" dirty="0">
                <a:solidFill>
                  <a:schemeClr val="bg1"/>
                </a:solidFill>
              </a:rPr>
              <a:t>Assessing Regional Vulnerability – Projected Source Dependency During a Prolonged Drought</a:t>
            </a:r>
          </a:p>
        </p:txBody>
      </p:sp>
      <p:grpSp>
        <p:nvGrpSpPr>
          <p:cNvPr id="10" name="Group 9"/>
          <p:cNvGrpSpPr/>
          <p:nvPr/>
        </p:nvGrpSpPr>
        <p:grpSpPr>
          <a:xfrm>
            <a:off x="387131" y="1403130"/>
            <a:ext cx="11621989" cy="6339053"/>
            <a:chOff x="1421160" y="1521107"/>
            <a:chExt cx="11125200" cy="6223000"/>
          </a:xfrm>
        </p:grpSpPr>
        <p:graphicFrame>
          <p:nvGraphicFramePr>
            <p:cNvPr id="5" name="Chart 4">
              <a:extLst>
                <a:ext uri="{FF2B5EF4-FFF2-40B4-BE49-F238E27FC236}">
                  <a16:creationId xmlns:a16="http://schemas.microsoft.com/office/drawing/2014/main" id="{CBACDBAE-03F7-422C-905B-F9912660C661}"/>
                </a:ext>
              </a:extLst>
            </p:cNvPr>
            <p:cNvGraphicFramePr>
              <a:graphicFrameLocks/>
            </p:cNvGraphicFramePr>
            <p:nvPr>
              <p:extLst>
                <p:ext uri="{D42A27DB-BD31-4B8C-83A1-F6EECF244321}">
                  <p14:modId xmlns:p14="http://schemas.microsoft.com/office/powerpoint/2010/main" val="654925982"/>
                </p:ext>
              </p:extLst>
            </p:nvPr>
          </p:nvGraphicFramePr>
          <p:xfrm>
            <a:off x="1421160" y="1521107"/>
            <a:ext cx="11125200" cy="6223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772400" y="5679440"/>
              <a:ext cx="279400" cy="228600"/>
            </a:xfrm>
            <a:prstGeom prst="rect">
              <a:avLst/>
            </a:prstGeom>
            <a:noFill/>
          </p:spPr>
          <p:txBody>
            <a:bodyPr wrap="square" rtlCol="0">
              <a:spAutoFit/>
            </a:bodyPr>
            <a:lstStyle/>
            <a:p>
              <a:r>
                <a:rPr lang="en-US" sz="900" b="1" dirty="0"/>
                <a:t>2</a:t>
              </a:r>
            </a:p>
          </p:txBody>
        </p:sp>
        <p:sp>
          <p:nvSpPr>
            <p:cNvPr id="8" name="TextBox 7"/>
            <p:cNvSpPr txBox="1"/>
            <p:nvPr/>
          </p:nvSpPr>
          <p:spPr>
            <a:xfrm>
              <a:off x="10891520" y="5679440"/>
              <a:ext cx="279400" cy="230832"/>
            </a:xfrm>
            <a:prstGeom prst="rect">
              <a:avLst/>
            </a:prstGeom>
            <a:noFill/>
          </p:spPr>
          <p:txBody>
            <a:bodyPr wrap="square" rtlCol="0">
              <a:spAutoFit/>
            </a:bodyPr>
            <a:lstStyle/>
            <a:p>
              <a:r>
                <a:rPr lang="en-US" sz="900" b="1" dirty="0"/>
                <a:t>3</a:t>
              </a:r>
            </a:p>
          </p:txBody>
        </p:sp>
        <p:sp>
          <p:nvSpPr>
            <p:cNvPr id="4" name="Rectangle 3"/>
            <p:cNvSpPr/>
            <p:nvPr/>
          </p:nvSpPr>
          <p:spPr>
            <a:xfrm>
              <a:off x="8245074" y="2464201"/>
              <a:ext cx="3495972" cy="1381404"/>
            </a:xfrm>
            <a:prstGeom prst="rect">
              <a:avLst/>
            </a:prstGeom>
          </p:spPr>
          <p:txBody>
            <a:bodyPr wrap="square">
              <a:spAutoFit/>
            </a:bodyPr>
            <a:lstStyle/>
            <a:p>
              <a:pPr>
                <a:lnSpc>
                  <a:spcPts val="2000"/>
                </a:lnSpc>
              </a:pPr>
              <a:r>
                <a:rPr lang="en-US" sz="2400" dirty="0">
                  <a:solidFill>
                    <a:srgbClr val="00B0F0"/>
                  </a:solidFill>
                  <a:latin typeface="Franklin Gothic Medium" panose="020B0603020102020204" pitchFamily="34" charset="0"/>
                </a:rPr>
                <a:t>Risk varies by agency (significance of supply) and based on factors contributing to possible supply reduction/loss.</a:t>
              </a:r>
            </a:p>
          </p:txBody>
        </p:sp>
      </p:grpSp>
    </p:spTree>
    <p:extLst>
      <p:ext uri="{BB962C8B-B14F-4D97-AF65-F5344CB8AC3E}">
        <p14:creationId xmlns:p14="http://schemas.microsoft.com/office/powerpoint/2010/main" val="40031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92473" y="1266947"/>
            <a:ext cx="6298977" cy="738664"/>
          </a:xfrm>
          <a:prstGeom prst="rect">
            <a:avLst/>
          </a:prstGeom>
          <a:noFill/>
        </p:spPr>
        <p:txBody>
          <a:bodyPr wrap="square" rtlCol="0">
            <a:spAutoFit/>
          </a:bodyPr>
          <a:lstStyle/>
          <a:p>
            <a:pPr marL="342900" indent="-342900">
              <a:buFontTx/>
              <a:buChar char="-"/>
            </a:pPr>
            <a:endParaRPr lang="en-US" dirty="0">
              <a:latin typeface="Franklin Gothic Book" panose="020B0503020102020204" pitchFamily="34" charset="0"/>
            </a:endParaRPr>
          </a:p>
          <a:p>
            <a:r>
              <a:rPr lang="en-US" sz="2400" dirty="0">
                <a:latin typeface="Franklin Gothic Book" panose="020B0503020102020204" pitchFamily="34" charset="0"/>
              </a:rPr>
              <a:t>    </a:t>
            </a:r>
          </a:p>
        </p:txBody>
      </p:sp>
      <p:sp>
        <p:nvSpPr>
          <p:cNvPr id="3" name="Title 2"/>
          <p:cNvSpPr>
            <a:spLocks noGrp="1"/>
          </p:cNvSpPr>
          <p:nvPr>
            <p:ph type="title"/>
          </p:nvPr>
        </p:nvSpPr>
        <p:spPr>
          <a:xfrm>
            <a:off x="0" y="278547"/>
            <a:ext cx="12191999" cy="635853"/>
          </a:xfrm>
        </p:spPr>
        <p:txBody>
          <a:bodyPr>
            <a:normAutofit fontScale="90000"/>
          </a:bodyPr>
          <a:lstStyle/>
          <a:p>
            <a:pPr marL="290513"/>
            <a:r>
              <a:rPr lang="en-US" sz="4000" dirty="0">
                <a:latin typeface="+mj-lt"/>
              </a:rPr>
              <a:t>Drought Mitigation Measures Selected Thru Study</a:t>
            </a:r>
          </a:p>
        </p:txBody>
      </p:sp>
      <p:sp>
        <p:nvSpPr>
          <p:cNvPr id="4" name="TextBox 3"/>
          <p:cNvSpPr txBox="1"/>
          <p:nvPr/>
        </p:nvSpPr>
        <p:spPr>
          <a:xfrm>
            <a:off x="599090" y="1566759"/>
            <a:ext cx="7420303" cy="480131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8325A"/>
                </a:solidFill>
              </a:rPr>
              <a:t>Mitigations are actions, programs and strategies implanted before a drought</a:t>
            </a:r>
          </a:p>
          <a:p>
            <a:r>
              <a:rPr lang="en-US" sz="600" dirty="0">
                <a:solidFill>
                  <a:srgbClr val="08325A"/>
                </a:solidFill>
              </a:rPr>
              <a:t> </a:t>
            </a:r>
          </a:p>
          <a:p>
            <a:pPr marL="342900" indent="-342900">
              <a:buFont typeface="Arial" panose="020B0604020202020204" pitchFamily="34" charset="0"/>
              <a:buChar char="•"/>
            </a:pPr>
            <a:r>
              <a:rPr lang="en-US" sz="2400" dirty="0">
                <a:solidFill>
                  <a:srgbClr val="08325A"/>
                </a:solidFill>
              </a:rPr>
              <a:t>Each mitigation measure in the plan engages two or more BARR agencies</a:t>
            </a:r>
          </a:p>
          <a:p>
            <a:endParaRPr lang="en-US" sz="600" dirty="0">
              <a:solidFill>
                <a:srgbClr val="08325A"/>
              </a:solidFill>
            </a:endParaRPr>
          </a:p>
          <a:p>
            <a:pPr marL="342900" indent="-342900">
              <a:buFont typeface="Arial" panose="020B0604020202020204" pitchFamily="34" charset="0"/>
              <a:buChar char="•"/>
            </a:pPr>
            <a:r>
              <a:rPr lang="en-US" sz="2400" b="1" dirty="0">
                <a:solidFill>
                  <a:srgbClr val="08325A"/>
                </a:solidFill>
              </a:rPr>
              <a:t>15</a:t>
            </a:r>
            <a:r>
              <a:rPr lang="en-US" sz="2400" dirty="0">
                <a:solidFill>
                  <a:srgbClr val="08325A"/>
                </a:solidFill>
              </a:rPr>
              <a:t> mitigation measures; </a:t>
            </a:r>
            <a:br>
              <a:rPr lang="en-US" sz="2400" dirty="0">
                <a:solidFill>
                  <a:srgbClr val="08325A"/>
                </a:solidFill>
              </a:rPr>
            </a:br>
            <a:r>
              <a:rPr lang="en-US" sz="2400" b="1" dirty="0">
                <a:solidFill>
                  <a:srgbClr val="08325A"/>
                </a:solidFill>
              </a:rPr>
              <a:t>4</a:t>
            </a:r>
            <a:r>
              <a:rPr lang="en-US" sz="2400" dirty="0">
                <a:solidFill>
                  <a:srgbClr val="08325A"/>
                </a:solidFill>
              </a:rPr>
              <a:t> categories:</a:t>
            </a:r>
          </a:p>
          <a:p>
            <a:pPr marL="1371600" lvl="2" indent="-457200">
              <a:buFont typeface="+mj-lt"/>
              <a:buAutoNum type="arabicParenR"/>
            </a:pPr>
            <a:r>
              <a:rPr lang="en-US" sz="2400" b="1" dirty="0">
                <a:solidFill>
                  <a:srgbClr val="08325A"/>
                </a:solidFill>
              </a:rPr>
              <a:t>Interties</a:t>
            </a:r>
          </a:p>
          <a:p>
            <a:pPr marL="1371600" lvl="2" indent="-457200">
              <a:buFont typeface="+mj-lt"/>
              <a:buAutoNum type="arabicParenR"/>
            </a:pPr>
            <a:r>
              <a:rPr lang="en-US" sz="2400" b="1" dirty="0">
                <a:solidFill>
                  <a:srgbClr val="08325A"/>
                </a:solidFill>
              </a:rPr>
              <a:t>Storage</a:t>
            </a:r>
          </a:p>
          <a:p>
            <a:pPr marL="1371600" lvl="2" indent="-457200">
              <a:buFont typeface="+mj-lt"/>
              <a:buAutoNum type="arabicParenR"/>
            </a:pPr>
            <a:r>
              <a:rPr lang="en-US" sz="2400" b="1" dirty="0">
                <a:solidFill>
                  <a:srgbClr val="08325A"/>
                </a:solidFill>
              </a:rPr>
              <a:t>Treatment/Supply</a:t>
            </a:r>
          </a:p>
          <a:p>
            <a:pPr marL="1371600" lvl="2" indent="-457200">
              <a:buFont typeface="+mj-lt"/>
              <a:buAutoNum type="arabicParenR"/>
            </a:pPr>
            <a:r>
              <a:rPr lang="en-US" sz="2400" b="1" dirty="0">
                <a:solidFill>
                  <a:srgbClr val="08325A"/>
                </a:solidFill>
              </a:rPr>
              <a:t>Operations</a:t>
            </a:r>
          </a:p>
          <a:p>
            <a:pPr lvl="2"/>
            <a:endParaRPr lang="en-US" sz="600" dirty="0">
              <a:solidFill>
                <a:srgbClr val="08325A"/>
              </a:solidFill>
            </a:endParaRPr>
          </a:p>
          <a:p>
            <a:pPr marL="342900" indent="-342900">
              <a:buFont typeface="Arial" panose="020B0604020202020204" pitchFamily="34" charset="0"/>
              <a:buChar char="•"/>
            </a:pPr>
            <a:r>
              <a:rPr lang="en-US" sz="2400" dirty="0">
                <a:solidFill>
                  <a:srgbClr val="08325A"/>
                </a:solidFill>
              </a:rPr>
              <a:t>Characterized by benefits, costs, </a:t>
            </a:r>
            <a:r>
              <a:rPr lang="en-US" sz="2400" dirty="0" err="1">
                <a:solidFill>
                  <a:srgbClr val="08325A"/>
                </a:solidFill>
              </a:rPr>
              <a:t>implementability</a:t>
            </a:r>
            <a:r>
              <a:rPr lang="en-US" sz="2400" dirty="0">
                <a:solidFill>
                  <a:srgbClr val="08325A"/>
                </a:solidFill>
              </a:rPr>
              <a:t>, social &amp; environmental considerations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7265" y="1448079"/>
            <a:ext cx="3752998" cy="2501998"/>
          </a:xfrm>
          <a:prstGeom prst="rect">
            <a:avLst/>
          </a:prstGeom>
        </p:spPr>
      </p:pic>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b="-764"/>
          <a:stretch/>
        </p:blipFill>
        <p:spPr>
          <a:xfrm>
            <a:off x="8199178" y="4296112"/>
            <a:ext cx="3751441" cy="2520064"/>
          </a:xfrm>
          <a:prstGeom prst="rect">
            <a:avLst/>
          </a:prstGeom>
        </p:spPr>
      </p:pic>
    </p:spTree>
    <p:extLst>
      <p:ext uri="{BB962C8B-B14F-4D97-AF65-F5344CB8AC3E}">
        <p14:creationId xmlns:p14="http://schemas.microsoft.com/office/powerpoint/2010/main" val="243146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60B1EA-1253-56F0-AC65-62CAB0FA5674}"/>
              </a:ext>
            </a:extLst>
          </p:cNvPr>
          <p:cNvSpPr>
            <a:spLocks noGrp="1"/>
          </p:cNvSpPr>
          <p:nvPr>
            <p:ph type="title"/>
          </p:nvPr>
        </p:nvSpPr>
        <p:spPr>
          <a:xfrm>
            <a:off x="566686" y="442160"/>
            <a:ext cx="10972800" cy="1046440"/>
          </a:xfrm>
        </p:spPr>
        <p:txBody>
          <a:bodyPr anchor="t">
            <a:normAutofit/>
          </a:bodyPr>
          <a:lstStyle/>
          <a:p>
            <a:r>
              <a:rPr lang="en-US" dirty="0"/>
              <a:t>15 Drought Mitigation Measures</a:t>
            </a:r>
          </a:p>
        </p:txBody>
      </p:sp>
      <p:sp>
        <p:nvSpPr>
          <p:cNvPr id="4" name="Footer Placeholder 3">
            <a:extLst>
              <a:ext uri="{FF2B5EF4-FFF2-40B4-BE49-F238E27FC236}">
                <a16:creationId xmlns:a16="http://schemas.microsoft.com/office/drawing/2014/main" id="{16D0F717-C445-0A3B-2B99-FA2123F50683}"/>
              </a:ext>
            </a:extLst>
          </p:cNvPr>
          <p:cNvSpPr>
            <a:spLocks noGrp="1"/>
          </p:cNvSpPr>
          <p:nvPr>
            <p:ph type="ftr" sz="quarter" idx="10"/>
          </p:nvPr>
        </p:nvSpPr>
        <p:spPr>
          <a:xfrm>
            <a:off x="609600" y="6356350"/>
            <a:ext cx="7191756" cy="365125"/>
          </a:xfrm>
          <a:prstGeom prst="rect">
            <a:avLst/>
          </a:prstGeom>
        </p:spPr>
        <p:txBody>
          <a:bodyPr vert="horz" lIns="0" tIns="0" rIns="0" bIns="0" rtlCol="0" anchor="ctr"/>
          <a:lstStyle>
            <a:defPPr>
              <a:defRPr lang="en-US"/>
            </a:defPPr>
            <a:lvl1pPr marL="0" algn="l" defTabSz="914400" rtl="0" eaLnBrk="1" latinLnBrk="0" hangingPunct="1">
              <a:defRPr sz="1050" kern="1200">
                <a:solidFill>
                  <a:srgbClr val="909D9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Brown and Caldwell</a:t>
            </a:r>
            <a:endParaRPr lang="en-US" sz="1050" dirty="0"/>
          </a:p>
        </p:txBody>
      </p:sp>
      <p:sp>
        <p:nvSpPr>
          <p:cNvPr id="5" name="Slide Number Placeholder 4">
            <a:extLst>
              <a:ext uri="{FF2B5EF4-FFF2-40B4-BE49-F238E27FC236}">
                <a16:creationId xmlns:a16="http://schemas.microsoft.com/office/drawing/2014/main" id="{EEBC5993-4790-C88F-3F94-EAD53CB3EAA8}"/>
              </a:ext>
            </a:extLst>
          </p:cNvPr>
          <p:cNvSpPr>
            <a:spLocks noGrp="1"/>
          </p:cNvSpPr>
          <p:nvPr>
            <p:ph type="sldNum" sz="quarter" idx="11"/>
          </p:nvPr>
        </p:nvSpPr>
        <p:spPr>
          <a:xfrm>
            <a:off x="8610600" y="6356350"/>
            <a:ext cx="2971800" cy="365125"/>
          </a:xfrm>
          <a:prstGeom prst="rect">
            <a:avLst/>
          </a:prstGeom>
        </p:spPr>
        <p:txBody>
          <a:bodyPr vert="horz" lIns="0" tIns="0" rIns="0" bIns="0" rtlCol="0" anchor="ctr"/>
          <a:lstStyle>
            <a:defPPr>
              <a:defRPr lang="en-US"/>
            </a:defPPr>
            <a:lvl1pPr marL="0" algn="r" defTabSz="914400" rtl="0" eaLnBrk="1" latinLnBrk="0" hangingPunct="1">
              <a:defRPr sz="1050" kern="1200">
                <a:solidFill>
                  <a:srgbClr val="909D9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E9CEDC-B5D7-4E9A-BA46-5FD30BEA372C}" type="slidenum">
              <a:rPr lang="en-US" smtClean="0"/>
              <a:pPr/>
              <a:t>6</a:t>
            </a:fld>
            <a:endParaRPr lang="en-US" sz="1050" dirty="0"/>
          </a:p>
        </p:txBody>
      </p:sp>
      <p:sp>
        <p:nvSpPr>
          <p:cNvPr id="13" name="Slide Number Placeholder 27">
            <a:extLst>
              <a:ext uri="{FF2B5EF4-FFF2-40B4-BE49-F238E27FC236}">
                <a16:creationId xmlns:a16="http://schemas.microsoft.com/office/drawing/2014/main" id="{D02255A4-73C8-871D-E93D-61F79E5C5F69}"/>
              </a:ext>
            </a:extLst>
          </p:cNvPr>
          <p:cNvSpPr txBox="1">
            <a:spLocks/>
          </p:cNvSpPr>
          <p:nvPr/>
        </p:nvSpPr>
        <p:spPr>
          <a:xfrm>
            <a:off x="5657053" y="7644376"/>
            <a:ext cx="15621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spc="100" baseline="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87306C-81BA-4795-A5CA-9392456A8C1E}" type="slidenum">
              <a:rPr lang="en-US">
                <a:solidFill>
                  <a:srgbClr val="E7E6E6">
                    <a:lumMod val="50000"/>
                  </a:srgbClr>
                </a:solidFill>
                <a:latin typeface="Tenorite "/>
              </a:rPr>
              <a:pPr/>
              <a:t>6</a:t>
            </a:fld>
            <a:endParaRPr lang="en-US">
              <a:solidFill>
                <a:srgbClr val="E7E6E6">
                  <a:lumMod val="50000"/>
                </a:srgbClr>
              </a:solidFill>
              <a:latin typeface="Tenorite "/>
            </a:endParaRPr>
          </a:p>
        </p:txBody>
      </p:sp>
      <p:sp>
        <p:nvSpPr>
          <p:cNvPr id="14" name="Text Placeholder 17">
            <a:extLst>
              <a:ext uri="{FF2B5EF4-FFF2-40B4-BE49-F238E27FC236}">
                <a16:creationId xmlns:a16="http://schemas.microsoft.com/office/drawing/2014/main" id="{E59F508C-4E20-82D3-0B61-4B9EA82CF056}"/>
              </a:ext>
            </a:extLst>
          </p:cNvPr>
          <p:cNvSpPr txBox="1">
            <a:spLocks/>
          </p:cNvSpPr>
          <p:nvPr/>
        </p:nvSpPr>
        <p:spPr>
          <a:xfrm>
            <a:off x="240865" y="2094922"/>
            <a:ext cx="3762471" cy="3129890"/>
          </a:xfrm>
          <a:prstGeom prst="rect">
            <a:avLst/>
          </a:prstGeom>
        </p:spPr>
        <p:txBody>
          <a:bodyPr lIns="91440" tIns="45720" rIns="91440" bIns="45720"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600" b="1" dirty="0">
                <a:solidFill>
                  <a:srgbClr val="0A5682"/>
                </a:solidFill>
              </a:rPr>
              <a:t>4 Categories </a:t>
            </a:r>
          </a:p>
          <a:p>
            <a:pPr marL="342900" indent="-342900">
              <a:buFont typeface="+mj-lt"/>
              <a:buAutoNum type="arabicPeriod"/>
              <a:defRPr/>
            </a:pPr>
            <a:r>
              <a:rPr lang="en-US" sz="2400" b="1" dirty="0">
                <a:solidFill>
                  <a:srgbClr val="0A5682"/>
                </a:solidFill>
              </a:rPr>
              <a:t>Interties </a:t>
            </a:r>
          </a:p>
          <a:p>
            <a:pPr marL="342900" indent="-342900">
              <a:buFont typeface="+mj-lt"/>
              <a:buAutoNum type="arabicPeriod"/>
              <a:defRPr/>
            </a:pPr>
            <a:r>
              <a:rPr lang="en-US" sz="2400" b="1" dirty="0">
                <a:solidFill>
                  <a:srgbClr val="0A5682"/>
                </a:solidFill>
              </a:rPr>
              <a:t>Storage</a:t>
            </a:r>
          </a:p>
          <a:p>
            <a:pPr marL="342900" indent="-342900">
              <a:buFont typeface="+mj-lt"/>
              <a:buAutoNum type="arabicPeriod"/>
              <a:defRPr/>
            </a:pPr>
            <a:r>
              <a:rPr lang="en-US" sz="2400" b="1" dirty="0">
                <a:solidFill>
                  <a:srgbClr val="0A5682"/>
                </a:solidFill>
              </a:rPr>
              <a:t>Treatment/Supply</a:t>
            </a:r>
          </a:p>
          <a:p>
            <a:pPr marL="342900" indent="-342900">
              <a:buFont typeface="+mj-lt"/>
              <a:buAutoNum type="arabicPeriod"/>
              <a:defRPr/>
            </a:pPr>
            <a:r>
              <a:rPr lang="en-US" sz="2400" b="1" dirty="0">
                <a:solidFill>
                  <a:srgbClr val="0A5682"/>
                </a:solidFill>
              </a:rPr>
              <a:t>Operations</a:t>
            </a:r>
            <a:endParaRPr lang="en-US" sz="2400" dirty="0">
              <a:solidFill>
                <a:srgbClr val="0A5682"/>
              </a:solidFill>
            </a:endParaRPr>
          </a:p>
        </p:txBody>
      </p:sp>
      <p:pic>
        <p:nvPicPr>
          <p:cNvPr id="15" name="Picture 14">
            <a:extLst>
              <a:ext uri="{FF2B5EF4-FFF2-40B4-BE49-F238E27FC236}">
                <a16:creationId xmlns:a16="http://schemas.microsoft.com/office/drawing/2014/main" id="{97E405E6-608F-594B-287C-BD43788E0B16}"/>
              </a:ext>
            </a:extLst>
          </p:cNvPr>
          <p:cNvPicPr>
            <a:picLocks noChangeAspect="1"/>
          </p:cNvPicPr>
          <p:nvPr/>
        </p:nvPicPr>
        <p:blipFill rotWithShape="1">
          <a:blip r:embed="rId2">
            <a:extLst>
              <a:ext uri="{28A0092B-C50C-407E-A947-70E740481C1C}">
                <a14:useLocalDpi xmlns:a14="http://schemas.microsoft.com/office/drawing/2010/main" val="0"/>
              </a:ext>
            </a:extLst>
          </a:blip>
          <a:srcRect l="2035" t="14431" r="40349" b="58967"/>
          <a:stretch/>
        </p:blipFill>
        <p:spPr>
          <a:xfrm>
            <a:off x="3526011" y="1633188"/>
            <a:ext cx="8550689" cy="5064639"/>
          </a:xfrm>
          <a:prstGeom prst="rect">
            <a:avLst/>
          </a:prstGeom>
        </p:spPr>
      </p:pic>
    </p:spTree>
    <p:extLst>
      <p:ext uri="{BB962C8B-B14F-4D97-AF65-F5344CB8AC3E}">
        <p14:creationId xmlns:p14="http://schemas.microsoft.com/office/powerpoint/2010/main" val="795910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92473" y="1266947"/>
            <a:ext cx="6298977" cy="738664"/>
          </a:xfrm>
          <a:prstGeom prst="rect">
            <a:avLst/>
          </a:prstGeom>
          <a:noFill/>
        </p:spPr>
        <p:txBody>
          <a:bodyPr wrap="square" rtlCol="0">
            <a:spAutoFit/>
          </a:bodyPr>
          <a:lstStyle/>
          <a:p>
            <a:pPr marL="342900" indent="-342900">
              <a:buFontTx/>
              <a:buChar char="-"/>
            </a:pPr>
            <a:endParaRPr lang="en-US" dirty="0">
              <a:latin typeface="Franklin Gothic Book" panose="020B0503020102020204" pitchFamily="34" charset="0"/>
            </a:endParaRPr>
          </a:p>
          <a:p>
            <a:r>
              <a:rPr lang="en-US" sz="2400" dirty="0">
                <a:latin typeface="Franklin Gothic Book" panose="020B0503020102020204" pitchFamily="34" charset="0"/>
              </a:rPr>
              <a:t>    </a:t>
            </a:r>
          </a:p>
        </p:txBody>
      </p:sp>
      <p:sp>
        <p:nvSpPr>
          <p:cNvPr id="3" name="Title 2"/>
          <p:cNvSpPr>
            <a:spLocks noGrp="1"/>
          </p:cNvSpPr>
          <p:nvPr>
            <p:ph type="title"/>
          </p:nvPr>
        </p:nvSpPr>
        <p:spPr>
          <a:xfrm>
            <a:off x="0" y="278547"/>
            <a:ext cx="12191999" cy="635853"/>
          </a:xfrm>
        </p:spPr>
        <p:txBody>
          <a:bodyPr>
            <a:normAutofit fontScale="90000"/>
          </a:bodyPr>
          <a:lstStyle/>
          <a:p>
            <a:pPr marL="290513"/>
            <a:r>
              <a:rPr lang="en-US" sz="4000" dirty="0">
                <a:latin typeface="+mj-lt"/>
              </a:rPr>
              <a:t>Shared Water Access Program </a:t>
            </a:r>
          </a:p>
        </p:txBody>
      </p:sp>
      <p:sp>
        <p:nvSpPr>
          <p:cNvPr id="4" name="TextBox 3"/>
          <p:cNvSpPr txBox="1"/>
          <p:nvPr/>
        </p:nvSpPr>
        <p:spPr>
          <a:xfrm>
            <a:off x="246993" y="1483138"/>
            <a:ext cx="6190279" cy="4585871"/>
          </a:xfrm>
          <a:prstGeom prst="rect">
            <a:avLst/>
          </a:prstGeom>
          <a:noFill/>
        </p:spPr>
        <p:txBody>
          <a:bodyPr wrap="square" rtlCol="0">
            <a:spAutoFit/>
          </a:bodyPr>
          <a:lstStyle/>
          <a:p>
            <a:pPr marL="342900" indent="-342900">
              <a:buFont typeface="Arial" panose="020B0604020202020204" pitchFamily="34" charset="0"/>
              <a:buChar char="•"/>
            </a:pPr>
            <a:r>
              <a:rPr lang="en-US" sz="2600" dirty="0">
                <a:solidFill>
                  <a:srgbClr val="08325A"/>
                </a:solidFill>
              </a:rPr>
              <a:t>Purpose:</a:t>
            </a:r>
          </a:p>
          <a:p>
            <a:pPr marL="800100" lvl="1" indent="-342900">
              <a:buFont typeface="Arial" panose="020B0604020202020204" pitchFamily="34" charset="0"/>
              <a:buChar char="•"/>
            </a:pPr>
            <a:r>
              <a:rPr lang="en-US" sz="2400" dirty="0">
                <a:solidFill>
                  <a:srgbClr val="08325A"/>
                </a:solidFill>
              </a:rPr>
              <a:t>To establish a roadmap and guide future water supply transfers and exchanges</a:t>
            </a:r>
          </a:p>
          <a:p>
            <a:pPr marL="342900" indent="-342900">
              <a:buFont typeface="Arial" panose="020B0604020202020204" pitchFamily="34" charset="0"/>
              <a:buChar char="•"/>
            </a:pPr>
            <a:r>
              <a:rPr lang="en-US" sz="2600" dirty="0">
                <a:solidFill>
                  <a:srgbClr val="08325A"/>
                </a:solidFill>
              </a:rPr>
              <a:t>Approaching the work:</a:t>
            </a:r>
          </a:p>
          <a:p>
            <a:pPr marL="800100" lvl="1" indent="-342900">
              <a:buFont typeface="Arial" panose="020B0604020202020204" pitchFamily="34" charset="0"/>
              <a:buChar char="•"/>
            </a:pPr>
            <a:r>
              <a:rPr lang="en-US" sz="2400" dirty="0">
                <a:solidFill>
                  <a:srgbClr val="08325A"/>
                </a:solidFill>
              </a:rPr>
              <a:t>Identify existing assets, infrastructure, and water rights that can be leveraged</a:t>
            </a:r>
          </a:p>
          <a:p>
            <a:pPr marL="800100" lvl="1" indent="-342900">
              <a:buFont typeface="Arial" panose="020B0604020202020204" pitchFamily="34" charset="0"/>
              <a:buChar char="•"/>
            </a:pPr>
            <a:r>
              <a:rPr lang="en-US" sz="2400" dirty="0">
                <a:solidFill>
                  <a:srgbClr val="08325A"/>
                </a:solidFill>
              </a:rPr>
              <a:t>Build from prior transfers</a:t>
            </a:r>
          </a:p>
          <a:p>
            <a:pPr marL="800100" lvl="1" indent="-342900">
              <a:buFont typeface="Arial" panose="020B0604020202020204" pitchFamily="34" charset="0"/>
              <a:buChar char="•"/>
            </a:pPr>
            <a:r>
              <a:rPr lang="en-US" sz="2400" dirty="0">
                <a:solidFill>
                  <a:srgbClr val="08325A"/>
                </a:solidFill>
              </a:rPr>
              <a:t>Test and have tested new concepts</a:t>
            </a:r>
          </a:p>
          <a:p>
            <a:pPr marL="800100" lvl="1" indent="-342900">
              <a:buFont typeface="Arial" panose="020B0604020202020204" pitchFamily="34" charset="0"/>
              <a:buChar char="•"/>
            </a:pPr>
            <a:r>
              <a:rPr lang="en-US" sz="2400" dirty="0">
                <a:solidFill>
                  <a:srgbClr val="08325A"/>
                </a:solidFill>
              </a:rPr>
              <a:t>Navigate future opportunities by building from the BARR partnership</a:t>
            </a:r>
          </a:p>
          <a:p>
            <a:pPr marL="800100" lvl="1" indent="-342900">
              <a:buFont typeface="Arial" panose="020B0604020202020204" pitchFamily="34" charset="0"/>
              <a:buChar char="•"/>
            </a:pPr>
            <a:r>
              <a:rPr lang="en-US" sz="2400" dirty="0">
                <a:solidFill>
                  <a:srgbClr val="08325A"/>
                </a:solidFill>
              </a:rPr>
              <a:t>Produce a final report detailing the work effort and findings</a:t>
            </a:r>
          </a:p>
        </p:txBody>
      </p:sp>
      <p:pic>
        <p:nvPicPr>
          <p:cNvPr id="2" name="Picture 1" descr="Map&#10;&#10;Description automatically generated">
            <a:extLst>
              <a:ext uri="{FF2B5EF4-FFF2-40B4-BE49-F238E27FC236}">
                <a16:creationId xmlns:a16="http://schemas.microsoft.com/office/drawing/2014/main" id="{1F671613-FFFA-A9C9-D2FA-D50E3206FA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8" r="9315"/>
          <a:stretch/>
        </p:blipFill>
        <p:spPr bwMode="auto">
          <a:xfrm>
            <a:off x="6553784" y="0"/>
            <a:ext cx="5638216" cy="6858000"/>
          </a:xfrm>
          <a:prstGeom prst="rect">
            <a:avLst/>
          </a:prstGeom>
          <a:noFill/>
          <a:ln>
            <a:noFill/>
          </a:ln>
        </p:spPr>
      </p:pic>
    </p:spTree>
    <p:extLst>
      <p:ext uri="{BB962C8B-B14F-4D97-AF65-F5344CB8AC3E}">
        <p14:creationId xmlns:p14="http://schemas.microsoft.com/office/powerpoint/2010/main" val="1773877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B4B869B9-27B2-49B6-8155-82C866DB1AD1}"/>
              </a:ext>
            </a:extLst>
          </p:cNvPr>
          <p:cNvSpPr>
            <a:spLocks noGrp="1"/>
          </p:cNvSpPr>
          <p:nvPr>
            <p:ph type="sldNum" sz="quarter" idx="4"/>
          </p:nvPr>
        </p:nvSpPr>
        <p:spPr>
          <a:xfrm>
            <a:off x="8610600" y="6356350"/>
            <a:ext cx="2743200" cy="365125"/>
          </a:xfrm>
        </p:spPr>
        <p:txBody>
          <a:bodyPr/>
          <a:lstStyle/>
          <a:p>
            <a:fld id="{EA87306C-81BA-4795-A5CA-9392456A8C1E}" type="slidenum">
              <a:rPr lang="en-US">
                <a:solidFill>
                  <a:schemeClr val="bg2">
                    <a:lumMod val="50000"/>
                  </a:schemeClr>
                </a:solidFill>
                <a:effectLst/>
              </a:rPr>
              <a:pPr/>
              <a:t>8</a:t>
            </a:fld>
            <a:endParaRPr lang="en-US">
              <a:solidFill>
                <a:schemeClr val="bg2">
                  <a:lumMod val="50000"/>
                </a:schemeClr>
              </a:solidFill>
              <a:effectLst/>
            </a:endParaRPr>
          </a:p>
        </p:txBody>
      </p:sp>
      <p:graphicFrame>
        <p:nvGraphicFramePr>
          <p:cNvPr id="38" name="Table 3">
            <a:extLst>
              <a:ext uri="{FF2B5EF4-FFF2-40B4-BE49-F238E27FC236}">
                <a16:creationId xmlns:a16="http://schemas.microsoft.com/office/drawing/2014/main" id="{F14E3D1C-5780-4067-84FF-8CD0955AE711}"/>
              </a:ext>
            </a:extLst>
          </p:cNvPr>
          <p:cNvGraphicFramePr>
            <a:graphicFrameLocks noGrp="1"/>
          </p:cNvGraphicFramePr>
          <p:nvPr>
            <p:extLst>
              <p:ext uri="{D42A27DB-BD31-4B8C-83A1-F6EECF244321}">
                <p14:modId xmlns:p14="http://schemas.microsoft.com/office/powerpoint/2010/main" val="2387146378"/>
              </p:ext>
            </p:extLst>
          </p:nvPr>
        </p:nvGraphicFramePr>
        <p:xfrm>
          <a:off x="579622" y="1632820"/>
          <a:ext cx="11200919" cy="4271572"/>
        </p:xfrm>
        <a:graphic>
          <a:graphicData uri="http://schemas.openxmlformats.org/drawingml/2006/table">
            <a:tbl>
              <a:tblPr firstRow="1" bandRow="1">
                <a:tableStyleId>{5C22544A-7EE6-4342-B048-85BDC9FD1C3A}</a:tableStyleId>
              </a:tblPr>
              <a:tblGrid>
                <a:gridCol w="1008501">
                  <a:extLst>
                    <a:ext uri="{9D8B030D-6E8A-4147-A177-3AD203B41FA5}">
                      <a16:colId xmlns:a16="http://schemas.microsoft.com/office/drawing/2014/main" val="2976340651"/>
                    </a:ext>
                  </a:extLst>
                </a:gridCol>
                <a:gridCol w="4117545">
                  <a:extLst>
                    <a:ext uri="{9D8B030D-6E8A-4147-A177-3AD203B41FA5}">
                      <a16:colId xmlns:a16="http://schemas.microsoft.com/office/drawing/2014/main" val="3166164096"/>
                    </a:ext>
                  </a:extLst>
                </a:gridCol>
                <a:gridCol w="4007149">
                  <a:extLst>
                    <a:ext uri="{9D8B030D-6E8A-4147-A177-3AD203B41FA5}">
                      <a16:colId xmlns:a16="http://schemas.microsoft.com/office/drawing/2014/main" val="3708108994"/>
                    </a:ext>
                  </a:extLst>
                </a:gridCol>
                <a:gridCol w="2067724">
                  <a:extLst>
                    <a:ext uri="{9D8B030D-6E8A-4147-A177-3AD203B41FA5}">
                      <a16:colId xmlns:a16="http://schemas.microsoft.com/office/drawing/2014/main" val="2757689627"/>
                    </a:ext>
                  </a:extLst>
                </a:gridCol>
              </a:tblGrid>
              <a:tr h="531731">
                <a:tc>
                  <a:txBody>
                    <a:bodyPr/>
                    <a:lstStyle/>
                    <a:p>
                      <a:pPr algn="ctr"/>
                      <a:r>
                        <a:rPr lang="en-US" dirty="0">
                          <a:solidFill>
                            <a:schemeClr val="bg1"/>
                          </a:solidFill>
                          <a:latin typeface="+mj-lt"/>
                        </a:rPr>
                        <a:t>Pilot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6633"/>
                    </a:solidFill>
                  </a:tcPr>
                </a:tc>
                <a:tc>
                  <a:txBody>
                    <a:bodyPr/>
                    <a:lstStyle/>
                    <a:p>
                      <a:pPr algn="ctr"/>
                      <a:r>
                        <a:rPr lang="en-US" dirty="0">
                          <a:solidFill>
                            <a:schemeClr val="bg1"/>
                          </a:solidFill>
                          <a:latin typeface="+mj-lt"/>
                        </a:rPr>
                        <a:t>Participants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6633"/>
                    </a:solidFill>
                  </a:tcPr>
                </a:tc>
                <a:tc>
                  <a:txBody>
                    <a:bodyPr/>
                    <a:lstStyle/>
                    <a:p>
                      <a:pPr algn="ctr"/>
                      <a:r>
                        <a:rPr lang="en-US" dirty="0">
                          <a:solidFill>
                            <a:schemeClr val="bg1"/>
                          </a:solidFill>
                          <a:latin typeface="+mj-lt"/>
                        </a:rPr>
                        <a:t>Purpose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6633"/>
                    </a:solidFill>
                  </a:tcPr>
                </a:tc>
                <a:tc>
                  <a:txBody>
                    <a:bodyPr/>
                    <a:lstStyle/>
                    <a:p>
                      <a:pPr algn="ctr"/>
                      <a:r>
                        <a:rPr lang="en-US" dirty="0">
                          <a:solidFill>
                            <a:schemeClr val="bg1"/>
                          </a:solidFill>
                          <a:latin typeface="+mj-lt"/>
                        </a:rPr>
                        <a:t>Amount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6633"/>
                    </a:solidFill>
                  </a:tcPr>
                </a:tc>
                <a:extLst>
                  <a:ext uri="{0D108BD9-81ED-4DB2-BD59-A6C34878D82A}">
                    <a16:rowId xmlns:a16="http://schemas.microsoft.com/office/drawing/2014/main" val="1598957175"/>
                  </a:ext>
                </a:extLst>
              </a:tr>
              <a:tr h="1471123">
                <a:tc>
                  <a:txBody>
                    <a:bodyPr/>
                    <a:lstStyle/>
                    <a:p>
                      <a:pPr algn="ctr"/>
                      <a:r>
                        <a:rPr lang="en-US" sz="2000">
                          <a:latin typeface="+mn-lt"/>
                        </a:rPr>
                        <a:t>1a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000">
                          <a:latin typeface="+mn-lt"/>
                        </a:rPr>
                        <a:t>Alameda County Water District</a:t>
                      </a:r>
                    </a:p>
                    <a:p>
                      <a:pPr marL="285750" indent="-285750">
                        <a:buFont typeface="Arial" panose="020B0604020202020204" pitchFamily="34" charset="0"/>
                        <a:buChar char="•"/>
                      </a:pPr>
                      <a:r>
                        <a:rPr lang="en-US" sz="2000">
                          <a:latin typeface="+mn-lt"/>
                        </a:rPr>
                        <a:t>Bay Area Water Supply &amp; Conservation Agency</a:t>
                      </a:r>
                    </a:p>
                    <a:p>
                      <a:pPr marL="285750" indent="-285750">
                        <a:buFont typeface="Arial" panose="020B0604020202020204" pitchFamily="34" charset="0"/>
                        <a:buChar char="•"/>
                      </a:pPr>
                      <a:r>
                        <a:rPr lang="en-US" sz="2000">
                          <a:latin typeface="+mn-lt"/>
                        </a:rPr>
                        <a:t>San Francisco PUC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latin typeface="+mn-lt"/>
                        </a:rPr>
                        <a:t>Simulate supply exchange to ACWD and direct delivery of water supply stored in Los Vaqueros Reservoir to San Francisco PUC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latin typeface="+mn-lt"/>
                        </a:rPr>
                        <a:t>Up to 20 TAF</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8583203"/>
                  </a:ext>
                </a:extLst>
              </a:tr>
              <a:tr h="1134359">
                <a:tc>
                  <a:txBody>
                    <a:bodyPr/>
                    <a:lstStyle/>
                    <a:p>
                      <a:pPr algn="ctr"/>
                      <a:r>
                        <a:rPr lang="en-US" sz="2000">
                          <a:latin typeface="+mn-lt"/>
                        </a:rPr>
                        <a:t>2a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000">
                          <a:latin typeface="+mn-lt"/>
                        </a:rPr>
                        <a:t>Contra Costa Water District</a:t>
                      </a:r>
                    </a:p>
                    <a:p>
                      <a:pPr marL="285750" indent="-285750">
                        <a:buFont typeface="Arial" panose="020B0604020202020204" pitchFamily="34" charset="0"/>
                        <a:buChar char="•"/>
                      </a:pPr>
                      <a:r>
                        <a:rPr lang="en-US" sz="2000">
                          <a:latin typeface="+mn-lt"/>
                        </a:rPr>
                        <a:t>Valley Water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latin typeface="+mn-lt"/>
                        </a:rPr>
                        <a:t>Test supply exchange and storing of Valley Water’s CVP contract water in Los Vaqueros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a:latin typeface="+mn-lt"/>
                        </a:rPr>
                        <a:t>5 TAF</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4511826"/>
                  </a:ext>
                </a:extLst>
              </a:tr>
              <a:tr h="1134359">
                <a:tc>
                  <a:txBody>
                    <a:bodyPr/>
                    <a:lstStyle/>
                    <a:p>
                      <a:pPr algn="ctr"/>
                      <a:r>
                        <a:rPr lang="en-US" sz="2000">
                          <a:latin typeface="+mn-lt"/>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2000">
                          <a:latin typeface="+mn-lt"/>
                        </a:rPr>
                        <a:t>Contra Costa Water District</a:t>
                      </a:r>
                    </a:p>
                    <a:p>
                      <a:pPr marL="285750" indent="-285750">
                        <a:buFont typeface="Arial" panose="020B0604020202020204" pitchFamily="34" charset="0"/>
                        <a:buChar char="•"/>
                      </a:pPr>
                      <a:r>
                        <a:rPr lang="en-US" sz="2000">
                          <a:latin typeface="+mn-lt"/>
                        </a:rPr>
                        <a:t>East Bay MUD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latin typeface="+mn-lt"/>
                        </a:rPr>
                        <a:t>Test storing and delivery of supply from Los Vaqueros with Freeport via exchange of CVP water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latin typeface="+mn-lt"/>
                        </a:rPr>
                        <a:t>2 TAF</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8901277"/>
                  </a:ext>
                </a:extLst>
              </a:tr>
            </a:tbl>
          </a:graphicData>
        </a:graphic>
      </p:graphicFrame>
      <p:sp>
        <p:nvSpPr>
          <p:cNvPr id="2" name="Title 2">
            <a:extLst>
              <a:ext uri="{FF2B5EF4-FFF2-40B4-BE49-F238E27FC236}">
                <a16:creationId xmlns:a16="http://schemas.microsoft.com/office/drawing/2014/main" id="{61B1051C-C59D-3A20-6410-22B9FC7F7BC0}"/>
              </a:ext>
            </a:extLst>
          </p:cNvPr>
          <p:cNvSpPr txBox="1">
            <a:spLocks/>
          </p:cNvSpPr>
          <p:nvPr/>
        </p:nvSpPr>
        <p:spPr>
          <a:xfrm>
            <a:off x="0" y="257970"/>
            <a:ext cx="12009120" cy="63585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234950"/>
            <a:r>
              <a:rPr lang="en-US" sz="3600" dirty="0">
                <a:solidFill>
                  <a:schemeClr val="bg1"/>
                </a:solidFill>
              </a:rPr>
              <a:t>Shared Water Access Program – Pilot Transfers Studied</a:t>
            </a:r>
          </a:p>
        </p:txBody>
      </p:sp>
    </p:spTree>
    <p:extLst>
      <p:ext uri="{BB962C8B-B14F-4D97-AF65-F5344CB8AC3E}">
        <p14:creationId xmlns:p14="http://schemas.microsoft.com/office/powerpoint/2010/main" val="790109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CFC8-18DE-9CE1-E48D-7279CC5784A9}"/>
              </a:ext>
            </a:extLst>
          </p:cNvPr>
          <p:cNvSpPr>
            <a:spLocks noGrp="1"/>
          </p:cNvSpPr>
          <p:nvPr>
            <p:ph type="title"/>
          </p:nvPr>
        </p:nvSpPr>
        <p:spPr/>
        <p:txBody>
          <a:bodyPr>
            <a:normAutofit fontScale="90000"/>
          </a:bodyPr>
          <a:lstStyle/>
          <a:p>
            <a:r>
              <a:rPr lang="en-US" dirty="0" err="1"/>
              <a:t>Roundmap</a:t>
            </a:r>
            <a:r>
              <a:rPr lang="en-US" dirty="0"/>
              <a:t> Developed for SFPUC/BAWSCA/ACWD Pilot</a:t>
            </a:r>
          </a:p>
        </p:txBody>
      </p:sp>
      <p:sp>
        <p:nvSpPr>
          <p:cNvPr id="4" name="Text Placeholder 3">
            <a:extLst>
              <a:ext uri="{FF2B5EF4-FFF2-40B4-BE49-F238E27FC236}">
                <a16:creationId xmlns:a16="http://schemas.microsoft.com/office/drawing/2014/main" id="{CA1AD8EA-4AAE-A7AF-3BCC-76466DADF62D}"/>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04AC0C8B-E175-6D21-24CE-0CFEACC883D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b="23850"/>
          <a:stretch/>
        </p:blipFill>
        <p:spPr>
          <a:xfrm>
            <a:off x="0" y="3448534"/>
            <a:ext cx="12192000" cy="3381017"/>
          </a:xfrm>
          <a:prstGeom prst="rect">
            <a:avLst/>
          </a:prstGeom>
          <a:solidFill>
            <a:srgbClr val="FFC000"/>
          </a:solidFill>
        </p:spPr>
      </p:pic>
      <p:sp>
        <p:nvSpPr>
          <p:cNvPr id="6" name="TextBox 18">
            <a:extLst>
              <a:ext uri="{FF2B5EF4-FFF2-40B4-BE49-F238E27FC236}">
                <a16:creationId xmlns:a16="http://schemas.microsoft.com/office/drawing/2014/main" id="{C6CD2B63-9908-C4FB-E7E2-F5D6955BCC0A}"/>
              </a:ext>
            </a:extLst>
          </p:cNvPr>
          <p:cNvSpPr txBox="1"/>
          <p:nvPr/>
        </p:nvSpPr>
        <p:spPr>
          <a:xfrm>
            <a:off x="328054" y="1978198"/>
            <a:ext cx="2552307" cy="141577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accent1"/>
                </a:solidFill>
              </a:rPr>
              <a:t>Step 1: </a:t>
            </a:r>
            <a:br>
              <a:rPr lang="en-US" sz="3200" dirty="0">
                <a:solidFill>
                  <a:schemeClr val="accent1"/>
                </a:solidFill>
              </a:rPr>
            </a:br>
            <a:r>
              <a:rPr lang="en-US" dirty="0">
                <a:solidFill>
                  <a:schemeClr val="accent1"/>
                </a:solidFill>
              </a:rPr>
              <a:t>Destination &amp; Starting Point</a:t>
            </a:r>
          </a:p>
          <a:p>
            <a:endParaRPr lang="en-US" dirty="0">
              <a:solidFill>
                <a:schemeClr val="accent1"/>
              </a:solidFill>
            </a:endParaRPr>
          </a:p>
        </p:txBody>
      </p:sp>
      <p:sp>
        <p:nvSpPr>
          <p:cNvPr id="7" name="TextBox 19">
            <a:extLst>
              <a:ext uri="{FF2B5EF4-FFF2-40B4-BE49-F238E27FC236}">
                <a16:creationId xmlns:a16="http://schemas.microsoft.com/office/drawing/2014/main" id="{0C344134-47A0-7088-4E64-AE69F242282F}"/>
              </a:ext>
            </a:extLst>
          </p:cNvPr>
          <p:cNvSpPr txBox="1"/>
          <p:nvPr/>
        </p:nvSpPr>
        <p:spPr>
          <a:xfrm>
            <a:off x="2710745" y="3024304"/>
            <a:ext cx="2552307" cy="86177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accent1"/>
                </a:solidFill>
              </a:rPr>
              <a:t>Step 2: </a:t>
            </a:r>
            <a:br>
              <a:rPr lang="en-US" sz="3200" dirty="0">
                <a:solidFill>
                  <a:schemeClr val="accent1"/>
                </a:solidFill>
              </a:rPr>
            </a:br>
            <a:r>
              <a:rPr lang="en-US" dirty="0">
                <a:solidFill>
                  <a:schemeClr val="accent1"/>
                </a:solidFill>
              </a:rPr>
              <a:t>“Rules of the Road”</a:t>
            </a:r>
          </a:p>
        </p:txBody>
      </p:sp>
      <p:sp>
        <p:nvSpPr>
          <p:cNvPr id="8" name="TextBox 20">
            <a:extLst>
              <a:ext uri="{FF2B5EF4-FFF2-40B4-BE49-F238E27FC236}">
                <a16:creationId xmlns:a16="http://schemas.microsoft.com/office/drawing/2014/main" id="{6B5CC187-A778-84CD-9918-557CF09BECDA}"/>
              </a:ext>
            </a:extLst>
          </p:cNvPr>
          <p:cNvSpPr txBox="1"/>
          <p:nvPr/>
        </p:nvSpPr>
        <p:spPr>
          <a:xfrm>
            <a:off x="4850361" y="1838951"/>
            <a:ext cx="1809520" cy="141577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accent1"/>
                </a:solidFill>
              </a:rPr>
              <a:t>Step 3: </a:t>
            </a:r>
            <a:br>
              <a:rPr lang="en-US" sz="3200" dirty="0">
                <a:solidFill>
                  <a:schemeClr val="accent1"/>
                </a:solidFill>
              </a:rPr>
            </a:br>
            <a:r>
              <a:rPr lang="en-US" dirty="0">
                <a:solidFill>
                  <a:schemeClr val="accent1"/>
                </a:solidFill>
              </a:rPr>
              <a:t>Identify Water for Transfer</a:t>
            </a:r>
          </a:p>
          <a:p>
            <a:endParaRPr lang="en-US" dirty="0">
              <a:solidFill>
                <a:schemeClr val="accent1"/>
              </a:solidFill>
            </a:endParaRPr>
          </a:p>
        </p:txBody>
      </p:sp>
      <p:sp>
        <p:nvSpPr>
          <p:cNvPr id="9" name="TextBox 21">
            <a:extLst>
              <a:ext uri="{FF2B5EF4-FFF2-40B4-BE49-F238E27FC236}">
                <a16:creationId xmlns:a16="http://schemas.microsoft.com/office/drawing/2014/main" id="{9C08532E-BE26-56B0-F036-5D02FD3F0B03}"/>
              </a:ext>
            </a:extLst>
          </p:cNvPr>
          <p:cNvSpPr txBox="1"/>
          <p:nvPr/>
        </p:nvSpPr>
        <p:spPr>
          <a:xfrm>
            <a:off x="6872544" y="1867164"/>
            <a:ext cx="2552307" cy="86177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accent1"/>
                </a:solidFill>
              </a:rPr>
              <a:t>Step 4: </a:t>
            </a:r>
            <a:br>
              <a:rPr lang="en-US" sz="3200" dirty="0">
                <a:solidFill>
                  <a:schemeClr val="accent1"/>
                </a:solidFill>
              </a:rPr>
            </a:br>
            <a:r>
              <a:rPr lang="en-US" dirty="0">
                <a:solidFill>
                  <a:schemeClr val="accent1"/>
                </a:solidFill>
              </a:rPr>
              <a:t>Establish Agreements</a:t>
            </a:r>
          </a:p>
        </p:txBody>
      </p:sp>
      <p:cxnSp>
        <p:nvCxnSpPr>
          <p:cNvPr id="10" name="Straight Arrow Connector 9">
            <a:extLst>
              <a:ext uri="{FF2B5EF4-FFF2-40B4-BE49-F238E27FC236}">
                <a16:creationId xmlns:a16="http://schemas.microsoft.com/office/drawing/2014/main" id="{755552EF-375E-F50A-C52C-E4BF72B31911}"/>
              </a:ext>
            </a:extLst>
          </p:cNvPr>
          <p:cNvCxnSpPr>
            <a:cxnSpLocks/>
          </p:cNvCxnSpPr>
          <p:nvPr/>
        </p:nvCxnSpPr>
        <p:spPr bwMode="auto">
          <a:xfrm flipV="1">
            <a:off x="2904722" y="3935450"/>
            <a:ext cx="0" cy="1798747"/>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
        <p:nvSpPr>
          <p:cNvPr id="11" name="TextBox 34">
            <a:extLst>
              <a:ext uri="{FF2B5EF4-FFF2-40B4-BE49-F238E27FC236}">
                <a16:creationId xmlns:a16="http://schemas.microsoft.com/office/drawing/2014/main" id="{639FF599-F7C6-EF4B-66AD-F8E3BBF93873}"/>
              </a:ext>
            </a:extLst>
          </p:cNvPr>
          <p:cNvSpPr txBox="1"/>
          <p:nvPr/>
        </p:nvSpPr>
        <p:spPr>
          <a:xfrm>
            <a:off x="9341425" y="1457862"/>
            <a:ext cx="2552307" cy="86177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accent1"/>
                </a:solidFill>
              </a:rPr>
              <a:t>Step 5: </a:t>
            </a:r>
            <a:br>
              <a:rPr lang="en-US" sz="3200" dirty="0">
                <a:solidFill>
                  <a:schemeClr val="accent1"/>
                </a:solidFill>
              </a:rPr>
            </a:br>
            <a:r>
              <a:rPr lang="en-US" dirty="0">
                <a:solidFill>
                  <a:schemeClr val="accent1"/>
                </a:solidFill>
              </a:rPr>
              <a:t>Implement transaction</a:t>
            </a:r>
          </a:p>
        </p:txBody>
      </p:sp>
      <p:sp>
        <p:nvSpPr>
          <p:cNvPr id="12" name="TextBox 4">
            <a:extLst>
              <a:ext uri="{FF2B5EF4-FFF2-40B4-BE49-F238E27FC236}">
                <a16:creationId xmlns:a16="http://schemas.microsoft.com/office/drawing/2014/main" id="{67BD8A80-F94F-A297-FEAB-EBD5687435EA}"/>
              </a:ext>
            </a:extLst>
          </p:cNvPr>
          <p:cNvSpPr txBox="1"/>
          <p:nvPr/>
        </p:nvSpPr>
        <p:spPr>
          <a:xfrm>
            <a:off x="576943" y="3134713"/>
            <a:ext cx="1906088"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SFPUC 20 TAF potential delivery and exchange with ACWD</a:t>
            </a:r>
          </a:p>
        </p:txBody>
      </p:sp>
      <p:sp>
        <p:nvSpPr>
          <p:cNvPr id="13" name="TextBox 5">
            <a:extLst>
              <a:ext uri="{FF2B5EF4-FFF2-40B4-BE49-F238E27FC236}">
                <a16:creationId xmlns:a16="http://schemas.microsoft.com/office/drawing/2014/main" id="{AAEECC88-B69E-0A50-54F3-A4FB70BF3FB4}"/>
              </a:ext>
            </a:extLst>
          </p:cNvPr>
          <p:cNvSpPr txBox="1"/>
          <p:nvPr/>
        </p:nvSpPr>
        <p:spPr>
          <a:xfrm>
            <a:off x="3006634" y="3933272"/>
            <a:ext cx="1906088"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Requires amendment of existing agreements between agencies</a:t>
            </a:r>
          </a:p>
        </p:txBody>
      </p:sp>
      <p:sp>
        <p:nvSpPr>
          <p:cNvPr id="14" name="TextBox 11">
            <a:extLst>
              <a:ext uri="{FF2B5EF4-FFF2-40B4-BE49-F238E27FC236}">
                <a16:creationId xmlns:a16="http://schemas.microsoft.com/office/drawing/2014/main" id="{10AAC629-A7BD-3064-BD8A-A664522D249C}"/>
              </a:ext>
            </a:extLst>
          </p:cNvPr>
          <p:cNvSpPr txBox="1"/>
          <p:nvPr/>
        </p:nvSpPr>
        <p:spPr>
          <a:xfrm>
            <a:off x="5162005" y="3044997"/>
            <a:ext cx="1906088"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Exchange of existing resources  between SFPUC and ACWD</a:t>
            </a:r>
          </a:p>
        </p:txBody>
      </p:sp>
      <p:sp>
        <p:nvSpPr>
          <p:cNvPr id="15" name="TextBox 12">
            <a:extLst>
              <a:ext uri="{FF2B5EF4-FFF2-40B4-BE49-F238E27FC236}">
                <a16:creationId xmlns:a16="http://schemas.microsoft.com/office/drawing/2014/main" id="{C2C38BAC-2A7E-AE5B-8530-F0C0F99F79F1}"/>
              </a:ext>
            </a:extLst>
          </p:cNvPr>
          <p:cNvSpPr txBox="1"/>
          <p:nvPr/>
        </p:nvSpPr>
        <p:spPr>
          <a:xfrm>
            <a:off x="7147559" y="2781564"/>
            <a:ext cx="1906088"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New and revised agreements developed</a:t>
            </a:r>
          </a:p>
        </p:txBody>
      </p:sp>
      <p:sp>
        <p:nvSpPr>
          <p:cNvPr id="16" name="TextBox 15">
            <a:extLst>
              <a:ext uri="{FF2B5EF4-FFF2-40B4-BE49-F238E27FC236}">
                <a16:creationId xmlns:a16="http://schemas.microsoft.com/office/drawing/2014/main" id="{E0558118-6166-8F16-D2A0-195402CCA826}"/>
              </a:ext>
            </a:extLst>
          </p:cNvPr>
          <p:cNvSpPr txBox="1"/>
          <p:nvPr/>
        </p:nvSpPr>
        <p:spPr>
          <a:xfrm>
            <a:off x="9598477" y="2334832"/>
            <a:ext cx="2344784" cy="120032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Assessed through simulation of scaled-down version of pilot to confirm feasibility.</a:t>
            </a:r>
          </a:p>
        </p:txBody>
      </p:sp>
      <p:cxnSp>
        <p:nvCxnSpPr>
          <p:cNvPr id="17" name="Straight Arrow Connector 16">
            <a:extLst>
              <a:ext uri="{FF2B5EF4-FFF2-40B4-BE49-F238E27FC236}">
                <a16:creationId xmlns:a16="http://schemas.microsoft.com/office/drawing/2014/main" id="{59CE25BC-49A1-F2FF-BB45-16F3F9B53989}"/>
              </a:ext>
            </a:extLst>
          </p:cNvPr>
          <p:cNvCxnSpPr>
            <a:cxnSpLocks/>
          </p:cNvCxnSpPr>
          <p:nvPr/>
        </p:nvCxnSpPr>
        <p:spPr bwMode="auto">
          <a:xfrm flipV="1">
            <a:off x="5059343" y="3134713"/>
            <a:ext cx="0" cy="2275887"/>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cxnSp>
        <p:nvCxnSpPr>
          <p:cNvPr id="18" name="Straight Arrow Connector 17">
            <a:extLst>
              <a:ext uri="{FF2B5EF4-FFF2-40B4-BE49-F238E27FC236}">
                <a16:creationId xmlns:a16="http://schemas.microsoft.com/office/drawing/2014/main" id="{E5CCD25A-77B8-AFBE-9762-EC1A91F95588}"/>
              </a:ext>
            </a:extLst>
          </p:cNvPr>
          <p:cNvCxnSpPr>
            <a:cxnSpLocks/>
          </p:cNvCxnSpPr>
          <p:nvPr/>
        </p:nvCxnSpPr>
        <p:spPr bwMode="auto">
          <a:xfrm flipV="1">
            <a:off x="7109384" y="2771429"/>
            <a:ext cx="0" cy="2494254"/>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cxnSp>
        <p:nvCxnSpPr>
          <p:cNvPr id="19" name="Straight Arrow Connector 18">
            <a:extLst>
              <a:ext uri="{FF2B5EF4-FFF2-40B4-BE49-F238E27FC236}">
                <a16:creationId xmlns:a16="http://schemas.microsoft.com/office/drawing/2014/main" id="{F2E628D4-4280-3F54-A9B9-C0CA820889DF}"/>
              </a:ext>
            </a:extLst>
          </p:cNvPr>
          <p:cNvCxnSpPr>
            <a:cxnSpLocks/>
          </p:cNvCxnSpPr>
          <p:nvPr/>
        </p:nvCxnSpPr>
        <p:spPr bwMode="auto">
          <a:xfrm flipV="1">
            <a:off x="9499963" y="2334832"/>
            <a:ext cx="0" cy="1378943"/>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cxnSp>
        <p:nvCxnSpPr>
          <p:cNvPr id="20" name="Straight Arrow Connector 19">
            <a:extLst>
              <a:ext uri="{FF2B5EF4-FFF2-40B4-BE49-F238E27FC236}">
                <a16:creationId xmlns:a16="http://schemas.microsoft.com/office/drawing/2014/main" id="{49257699-A23D-5DBD-D5C3-7B3713FC06CA}"/>
              </a:ext>
            </a:extLst>
          </p:cNvPr>
          <p:cNvCxnSpPr>
            <a:cxnSpLocks/>
          </p:cNvCxnSpPr>
          <p:nvPr/>
        </p:nvCxnSpPr>
        <p:spPr bwMode="auto">
          <a:xfrm flipV="1">
            <a:off x="487343" y="3172776"/>
            <a:ext cx="0" cy="2866221"/>
          </a:xfrm>
          <a:prstGeom prst="straightConnector1">
            <a:avLst/>
          </a:prstGeom>
          <a:solidFill>
            <a:schemeClr val="accent1"/>
          </a:solidFill>
          <a:ln w="19050" cap="flat" cmpd="sng" algn="ctr">
            <a:solidFill>
              <a:srgbClr val="9B9B9B"/>
            </a:solidFill>
            <a:prstDash val="solid"/>
            <a:round/>
            <a:headEnd type="none" w="med" len="med"/>
            <a:tailEnd type="oval"/>
          </a:ln>
          <a:effectLst>
            <a:outerShdw blurRad="12700" dist="12700" dir="5400000" algn="t" rotWithShape="0">
              <a:schemeClr val="tx1">
                <a:alpha val="50000"/>
              </a:schemeClr>
            </a:outerShdw>
          </a:effectLst>
        </p:spPr>
      </p:cxnSp>
    </p:spTree>
    <p:extLst>
      <p:ext uri="{BB962C8B-B14F-4D97-AF65-F5344CB8AC3E}">
        <p14:creationId xmlns:p14="http://schemas.microsoft.com/office/powerpoint/2010/main" val="1048258940"/>
      </p:ext>
    </p:extLst>
  </p:cSld>
  <p:clrMapOvr>
    <a:masterClrMapping/>
  </p:clrMapOvr>
</p:sld>
</file>

<file path=ppt/theme/theme1.xml><?xml version="1.0" encoding="utf-8"?>
<a:theme xmlns:a="http://schemas.openxmlformats.org/drawingml/2006/main" name="Cov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BAWSCA Custom">
      <a:dk1>
        <a:srgbClr val="1A1818"/>
      </a:dk1>
      <a:lt1>
        <a:sysClr val="window" lastClr="FFFFFF"/>
      </a:lt1>
      <a:dk2>
        <a:srgbClr val="08325A"/>
      </a:dk2>
      <a:lt2>
        <a:srgbClr val="E7E6E6"/>
      </a:lt2>
      <a:accent1>
        <a:srgbClr val="0D6294"/>
      </a:accent1>
      <a:accent2>
        <a:srgbClr val="D36A2A"/>
      </a:accent2>
      <a:accent3>
        <a:srgbClr val="9D9FA2"/>
      </a:accent3>
      <a:accent4>
        <a:srgbClr val="339933"/>
      </a:accent4>
      <a:accent5>
        <a:srgbClr val="08325A"/>
      </a:accent5>
      <a:accent6>
        <a:srgbClr val="FFC000"/>
      </a:accent6>
      <a:hlink>
        <a:srgbClr val="0D6294"/>
      </a:hlink>
      <a:folHlink>
        <a:srgbClr val="0D6294"/>
      </a:folHlink>
    </a:clrScheme>
    <a:fontScheme name="Gill Sans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Straight Edge">
  <a:themeElements>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2_Straight Edge">
      <a:majorFont>
        <a:latin typeface="Arial MT"/>
        <a:ea typeface=""/>
        <a:cs typeface=""/>
      </a:majorFont>
      <a:minorFont>
        <a:latin typeface="Arial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pitchFamily="18" charset="0"/>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aight Edge">
  <a:themeElements>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2_Straight Edge">
      <a:majorFont>
        <a:latin typeface="Arial MT"/>
        <a:ea typeface=""/>
        <a:cs typeface=""/>
      </a:majorFont>
      <a:minorFont>
        <a:latin typeface="Arial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pitchFamily="18" charset="0"/>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New Cal Water">
      <a:dk1>
        <a:srgbClr val="1D4283"/>
      </a:dk1>
      <a:lt1>
        <a:srgbClr val="FFFFFF"/>
      </a:lt1>
      <a:dk2>
        <a:srgbClr val="82CEDD"/>
      </a:dk2>
      <a:lt2>
        <a:srgbClr val="FFD527"/>
      </a:lt2>
      <a:accent1>
        <a:srgbClr val="E34B24"/>
      </a:accent1>
      <a:accent2>
        <a:srgbClr val="F89F33"/>
      </a:accent2>
      <a:accent3>
        <a:srgbClr val="A5A5A5"/>
      </a:accent3>
      <a:accent4>
        <a:srgbClr val="0094D4"/>
      </a:accent4>
      <a:accent5>
        <a:srgbClr val="283374"/>
      </a:accent5>
      <a:accent6>
        <a:srgbClr val="F2FEFD"/>
      </a:accent6>
      <a:hlink>
        <a:srgbClr val="FDF8FF"/>
      </a:hlink>
      <a:folHlink>
        <a:srgbClr val="FBFA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ws-ppt-lite" id="{513330AC-E0DB-CC48-8760-EA91685EC85C}" vid="{7603350F-42E6-6740-BBFB-3B20CEF83EE7}"/>
    </a:ext>
  </a:extLst>
</a:theme>
</file>

<file path=ppt/theme/theme7.xml><?xml version="1.0" encoding="utf-8"?>
<a:theme xmlns:a="http://schemas.openxmlformats.org/drawingml/2006/main" name="6_Content Slides">
  <a:themeElements>
    <a:clrScheme name="BAWSCA Custom">
      <a:dk1>
        <a:srgbClr val="1A1818"/>
      </a:dk1>
      <a:lt1>
        <a:sysClr val="window" lastClr="FFFFFF"/>
      </a:lt1>
      <a:dk2>
        <a:srgbClr val="08325A"/>
      </a:dk2>
      <a:lt2>
        <a:srgbClr val="E7E6E6"/>
      </a:lt2>
      <a:accent1>
        <a:srgbClr val="0D6294"/>
      </a:accent1>
      <a:accent2>
        <a:srgbClr val="D36A2A"/>
      </a:accent2>
      <a:accent3>
        <a:srgbClr val="9D9FA2"/>
      </a:accent3>
      <a:accent4>
        <a:srgbClr val="339933"/>
      </a:accent4>
      <a:accent5>
        <a:srgbClr val="08325A"/>
      </a:accent5>
      <a:accent6>
        <a:srgbClr val="FFC000"/>
      </a:accent6>
      <a:hlink>
        <a:srgbClr val="0D6294"/>
      </a:hlink>
      <a:folHlink>
        <a:srgbClr val="0D6294"/>
      </a:folHlink>
    </a:clrScheme>
    <a:fontScheme name="Gill Sans M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Straight Edge">
  <a:themeElements>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2_Straight Edge">
      <a:majorFont>
        <a:latin typeface="Arial MT"/>
        <a:ea typeface=""/>
        <a:cs typeface=""/>
      </a:majorFont>
      <a:minorFont>
        <a:latin typeface="Arial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Palatino" pitchFamily="18" charset="0"/>
          </a:defRPr>
        </a:defPPr>
      </a:lstStyle>
    </a:lnDef>
  </a:objectDefaults>
  <a:extraClrSchemeLst>
    <a:extraClrScheme>
      <a:clrScheme name="2_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2_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2_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2_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Integral</Template>
  <TotalTime>16336</TotalTime>
  <Words>1241</Words>
  <Application>Microsoft Office PowerPoint</Application>
  <PresentationFormat>Widescreen</PresentationFormat>
  <Paragraphs>163</Paragraphs>
  <Slides>11</Slides>
  <Notes>4</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11</vt:i4>
      </vt:variant>
    </vt:vector>
  </HeadingPairs>
  <TitlesOfParts>
    <vt:vector size="35" baseType="lpstr">
      <vt:lpstr>Arial</vt:lpstr>
      <vt:lpstr>Arial MT</vt:lpstr>
      <vt:lpstr>Calibri</vt:lpstr>
      <vt:lpstr>Calibri Light</vt:lpstr>
      <vt:lpstr>Franklin Gothic Book</vt:lpstr>
      <vt:lpstr>Franklin Gothic Heavy</vt:lpstr>
      <vt:lpstr>Franklin Gothic Medium</vt:lpstr>
      <vt:lpstr>Gill Sans MT</vt:lpstr>
      <vt:lpstr>Palatino</vt:lpstr>
      <vt:lpstr>Tenorite </vt:lpstr>
      <vt:lpstr>Times New Roman</vt:lpstr>
      <vt:lpstr>Tw Cen MT</vt:lpstr>
      <vt:lpstr>Verdana</vt:lpstr>
      <vt:lpstr>whitney</vt:lpstr>
      <vt:lpstr>Whitney Book</vt:lpstr>
      <vt:lpstr>Wingdings</vt:lpstr>
      <vt:lpstr>Cover Slides</vt:lpstr>
      <vt:lpstr>Content Slides</vt:lpstr>
      <vt:lpstr>Blank Slides</vt:lpstr>
      <vt:lpstr>4_Straight Edge</vt:lpstr>
      <vt:lpstr>2_Straight Edge</vt:lpstr>
      <vt:lpstr>Custom Design</vt:lpstr>
      <vt:lpstr>6_Content Slides</vt:lpstr>
      <vt:lpstr>5_Straight Edge</vt:lpstr>
      <vt:lpstr>Bay Area Regional Reliability Partnership</vt:lpstr>
      <vt:lpstr>BARR – Program Facts</vt:lpstr>
      <vt:lpstr>Drought Contingency Plan: Addressing Regional Vulnerabilities</vt:lpstr>
      <vt:lpstr>PowerPoint Presentation</vt:lpstr>
      <vt:lpstr>Drought Mitigation Measures Selected Thru Study</vt:lpstr>
      <vt:lpstr>15 Drought Mitigation Measures</vt:lpstr>
      <vt:lpstr>Shared Water Access Program </vt:lpstr>
      <vt:lpstr>PowerPoint Presentation</vt:lpstr>
      <vt:lpstr>Roundmap Developed for SFPUC/BAWSCA/ACWD Pilot</vt:lpstr>
      <vt:lpstr>BARR SWAP – Findings of Work Effort Lessons Learned </vt:lpstr>
      <vt:lpstr>BARR –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Ouwerkerk</dc:creator>
  <cp:lastModifiedBy>Marissa Cordero</cp:lastModifiedBy>
  <cp:revision>285</cp:revision>
  <dcterms:created xsi:type="dcterms:W3CDTF">2018-03-30T20:58:50Z</dcterms:created>
  <dcterms:modified xsi:type="dcterms:W3CDTF">2023-02-15T17:33:37Z</dcterms:modified>
</cp:coreProperties>
</file>