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9"/>
    <p:restoredTop sz="94693"/>
  </p:normalViewPr>
  <p:slideViewPr>
    <p:cSldViewPr snapToGrid="0">
      <p:cViewPr varScale="1">
        <p:scale>
          <a:sx n="88" d="100"/>
          <a:sy n="88" d="100"/>
        </p:scale>
        <p:origin x="208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EF8C-0333-D62A-5892-CA9CF424D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26B5E1-213A-A2B6-C310-47639BF90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C67EF-E749-7B62-B417-48485FE2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9FA5-C0CC-934B-9684-44BEC82E3F8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7627D-CA32-D9BA-0002-48F1057E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C4C7F-1917-A555-67F8-596736C0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DE0-1397-A947-B148-42F2CDC7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4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A510-53BB-3BED-515D-6FFF5941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88EB1-D211-3EDC-6E2C-7EC13B578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6C7FD-72A0-FEC5-2064-38B64959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9FA5-C0CC-934B-9684-44BEC82E3F8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D428D-D5E2-4960-2841-ACB363B9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23259-291C-EF0F-DE8B-F97AC640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DE0-1397-A947-B148-42F2CDC7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3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399922-43EB-DF47-F994-F9636DC5A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621F5-520E-18FD-F2A2-45363FCF8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E55E0-FFAA-97F4-3B8B-7DD09E7CB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9FA5-C0CC-934B-9684-44BEC82E3F8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DB56E-1298-B6F4-EF7D-4B9454380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92D58-CC89-9CF6-B427-50CF1435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DE0-1397-A947-B148-42F2CDC7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1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D7CD-840D-D6A7-54F9-B2178FC2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5840C-7084-20D3-7F96-2A1F0F178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F80D-2FA6-4FD1-3D45-CF66664F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9FA5-C0CC-934B-9684-44BEC82E3F8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45364-C737-E715-A9C3-35057216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60880-06AE-BD41-C014-393B5CFD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DE0-1397-A947-B148-42F2CDC7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9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5194-B31E-3F64-12A8-60AC8826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FB655-CE82-A8CB-37BD-B50223648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35820-1AF4-D8B8-406B-0AE45A860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9FA5-C0CC-934B-9684-44BEC82E3F8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5231A-55E6-1310-5435-48946BEE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5CACA-C297-FE69-1314-5958DDC3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DE0-1397-A947-B148-42F2CDC7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5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457E-53C5-9FB5-F098-B0E1E261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7D0FF-6DC4-F88A-0EE5-8B1A75339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1DDCA-B30C-C70D-FCA9-DD9076EB6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F139D-B734-B7AE-0943-1D3B5F00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9FA5-C0CC-934B-9684-44BEC82E3F8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28FF8-C1B2-C95D-0E2D-200A52AF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E99BC-8237-9161-B4FC-FDD4EDE0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DE0-1397-A947-B148-42F2CDC7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B2E5-B905-63E2-C5E0-61933832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FEC6C-46F8-E6D3-D815-51164CC4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7328F-D0F3-5F5D-FE3D-EAEF39EDC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42397-3BDE-D333-37CF-436761C70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7DF7A-11D4-2333-05AC-C027A18CA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DC07DA-C7AF-081D-58DB-C05C5311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9FA5-C0CC-934B-9684-44BEC82E3F8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253367-6084-839D-5D08-BBFC67F2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DEB056-40E3-3E2C-028C-7A40717B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DE0-1397-A947-B148-42F2CDC7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5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0A4C9-6F91-FE57-5F60-C50E3B4A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F1791-D7A4-A6E8-CF2A-086523460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9FA5-C0CC-934B-9684-44BEC82E3F8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F336D-D86B-DE39-0083-A76E81FE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A1384-EB6C-F220-CF8A-B9AA3B61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DE0-1397-A947-B148-42F2CDC7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57A70-CA5A-85E8-6826-FF6757F9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9FA5-C0CC-934B-9684-44BEC82E3F8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9D5DA2-ED8E-FDA7-DB60-2F693F22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FAD3A-F4E5-EAB8-635D-2C8E0317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DE0-1397-A947-B148-42F2CDC7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6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D939-6D44-EF82-B90A-86078513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3AB2-2C29-93A1-881D-49AC5B36B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9D516-8284-BE75-8505-557E0F583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54D62-829E-A0DE-4462-F9142E4A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9FA5-C0CC-934B-9684-44BEC82E3F8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C07C8-9A07-A88B-4BD7-490852E70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7E7C2-4B98-6E2B-8E6F-6DB6C2E6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DE0-1397-A947-B148-42F2CDC7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4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20F83-D4F4-8A5E-C8DA-7E49F96D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3E837F-900A-A623-6F13-7F2A76819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AF8C0-95C5-6091-58F0-08476E903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8FA68-2B68-9C98-E4A0-C894A15C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9FA5-C0CC-934B-9684-44BEC82E3F8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BE6E7-DD9E-EC8F-5FBC-C1BA790A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5D7BD-5FF4-3DF9-22AF-EEB0B043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8DE0-1397-A947-B148-42F2CDC7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0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3063BE-EDBA-E8D5-2EB5-7E4D490B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61A3C-A5CB-58CA-3F53-D0BE5CFED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9BE32-5549-C864-5D02-869706307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09FA5-C0CC-934B-9684-44BEC82E3F8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6D3E0-1844-0C3E-176C-C7E1B281A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2346D-78B1-1B41-6F83-2157A45BB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18DE0-1397-A947-B148-42F2CDC7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37C2B7BC-9BAF-6086-84CA-5C4002881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6"/>
            <a:ext cx="12207876" cy="684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2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D5B899C-F5A0-4025-5DF3-82AE3C38C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3"/>
            <a:ext cx="12192000" cy="68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50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Covert</dc:creator>
  <cp:lastModifiedBy>Adrian Covert</cp:lastModifiedBy>
  <cp:revision>1</cp:revision>
  <dcterms:created xsi:type="dcterms:W3CDTF">2023-02-22T20:14:50Z</dcterms:created>
  <dcterms:modified xsi:type="dcterms:W3CDTF">2023-02-22T20:16:18Z</dcterms:modified>
</cp:coreProperties>
</file>