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73" r:id="rId4"/>
    <p:sldId id="271" r:id="rId5"/>
    <p:sldId id="272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 snapToGrid="0">
      <p:cViewPr varScale="1">
        <p:scale>
          <a:sx n="135" d="100"/>
          <a:sy n="135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7194E-3354-F042-8A84-A168BB319FC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F465F3B9-BED1-384A-9E0D-E3D6447B00E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Outreach</a:t>
          </a:r>
        </a:p>
      </dgm:t>
    </dgm:pt>
    <dgm:pt modelId="{ABDAF958-21AF-B145-99FB-791CDD0EE506}" type="parTrans" cxnId="{7D9A9113-C784-D843-AB66-38806C365C2D}">
      <dgm:prSet/>
      <dgm:spPr/>
      <dgm:t>
        <a:bodyPr/>
        <a:lstStyle/>
        <a:p>
          <a:endParaRPr lang="en-US"/>
        </a:p>
      </dgm:t>
    </dgm:pt>
    <dgm:pt modelId="{6C9A90F6-2102-464A-9742-68ED40EBCAC0}" type="sibTrans" cxnId="{7D9A9113-C784-D843-AB66-38806C365C2D}">
      <dgm:prSet/>
      <dgm:spPr/>
      <dgm:t>
        <a:bodyPr/>
        <a:lstStyle/>
        <a:p>
          <a:endParaRPr lang="en-US"/>
        </a:p>
      </dgm:t>
    </dgm:pt>
    <dgm:pt modelId="{5E7276F2-3F68-B84E-A9EF-0638A70167F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Involve</a:t>
          </a:r>
        </a:p>
      </dgm:t>
    </dgm:pt>
    <dgm:pt modelId="{80D881D2-854A-F146-B3C8-01B9D4ECD253}" type="parTrans" cxnId="{DD9D0B69-AF01-4241-8AE8-6E89D12BB1D5}">
      <dgm:prSet/>
      <dgm:spPr/>
      <dgm:t>
        <a:bodyPr/>
        <a:lstStyle/>
        <a:p>
          <a:endParaRPr lang="en-US"/>
        </a:p>
      </dgm:t>
    </dgm:pt>
    <dgm:pt modelId="{28882E05-D84C-A64B-AD58-5047ABD5657D}" type="sibTrans" cxnId="{DD9D0B69-AF01-4241-8AE8-6E89D12BB1D5}">
      <dgm:prSet/>
      <dgm:spPr/>
      <dgm:t>
        <a:bodyPr/>
        <a:lstStyle/>
        <a:p>
          <a:endParaRPr lang="en-US"/>
        </a:p>
      </dgm:t>
    </dgm:pt>
    <dgm:pt modelId="{63331221-5BE2-6F42-BA53-DDCE4E1AE90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Collaborate</a:t>
          </a:r>
        </a:p>
      </dgm:t>
    </dgm:pt>
    <dgm:pt modelId="{E050331F-8869-8C46-8B69-98953D26F673}" type="parTrans" cxnId="{49D3A9B6-4FDA-8846-B9E1-6B673EB171E3}">
      <dgm:prSet/>
      <dgm:spPr/>
      <dgm:t>
        <a:bodyPr/>
        <a:lstStyle/>
        <a:p>
          <a:endParaRPr lang="en-US"/>
        </a:p>
      </dgm:t>
    </dgm:pt>
    <dgm:pt modelId="{8AD70C3B-E126-F34C-A7CF-B1F0DAFBED55}" type="sibTrans" cxnId="{49D3A9B6-4FDA-8846-B9E1-6B673EB171E3}">
      <dgm:prSet/>
      <dgm:spPr/>
      <dgm:t>
        <a:bodyPr/>
        <a:lstStyle/>
        <a:p>
          <a:endParaRPr lang="en-US"/>
        </a:p>
      </dgm:t>
    </dgm:pt>
    <dgm:pt modelId="{47A4226C-756E-FE4C-94BF-CC98B673E749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Consult</a:t>
          </a:r>
        </a:p>
      </dgm:t>
    </dgm:pt>
    <dgm:pt modelId="{B5FCA9E6-B3EC-1442-B41E-C9ED9A30B753}" type="parTrans" cxnId="{1870EC07-DCB8-0148-89E9-D2DAEA5A93D0}">
      <dgm:prSet/>
      <dgm:spPr/>
      <dgm:t>
        <a:bodyPr/>
        <a:lstStyle/>
        <a:p>
          <a:endParaRPr lang="en-US"/>
        </a:p>
      </dgm:t>
    </dgm:pt>
    <dgm:pt modelId="{0F5D3A69-4D4F-A04F-9143-300204FB488C}" type="sibTrans" cxnId="{1870EC07-DCB8-0148-89E9-D2DAEA5A93D0}">
      <dgm:prSet/>
      <dgm:spPr/>
      <dgm:t>
        <a:bodyPr/>
        <a:lstStyle/>
        <a:p>
          <a:endParaRPr lang="en-US"/>
        </a:p>
      </dgm:t>
    </dgm:pt>
    <dgm:pt modelId="{52F39918-30A9-AF48-8E98-0F00149934B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Empower</a:t>
          </a:r>
        </a:p>
      </dgm:t>
    </dgm:pt>
    <dgm:pt modelId="{D86B76EB-1A21-094E-A764-5E57DF65A627}" type="parTrans" cxnId="{22AD6FF1-B7CE-2F48-A5F8-BBD5675ECFE0}">
      <dgm:prSet/>
      <dgm:spPr/>
      <dgm:t>
        <a:bodyPr/>
        <a:lstStyle/>
        <a:p>
          <a:endParaRPr lang="en-US"/>
        </a:p>
      </dgm:t>
    </dgm:pt>
    <dgm:pt modelId="{84048B83-FD20-E042-B25D-6DEA065680F1}" type="sibTrans" cxnId="{22AD6FF1-B7CE-2F48-A5F8-BBD5675ECFE0}">
      <dgm:prSet/>
      <dgm:spPr/>
      <dgm:t>
        <a:bodyPr/>
        <a:lstStyle/>
        <a:p>
          <a:endParaRPr lang="en-US"/>
        </a:p>
      </dgm:t>
    </dgm:pt>
    <dgm:pt modelId="{AF5DC930-9358-48CA-8D18-1292787C3342}" type="pres">
      <dgm:prSet presAssocID="{1487194E-3354-F042-8A84-A168BB319FCB}" presName="root" presStyleCnt="0">
        <dgm:presLayoutVars>
          <dgm:dir/>
          <dgm:resizeHandles val="exact"/>
        </dgm:presLayoutVars>
      </dgm:prSet>
      <dgm:spPr/>
    </dgm:pt>
    <dgm:pt modelId="{A797D358-5E67-41AE-952E-FB56277022BA}" type="pres">
      <dgm:prSet presAssocID="{F465F3B9-BED1-384A-9E0D-E3D6447B00EA}" presName="compNode" presStyleCnt="0"/>
      <dgm:spPr/>
    </dgm:pt>
    <dgm:pt modelId="{1921241F-2505-4732-94A5-18E97C56D204}" type="pres">
      <dgm:prSet presAssocID="{F465F3B9-BED1-384A-9E0D-E3D6447B00EA}" presName="iconBgRect" presStyleLbl="bgShp" presStyleIdx="0" presStyleCnt="5"/>
      <dgm:spPr/>
    </dgm:pt>
    <dgm:pt modelId="{44BBFEEE-3F07-46C3-B071-35771A9DED9E}" type="pres">
      <dgm:prSet presAssocID="{F465F3B9-BED1-384A-9E0D-E3D6447B00E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14FD590-797D-4FF1-93C0-53DDA9CEE525}" type="pres">
      <dgm:prSet presAssocID="{F465F3B9-BED1-384A-9E0D-E3D6447B00EA}" presName="spaceRect" presStyleCnt="0"/>
      <dgm:spPr/>
    </dgm:pt>
    <dgm:pt modelId="{E8F2D8F6-6C69-4FA4-B517-0825AD613C0A}" type="pres">
      <dgm:prSet presAssocID="{F465F3B9-BED1-384A-9E0D-E3D6447B00EA}" presName="textRect" presStyleLbl="revTx" presStyleIdx="0" presStyleCnt="5">
        <dgm:presLayoutVars>
          <dgm:chMax val="1"/>
          <dgm:chPref val="1"/>
        </dgm:presLayoutVars>
      </dgm:prSet>
      <dgm:spPr/>
    </dgm:pt>
    <dgm:pt modelId="{B0396D55-C1FC-4384-8472-5CEB80B3FABD}" type="pres">
      <dgm:prSet presAssocID="{6C9A90F6-2102-464A-9742-68ED40EBCAC0}" presName="sibTrans" presStyleCnt="0"/>
      <dgm:spPr/>
    </dgm:pt>
    <dgm:pt modelId="{B95D6EC7-C73B-4BD0-BC32-D0FC2DE1866E}" type="pres">
      <dgm:prSet presAssocID="{47A4226C-756E-FE4C-94BF-CC98B673E749}" presName="compNode" presStyleCnt="0"/>
      <dgm:spPr/>
    </dgm:pt>
    <dgm:pt modelId="{6756D215-6609-447F-9344-63E31F45598C}" type="pres">
      <dgm:prSet presAssocID="{47A4226C-756E-FE4C-94BF-CC98B673E749}" presName="iconBgRect" presStyleLbl="bgShp" presStyleIdx="1" presStyleCnt="5"/>
      <dgm:spPr/>
    </dgm:pt>
    <dgm:pt modelId="{AB3ECED1-31C3-46AA-AFF7-CD295EB35751}" type="pres">
      <dgm:prSet presAssocID="{47A4226C-756E-FE4C-94BF-CC98B673E74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F0970E12-CE3E-42C1-A65E-91BC8BF2963D}" type="pres">
      <dgm:prSet presAssocID="{47A4226C-756E-FE4C-94BF-CC98B673E749}" presName="spaceRect" presStyleCnt="0"/>
      <dgm:spPr/>
    </dgm:pt>
    <dgm:pt modelId="{385CFD9C-BFE9-4275-9C7A-D677E2B1266C}" type="pres">
      <dgm:prSet presAssocID="{47A4226C-756E-FE4C-94BF-CC98B673E749}" presName="textRect" presStyleLbl="revTx" presStyleIdx="1" presStyleCnt="5">
        <dgm:presLayoutVars>
          <dgm:chMax val="1"/>
          <dgm:chPref val="1"/>
        </dgm:presLayoutVars>
      </dgm:prSet>
      <dgm:spPr/>
    </dgm:pt>
    <dgm:pt modelId="{9E577F46-BDA1-46C6-928C-4218208E2DCD}" type="pres">
      <dgm:prSet presAssocID="{0F5D3A69-4D4F-A04F-9143-300204FB488C}" presName="sibTrans" presStyleCnt="0"/>
      <dgm:spPr/>
    </dgm:pt>
    <dgm:pt modelId="{58350884-858D-4535-9E30-4A36797BAA40}" type="pres">
      <dgm:prSet presAssocID="{5E7276F2-3F68-B84E-A9EF-0638A70167FF}" presName="compNode" presStyleCnt="0"/>
      <dgm:spPr/>
    </dgm:pt>
    <dgm:pt modelId="{1CB5CBA3-23AD-4D73-A83A-D4CBF2AF191D}" type="pres">
      <dgm:prSet presAssocID="{5E7276F2-3F68-B84E-A9EF-0638A70167FF}" presName="iconBgRect" presStyleLbl="bgShp" presStyleIdx="2" presStyleCnt="5"/>
      <dgm:spPr/>
    </dgm:pt>
    <dgm:pt modelId="{5D383D3B-13B7-43BA-BA24-91624D77EAE6}" type="pres">
      <dgm:prSet presAssocID="{5E7276F2-3F68-B84E-A9EF-0638A70167F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038486AB-B9F2-41CE-ADC3-019ADF626164}" type="pres">
      <dgm:prSet presAssocID="{5E7276F2-3F68-B84E-A9EF-0638A70167FF}" presName="spaceRect" presStyleCnt="0"/>
      <dgm:spPr/>
    </dgm:pt>
    <dgm:pt modelId="{93E4FFB0-2057-4481-BE43-B89B3343956D}" type="pres">
      <dgm:prSet presAssocID="{5E7276F2-3F68-B84E-A9EF-0638A70167FF}" presName="textRect" presStyleLbl="revTx" presStyleIdx="2" presStyleCnt="5">
        <dgm:presLayoutVars>
          <dgm:chMax val="1"/>
          <dgm:chPref val="1"/>
        </dgm:presLayoutVars>
      </dgm:prSet>
      <dgm:spPr/>
    </dgm:pt>
    <dgm:pt modelId="{A8326C5F-FF7D-4616-AA6B-70E24EE027A2}" type="pres">
      <dgm:prSet presAssocID="{28882E05-D84C-A64B-AD58-5047ABD5657D}" presName="sibTrans" presStyleCnt="0"/>
      <dgm:spPr/>
    </dgm:pt>
    <dgm:pt modelId="{5A45D651-8A36-40E3-A1D8-556940B56666}" type="pres">
      <dgm:prSet presAssocID="{63331221-5BE2-6F42-BA53-DDCE4E1AE904}" presName="compNode" presStyleCnt="0"/>
      <dgm:spPr/>
    </dgm:pt>
    <dgm:pt modelId="{17007341-28C8-4C27-B030-1CACFCE06C1A}" type="pres">
      <dgm:prSet presAssocID="{63331221-5BE2-6F42-BA53-DDCE4E1AE904}" presName="iconBgRect" presStyleLbl="bgShp" presStyleIdx="3" presStyleCnt="5"/>
      <dgm:spPr/>
    </dgm:pt>
    <dgm:pt modelId="{CF88707B-A8AE-4181-8C33-6C922B1E663A}" type="pres">
      <dgm:prSet presAssocID="{63331221-5BE2-6F42-BA53-DDCE4E1AE90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5C07714-952D-4030-894E-2D2EB0571E12}" type="pres">
      <dgm:prSet presAssocID="{63331221-5BE2-6F42-BA53-DDCE4E1AE904}" presName="spaceRect" presStyleCnt="0"/>
      <dgm:spPr/>
    </dgm:pt>
    <dgm:pt modelId="{6B39DCF9-78E5-4ACD-8F38-A8FCF6E62C69}" type="pres">
      <dgm:prSet presAssocID="{63331221-5BE2-6F42-BA53-DDCE4E1AE904}" presName="textRect" presStyleLbl="revTx" presStyleIdx="3" presStyleCnt="5">
        <dgm:presLayoutVars>
          <dgm:chMax val="1"/>
          <dgm:chPref val="1"/>
        </dgm:presLayoutVars>
      </dgm:prSet>
      <dgm:spPr/>
    </dgm:pt>
    <dgm:pt modelId="{936F7B47-149F-4EDE-8872-0DE983409D8D}" type="pres">
      <dgm:prSet presAssocID="{8AD70C3B-E126-F34C-A7CF-B1F0DAFBED55}" presName="sibTrans" presStyleCnt="0"/>
      <dgm:spPr/>
    </dgm:pt>
    <dgm:pt modelId="{C9ACF6B4-B281-461E-8472-5DD228CB98AC}" type="pres">
      <dgm:prSet presAssocID="{52F39918-30A9-AF48-8E98-0F00149934B5}" presName="compNode" presStyleCnt="0"/>
      <dgm:spPr/>
    </dgm:pt>
    <dgm:pt modelId="{9D3E7957-3CD9-444E-8A93-C10F7DFCBDCF}" type="pres">
      <dgm:prSet presAssocID="{52F39918-30A9-AF48-8E98-0F00149934B5}" presName="iconBgRect" presStyleLbl="bgShp" presStyleIdx="4" presStyleCnt="5"/>
      <dgm:spPr/>
    </dgm:pt>
    <dgm:pt modelId="{9836E207-EEFA-482E-8EDC-5A2636436714}" type="pres">
      <dgm:prSet presAssocID="{52F39918-30A9-AF48-8E98-0F00149934B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C9C448-8BB2-4AF4-ADFF-A8305720AB2F}" type="pres">
      <dgm:prSet presAssocID="{52F39918-30A9-AF48-8E98-0F00149934B5}" presName="spaceRect" presStyleCnt="0"/>
      <dgm:spPr/>
    </dgm:pt>
    <dgm:pt modelId="{2819C2DF-3E7C-4131-A271-02E6BE6F1843}" type="pres">
      <dgm:prSet presAssocID="{52F39918-30A9-AF48-8E98-0F00149934B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4079806-37FE-8041-A5A5-C86F9B64039F}" type="presOf" srcId="{47A4226C-756E-FE4C-94BF-CC98B673E749}" destId="{385CFD9C-BFE9-4275-9C7A-D677E2B1266C}" srcOrd="0" destOrd="0" presId="urn:microsoft.com/office/officeart/2018/5/layout/IconCircleLabelList"/>
    <dgm:cxn modelId="{1870EC07-DCB8-0148-89E9-D2DAEA5A93D0}" srcId="{1487194E-3354-F042-8A84-A168BB319FCB}" destId="{47A4226C-756E-FE4C-94BF-CC98B673E749}" srcOrd="1" destOrd="0" parTransId="{B5FCA9E6-B3EC-1442-B41E-C9ED9A30B753}" sibTransId="{0F5D3A69-4D4F-A04F-9143-300204FB488C}"/>
    <dgm:cxn modelId="{65310B08-FABA-7941-9E22-7DC9821CEB35}" type="presOf" srcId="{63331221-5BE2-6F42-BA53-DDCE4E1AE904}" destId="{6B39DCF9-78E5-4ACD-8F38-A8FCF6E62C69}" srcOrd="0" destOrd="0" presId="urn:microsoft.com/office/officeart/2018/5/layout/IconCircleLabelList"/>
    <dgm:cxn modelId="{12214A13-F494-0A41-937C-5134090BC624}" type="presOf" srcId="{5E7276F2-3F68-B84E-A9EF-0638A70167FF}" destId="{93E4FFB0-2057-4481-BE43-B89B3343956D}" srcOrd="0" destOrd="0" presId="urn:microsoft.com/office/officeart/2018/5/layout/IconCircleLabelList"/>
    <dgm:cxn modelId="{7D9A9113-C784-D843-AB66-38806C365C2D}" srcId="{1487194E-3354-F042-8A84-A168BB319FCB}" destId="{F465F3B9-BED1-384A-9E0D-E3D6447B00EA}" srcOrd="0" destOrd="0" parTransId="{ABDAF958-21AF-B145-99FB-791CDD0EE506}" sibTransId="{6C9A90F6-2102-464A-9742-68ED40EBCAC0}"/>
    <dgm:cxn modelId="{1FF5ED32-60F1-DF43-A665-6226CF40D4D3}" type="presOf" srcId="{52F39918-30A9-AF48-8E98-0F00149934B5}" destId="{2819C2DF-3E7C-4131-A271-02E6BE6F1843}" srcOrd="0" destOrd="0" presId="urn:microsoft.com/office/officeart/2018/5/layout/IconCircleLabelList"/>
    <dgm:cxn modelId="{60F46E40-F41D-924C-80A7-2951882929D2}" type="presOf" srcId="{F465F3B9-BED1-384A-9E0D-E3D6447B00EA}" destId="{E8F2D8F6-6C69-4FA4-B517-0825AD613C0A}" srcOrd="0" destOrd="0" presId="urn:microsoft.com/office/officeart/2018/5/layout/IconCircleLabelList"/>
    <dgm:cxn modelId="{DD9D0B69-AF01-4241-8AE8-6E89D12BB1D5}" srcId="{1487194E-3354-F042-8A84-A168BB319FCB}" destId="{5E7276F2-3F68-B84E-A9EF-0638A70167FF}" srcOrd="2" destOrd="0" parTransId="{80D881D2-854A-F146-B3C8-01B9D4ECD253}" sibTransId="{28882E05-D84C-A64B-AD58-5047ABD5657D}"/>
    <dgm:cxn modelId="{F2277DA1-1E1D-474C-AFA8-C099B1CB8117}" type="presOf" srcId="{1487194E-3354-F042-8A84-A168BB319FCB}" destId="{AF5DC930-9358-48CA-8D18-1292787C3342}" srcOrd="0" destOrd="0" presId="urn:microsoft.com/office/officeart/2018/5/layout/IconCircleLabelList"/>
    <dgm:cxn modelId="{49D3A9B6-4FDA-8846-B9E1-6B673EB171E3}" srcId="{1487194E-3354-F042-8A84-A168BB319FCB}" destId="{63331221-5BE2-6F42-BA53-DDCE4E1AE904}" srcOrd="3" destOrd="0" parTransId="{E050331F-8869-8C46-8B69-98953D26F673}" sibTransId="{8AD70C3B-E126-F34C-A7CF-B1F0DAFBED55}"/>
    <dgm:cxn modelId="{22AD6FF1-B7CE-2F48-A5F8-BBD5675ECFE0}" srcId="{1487194E-3354-F042-8A84-A168BB319FCB}" destId="{52F39918-30A9-AF48-8E98-0F00149934B5}" srcOrd="4" destOrd="0" parTransId="{D86B76EB-1A21-094E-A764-5E57DF65A627}" sibTransId="{84048B83-FD20-E042-B25D-6DEA065680F1}"/>
    <dgm:cxn modelId="{D6A4992B-3D2D-8F4A-91EF-6DAC56F3DA4C}" type="presParOf" srcId="{AF5DC930-9358-48CA-8D18-1292787C3342}" destId="{A797D358-5E67-41AE-952E-FB56277022BA}" srcOrd="0" destOrd="0" presId="urn:microsoft.com/office/officeart/2018/5/layout/IconCircleLabelList"/>
    <dgm:cxn modelId="{6154F858-BB5D-DF41-BC61-E35783988302}" type="presParOf" srcId="{A797D358-5E67-41AE-952E-FB56277022BA}" destId="{1921241F-2505-4732-94A5-18E97C56D204}" srcOrd="0" destOrd="0" presId="urn:microsoft.com/office/officeart/2018/5/layout/IconCircleLabelList"/>
    <dgm:cxn modelId="{D84A7870-D4BC-8747-AE65-A16688B0B096}" type="presParOf" srcId="{A797D358-5E67-41AE-952E-FB56277022BA}" destId="{44BBFEEE-3F07-46C3-B071-35771A9DED9E}" srcOrd="1" destOrd="0" presId="urn:microsoft.com/office/officeart/2018/5/layout/IconCircleLabelList"/>
    <dgm:cxn modelId="{99AB4B2F-4EAA-134C-BA6B-BEA57D48835A}" type="presParOf" srcId="{A797D358-5E67-41AE-952E-FB56277022BA}" destId="{114FD590-797D-4FF1-93C0-53DDA9CEE525}" srcOrd="2" destOrd="0" presId="urn:microsoft.com/office/officeart/2018/5/layout/IconCircleLabelList"/>
    <dgm:cxn modelId="{2A702F7B-B931-2C42-83EA-253FE6B848A4}" type="presParOf" srcId="{A797D358-5E67-41AE-952E-FB56277022BA}" destId="{E8F2D8F6-6C69-4FA4-B517-0825AD613C0A}" srcOrd="3" destOrd="0" presId="urn:microsoft.com/office/officeart/2018/5/layout/IconCircleLabelList"/>
    <dgm:cxn modelId="{17FE3954-7051-CF40-8EAB-D086FCE471C2}" type="presParOf" srcId="{AF5DC930-9358-48CA-8D18-1292787C3342}" destId="{B0396D55-C1FC-4384-8472-5CEB80B3FABD}" srcOrd="1" destOrd="0" presId="urn:microsoft.com/office/officeart/2018/5/layout/IconCircleLabelList"/>
    <dgm:cxn modelId="{9086A144-88AD-6246-90C2-97E02CC12FD8}" type="presParOf" srcId="{AF5DC930-9358-48CA-8D18-1292787C3342}" destId="{B95D6EC7-C73B-4BD0-BC32-D0FC2DE1866E}" srcOrd="2" destOrd="0" presId="urn:microsoft.com/office/officeart/2018/5/layout/IconCircleLabelList"/>
    <dgm:cxn modelId="{AD9B1E91-004D-0D48-82B8-33DAFA75B403}" type="presParOf" srcId="{B95D6EC7-C73B-4BD0-BC32-D0FC2DE1866E}" destId="{6756D215-6609-447F-9344-63E31F45598C}" srcOrd="0" destOrd="0" presId="urn:microsoft.com/office/officeart/2018/5/layout/IconCircleLabelList"/>
    <dgm:cxn modelId="{86D10C35-F18F-2343-A806-BBE374055821}" type="presParOf" srcId="{B95D6EC7-C73B-4BD0-BC32-D0FC2DE1866E}" destId="{AB3ECED1-31C3-46AA-AFF7-CD295EB35751}" srcOrd="1" destOrd="0" presId="urn:microsoft.com/office/officeart/2018/5/layout/IconCircleLabelList"/>
    <dgm:cxn modelId="{A4D7E78B-68AE-0249-A855-BB12E68FF6FE}" type="presParOf" srcId="{B95D6EC7-C73B-4BD0-BC32-D0FC2DE1866E}" destId="{F0970E12-CE3E-42C1-A65E-91BC8BF2963D}" srcOrd="2" destOrd="0" presId="urn:microsoft.com/office/officeart/2018/5/layout/IconCircleLabelList"/>
    <dgm:cxn modelId="{72E540A1-CA0E-9C47-889A-2A4149C29A57}" type="presParOf" srcId="{B95D6EC7-C73B-4BD0-BC32-D0FC2DE1866E}" destId="{385CFD9C-BFE9-4275-9C7A-D677E2B1266C}" srcOrd="3" destOrd="0" presId="urn:microsoft.com/office/officeart/2018/5/layout/IconCircleLabelList"/>
    <dgm:cxn modelId="{16F24B7E-5378-8A48-9727-DB3F95614406}" type="presParOf" srcId="{AF5DC930-9358-48CA-8D18-1292787C3342}" destId="{9E577F46-BDA1-46C6-928C-4218208E2DCD}" srcOrd="3" destOrd="0" presId="urn:microsoft.com/office/officeart/2018/5/layout/IconCircleLabelList"/>
    <dgm:cxn modelId="{6B8EE8D1-2A83-D94D-8689-5F9E3A30CCB4}" type="presParOf" srcId="{AF5DC930-9358-48CA-8D18-1292787C3342}" destId="{58350884-858D-4535-9E30-4A36797BAA40}" srcOrd="4" destOrd="0" presId="urn:microsoft.com/office/officeart/2018/5/layout/IconCircleLabelList"/>
    <dgm:cxn modelId="{91144871-481B-8C46-8266-702F0AA44FD7}" type="presParOf" srcId="{58350884-858D-4535-9E30-4A36797BAA40}" destId="{1CB5CBA3-23AD-4D73-A83A-D4CBF2AF191D}" srcOrd="0" destOrd="0" presId="urn:microsoft.com/office/officeart/2018/5/layout/IconCircleLabelList"/>
    <dgm:cxn modelId="{44A857D2-B8EA-2D45-9A26-9AC80B570861}" type="presParOf" srcId="{58350884-858D-4535-9E30-4A36797BAA40}" destId="{5D383D3B-13B7-43BA-BA24-91624D77EAE6}" srcOrd="1" destOrd="0" presId="urn:microsoft.com/office/officeart/2018/5/layout/IconCircleLabelList"/>
    <dgm:cxn modelId="{25346ABB-3A6E-E741-A837-AC59AE7A88DC}" type="presParOf" srcId="{58350884-858D-4535-9E30-4A36797BAA40}" destId="{038486AB-B9F2-41CE-ADC3-019ADF626164}" srcOrd="2" destOrd="0" presId="urn:microsoft.com/office/officeart/2018/5/layout/IconCircleLabelList"/>
    <dgm:cxn modelId="{F0A3EF1A-FAC4-A349-A227-B9F08F7F9BA6}" type="presParOf" srcId="{58350884-858D-4535-9E30-4A36797BAA40}" destId="{93E4FFB0-2057-4481-BE43-B89B3343956D}" srcOrd="3" destOrd="0" presId="urn:microsoft.com/office/officeart/2018/5/layout/IconCircleLabelList"/>
    <dgm:cxn modelId="{36E71C3D-716E-8E44-9859-7F8F00BF13CF}" type="presParOf" srcId="{AF5DC930-9358-48CA-8D18-1292787C3342}" destId="{A8326C5F-FF7D-4616-AA6B-70E24EE027A2}" srcOrd="5" destOrd="0" presId="urn:microsoft.com/office/officeart/2018/5/layout/IconCircleLabelList"/>
    <dgm:cxn modelId="{B1557BCA-B5AF-7844-93CA-B5D400C2B476}" type="presParOf" srcId="{AF5DC930-9358-48CA-8D18-1292787C3342}" destId="{5A45D651-8A36-40E3-A1D8-556940B56666}" srcOrd="6" destOrd="0" presId="urn:microsoft.com/office/officeart/2018/5/layout/IconCircleLabelList"/>
    <dgm:cxn modelId="{47643D47-BF01-624D-95C0-BC5ABB8BB748}" type="presParOf" srcId="{5A45D651-8A36-40E3-A1D8-556940B56666}" destId="{17007341-28C8-4C27-B030-1CACFCE06C1A}" srcOrd="0" destOrd="0" presId="urn:microsoft.com/office/officeart/2018/5/layout/IconCircleLabelList"/>
    <dgm:cxn modelId="{3840F78D-D6FB-F74A-8080-32A797CCA461}" type="presParOf" srcId="{5A45D651-8A36-40E3-A1D8-556940B56666}" destId="{CF88707B-A8AE-4181-8C33-6C922B1E663A}" srcOrd="1" destOrd="0" presId="urn:microsoft.com/office/officeart/2018/5/layout/IconCircleLabelList"/>
    <dgm:cxn modelId="{C24DEF19-95AA-874D-908A-419A03711857}" type="presParOf" srcId="{5A45D651-8A36-40E3-A1D8-556940B56666}" destId="{35C07714-952D-4030-894E-2D2EB0571E12}" srcOrd="2" destOrd="0" presId="urn:microsoft.com/office/officeart/2018/5/layout/IconCircleLabelList"/>
    <dgm:cxn modelId="{BEEFA3BB-0C7C-F540-BAF9-1256FCADACAF}" type="presParOf" srcId="{5A45D651-8A36-40E3-A1D8-556940B56666}" destId="{6B39DCF9-78E5-4ACD-8F38-A8FCF6E62C69}" srcOrd="3" destOrd="0" presId="urn:microsoft.com/office/officeart/2018/5/layout/IconCircleLabelList"/>
    <dgm:cxn modelId="{6F7F2AF9-3220-BC4C-938A-199FD0791ED1}" type="presParOf" srcId="{AF5DC930-9358-48CA-8D18-1292787C3342}" destId="{936F7B47-149F-4EDE-8872-0DE983409D8D}" srcOrd="7" destOrd="0" presId="urn:microsoft.com/office/officeart/2018/5/layout/IconCircleLabelList"/>
    <dgm:cxn modelId="{7BB3B324-BA81-BD48-832C-E11A87BB3A54}" type="presParOf" srcId="{AF5DC930-9358-48CA-8D18-1292787C3342}" destId="{C9ACF6B4-B281-461E-8472-5DD228CB98AC}" srcOrd="8" destOrd="0" presId="urn:microsoft.com/office/officeart/2018/5/layout/IconCircleLabelList"/>
    <dgm:cxn modelId="{D1F539B0-D8A4-C449-A03C-79AC52FFDB26}" type="presParOf" srcId="{C9ACF6B4-B281-461E-8472-5DD228CB98AC}" destId="{9D3E7957-3CD9-444E-8A93-C10F7DFCBDCF}" srcOrd="0" destOrd="0" presId="urn:microsoft.com/office/officeart/2018/5/layout/IconCircleLabelList"/>
    <dgm:cxn modelId="{79FE4800-1B03-F344-9812-170934E72A73}" type="presParOf" srcId="{C9ACF6B4-B281-461E-8472-5DD228CB98AC}" destId="{9836E207-EEFA-482E-8EDC-5A2636436714}" srcOrd="1" destOrd="0" presId="urn:microsoft.com/office/officeart/2018/5/layout/IconCircleLabelList"/>
    <dgm:cxn modelId="{356D40F5-670E-7040-875E-430DD4AE1A8C}" type="presParOf" srcId="{C9ACF6B4-B281-461E-8472-5DD228CB98AC}" destId="{D7C9C448-8BB2-4AF4-ADFF-A8305720AB2F}" srcOrd="2" destOrd="0" presId="urn:microsoft.com/office/officeart/2018/5/layout/IconCircleLabelList"/>
    <dgm:cxn modelId="{6395034E-2B89-EB40-ADBF-3B0D2C8039DD}" type="presParOf" srcId="{C9ACF6B4-B281-461E-8472-5DD228CB98AC}" destId="{2819C2DF-3E7C-4131-A271-02E6BE6F18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1241F-2505-4732-94A5-18E97C56D204}">
      <dsp:nvSpPr>
        <dsp:cNvPr id="0" name=""/>
        <dsp:cNvSpPr/>
      </dsp:nvSpPr>
      <dsp:spPr>
        <a:xfrm>
          <a:off x="329269" y="677078"/>
          <a:ext cx="1014363" cy="10143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BFEEE-3F07-46C3-B071-35771A9DED9E}">
      <dsp:nvSpPr>
        <dsp:cNvPr id="0" name=""/>
        <dsp:cNvSpPr/>
      </dsp:nvSpPr>
      <dsp:spPr>
        <a:xfrm>
          <a:off x="545445" y="893253"/>
          <a:ext cx="582011" cy="582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2D8F6-6C69-4FA4-B517-0825AD613C0A}">
      <dsp:nvSpPr>
        <dsp:cNvPr id="0" name=""/>
        <dsp:cNvSpPr/>
      </dsp:nvSpPr>
      <dsp:spPr>
        <a:xfrm>
          <a:off x="5005" y="200739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Outreach</a:t>
          </a:r>
        </a:p>
      </dsp:txBody>
      <dsp:txXfrm>
        <a:off x="5005" y="2007390"/>
        <a:ext cx="1662890" cy="665156"/>
      </dsp:txXfrm>
    </dsp:sp>
    <dsp:sp modelId="{6756D215-6609-447F-9344-63E31F45598C}">
      <dsp:nvSpPr>
        <dsp:cNvPr id="0" name=""/>
        <dsp:cNvSpPr/>
      </dsp:nvSpPr>
      <dsp:spPr>
        <a:xfrm>
          <a:off x="2283165" y="677078"/>
          <a:ext cx="1014363" cy="10143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ECED1-31C3-46AA-AFF7-CD295EB35751}">
      <dsp:nvSpPr>
        <dsp:cNvPr id="0" name=""/>
        <dsp:cNvSpPr/>
      </dsp:nvSpPr>
      <dsp:spPr>
        <a:xfrm>
          <a:off x="2499341" y="893253"/>
          <a:ext cx="582011" cy="582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CFD9C-BFE9-4275-9C7A-D677E2B1266C}">
      <dsp:nvSpPr>
        <dsp:cNvPr id="0" name=""/>
        <dsp:cNvSpPr/>
      </dsp:nvSpPr>
      <dsp:spPr>
        <a:xfrm>
          <a:off x="1958902" y="200739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Consult</a:t>
          </a:r>
        </a:p>
      </dsp:txBody>
      <dsp:txXfrm>
        <a:off x="1958902" y="2007390"/>
        <a:ext cx="1662890" cy="665156"/>
      </dsp:txXfrm>
    </dsp:sp>
    <dsp:sp modelId="{1CB5CBA3-23AD-4D73-A83A-D4CBF2AF191D}">
      <dsp:nvSpPr>
        <dsp:cNvPr id="0" name=""/>
        <dsp:cNvSpPr/>
      </dsp:nvSpPr>
      <dsp:spPr>
        <a:xfrm>
          <a:off x="4237062" y="677078"/>
          <a:ext cx="1014363" cy="10143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83D3B-13B7-43BA-BA24-91624D77EAE6}">
      <dsp:nvSpPr>
        <dsp:cNvPr id="0" name=""/>
        <dsp:cNvSpPr/>
      </dsp:nvSpPr>
      <dsp:spPr>
        <a:xfrm>
          <a:off x="4453238" y="893253"/>
          <a:ext cx="582011" cy="582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4FFB0-2057-4481-BE43-B89B3343956D}">
      <dsp:nvSpPr>
        <dsp:cNvPr id="0" name=""/>
        <dsp:cNvSpPr/>
      </dsp:nvSpPr>
      <dsp:spPr>
        <a:xfrm>
          <a:off x="3912798" y="200739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Involve</a:t>
          </a:r>
        </a:p>
      </dsp:txBody>
      <dsp:txXfrm>
        <a:off x="3912798" y="2007390"/>
        <a:ext cx="1662890" cy="665156"/>
      </dsp:txXfrm>
    </dsp:sp>
    <dsp:sp modelId="{17007341-28C8-4C27-B030-1CACFCE06C1A}">
      <dsp:nvSpPr>
        <dsp:cNvPr id="0" name=""/>
        <dsp:cNvSpPr/>
      </dsp:nvSpPr>
      <dsp:spPr>
        <a:xfrm>
          <a:off x="6190958" y="677078"/>
          <a:ext cx="1014363" cy="10143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8707B-A8AE-4181-8C33-6C922B1E663A}">
      <dsp:nvSpPr>
        <dsp:cNvPr id="0" name=""/>
        <dsp:cNvSpPr/>
      </dsp:nvSpPr>
      <dsp:spPr>
        <a:xfrm>
          <a:off x="6407134" y="893253"/>
          <a:ext cx="582011" cy="582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9DCF9-78E5-4ACD-8F38-A8FCF6E62C69}">
      <dsp:nvSpPr>
        <dsp:cNvPr id="0" name=""/>
        <dsp:cNvSpPr/>
      </dsp:nvSpPr>
      <dsp:spPr>
        <a:xfrm>
          <a:off x="5866695" y="200739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Collaborate</a:t>
          </a:r>
        </a:p>
      </dsp:txBody>
      <dsp:txXfrm>
        <a:off x="5866695" y="2007390"/>
        <a:ext cx="1662890" cy="665156"/>
      </dsp:txXfrm>
    </dsp:sp>
    <dsp:sp modelId="{9D3E7957-3CD9-444E-8A93-C10F7DFCBDCF}">
      <dsp:nvSpPr>
        <dsp:cNvPr id="0" name=""/>
        <dsp:cNvSpPr/>
      </dsp:nvSpPr>
      <dsp:spPr>
        <a:xfrm>
          <a:off x="8144855" y="677078"/>
          <a:ext cx="1014363" cy="10143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6E207-EEFA-482E-8EDC-5A2636436714}">
      <dsp:nvSpPr>
        <dsp:cNvPr id="0" name=""/>
        <dsp:cNvSpPr/>
      </dsp:nvSpPr>
      <dsp:spPr>
        <a:xfrm>
          <a:off x="8361031" y="893253"/>
          <a:ext cx="582011" cy="5820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9C2DF-3E7C-4131-A271-02E6BE6F1843}">
      <dsp:nvSpPr>
        <dsp:cNvPr id="0" name=""/>
        <dsp:cNvSpPr/>
      </dsp:nvSpPr>
      <dsp:spPr>
        <a:xfrm>
          <a:off x="7820591" y="2007390"/>
          <a:ext cx="1662890" cy="6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Empower</a:t>
          </a:r>
        </a:p>
      </dsp:txBody>
      <dsp:txXfrm>
        <a:off x="7820591" y="2007390"/>
        <a:ext cx="1662890" cy="66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8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5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8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35A13-F0DE-31E9-2D22-39EA06298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663960"/>
            <a:ext cx="2656818" cy="3310164"/>
          </a:xfrm>
        </p:spPr>
        <p:txBody>
          <a:bodyPr anchor="t">
            <a:normAutofit/>
          </a:bodyPr>
          <a:lstStyle/>
          <a:p>
            <a:r>
              <a:rPr lang="en-US" sz="4400"/>
              <a:t>Time to Build Public Trust</a:t>
            </a:r>
          </a:p>
        </p:txBody>
      </p:sp>
      <p:pic>
        <p:nvPicPr>
          <p:cNvPr id="4098" name="Picture 2" descr="Ways to Build Trust in Your Leadership - Emerging Nurse Leader">
            <a:extLst>
              <a:ext uri="{FF2B5EF4-FFF2-40B4-BE49-F238E27FC236}">
                <a16:creationId xmlns:a16="http://schemas.microsoft.com/office/drawing/2014/main" id="{5BF59B6E-BC0F-1F32-4793-42F9E3C4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131" y="953322"/>
            <a:ext cx="6208088" cy="4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7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10A37E3E-52D3-44C9-B418-2D26B214C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8100" y="334928"/>
            <a:ext cx="0" cy="5712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7A74BE92-BA24-4F82-94AC-ED4A58B2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4502926"/>
            <a:ext cx="3480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5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11959ED-3E3F-F2BE-1B3E-01CC6ADD0F6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6658" r="-1" b="10600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Messaging Platform and Why It's Essential for Your Marketing">
            <a:extLst>
              <a:ext uri="{FF2B5EF4-FFF2-40B4-BE49-F238E27FC236}">
                <a16:creationId xmlns:a16="http://schemas.microsoft.com/office/drawing/2014/main" id="{E5A61F12-02DB-5529-47BF-D4BA0786A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r="-1" b="12873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7C6BC-F84D-AE90-BD1A-73D1E396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6" y="2388821"/>
            <a:ext cx="4204252" cy="317478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i="0" dirty="0">
                <a:effectLst/>
                <a:latin typeface="Roboto" panose="02000000000000000000" pitchFamily="2" charset="0"/>
              </a:rPr>
              <a:t>Outreach:</a:t>
            </a:r>
          </a:p>
          <a:p>
            <a:pPr lvl="1">
              <a:lnSpc>
                <a:spcPct val="120000"/>
              </a:lnSpc>
            </a:pPr>
            <a:r>
              <a:rPr lang="en-US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b="1" dirty="0">
                <a:latin typeface="Roboto" panose="02000000000000000000" pitchFamily="2" charset="0"/>
              </a:rPr>
              <a:t>A</a:t>
            </a:r>
            <a:r>
              <a:rPr lang="en-US" b="1" i="0" dirty="0">
                <a:effectLst/>
                <a:latin typeface="Roboto" panose="02000000000000000000" pitchFamily="2" charset="0"/>
              </a:rPr>
              <a:t> one-way communication to generate </a:t>
            </a:r>
            <a:r>
              <a:rPr lang="en-US" b="1" i="1" u="sng" dirty="0">
                <a:effectLst/>
                <a:latin typeface="Roboto" panose="02000000000000000000" pitchFamily="2" charset="0"/>
              </a:rPr>
              <a:t>attention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Roboto" panose="02000000000000000000" pitchFamily="2" charset="0"/>
              </a:rPr>
              <a:t>E</a:t>
            </a:r>
            <a:r>
              <a:rPr lang="en-US" b="1" i="0" dirty="0">
                <a:effectLst/>
                <a:latin typeface="Roboto" panose="02000000000000000000" pitchFamily="2" charset="0"/>
              </a:rPr>
              <a:t>ngagement 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latin typeface="Roboto" panose="02000000000000000000" pitchFamily="2" charset="0"/>
              </a:rPr>
              <a:t>A</a:t>
            </a:r>
            <a:r>
              <a:rPr lang="en-US" b="1" i="0" dirty="0">
                <a:effectLst/>
                <a:latin typeface="Roboto" panose="02000000000000000000" pitchFamily="2" charset="0"/>
              </a:rPr>
              <a:t> two-way conversation to generate </a:t>
            </a:r>
            <a:r>
              <a:rPr lang="en-US" b="1" i="1" u="sng" dirty="0">
                <a:effectLst/>
                <a:latin typeface="Roboto" panose="02000000000000000000" pitchFamily="2" charset="0"/>
              </a:rPr>
              <a:t>change</a:t>
            </a:r>
            <a:endParaRPr lang="en-US" i="1" u="sng" dirty="0"/>
          </a:p>
        </p:txBody>
      </p:sp>
      <p:pic>
        <p:nvPicPr>
          <p:cNvPr id="2050" name="Picture 2" descr="Community Outreach vs Community Engagement – Leading Differently">
            <a:extLst>
              <a:ext uri="{FF2B5EF4-FFF2-40B4-BE49-F238E27FC236}">
                <a16:creationId xmlns:a16="http://schemas.microsoft.com/office/drawing/2014/main" id="{CE74AADC-E0AC-0057-DD32-E193C744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974" y="2927601"/>
            <a:ext cx="5393795" cy="21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6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DA245249-2F4C-4F85-AB62-095DBE52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11349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Connector 2081">
            <a:extLst>
              <a:ext uri="{FF2B5EF4-FFF2-40B4-BE49-F238E27FC236}">
                <a16:creationId xmlns:a16="http://schemas.microsoft.com/office/drawing/2014/main" id="{42D08E46-4633-48DB-9AC2-D98F115E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05000"/>
            <a:ext cx="0" cy="41424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D74724-52D6-FAE4-192D-052CE110CCAC}"/>
              </a:ext>
            </a:extLst>
          </p:cNvPr>
          <p:cNvSpPr txBox="1"/>
          <p:nvPr/>
        </p:nvSpPr>
        <p:spPr>
          <a:xfrm>
            <a:off x="2134097" y="783385"/>
            <a:ext cx="7920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Outreach vs Engagement</a:t>
            </a:r>
          </a:p>
        </p:txBody>
      </p:sp>
    </p:spTree>
    <p:extLst>
      <p:ext uri="{BB962C8B-B14F-4D97-AF65-F5344CB8AC3E}">
        <p14:creationId xmlns:p14="http://schemas.microsoft.com/office/powerpoint/2010/main" val="358073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1060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6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35658-A91C-3EDE-4AA8-8D24061DE182}"/>
              </a:ext>
            </a:extLst>
          </p:cNvPr>
          <p:cNvSpPr txBox="1"/>
          <p:nvPr/>
        </p:nvSpPr>
        <p:spPr>
          <a:xfrm>
            <a:off x="841248" y="810562"/>
            <a:ext cx="9489000" cy="93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Engagement</a:t>
            </a:r>
          </a:p>
        </p:txBody>
      </p: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642E753A-9EC8-4017-973A-6477BEF0A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027271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BC295F-E675-15DD-E795-F00FC1818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593968"/>
              </p:ext>
            </p:extLst>
          </p:nvPr>
        </p:nvGraphicFramePr>
        <p:xfrm>
          <a:off x="841375" y="2362200"/>
          <a:ext cx="9488488" cy="334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209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ice is what you pay. Value is what you get. by Lord-Nothing on DeviantArt">
            <a:extLst>
              <a:ext uri="{FF2B5EF4-FFF2-40B4-BE49-F238E27FC236}">
                <a16:creationId xmlns:a16="http://schemas.microsoft.com/office/drawing/2014/main" id="{82CBDF39-0A7D-8AC0-1F91-27670B11ABB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Main Frame">
            <a:extLst>
              <a:ext uri="{FF2B5EF4-FFF2-40B4-BE49-F238E27FC236}">
                <a16:creationId xmlns:a16="http://schemas.microsoft.com/office/drawing/2014/main" id="{F82D9B81-57D7-4F0C-AB92-6E390E4E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Main Horizontal Connector">
            <a:extLst>
              <a:ext uri="{FF2B5EF4-FFF2-40B4-BE49-F238E27FC236}">
                <a16:creationId xmlns:a16="http://schemas.microsoft.com/office/drawing/2014/main" id="{AE3D1161-F2DF-43A9-8376-3DB1403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Main Vertical Connector">
            <a:extLst>
              <a:ext uri="{FF2B5EF4-FFF2-40B4-BE49-F238E27FC236}">
                <a16:creationId xmlns:a16="http://schemas.microsoft.com/office/drawing/2014/main" id="{FF393DD8-555D-4D86-9600-299145E03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95210"/>
      </p:ext>
    </p:extLst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AnalogousFromRegularSeedRightStep">
      <a:dk1>
        <a:srgbClr val="000000"/>
      </a:dk1>
      <a:lt1>
        <a:srgbClr val="FFFFFF"/>
      </a:lt1>
      <a:dk2>
        <a:srgbClr val="21213D"/>
      </a:dk2>
      <a:lt2>
        <a:srgbClr val="E8E5E2"/>
      </a:lt2>
      <a:accent1>
        <a:srgbClr val="4D8BC3"/>
      </a:accent1>
      <a:accent2>
        <a:srgbClr val="3B48B1"/>
      </a:accent2>
      <a:accent3>
        <a:srgbClr val="714DC3"/>
      </a:accent3>
      <a:accent4>
        <a:srgbClr val="913BB1"/>
      </a:accent4>
      <a:accent5>
        <a:srgbClr val="C34DB2"/>
      </a:accent5>
      <a:accent6>
        <a:srgbClr val="B13B6F"/>
      </a:accent6>
      <a:hlink>
        <a:srgbClr val="B2733B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Elephant</vt:lpstr>
      <vt:lpstr>Roboto</vt:lpstr>
      <vt:lpstr>Univers Condensed</vt:lpstr>
      <vt:lpstr>MimeoVTI</vt:lpstr>
      <vt:lpstr>Time to Build Public Trust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Change the Conversation</dc:title>
  <dc:creator>Darcy Burke</dc:creator>
  <cp:lastModifiedBy>Darcy Burke</cp:lastModifiedBy>
  <cp:revision>5</cp:revision>
  <dcterms:created xsi:type="dcterms:W3CDTF">2023-02-17T19:33:34Z</dcterms:created>
  <dcterms:modified xsi:type="dcterms:W3CDTF">2023-02-22T00:02:07Z</dcterms:modified>
</cp:coreProperties>
</file>