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5.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6.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7.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8.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9.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notesSlides/notesSlide13.xml" ContentType="application/vnd.openxmlformats-officedocument.presentationml.notesSlide+xml"/>
  <Override PartName="/ppt/charts/chart8.xml" ContentType="application/vnd.openxmlformats-officedocument.drawingml.chart+xml"/>
  <Override PartName="/ppt/theme/themeOverride7.xml" ContentType="application/vnd.openxmlformats-officedocument.themeOverride+xml"/>
  <Override PartName="/ppt/drawings/drawing2.xml" ContentType="application/vnd.openxmlformats-officedocument.drawingml.chartshapes+xml"/>
  <Override PartName="/ppt/notesSlides/notesSlide14.xml" ContentType="application/vnd.openxmlformats-officedocument.presentationml.notesSlide+xml"/>
  <Override PartName="/ppt/charts/chart9.xml" ContentType="application/vnd.openxmlformats-officedocument.drawingml.chart+xml"/>
  <Override PartName="/ppt/theme/themeOverride8.xml" ContentType="application/vnd.openxmlformats-officedocument.themeOverride+xml"/>
  <Override PartName="/ppt/drawings/drawing3.xml" ContentType="application/vnd.openxmlformats-officedocument.drawingml.chartshapes+xml"/>
  <Override PartName="/ppt/notesSlides/notesSlide15.xml" ContentType="application/vnd.openxmlformats-officedocument.presentationml.notesSlide+xml"/>
  <Override PartName="/ppt/charts/chart10.xml" ContentType="application/vnd.openxmlformats-officedocument.drawingml.chart+xml"/>
  <Override PartName="/ppt/theme/themeOverride9.xml" ContentType="application/vnd.openxmlformats-officedocument.themeOverride+xml"/>
  <Override PartName="/ppt/drawings/drawing4.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1.xml" ContentType="application/vnd.openxmlformats-officedocument.drawingml.chart+xml"/>
  <Override PartName="/ppt/theme/themeOverride10.xml" ContentType="application/vnd.openxmlformats-officedocument.themeOverride+xml"/>
  <Override PartName="/ppt/drawings/drawing5.xml" ContentType="application/vnd.openxmlformats-officedocument.drawingml.chartshapes+xml"/>
  <Override PartName="/ppt/notesSlides/notesSlide18.xml" ContentType="application/vnd.openxmlformats-officedocument.presentationml.notesSlide+xml"/>
  <Override PartName="/ppt/charts/chart12.xml" ContentType="application/vnd.openxmlformats-officedocument.drawingml.chart+xml"/>
  <Override PartName="/ppt/theme/themeOverride11.xml" ContentType="application/vnd.openxmlformats-officedocument.themeOverride+xml"/>
  <Override PartName="/ppt/drawings/drawing6.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3.xml" ContentType="application/vnd.openxmlformats-officedocument.drawingml.chart+xml"/>
  <Override PartName="/ppt/theme/themeOverride12.xml" ContentType="application/vnd.openxmlformats-officedocument.themeOverride+xml"/>
  <Override PartName="/ppt/drawings/drawing7.xml" ContentType="application/vnd.openxmlformats-officedocument.drawingml.chartshapes+xml"/>
  <Override PartName="/ppt/notesSlides/notesSlide22.xml" ContentType="application/vnd.openxmlformats-officedocument.presentationml.notesSlide+xml"/>
  <Override PartName="/ppt/charts/chart14.xml" ContentType="application/vnd.openxmlformats-officedocument.drawingml.chart+xml"/>
  <Override PartName="/ppt/theme/themeOverride13.xml" ContentType="application/vnd.openxmlformats-officedocument.themeOverride+xml"/>
  <Override PartName="/ppt/notesSlides/notesSlide23.xml" ContentType="application/vnd.openxmlformats-officedocument.presentationml.notesSlide+xml"/>
  <Override PartName="/ppt/charts/chart15.xml" ContentType="application/vnd.openxmlformats-officedocument.drawingml.chart+xml"/>
  <Override PartName="/ppt/theme/themeOverride14.xml" ContentType="application/vnd.openxmlformats-officedocument.themeOverride+xml"/>
  <Override PartName="/ppt/drawings/drawing8.xml" ContentType="application/vnd.openxmlformats-officedocument.drawingml.chartshapes+xml"/>
  <Override PartName="/ppt/notesSlides/notesSlide24.xml" ContentType="application/vnd.openxmlformats-officedocument.presentationml.notesSlide+xml"/>
  <Override PartName="/ppt/charts/chart16.xml" ContentType="application/vnd.openxmlformats-officedocument.drawingml.chart+xml"/>
  <Override PartName="/ppt/theme/themeOverride15.xml" ContentType="application/vnd.openxmlformats-officedocument.themeOverride+xml"/>
  <Override PartName="/ppt/notesSlides/notesSlide25.xml" ContentType="application/vnd.openxmlformats-officedocument.presentationml.notesSlide+xml"/>
  <Override PartName="/ppt/charts/chart17.xml" ContentType="application/vnd.openxmlformats-officedocument.drawingml.chart+xml"/>
  <Override PartName="/ppt/theme/themeOverride16.xml" ContentType="application/vnd.openxmlformats-officedocument.themeOverride+xml"/>
  <Override PartName="/ppt/drawings/drawing9.xml" ContentType="application/vnd.openxmlformats-officedocument.drawingml.chartshapes+xml"/>
  <Override PartName="/ppt/notesSlides/notesSlide26.xml" ContentType="application/vnd.openxmlformats-officedocument.presentationml.notesSlide+xml"/>
  <Override PartName="/ppt/charts/chart18.xml" ContentType="application/vnd.openxmlformats-officedocument.drawingml.chart+xml"/>
  <Override PartName="/ppt/theme/themeOverride17.xml" ContentType="application/vnd.openxmlformats-officedocument.themeOverride+xml"/>
  <Override PartName="/ppt/drawings/drawing10.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9.xml" ContentType="application/vnd.openxmlformats-officedocument.drawingml.chart+xml"/>
  <Override PartName="/ppt/theme/themeOverride18.xml" ContentType="application/vnd.openxmlformats-officedocument.themeOverride+xml"/>
  <Override PartName="/ppt/drawings/drawing11.xml" ContentType="application/vnd.openxmlformats-officedocument.drawingml.chartshapes+xml"/>
  <Override PartName="/ppt/notesSlides/notesSlide29.xml" ContentType="application/vnd.openxmlformats-officedocument.presentationml.notesSlide+xml"/>
  <Override PartName="/ppt/charts/chart20.xml" ContentType="application/vnd.openxmlformats-officedocument.drawingml.chart+xml"/>
  <Override PartName="/ppt/theme/themeOverride19.xml" ContentType="application/vnd.openxmlformats-officedocument.themeOverride+xml"/>
  <Override PartName="/ppt/drawings/drawing12.xml" ContentType="application/vnd.openxmlformats-officedocument.drawingml.chartshapes+xml"/>
  <Override PartName="/ppt/notesSlides/notesSlide30.xml" ContentType="application/vnd.openxmlformats-officedocument.presentationml.notesSlide+xml"/>
  <Override PartName="/ppt/charts/chart21.xml" ContentType="application/vnd.openxmlformats-officedocument.drawingml.chart+xml"/>
  <Override PartName="/ppt/theme/themeOverride20.xml" ContentType="application/vnd.openxmlformats-officedocument.themeOverride+xml"/>
  <Override PartName="/ppt/drawings/drawing13.xml" ContentType="application/vnd.openxmlformats-officedocument.drawingml.chartshapes+xml"/>
  <Override PartName="/ppt/notesSlides/notesSlide31.xml" ContentType="application/vnd.openxmlformats-officedocument.presentationml.notesSlide+xml"/>
  <Override PartName="/ppt/charts/chart22.xml" ContentType="application/vnd.openxmlformats-officedocument.drawingml.chart+xml"/>
  <Override PartName="/ppt/theme/themeOverride21.xml" ContentType="application/vnd.openxmlformats-officedocument.themeOverride+xml"/>
  <Override PartName="/ppt/drawings/drawing14.xml" ContentType="application/vnd.openxmlformats-officedocument.drawingml.chartshapes+xml"/>
  <Override PartName="/ppt/notesSlides/notesSlide32.xml" ContentType="application/vnd.openxmlformats-officedocument.presentationml.notesSlide+xml"/>
  <Override PartName="/ppt/charts/chart23.xml" ContentType="application/vnd.openxmlformats-officedocument.drawingml.chart+xml"/>
  <Override PartName="/ppt/theme/themeOverride22.xml" ContentType="application/vnd.openxmlformats-officedocument.themeOverride+xml"/>
  <Override PartName="/ppt/drawings/drawing15.xml" ContentType="application/vnd.openxmlformats-officedocument.drawingml.chartshapes+xml"/>
  <Override PartName="/ppt/notesSlides/notesSlide33.xml" ContentType="application/vnd.openxmlformats-officedocument.presentationml.notesSlide+xml"/>
  <Override PartName="/ppt/charts/chart24.xml" ContentType="application/vnd.openxmlformats-officedocument.drawingml.chart+xml"/>
  <Override PartName="/ppt/theme/themeOverride23.xml" ContentType="application/vnd.openxmlformats-officedocument.themeOverride+xml"/>
  <Override PartName="/ppt/drawings/drawing16.xml" ContentType="application/vnd.openxmlformats-officedocument.drawingml.chartshapes+xml"/>
  <Override PartName="/ppt/notesSlides/notesSlide34.xml" ContentType="application/vnd.openxmlformats-officedocument.presentationml.notesSlide+xml"/>
  <Override PartName="/ppt/charts/chart25.xml" ContentType="application/vnd.openxmlformats-officedocument.drawingml.chart+xml"/>
  <Override PartName="/ppt/theme/themeOverride24.xml" ContentType="application/vnd.openxmlformats-officedocument.themeOverride+xml"/>
  <Override PartName="/ppt/drawings/drawing17.xml" ContentType="application/vnd.openxmlformats-officedocument.drawingml.chartshapes+xml"/>
  <Override PartName="/ppt/notesSlides/notesSlide35.xml" ContentType="application/vnd.openxmlformats-officedocument.presentationml.notesSlide+xml"/>
  <Override PartName="/ppt/charts/chart26.xml" ContentType="application/vnd.openxmlformats-officedocument.drawingml.chart+xml"/>
  <Override PartName="/ppt/theme/themeOverride25.xml" ContentType="application/vnd.openxmlformats-officedocument.themeOverride+xml"/>
  <Override PartName="/ppt/drawings/drawing18.xml" ContentType="application/vnd.openxmlformats-officedocument.drawingml.chartshapes+xml"/>
  <Override PartName="/ppt/notesSlides/notesSlide36.xml" ContentType="application/vnd.openxmlformats-officedocument.presentationml.notesSlide+xml"/>
  <Override PartName="/ppt/charts/chart27.xml" ContentType="application/vnd.openxmlformats-officedocument.drawingml.chart+xml"/>
  <Override PartName="/ppt/theme/themeOverride26.xml" ContentType="application/vnd.openxmlformats-officedocument.themeOverride+xml"/>
  <Override PartName="/ppt/drawings/drawing19.xml" ContentType="application/vnd.openxmlformats-officedocument.drawingml.chartshape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6127" r:id="rId1"/>
    <p:sldMasterId id="2147486635" r:id="rId2"/>
    <p:sldMasterId id="2147486653" r:id="rId3"/>
    <p:sldMasterId id="2147486670" r:id="rId4"/>
    <p:sldMasterId id="2147486716" r:id="rId5"/>
    <p:sldMasterId id="2147486754" r:id="rId6"/>
    <p:sldMasterId id="2147486784" r:id="rId7"/>
    <p:sldMasterId id="2147486802" r:id="rId8"/>
    <p:sldMasterId id="2147486837" r:id="rId9"/>
    <p:sldMasterId id="2147486856" r:id="rId10"/>
  </p:sldMasterIdLst>
  <p:notesMasterIdLst>
    <p:notesMasterId r:id="rId55"/>
  </p:notesMasterIdLst>
  <p:handoutMasterIdLst>
    <p:handoutMasterId r:id="rId56"/>
  </p:handoutMasterIdLst>
  <p:sldIdLst>
    <p:sldId id="3428" r:id="rId11"/>
    <p:sldId id="3347" r:id="rId12"/>
    <p:sldId id="2792" r:id="rId13"/>
    <p:sldId id="3627" r:id="rId14"/>
    <p:sldId id="3604" r:id="rId15"/>
    <p:sldId id="3694" r:id="rId16"/>
    <p:sldId id="258" r:id="rId17"/>
    <p:sldId id="2800" r:id="rId18"/>
    <p:sldId id="3370" r:id="rId19"/>
    <p:sldId id="3598" r:id="rId20"/>
    <p:sldId id="2624" r:id="rId21"/>
    <p:sldId id="3431" r:id="rId22"/>
    <p:sldId id="3556" r:id="rId23"/>
    <p:sldId id="3697" r:id="rId24"/>
    <p:sldId id="3692" r:id="rId25"/>
    <p:sldId id="3625" r:id="rId26"/>
    <p:sldId id="3630" r:id="rId27"/>
    <p:sldId id="3566" r:id="rId28"/>
    <p:sldId id="2705" r:id="rId29"/>
    <p:sldId id="260" r:id="rId30"/>
    <p:sldId id="3140" r:id="rId31"/>
    <p:sldId id="2374" r:id="rId32"/>
    <p:sldId id="3565" r:id="rId33"/>
    <p:sldId id="3014" r:id="rId34"/>
    <p:sldId id="3289" r:id="rId35"/>
    <p:sldId id="3369" r:id="rId36"/>
    <p:sldId id="3638" r:id="rId37"/>
    <p:sldId id="3639" r:id="rId38"/>
    <p:sldId id="3645" r:id="rId39"/>
    <p:sldId id="3595" r:id="rId40"/>
    <p:sldId id="950" r:id="rId41"/>
    <p:sldId id="371" r:id="rId42"/>
    <p:sldId id="2249" r:id="rId43"/>
    <p:sldId id="1140" r:id="rId44"/>
    <p:sldId id="2258" r:id="rId45"/>
    <p:sldId id="1219" r:id="rId46"/>
    <p:sldId id="2622" r:id="rId47"/>
    <p:sldId id="1220" r:id="rId48"/>
    <p:sldId id="2086" r:id="rId49"/>
    <p:sldId id="3696" r:id="rId50"/>
    <p:sldId id="3601" r:id="rId51"/>
    <p:sldId id="3376" r:id="rId52"/>
    <p:sldId id="3213" r:id="rId53"/>
    <p:sldId id="3640" r:id="rId54"/>
  </p:sldIdLst>
  <p:sldSz cx="9144000" cy="5143500" type="screen16x9"/>
  <p:notesSz cx="7010400" cy="9296400"/>
  <p:embeddedFontLst>
    <p:embeddedFont>
      <p:font typeface="Cambria" panose="02040503050406030204" pitchFamily="18" charset="0"/>
      <p:regular r:id="rId57"/>
      <p:bold r:id="rId58"/>
      <p:italic r:id="rId59"/>
      <p:boldItalic r:id="rId60"/>
    </p:embeddedFont>
    <p:embeddedFont>
      <p:font typeface="Arial Narrow" panose="020B0606020202030204" pitchFamily="34" charset="0"/>
      <p:regular r:id="rId61"/>
      <p:bold r:id="rId62"/>
      <p:italic r:id="rId63"/>
      <p:boldItalic r:id="rId64"/>
    </p:embeddedFont>
    <p:embeddedFont>
      <p:font typeface="Calibri" panose="020F0502020204030204" pitchFamily="34" charset="0"/>
      <p:regular r:id="rId65"/>
      <p:bold r:id="rId66"/>
      <p:italic r:id="rId67"/>
      <p:boldItalic r:id="rId68"/>
    </p:embeddedFont>
    <p:embeddedFont>
      <p:font typeface="Roboto" panose="02000000000000000000" pitchFamily="2" charset="0"/>
      <p:regular r:id="rId69"/>
      <p:bold r:id="rId70"/>
      <p:italic r:id="rId71"/>
      <p:boldItalic r:id="rId7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00DBFF0-817F-4E42-83CB-4912AFB12913}">
          <p14:sldIdLst>
            <p14:sldId id="3428"/>
            <p14:sldId id="3347"/>
            <p14:sldId id="2792"/>
            <p14:sldId id="3627"/>
            <p14:sldId id="3604"/>
            <p14:sldId id="3694"/>
            <p14:sldId id="258"/>
            <p14:sldId id="2800"/>
            <p14:sldId id="3370"/>
            <p14:sldId id="3598"/>
            <p14:sldId id="2624"/>
            <p14:sldId id="3431"/>
            <p14:sldId id="3556"/>
            <p14:sldId id="3697"/>
            <p14:sldId id="3692"/>
            <p14:sldId id="3625"/>
            <p14:sldId id="3630"/>
            <p14:sldId id="3566"/>
            <p14:sldId id="2705"/>
            <p14:sldId id="260"/>
            <p14:sldId id="3140"/>
            <p14:sldId id="2374"/>
            <p14:sldId id="3565"/>
            <p14:sldId id="3014"/>
            <p14:sldId id="3289"/>
            <p14:sldId id="3369"/>
            <p14:sldId id="3638"/>
            <p14:sldId id="3639"/>
            <p14:sldId id="3645"/>
            <p14:sldId id="3595"/>
            <p14:sldId id="950"/>
            <p14:sldId id="371"/>
            <p14:sldId id="2249"/>
            <p14:sldId id="1140"/>
            <p14:sldId id="2258"/>
            <p14:sldId id="1219"/>
            <p14:sldId id="2622"/>
            <p14:sldId id="1220"/>
            <p14:sldId id="2086"/>
            <p14:sldId id="3696"/>
            <p14:sldId id="3601"/>
            <p14:sldId id="3376"/>
            <p14:sldId id="3213"/>
            <p14:sldId id="3640"/>
          </p14:sldIdLst>
        </p14:section>
        <p14:section name="Default Section" id="{964E1074-CB9B-46D6-82B5-4B73664B1FB3}">
          <p14:sldIdLst/>
        </p14:section>
      </p14:sectionLst>
    </p:ext>
    <p:ext uri="{EFAFB233-063F-42B5-8137-9DF3F51BA10A}">
      <p15:sldGuideLst xmlns:p15="http://schemas.microsoft.com/office/powerpoint/2012/main">
        <p15:guide id="1" orient="horz" pos="245">
          <p15:clr>
            <a:srgbClr val="A4A3A4"/>
          </p15:clr>
        </p15:guide>
        <p15:guide id="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8A685"/>
    <a:srgbClr val="5F5F5F"/>
    <a:srgbClr val="44546A"/>
    <a:srgbClr val="333F50"/>
    <a:srgbClr val="32CD32"/>
    <a:srgbClr val="8064A1"/>
    <a:srgbClr val="016742"/>
    <a:srgbClr val="00B0F0"/>
    <a:srgbClr val="38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64" autoAdjust="0"/>
    <p:restoredTop sz="89485" autoAdjust="0"/>
  </p:normalViewPr>
  <p:slideViewPr>
    <p:cSldViewPr snapToGrid="0">
      <p:cViewPr>
        <p:scale>
          <a:sx n="82" d="100"/>
          <a:sy n="82" d="100"/>
        </p:scale>
        <p:origin x="614" y="43"/>
      </p:cViewPr>
      <p:guideLst>
        <p:guide orient="horz" pos="245"/>
        <p:guide/>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25" d="100"/>
        <a:sy n="125" d="100"/>
      </p:scale>
      <p:origin x="0" y="0"/>
    </p:cViewPr>
  </p:sorterViewPr>
  <p:notesViewPr>
    <p:cSldViewPr snapToGrid="0">
      <p:cViewPr varScale="1">
        <p:scale>
          <a:sx n="86" d="100"/>
          <a:sy n="86" d="100"/>
        </p:scale>
        <p:origin x="382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font" Target="fonts/font7.fntdata"/><Relationship Id="rId68"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font" Target="fonts/font2.fntdata"/><Relationship Id="rId66" Type="http://schemas.openxmlformats.org/officeDocument/2006/relationships/font" Target="fonts/font10.fntdata"/><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font" Target="fonts/font5.fntdata"/><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handoutMaster" Target="handoutMasters/handoutMaster1.xml"/><Relationship Id="rId64" Type="http://schemas.openxmlformats.org/officeDocument/2006/relationships/font" Target="fonts/font8.fntdata"/><Relationship Id="rId69" Type="http://schemas.openxmlformats.org/officeDocument/2006/relationships/font" Target="fonts/font13.fntdata"/><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font" Target="fonts/font16.fntdata"/><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font" Target="fonts/font1.fntdata"/><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notesMaster" Target="notesMasters/notesMaster1.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font" Target="fonts/font15.fntdata"/></Relationships>
</file>

<file path=ppt/charts/_rels/chart1.xml.rels><?xml version="1.0" encoding="UTF-8" standalone="yes"?>
<Relationships xmlns="http://schemas.openxmlformats.org/package/2006/relationships"><Relationship Id="rId2" Type="http://schemas.openxmlformats.org/officeDocument/2006/relationships/oleObject" Target="file:///\\itr.itreconomics.com\DFS\Data\DEPTS\ITRDATA\PowerPoint%20Charts\TEC%20Generic%201.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W:\ITRDATA\PowerPoint%20Charts\TEC%20Generic%203.xlsx" TargetMode="External"/><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itr.itreconomics.com\DFS\Data\DEPTS\ITRDATA\PowerPoint%20Charts\TEC%20Generic%202.xlsx" TargetMode="External"/><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itr.itreconomics.com\DFS\Data\DEPTS\ITRDATA\PowerPoint%20Charts\Charts%20-%20Special\Connor's%20NDFCGXA%20Comps%20Base.xlsm" TargetMode="External"/><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file:///\\itr.itreconomics.com\DFS\Data\DEPTS\ITRDATA\PowerPoint%20Charts\Charts%20-%20Reserve\SOC%2025%20Charts.xlsx" TargetMode="External"/><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oleObject" Target="file:///W:\ITRDATA\PowerPoint%20Charts\TEC%20Generic%205.xlsx" TargetMode="External"/><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file:///\\itr.itreconomics.com\DFS\Data\DEPTS\ITRDATA\PowerPoint%20Charts\Charts%20-%20Special\Alex%20Tariff%20chart%20data.xlsx" TargetMode="External"/><Relationship Id="rId1" Type="http://schemas.openxmlformats.org/officeDocument/2006/relationships/themeOverride" Target="../theme/themeOverride14.xml"/></Relationships>
</file>

<file path=ppt/charts/_rels/chart16.xml.rels><?xml version="1.0" encoding="UTF-8" standalone="yes"?>
<Relationships xmlns="http://schemas.openxmlformats.org/package/2006/relationships"><Relationship Id="rId2" Type="http://schemas.openxmlformats.org/officeDocument/2006/relationships/oleObject" Target="file:///W:\ITRDATA\PowerPoint%20Charts\TEC%20Generic%205.xlsx" TargetMode="External"/><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oleObject" Target="file:///\\itr.itreconomics.com\DFS\Data\DEPTS\ITRDATA\PowerPoint%20Charts\TEC%20Generic%204.xlsx" TargetMode="External"/><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oleObject" Target="file:///\\itr.itreconomics.com\DFS\Data\DEPTS\ITRDATA\PowerPoint%20Charts\TEC%20Generic%201.xlsx" TargetMode="External"/><Relationship Id="rId1" Type="http://schemas.openxmlformats.org/officeDocument/2006/relationships/themeOverride" Target="../theme/themeOverride17.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oleObject" Target="file:///\\itr.itreconomics.com\DFS\Data\DEPTS\ITRDATA\PowerPoint%20Charts\Charts%20-%20Reserve\SOC%206%20Charts.xlsx" TargetMode="External"/><Relationship Id="rId1" Type="http://schemas.openxmlformats.org/officeDocument/2006/relationships/themeOverride" Target="../theme/themeOverride18.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itr.itreconomics.com\DFS\Data\DEPTS\ITRDATA\PowerPoint%20Charts\TEC%20Generic%201.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oleObject" Target="file:///\\itr.itreconomics.com\DFS\Data\DEPTS\ITRDATA\PowerPoint%20Charts\Charts%20-%20Reserve\New%20Orders%201%20Charts.xlsx" TargetMode="External"/><Relationship Id="rId1" Type="http://schemas.openxmlformats.org/officeDocument/2006/relationships/themeOverride" Target="../theme/themeOverride19.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oleObject" Target="file:///\\itr.itreconomics.com\DFS\Data\DEPTS\ITRDATA\PowerPoint%20Charts\Charts%20-%20Reserve\SOC%2017%20Charts.xlsx" TargetMode="External"/><Relationship Id="rId1" Type="http://schemas.openxmlformats.org/officeDocument/2006/relationships/themeOverride" Target="../theme/themeOverride20.xml"/></Relationships>
</file>

<file path=ppt/charts/_rels/chart22.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oleObject" Target="file:///\\itr.itreconomics.com\DFS\Data\DEPTS\ITRDATA\PowerPoint%20Charts\Charts%20-%20Reserve\SOC%2025%20Charts.xlsx" TargetMode="External"/><Relationship Id="rId1" Type="http://schemas.openxmlformats.org/officeDocument/2006/relationships/themeOverride" Target="../theme/themeOverride21.xm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oleObject" Target="file:///\\itr.itreconomics.com\DFS\Data\DEPTS\ITRDATA\PowerPoint%20Charts\Charts%20-%20Reserve\New%20Orders%201%20Charts.xlsx" TargetMode="External"/><Relationship Id="rId1" Type="http://schemas.openxmlformats.org/officeDocument/2006/relationships/themeOverride" Target="../theme/themeOverride22.xml"/></Relationships>
</file>

<file path=ppt/charts/_rels/chart24.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oleObject" Target="file:///\\itr.itreconomics.com\DFS\Data\DEPTS\ITRDATA\PowerPoint%20Charts\Charts%20-%20Reserve\SOC%2018%20Charts.xlsx" TargetMode="External"/><Relationship Id="rId1" Type="http://schemas.openxmlformats.org/officeDocument/2006/relationships/themeOverride" Target="../theme/themeOverride23.xml"/></Relationships>
</file>

<file path=ppt/charts/_rels/chart25.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oleObject" Target="file:///\\itr.itreconomics.com\DFS\Data\DEPTS\ITRDATA\PowerPoint%20Charts\Charts%20-%20Reserve\SOC%2014%20Charts.xlsx" TargetMode="External"/><Relationship Id="rId1" Type="http://schemas.openxmlformats.org/officeDocument/2006/relationships/themeOverride" Target="../theme/themeOverride24.xml"/></Relationships>
</file>

<file path=ppt/charts/_rels/chart26.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oleObject" Target="file:///\\itr.itreconomics.com\DFS\Data\DEPTS\ITRDATA\PowerPoint%20Charts\Charts%20-%20Reserve\SOC%206%20Charts.xlsx" TargetMode="External"/><Relationship Id="rId1" Type="http://schemas.openxmlformats.org/officeDocument/2006/relationships/themeOverride" Target="../theme/themeOverride25.xml"/></Relationships>
</file>

<file path=ppt/charts/_rels/chart27.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oleObject" Target="file:///\\itr.itreconomics.com\DFS\Data\DEPTS\ITRDATA\PowerPoint%20Charts\TEC%20Generic%203.xlsx" TargetMode="External"/><Relationship Id="rId1" Type="http://schemas.openxmlformats.org/officeDocument/2006/relationships/themeOverride" Target="../theme/themeOverride26.xml"/></Relationships>
</file>

<file path=ppt/charts/_rels/chart3.xml.rels><?xml version="1.0" encoding="UTF-8" standalone="yes"?>
<Relationships xmlns="http://schemas.openxmlformats.org/package/2006/relationships"><Relationship Id="rId1" Type="http://schemas.openxmlformats.org/officeDocument/2006/relationships/oleObject" Target="file:///W:\ITRDATA\PowerPoint%20Charts\Charts%20-%20Reserve\Assorted%2018%20Charts.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W:\ITRDATA\PowerPoint%20Charts\Misc%20IMPORTANT%20Charts\Alex\gdp%20by%20industry%20Jan%202016.xls"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file:///W:\ITRDATA\PowerPoint%20Charts\Misc%20IMPORTANT%20Charts\USIP%20Charts%20from%20TD%20Report.xlsx"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file:///W:\ITRDATA\PowerPoint%20Charts\Misc%20IMPORTANT%20Charts\USIP%20Charts%20from%20TD%20Report.xlsx"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oleObject" Target="file:///W:\ITRDATA\PowerPoint%20Charts\Charts%20-%20Reserve\FRB%2017%20Charts.xlsx"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itr.itreconomics.com\DFS\Data\DEPTS\ITRDATA\PowerPoint%20Charts\Charts%20-%20Special\Connor's%20TIPRONSA%20Comps%20Base.xlsm"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itr.itreconomics.com\DFS\Data\DEPTS\ITRDATA\PowerPoint%20Charts\Charts%20-%20Reserve\Mixed%20Bag%2012%20charts.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737964292590419E-2"/>
          <c:y val="3.5840924296227684E-2"/>
          <c:w val="0.88031937440119201"/>
          <c:h val="0.86475760382893319"/>
        </c:manualLayout>
      </c:layout>
      <c:lineChart>
        <c:grouping val="standard"/>
        <c:varyColors val="0"/>
        <c:ser>
          <c:idx val="1"/>
          <c:order val="1"/>
          <c:tx>
            <c:strRef>
              <c:f>GDPCON!$Q$2</c:f>
              <c:strCache>
                <c:ptCount val="1"/>
                <c:pt idx="0">
                  <c:v>3/12 FCST</c:v>
                </c:pt>
              </c:strCache>
            </c:strRef>
          </c:tx>
          <c:spPr>
            <a:ln>
              <a:solidFill>
                <a:srgbClr val="2BCBAD"/>
              </a:solidFill>
            </a:ln>
            <a:effectLst>
              <a:glow rad="127000">
                <a:srgbClr val="2BCBAD"/>
              </a:glow>
            </a:effectLst>
          </c:spPr>
          <c:marker>
            <c:symbol val="none"/>
          </c:marker>
          <c:errBars>
            <c:errDir val="y"/>
            <c:errBarType val="both"/>
            <c:errValType val="fixedVal"/>
            <c:noEndCap val="0"/>
            <c:val val="0.30000000000000004"/>
            <c:spPr>
              <a:ln>
                <a:solidFill>
                  <a:schemeClr val="accent1">
                    <a:lumMod val="50000"/>
                  </a:schemeClr>
                </a:solidFill>
              </a:ln>
              <a:effectLst>
                <a:glow rad="139700">
                  <a:srgbClr val="2BCBAD">
                    <a:alpha val="40000"/>
                  </a:srgbClr>
                </a:glow>
                <a:outerShdw blurRad="63500" sx="102000" sy="102000" algn="ctr" rotWithShape="0">
                  <a:srgbClr val="2BCBAD">
                    <a:alpha val="40000"/>
                  </a:srgbClr>
                </a:outerShdw>
              </a:effectLst>
            </c:spPr>
          </c:errBars>
          <c:cat>
            <c:strRef>
              <c:f>Years!$E$195:$E$398</c:f>
              <c:strCache>
                <c:ptCount val="199"/>
                <c:pt idx="6">
                  <c:v>'06</c:v>
                </c:pt>
                <c:pt idx="18">
                  <c:v>'07</c:v>
                </c:pt>
                <c:pt idx="30">
                  <c:v>'08</c:v>
                </c:pt>
                <c:pt idx="42">
                  <c:v>'09</c:v>
                </c:pt>
                <c:pt idx="54">
                  <c:v>'10</c:v>
                </c:pt>
                <c:pt idx="66">
                  <c:v>'11</c:v>
                </c:pt>
                <c:pt idx="78">
                  <c:v>'12</c:v>
                </c:pt>
                <c:pt idx="90">
                  <c:v>'13</c:v>
                </c:pt>
                <c:pt idx="102">
                  <c:v>'14</c:v>
                </c:pt>
                <c:pt idx="114">
                  <c:v>'15</c:v>
                </c:pt>
                <c:pt idx="126">
                  <c:v>'16</c:v>
                </c:pt>
                <c:pt idx="138">
                  <c:v>'17</c:v>
                </c:pt>
                <c:pt idx="150">
                  <c:v>'18</c:v>
                </c:pt>
                <c:pt idx="162">
                  <c:v>'19</c:v>
                </c:pt>
                <c:pt idx="174">
                  <c:v>'20</c:v>
                </c:pt>
                <c:pt idx="186">
                  <c:v>'21</c:v>
                </c:pt>
                <c:pt idx="198">
                  <c:v>'22</c:v>
                </c:pt>
              </c:strCache>
            </c:strRef>
          </c:cat>
          <c:val>
            <c:numRef>
              <c:f>GDPCON!$Q$711:$Q$902</c:f>
              <c:numCache>
                <c:formatCode>General</c:formatCode>
                <c:ptCount val="192"/>
                <c:pt idx="167" formatCode="0.0">
                  <c:v>1.7181478425213559</c:v>
                </c:pt>
                <c:pt idx="170" formatCode="0.0">
                  <c:v>0.66666423631478455</c:v>
                </c:pt>
                <c:pt idx="173" formatCode="0.0">
                  <c:v>0.87633627351000332</c:v>
                </c:pt>
                <c:pt idx="176" formatCode="0.0">
                  <c:v>1.5413571006863025</c:v>
                </c:pt>
                <c:pt idx="179" formatCode="0.0">
                  <c:v>1.9086905815418609</c:v>
                </c:pt>
                <c:pt idx="182" formatCode="0.0">
                  <c:v>2.2719493972858995</c:v>
                </c:pt>
                <c:pt idx="185" formatCode="0.0">
                  <c:v>2.4765191454923841</c:v>
                </c:pt>
                <c:pt idx="188" formatCode="0.0">
                  <c:v>2.1822519791360628</c:v>
                </c:pt>
                <c:pt idx="191" formatCode="0.0">
                  <c:v>2.0727393397459881</c:v>
                </c:pt>
              </c:numCache>
            </c:numRef>
          </c:val>
          <c:smooth val="0"/>
          <c:extLst>
            <c:ext xmlns:c16="http://schemas.microsoft.com/office/drawing/2014/chart" uri="{C3380CC4-5D6E-409C-BE32-E72D297353CC}">
              <c16:uniqueId val="{00000000-0F5B-4851-8738-D7D5278F1323}"/>
            </c:ext>
          </c:extLst>
        </c:ser>
        <c:ser>
          <c:idx val="2"/>
          <c:order val="2"/>
          <c:tx>
            <c:v>0</c:v>
          </c:tx>
          <c:spPr>
            <a:ln w="25400">
              <a:solidFill>
                <a:schemeClr val="tx1"/>
              </a:solidFill>
            </a:ln>
          </c:spPr>
          <c:marker>
            <c:symbol val="none"/>
          </c:marker>
          <c:errBars>
            <c:errDir val="y"/>
            <c:errBarType val="both"/>
            <c:errValType val="percentage"/>
            <c:noEndCap val="0"/>
            <c:val val="5"/>
          </c:errBars>
          <c:cat>
            <c:strRef>
              <c:f>Years!$E$195:$E$398</c:f>
              <c:strCache>
                <c:ptCount val="199"/>
                <c:pt idx="6">
                  <c:v>'06</c:v>
                </c:pt>
                <c:pt idx="18">
                  <c:v>'07</c:v>
                </c:pt>
                <c:pt idx="30">
                  <c:v>'08</c:v>
                </c:pt>
                <c:pt idx="42">
                  <c:v>'09</c:v>
                </c:pt>
                <c:pt idx="54">
                  <c:v>'10</c:v>
                </c:pt>
                <c:pt idx="66">
                  <c:v>'11</c:v>
                </c:pt>
                <c:pt idx="78">
                  <c:v>'12</c:v>
                </c:pt>
                <c:pt idx="90">
                  <c:v>'13</c:v>
                </c:pt>
                <c:pt idx="102">
                  <c:v>'14</c:v>
                </c:pt>
                <c:pt idx="114">
                  <c:v>'15</c:v>
                </c:pt>
                <c:pt idx="126">
                  <c:v>'16</c:v>
                </c:pt>
                <c:pt idx="138">
                  <c:v>'17</c:v>
                </c:pt>
                <c:pt idx="150">
                  <c:v>'18</c:v>
                </c:pt>
                <c:pt idx="162">
                  <c:v>'19</c:v>
                </c:pt>
                <c:pt idx="174">
                  <c:v>'20</c:v>
                </c:pt>
                <c:pt idx="186">
                  <c:v>'21</c:v>
                </c:pt>
                <c:pt idx="198">
                  <c:v>'22</c:v>
                </c:pt>
              </c:strCache>
            </c:strRef>
          </c:cat>
          <c:val>
            <c:numRef>
              <c:f>Years!$G$315:$G$518</c:f>
              <c:numCache>
                <c:formatCode>General</c:formatCode>
                <c:ptCount val="20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numCache>
            </c:numRef>
          </c:val>
          <c:smooth val="0"/>
          <c:extLst>
            <c:ext xmlns:c16="http://schemas.microsoft.com/office/drawing/2014/chart" uri="{C3380CC4-5D6E-409C-BE32-E72D297353CC}">
              <c16:uniqueId val="{00000001-0F5B-4851-8738-D7D5278F1323}"/>
            </c:ext>
          </c:extLst>
        </c:ser>
        <c:dLbls>
          <c:showLegendKey val="0"/>
          <c:showVal val="0"/>
          <c:showCatName val="0"/>
          <c:showSerName val="0"/>
          <c:showPercent val="0"/>
          <c:showBubbleSize val="0"/>
        </c:dLbls>
        <c:marker val="1"/>
        <c:smooth val="0"/>
        <c:axId val="1583399424"/>
        <c:axId val="1582225600"/>
      </c:lineChart>
      <c:lineChart>
        <c:grouping val="standard"/>
        <c:varyColors val="0"/>
        <c:ser>
          <c:idx val="0"/>
          <c:order val="0"/>
          <c:tx>
            <c:v>3/12</c:v>
          </c:tx>
          <c:spPr>
            <a:ln>
              <a:solidFill>
                <a:srgbClr val="2A63A8"/>
              </a:solidFill>
            </a:ln>
            <a:effectLst>
              <a:outerShdw blurRad="50800" dist="38100" dir="10800000" algn="r" rotWithShape="0">
                <a:prstClr val="black">
                  <a:alpha val="40000"/>
                </a:prstClr>
              </a:outerShdw>
            </a:effectLst>
          </c:spPr>
          <c:marker>
            <c:symbol val="none"/>
          </c:marker>
          <c:cat>
            <c:strRef>
              <c:f>Years!$E$195:$E$362</c:f>
              <c:strCache>
                <c:ptCount val="163"/>
                <c:pt idx="6">
                  <c:v>'06</c:v>
                </c:pt>
                <c:pt idx="18">
                  <c:v>'07</c:v>
                </c:pt>
                <c:pt idx="30">
                  <c:v>'08</c:v>
                </c:pt>
                <c:pt idx="42">
                  <c:v>'09</c:v>
                </c:pt>
                <c:pt idx="54">
                  <c:v>'10</c:v>
                </c:pt>
                <c:pt idx="66">
                  <c:v>'11</c:v>
                </c:pt>
                <c:pt idx="78">
                  <c:v>'12</c:v>
                </c:pt>
                <c:pt idx="90">
                  <c:v>'13</c:v>
                </c:pt>
                <c:pt idx="102">
                  <c:v>'14</c:v>
                </c:pt>
                <c:pt idx="114">
                  <c:v>'15</c:v>
                </c:pt>
                <c:pt idx="126">
                  <c:v>'16</c:v>
                </c:pt>
                <c:pt idx="138">
                  <c:v>'17</c:v>
                </c:pt>
                <c:pt idx="150">
                  <c:v>'18</c:v>
                </c:pt>
                <c:pt idx="162">
                  <c:v>'19</c:v>
                </c:pt>
              </c:strCache>
            </c:strRef>
          </c:cat>
          <c:val>
            <c:numRef>
              <c:f>GDPCON!$H$711:$H$914</c:f>
              <c:numCache>
                <c:formatCode>0.0</c:formatCode>
                <c:ptCount val="204"/>
                <c:pt idx="0">
                  <c:v>3.2024441140768403</c:v>
                </c:pt>
                <c:pt idx="1">
                  <c:v>3.2783655054797975</c:v>
                </c:pt>
                <c:pt idx="2">
                  <c:v>3.3537328386904761</c:v>
                </c:pt>
                <c:pt idx="3">
                  <c:v>3.2753531757654883</c:v>
                </c:pt>
                <c:pt idx="4">
                  <c:v>3.197214023468419</c:v>
                </c:pt>
                <c:pt idx="5">
                  <c:v>3.1193142764727355</c:v>
                </c:pt>
                <c:pt idx="6">
                  <c:v>2.8668561331371478</c:v>
                </c:pt>
                <c:pt idx="7">
                  <c:v>2.6158896034297783</c:v>
                </c:pt>
                <c:pt idx="8">
                  <c:v>2.3664015068026316</c:v>
                </c:pt>
                <c:pt idx="9">
                  <c:v>2.4414140606254335</c:v>
                </c:pt>
                <c:pt idx="10">
                  <c:v>2.5161122972244812</c:v>
                </c:pt>
                <c:pt idx="11">
                  <c:v>2.5904981880450606</c:v>
                </c:pt>
                <c:pt idx="12">
                  <c:v>2.2178316395081907</c:v>
                </c:pt>
                <c:pt idx="13">
                  <c:v>1.8484405906939827</c:v>
                </c:pt>
                <c:pt idx="14">
                  <c:v>1.482282046243526</c:v>
                </c:pt>
                <c:pt idx="15">
                  <c:v>1.5969736041207199</c:v>
                </c:pt>
                <c:pt idx="16">
                  <c:v>1.711486645564662</c:v>
                </c:pt>
                <c:pt idx="17">
                  <c:v>1.8258215870402097</c:v>
                </c:pt>
                <c:pt idx="18">
                  <c:v>1.9574673755437431</c:v>
                </c:pt>
                <c:pt idx="19">
                  <c:v>2.0889773802918086</c:v>
                </c:pt>
                <c:pt idx="20">
                  <c:v>2.2203518112537921</c:v>
                </c:pt>
                <c:pt idx="21">
                  <c:v>2.1377280702325123</c:v>
                </c:pt>
                <c:pt idx="22">
                  <c:v>2.0555706938983889</c:v>
                </c:pt>
                <c:pt idx="23">
                  <c:v>1.9738757448130002</c:v>
                </c:pt>
                <c:pt idx="24">
                  <c:v>1.6986624891449651</c:v>
                </c:pt>
                <c:pt idx="25">
                  <c:v>1.4238806291515544</c:v>
                </c:pt>
                <c:pt idx="26">
                  <c:v>1.1495291513105741</c:v>
                </c:pt>
                <c:pt idx="27">
                  <c:v>1.1303729758400038</c:v>
                </c:pt>
                <c:pt idx="28">
                  <c:v>1.1112897176231087</c:v>
                </c:pt>
                <c:pt idx="29">
                  <c:v>1.0922789611156389</c:v>
                </c:pt>
                <c:pt idx="30">
                  <c:v>0.72751110911811168</c:v>
                </c:pt>
                <c:pt idx="31">
                  <c:v>0.36405878654176149</c:v>
                </c:pt>
                <c:pt idx="32">
                  <c:v>1.9148895427747448E-3</c:v>
                </c:pt>
                <c:pt idx="33">
                  <c:v>-0.92025972812631096</c:v>
                </c:pt>
                <c:pt idx="34">
                  <c:v>-1.8387097457761854</c:v>
                </c:pt>
                <c:pt idx="35">
                  <c:v>-2.7534576830351654</c:v>
                </c:pt>
                <c:pt idx="36">
                  <c:v>-2.9314297579849011</c:v>
                </c:pt>
                <c:pt idx="37">
                  <c:v>-3.11008644554272</c:v>
                </c:pt>
                <c:pt idx="38">
                  <c:v>-3.2894317036129621</c:v>
                </c:pt>
                <c:pt idx="39">
                  <c:v>-3.501850510987353</c:v>
                </c:pt>
                <c:pt idx="40">
                  <c:v>-3.7135407834492185</c:v>
                </c:pt>
                <c:pt idx="41">
                  <c:v>-3.9245062625775375</c:v>
                </c:pt>
                <c:pt idx="42">
                  <c:v>-3.6339662000016943</c:v>
                </c:pt>
                <c:pt idx="43">
                  <c:v>-3.3423734716892142</c:v>
                </c:pt>
                <c:pt idx="44">
                  <c:v>-3.0497223463330556</c:v>
                </c:pt>
                <c:pt idx="45">
                  <c:v>-1.9876987698769852</c:v>
                </c:pt>
                <c:pt idx="46">
                  <c:v>-0.91013103641816429</c:v>
                </c:pt>
                <c:pt idx="47">
                  <c:v>0.18332463465553417</c:v>
                </c:pt>
                <c:pt idx="48">
                  <c:v>0.6884674069401342</c:v>
                </c:pt>
                <c:pt idx="49">
                  <c:v>1.1974197958799238</c:v>
                </c:pt>
                <c:pt idx="50">
                  <c:v>1.7102250608674012</c:v>
                </c:pt>
                <c:pt idx="51">
                  <c:v>2.0719140780576737</c:v>
                </c:pt>
                <c:pt idx="52">
                  <c:v>2.4339502598840852</c:v>
                </c:pt>
                <c:pt idx="53">
                  <c:v>2.7963341064219236</c:v>
                </c:pt>
                <c:pt idx="54">
                  <c:v>2.9240563692600148</c:v>
                </c:pt>
                <c:pt idx="55">
                  <c:v>3.051469376544901</c:v>
                </c:pt>
                <c:pt idx="56">
                  <c:v>3.1785742501250809</c:v>
                </c:pt>
                <c:pt idx="57">
                  <c:v>2.9739037269457214</c:v>
                </c:pt>
                <c:pt idx="58">
                  <c:v>2.7707215901911582</c:v>
                </c:pt>
                <c:pt idx="59">
                  <c:v>2.5690116631176068</c:v>
                </c:pt>
                <c:pt idx="60">
                  <c:v>2.3558716855311275</c:v>
                </c:pt>
                <c:pt idx="61">
                  <c:v>2.1432762529148164</c:v>
                </c:pt>
                <c:pt idx="62">
                  <c:v>1.9312232810685543</c:v>
                </c:pt>
                <c:pt idx="63">
                  <c:v>1.8608461331177608</c:v>
                </c:pt>
                <c:pt idx="64">
                  <c:v>1.7908991461367663</c:v>
                </c:pt>
                <c:pt idx="65">
                  <c:v>1.7213783882807547</c:v>
                </c:pt>
                <c:pt idx="66">
                  <c:v>1.4625982653152789</c:v>
                </c:pt>
                <c:pt idx="67">
                  <c:v>1.2050838676113358</c:v>
                </c:pt>
                <c:pt idx="68">
                  <c:v>0.94882593159775297</c:v>
                </c:pt>
                <c:pt idx="69">
                  <c:v>1.1697731799399378</c:v>
                </c:pt>
                <c:pt idx="70">
                  <c:v>1.3899841435391238</c:v>
                </c:pt>
                <c:pt idx="71">
                  <c:v>1.6094624966668079</c:v>
                </c:pt>
                <c:pt idx="72">
                  <c:v>1.9561994323717755</c:v>
                </c:pt>
                <c:pt idx="73">
                  <c:v>2.3034920150414706</c:v>
                </c:pt>
                <c:pt idx="74">
                  <c:v>2.6513415813858927</c:v>
                </c:pt>
                <c:pt idx="75">
                  <c:v>2.5542478735764718</c:v>
                </c:pt>
                <c:pt idx="76">
                  <c:v>2.4576145936701579</c:v>
                </c:pt>
                <c:pt idx="77">
                  <c:v>2.3614384743224264</c:v>
                </c:pt>
                <c:pt idx="78">
                  <c:v>2.417059714477702</c:v>
                </c:pt>
                <c:pt idx="79">
                  <c:v>2.4726912664721397</c:v>
                </c:pt>
                <c:pt idx="80">
                  <c:v>2.5283331331736179</c:v>
                </c:pt>
                <c:pt idx="81">
                  <c:v>2.1722932910768264</c:v>
                </c:pt>
                <c:pt idx="82">
                  <c:v>1.8189839197639799</c:v>
                </c:pt>
                <c:pt idx="83">
                  <c:v>1.468373729231871</c:v>
                </c:pt>
                <c:pt idx="84">
                  <c:v>1.5031908528883662</c:v>
                </c:pt>
                <c:pt idx="85">
                  <c:v>1.5378271923154045</c:v>
                </c:pt>
                <c:pt idx="86">
                  <c:v>1.5722841519213233</c:v>
                </c:pt>
                <c:pt idx="87">
                  <c:v>1.4685002971670116</c:v>
                </c:pt>
                <c:pt idx="88">
                  <c:v>1.3650132915696673</c:v>
                </c:pt>
                <c:pt idx="89">
                  <c:v>1.2618218633479046</c:v>
                </c:pt>
                <c:pt idx="90">
                  <c:v>1.4805124819255582</c:v>
                </c:pt>
                <c:pt idx="91">
                  <c:v>1.6990061718496179</c:v>
                </c:pt>
                <c:pt idx="92">
                  <c:v>1.917303198998809</c:v>
                </c:pt>
                <c:pt idx="93">
                  <c:v>2.1497314119616675</c:v>
                </c:pt>
                <c:pt idx="94">
                  <c:v>2.3819839873180086</c:v>
                </c:pt>
                <c:pt idx="95">
                  <c:v>2.6140611240770681</c:v>
                </c:pt>
                <c:pt idx="96">
                  <c:v>2.2154593010404966</c:v>
                </c:pt>
                <c:pt idx="97">
                  <c:v>1.819198409961416</c:v>
                </c:pt>
                <c:pt idx="98">
                  <c:v>1.425257889275457</c:v>
                </c:pt>
                <c:pt idx="99">
                  <c:v>1.8411932673299418</c:v>
                </c:pt>
                <c:pt idx="100">
                  <c:v>2.2567870313522604</c:v>
                </c:pt>
                <c:pt idx="101">
                  <c:v>2.6720396020288604</c:v>
                </c:pt>
                <c:pt idx="102">
                  <c:v>2.8213490183042893</c:v>
                </c:pt>
                <c:pt idx="103">
                  <c:v>2.9698827087367903</c:v>
                </c:pt>
                <c:pt idx="104">
                  <c:v>3.1176467030008723</c:v>
                </c:pt>
                <c:pt idx="105">
                  <c:v>3.0369819212902485</c:v>
                </c:pt>
                <c:pt idx="106">
                  <c:v>2.9567439313743336</c:v>
                </c:pt>
                <c:pt idx="107">
                  <c:v>2.8769293550013231</c:v>
                </c:pt>
                <c:pt idx="108">
                  <c:v>3.2434521270951393</c:v>
                </c:pt>
                <c:pt idx="109">
                  <c:v>3.6106668590645512</c:v>
                </c:pt>
                <c:pt idx="110">
                  <c:v>3.9785755122920108</c:v>
                </c:pt>
                <c:pt idx="111">
                  <c:v>3.7671868915316225</c:v>
                </c:pt>
                <c:pt idx="112">
                  <c:v>3.5576894402529007</c:v>
                </c:pt>
                <c:pt idx="113">
                  <c:v>3.3500578927055216</c:v>
                </c:pt>
                <c:pt idx="114">
                  <c:v>3.0445435747219278</c:v>
                </c:pt>
                <c:pt idx="115">
                  <c:v>2.7414956503984484</c:v>
                </c:pt>
                <c:pt idx="116">
                  <c:v>2.4408843732951908</c:v>
                </c:pt>
                <c:pt idx="117">
                  <c:v>2.2602718337458185</c:v>
                </c:pt>
                <c:pt idx="118">
                  <c:v>2.0803341313889092</c:v>
                </c:pt>
                <c:pt idx="119">
                  <c:v>1.9010674911042429</c:v>
                </c:pt>
                <c:pt idx="120">
                  <c:v>1.8055372394479861</c:v>
                </c:pt>
                <c:pt idx="121">
                  <c:v>1.7105044276203074</c:v>
                </c:pt>
                <c:pt idx="122">
                  <c:v>1.6159651803491215</c:v>
                </c:pt>
                <c:pt idx="123">
                  <c:v>1.5244154739429092</c:v>
                </c:pt>
                <c:pt idx="124">
                  <c:v>1.4333160552131972</c:v>
                </c:pt>
                <c:pt idx="125">
                  <c:v>1.3426636101966807</c:v>
                </c:pt>
                <c:pt idx="126">
                  <c:v>1.4142623759913988</c:v>
                </c:pt>
                <c:pt idx="127">
                  <c:v>1.4857038032106402</c:v>
                </c:pt>
                <c:pt idx="128">
                  <c:v>1.5569884099134015</c:v>
                </c:pt>
                <c:pt idx="129">
                  <c:v>1.7159936101138555</c:v>
                </c:pt>
                <c:pt idx="130">
                  <c:v>1.8749642182400947</c:v>
                </c:pt>
                <c:pt idx="131">
                  <c:v>2.0339002455792752</c:v>
                </c:pt>
                <c:pt idx="132">
                  <c:v>2.0556400086866091</c:v>
                </c:pt>
                <c:pt idx="133">
                  <c:v>2.0773070888603513</c:v>
                </c:pt>
                <c:pt idx="134">
                  <c:v>2.0989018499954426</c:v>
                </c:pt>
                <c:pt idx="135">
                  <c:v>2.1204481261729171</c:v>
                </c:pt>
                <c:pt idx="136">
                  <c:v>2.1419270340452385</c:v>
                </c:pt>
                <c:pt idx="137">
                  <c:v>2.1633388890778491</c:v>
                </c:pt>
                <c:pt idx="138">
                  <c:v>2.2479010221847489</c:v>
                </c:pt>
                <c:pt idx="139">
                  <c:v>2.332158404506913</c:v>
                </c:pt>
                <c:pt idx="140">
                  <c:v>2.4161126805036304</c:v>
                </c:pt>
                <c:pt idx="141">
                  <c:v>2.5430439220631058</c:v>
                </c:pt>
                <c:pt idx="142">
                  <c:v>2.6695514531643596</c:v>
                </c:pt>
                <c:pt idx="143">
                  <c:v>2.7956373918605095</c:v>
                </c:pt>
                <c:pt idx="144">
                  <c:v>2.8178005252577236</c:v>
                </c:pt>
                <c:pt idx="145">
                  <c:v>2.8398801672293104</c:v>
                </c:pt>
                <c:pt idx="146">
                  <c:v>2.8618767886729728</c:v>
                </c:pt>
                <c:pt idx="147">
                  <c:v>2.975779445941825</c:v>
                </c:pt>
                <c:pt idx="148">
                  <c:v>3.0892781369458788</c:v>
                </c:pt>
                <c:pt idx="149">
                  <c:v>3.2023750069363359</c:v>
                </c:pt>
                <c:pt idx="150">
                  <c:v>3.1791918178195573</c:v>
                </c:pt>
                <c:pt idx="151">
                  <c:v>3.1561302858236218</c:v>
                </c:pt>
                <c:pt idx="152">
                  <c:v>3.133189455834767</c:v>
                </c:pt>
                <c:pt idx="153">
                  <c:v>2.9262740692080911</c:v>
                </c:pt>
                <c:pt idx="154">
                  <c:v>2.7205584525056281</c:v>
                </c:pt>
                <c:pt idx="155">
                  <c:v>2.5160322008459559</c:v>
                </c:pt>
                <c:pt idx="156">
                  <c:v>2.5615749237972238</c:v>
                </c:pt>
                <c:pt idx="157">
                  <c:v>2.606926562208443</c:v>
                </c:pt>
                <c:pt idx="158">
                  <c:v>2.6520883161679905</c:v>
                </c:pt>
                <c:pt idx="159">
                  <c:v>2.5269176759856293</c:v>
                </c:pt>
                <c:pt idx="160">
                  <c:v>2.402466095678065</c:v>
                </c:pt>
                <c:pt idx="161">
                  <c:v>2.2787273968846335</c:v>
                </c:pt>
                <c:pt idx="162">
                  <c:v>2.1945720369969735</c:v>
                </c:pt>
                <c:pt idx="163">
                  <c:v>2.1108207657388505</c:v>
                </c:pt>
                <c:pt idx="164">
                  <c:v>2.0274706796137281</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numCache>
            </c:numRef>
          </c:val>
          <c:smooth val="0"/>
          <c:extLst>
            <c:ext xmlns:c16="http://schemas.microsoft.com/office/drawing/2014/chart" uri="{C3380CC4-5D6E-409C-BE32-E72D297353CC}">
              <c16:uniqueId val="{00000002-0F5B-4851-8738-D7D5278F1323}"/>
            </c:ext>
          </c:extLst>
        </c:ser>
        <c:dLbls>
          <c:showLegendKey val="0"/>
          <c:showVal val="0"/>
          <c:showCatName val="0"/>
          <c:showSerName val="0"/>
          <c:showPercent val="0"/>
          <c:showBubbleSize val="0"/>
        </c:dLbls>
        <c:marker val="1"/>
        <c:smooth val="0"/>
        <c:axId val="1583400960"/>
        <c:axId val="1582226176"/>
      </c:lineChart>
      <c:catAx>
        <c:axId val="1583399424"/>
        <c:scaling>
          <c:orientation val="minMax"/>
        </c:scaling>
        <c:delete val="0"/>
        <c:axPos val="b"/>
        <c:numFmt formatCode="General" sourceLinked="1"/>
        <c:majorTickMark val="out"/>
        <c:minorTickMark val="none"/>
        <c:tickLblPos val="nextTo"/>
        <c:spPr>
          <a:ln w="3175">
            <a:solidFill>
              <a:schemeClr val="bg1">
                <a:lumMod val="65000"/>
              </a:schemeClr>
            </a:solidFill>
          </a:ln>
        </c:spPr>
        <c:txPr>
          <a:bodyPr rot="-60000"/>
          <a:lstStyle/>
          <a:p>
            <a:pPr>
              <a:defRPr sz="1100">
                <a:solidFill>
                  <a:schemeClr val="bg1">
                    <a:lumMod val="65000"/>
                  </a:schemeClr>
                </a:solidFill>
              </a:defRPr>
            </a:pPr>
            <a:endParaRPr lang="en-US"/>
          </a:p>
        </c:txPr>
        <c:crossAx val="1582225600"/>
        <c:crossesAt val="-1000"/>
        <c:auto val="1"/>
        <c:lblAlgn val="ctr"/>
        <c:lblOffset val="100"/>
        <c:tickLblSkip val="2"/>
        <c:tickMarkSkip val="12"/>
        <c:noMultiLvlLbl val="0"/>
      </c:catAx>
      <c:valAx>
        <c:axId val="1582225600"/>
        <c:scaling>
          <c:orientation val="minMax"/>
          <c:max val="9"/>
          <c:min val="-9"/>
        </c:scaling>
        <c:delete val="0"/>
        <c:axPos val="l"/>
        <c:numFmt formatCode="0" sourceLinked="0"/>
        <c:majorTickMark val="out"/>
        <c:minorTickMark val="none"/>
        <c:tickLblPos val="nextTo"/>
        <c:spPr>
          <a:ln w="3175">
            <a:solidFill>
              <a:schemeClr val="bg1">
                <a:lumMod val="65000"/>
              </a:schemeClr>
            </a:solidFill>
          </a:ln>
        </c:spPr>
        <c:txPr>
          <a:bodyPr/>
          <a:lstStyle/>
          <a:p>
            <a:pPr>
              <a:defRPr sz="1100">
                <a:solidFill>
                  <a:schemeClr val="bg1">
                    <a:lumMod val="65000"/>
                  </a:schemeClr>
                </a:solidFill>
              </a:defRPr>
            </a:pPr>
            <a:endParaRPr lang="en-US"/>
          </a:p>
        </c:txPr>
        <c:crossAx val="1583399424"/>
        <c:crosses val="autoZero"/>
        <c:crossBetween val="between"/>
        <c:majorUnit val="3"/>
        <c:minorUnit val="2"/>
      </c:valAx>
      <c:valAx>
        <c:axId val="1582226176"/>
        <c:scaling>
          <c:orientation val="minMax"/>
          <c:max val="9"/>
          <c:min val="-9"/>
        </c:scaling>
        <c:delete val="0"/>
        <c:axPos val="r"/>
        <c:numFmt formatCode="0" sourceLinked="0"/>
        <c:majorTickMark val="out"/>
        <c:minorTickMark val="none"/>
        <c:tickLblPos val="nextTo"/>
        <c:spPr>
          <a:ln w="3175">
            <a:solidFill>
              <a:schemeClr val="bg1">
                <a:lumMod val="65000"/>
              </a:schemeClr>
            </a:solidFill>
          </a:ln>
        </c:spPr>
        <c:txPr>
          <a:bodyPr/>
          <a:lstStyle/>
          <a:p>
            <a:pPr>
              <a:defRPr sz="1100">
                <a:solidFill>
                  <a:schemeClr val="bg1">
                    <a:lumMod val="65000"/>
                  </a:schemeClr>
                </a:solidFill>
              </a:defRPr>
            </a:pPr>
            <a:endParaRPr lang="en-US"/>
          </a:p>
        </c:txPr>
        <c:crossAx val="1583400960"/>
        <c:crosses val="max"/>
        <c:crossBetween val="between"/>
        <c:majorUnit val="3"/>
      </c:valAx>
      <c:catAx>
        <c:axId val="1583400960"/>
        <c:scaling>
          <c:orientation val="minMax"/>
        </c:scaling>
        <c:delete val="1"/>
        <c:axPos val="b"/>
        <c:numFmt formatCode="General" sourceLinked="1"/>
        <c:majorTickMark val="out"/>
        <c:minorTickMark val="none"/>
        <c:tickLblPos val="nextTo"/>
        <c:crossAx val="1582226176"/>
        <c:crosses val="autoZero"/>
        <c:auto val="1"/>
        <c:lblAlgn val="ctr"/>
        <c:lblOffset val="100"/>
        <c:noMultiLvlLbl val="0"/>
      </c:catAx>
      <c:spPr>
        <a:noFill/>
      </c:spPr>
    </c:plotArea>
    <c:plotVisOnly val="1"/>
    <c:dispBlanksAs val="gap"/>
    <c:showDLblsOverMax val="0"/>
  </c:chart>
  <c:spPr>
    <a:noFill/>
    <a:ln>
      <a:noFill/>
    </a:ln>
  </c:spPr>
  <c:txPr>
    <a:bodyPr/>
    <a:lstStyle/>
    <a:p>
      <a:pPr>
        <a:defRPr sz="11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0803359401503385E-2"/>
          <c:y val="7.1260614482013263E-2"/>
          <c:w val="0.91588919688610337"/>
          <c:h val="0.85634269980958266"/>
        </c:manualLayout>
      </c:layout>
      <c:lineChart>
        <c:grouping val="standard"/>
        <c:varyColors val="0"/>
        <c:ser>
          <c:idx val="4"/>
          <c:order val="0"/>
          <c:tx>
            <c:v>100</c:v>
          </c:tx>
          <c:spPr>
            <a:ln w="28575">
              <a:solidFill>
                <a:schemeClr val="tx1"/>
              </a:solidFill>
              <a:prstDash val="solid"/>
            </a:ln>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Years!$G$243:$G$542</c:f>
              <c:numCache>
                <c:formatCode>General</c:formatCode>
                <c:ptCount val="3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numCache>
            </c:numRef>
          </c:val>
          <c:smooth val="0"/>
          <c:extLst>
            <c:ext xmlns:c16="http://schemas.microsoft.com/office/drawing/2014/chart" uri="{C3380CC4-5D6E-409C-BE32-E72D297353CC}">
              <c16:uniqueId val="{00000000-C46D-4863-9524-D57A531262CE}"/>
            </c:ext>
          </c:extLst>
        </c:ser>
        <c:ser>
          <c:idx val="0"/>
          <c:order val="2"/>
          <c:tx>
            <c:v> 3/12</c:v>
          </c:tx>
          <c:spPr>
            <a:ln w="38100">
              <a:solidFill>
                <a:srgbClr val="5F5F5F"/>
              </a:solidFill>
              <a:prstDash val="solid"/>
            </a:ln>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'HS2FAM Data'!$H$495:$H$794</c:f>
              <c:numCache>
                <c:formatCode>0.0</c:formatCode>
                <c:ptCount val="300"/>
                <c:pt idx="0">
                  <c:v>-1.6206261510128712</c:v>
                </c:pt>
                <c:pt idx="1">
                  <c:v>-1.0890704006223331</c:v>
                </c:pt>
                <c:pt idx="2">
                  <c:v>-3.1337047353760568</c:v>
                </c:pt>
                <c:pt idx="3">
                  <c:v>-1.2100527458889303</c:v>
                </c:pt>
                <c:pt idx="4">
                  <c:v>-2.4039789997236767</c:v>
                </c:pt>
                <c:pt idx="5">
                  <c:v>-2.6717557251908488</c:v>
                </c:pt>
                <c:pt idx="6">
                  <c:v>-7.5100942126513957</c:v>
                </c:pt>
                <c:pt idx="7">
                  <c:v>-7.6710816777041941</c:v>
                </c:pt>
                <c:pt idx="8">
                  <c:v>-7.6900921658986192</c:v>
                </c:pt>
                <c:pt idx="9">
                  <c:v>-4.8557975279576056</c:v>
                </c:pt>
                <c:pt idx="10">
                  <c:v>-7.5851393188854388</c:v>
                </c:pt>
                <c:pt idx="11">
                  <c:v>-8.6624626617988696</c:v>
                </c:pt>
                <c:pt idx="12">
                  <c:v>-6.0651441407712383</c:v>
                </c:pt>
                <c:pt idx="13">
                  <c:v>-2.5953598112465386</c:v>
                </c:pt>
                <c:pt idx="14">
                  <c:v>-1.5815959741193382</c:v>
                </c:pt>
                <c:pt idx="15">
                  <c:v>-1.9786432160803855</c:v>
                </c:pt>
                <c:pt idx="16">
                  <c:v>-0.2548131370328548</c:v>
                </c:pt>
                <c:pt idx="17">
                  <c:v>4.7058823529411882</c:v>
                </c:pt>
                <c:pt idx="18">
                  <c:v>8.2945285215366766</c:v>
                </c:pt>
                <c:pt idx="19">
                  <c:v>8.0992229527794564</c:v>
                </c:pt>
                <c:pt idx="20">
                  <c:v>6.4274570982839379</c:v>
                </c:pt>
                <c:pt idx="21">
                  <c:v>2.3507578100835076</c:v>
                </c:pt>
                <c:pt idx="22">
                  <c:v>2.5460636515912967</c:v>
                </c:pt>
                <c:pt idx="23">
                  <c:v>3.3793604651162639</c:v>
                </c:pt>
                <c:pt idx="24">
                  <c:v>3.1885213232363441</c:v>
                </c:pt>
                <c:pt idx="25">
                  <c:v>7.9531691562373652</c:v>
                </c:pt>
                <c:pt idx="26">
                  <c:v>7.121986851716585</c:v>
                </c:pt>
                <c:pt idx="27">
                  <c:v>5.9916693367510163</c:v>
                </c:pt>
                <c:pt idx="28">
                  <c:v>3.7184217996026234</c:v>
                </c:pt>
                <c:pt idx="29">
                  <c:v>3.2637774210807891</c:v>
                </c:pt>
                <c:pt idx="30">
                  <c:v>4.5417898414404902</c:v>
                </c:pt>
                <c:pt idx="31">
                  <c:v>1.3823610727121718</c:v>
                </c:pt>
                <c:pt idx="32">
                  <c:v>5.716798592788038</c:v>
                </c:pt>
                <c:pt idx="33">
                  <c:v>7.0414022363251689</c:v>
                </c:pt>
                <c:pt idx="34">
                  <c:v>12.83894152237832</c:v>
                </c:pt>
                <c:pt idx="35">
                  <c:v>11.985940246045715</c:v>
                </c:pt>
                <c:pt idx="36">
                  <c:v>14.213982232522213</c:v>
                </c:pt>
                <c:pt idx="37">
                  <c:v>5.1608077786088273</c:v>
                </c:pt>
                <c:pt idx="38">
                  <c:v>3.6822366177974715</c:v>
                </c:pt>
                <c:pt idx="39">
                  <c:v>1.6928657799274447</c:v>
                </c:pt>
                <c:pt idx="40">
                  <c:v>4.5429666119321155</c:v>
                </c:pt>
                <c:pt idx="41">
                  <c:v>5.2590673575129614</c:v>
                </c:pt>
                <c:pt idx="42">
                  <c:v>8.200514138817482</c:v>
                </c:pt>
                <c:pt idx="43">
                  <c:v>14.371420779929096</c:v>
                </c:pt>
                <c:pt idx="44">
                  <c:v>14.254021075984483</c:v>
                </c:pt>
                <c:pt idx="45">
                  <c:v>15.979672501411642</c:v>
                </c:pt>
                <c:pt idx="46">
                  <c:v>15.691951360741157</c:v>
                </c:pt>
                <c:pt idx="47">
                  <c:v>18.236032642812305</c:v>
                </c:pt>
                <c:pt idx="48">
                  <c:v>13.155224890091304</c:v>
                </c:pt>
                <c:pt idx="49">
                  <c:v>12.268847795163566</c:v>
                </c:pt>
                <c:pt idx="50">
                  <c:v>13.482407102926658</c:v>
                </c:pt>
                <c:pt idx="51">
                  <c:v>17.568370986920328</c:v>
                </c:pt>
                <c:pt idx="52">
                  <c:v>18.455497382198985</c:v>
                </c:pt>
                <c:pt idx="53">
                  <c:v>12.158503568791531</c:v>
                </c:pt>
                <c:pt idx="54">
                  <c:v>8.8857210738892576</c:v>
                </c:pt>
                <c:pt idx="55">
                  <c:v>8.392942298521703</c:v>
                </c:pt>
                <c:pt idx="56">
                  <c:v>6.7718446601941622</c:v>
                </c:pt>
                <c:pt idx="57">
                  <c:v>4.8685491723466328</c:v>
                </c:pt>
                <c:pt idx="58">
                  <c:v>-3.3033033033033234</c:v>
                </c:pt>
                <c:pt idx="59">
                  <c:v>-1.8316963100610479</c:v>
                </c:pt>
                <c:pt idx="60">
                  <c:v>1.823072325164361</c:v>
                </c:pt>
                <c:pt idx="61">
                  <c:v>11.118150142540387</c:v>
                </c:pt>
                <c:pt idx="62">
                  <c:v>6.8675746160533464</c:v>
                </c:pt>
                <c:pt idx="63">
                  <c:v>2.6548672566371891</c:v>
                </c:pt>
                <c:pt idx="64">
                  <c:v>0.61878453038674763</c:v>
                </c:pt>
                <c:pt idx="65">
                  <c:v>6.3638358569234157</c:v>
                </c:pt>
                <c:pt idx="66">
                  <c:v>7.1787039057386011</c:v>
                </c:pt>
                <c:pt idx="67">
                  <c:v>5.4553453585569684</c:v>
                </c:pt>
                <c:pt idx="68">
                  <c:v>6.9788588315526283</c:v>
                </c:pt>
                <c:pt idx="69">
                  <c:v>7.5441039925719764</c:v>
                </c:pt>
                <c:pt idx="70">
                  <c:v>13.302277432712216</c:v>
                </c:pt>
                <c:pt idx="71">
                  <c:v>5.9221200648999428</c:v>
                </c:pt>
                <c:pt idx="72">
                  <c:v>6.2518344584678687</c:v>
                </c:pt>
                <c:pt idx="73">
                  <c:v>0.48460661345495737</c:v>
                </c:pt>
                <c:pt idx="74">
                  <c:v>3.660520607375247</c:v>
                </c:pt>
                <c:pt idx="75">
                  <c:v>-2.4384236453201993</c:v>
                </c:pt>
                <c:pt idx="76">
                  <c:v>-5.4469580496376011</c:v>
                </c:pt>
                <c:pt idx="77">
                  <c:v>-10.728285537445842</c:v>
                </c:pt>
                <c:pt idx="78">
                  <c:v>-12.255700325732903</c:v>
                </c:pt>
                <c:pt idx="79">
                  <c:v>-18.022528160200238</c:v>
                </c:pt>
                <c:pt idx="80">
                  <c:v>-20.888227794305152</c:v>
                </c:pt>
                <c:pt idx="81">
                  <c:v>-25.92272825383121</c:v>
                </c:pt>
                <c:pt idx="82">
                  <c:v>-28.072179077204197</c:v>
                </c:pt>
                <c:pt idx="83">
                  <c:v>-29.027316824100083</c:v>
                </c:pt>
                <c:pt idx="84">
                  <c:v>-31.104972375690593</c:v>
                </c:pt>
                <c:pt idx="85">
                  <c:v>-31.744680851063819</c:v>
                </c:pt>
                <c:pt idx="86">
                  <c:v>-32.095213183363853</c:v>
                </c:pt>
                <c:pt idx="87">
                  <c:v>-25.372380711941432</c:v>
                </c:pt>
                <c:pt idx="88">
                  <c:v>-24.715447154471548</c:v>
                </c:pt>
                <c:pt idx="89">
                  <c:v>-23.064478853709275</c:v>
                </c:pt>
                <c:pt idx="90">
                  <c:v>-25.382830626450115</c:v>
                </c:pt>
                <c:pt idx="91">
                  <c:v>-24.478371501272264</c:v>
                </c:pt>
                <c:pt idx="92">
                  <c:v>-28.740263228579096</c:v>
                </c:pt>
                <c:pt idx="93">
                  <c:v>-29.312354312354316</c:v>
                </c:pt>
                <c:pt idx="94">
                  <c:v>-31.851381390917751</c:v>
                </c:pt>
                <c:pt idx="95">
                  <c:v>-32.26618705035969</c:v>
                </c:pt>
                <c:pt idx="96">
                  <c:v>-36.086607858861278</c:v>
                </c:pt>
                <c:pt idx="97">
                  <c:v>-36.533665835411476</c:v>
                </c:pt>
                <c:pt idx="98">
                  <c:v>-37.634822804314339</c:v>
                </c:pt>
                <c:pt idx="99">
                  <c:v>-40.46008119079837</c:v>
                </c:pt>
                <c:pt idx="100">
                  <c:v>-41.314409132983656</c:v>
                </c:pt>
                <c:pt idx="101">
                  <c:v>-41.754280564734159</c:v>
                </c:pt>
                <c:pt idx="102">
                  <c:v>-40.547263681592035</c:v>
                </c:pt>
                <c:pt idx="103">
                  <c:v>-39.521563342318053</c:v>
                </c:pt>
                <c:pt idx="104">
                  <c:v>-38.560120618168106</c:v>
                </c:pt>
                <c:pt idx="105">
                  <c:v>-38.623248145094799</c:v>
                </c:pt>
                <c:pt idx="106">
                  <c:v>-41.379310344827594</c:v>
                </c:pt>
                <c:pt idx="107">
                  <c:v>-45.193839617631447</c:v>
                </c:pt>
                <c:pt idx="108">
                  <c:v>-49.749058971141778</c:v>
                </c:pt>
                <c:pt idx="109">
                  <c:v>-51.93189259986903</c:v>
                </c:pt>
                <c:pt idx="110">
                  <c:v>-51.636812847436694</c:v>
                </c:pt>
                <c:pt idx="111">
                  <c:v>-48.522727272727273</c:v>
                </c:pt>
                <c:pt idx="112">
                  <c:v>-44.532071503680328</c:v>
                </c:pt>
                <c:pt idx="113">
                  <c:v>-36.204228984012374</c:v>
                </c:pt>
                <c:pt idx="114">
                  <c:v>-27.824267782426773</c:v>
                </c:pt>
                <c:pt idx="115">
                  <c:v>-20.94707520891366</c:v>
                </c:pt>
                <c:pt idx="116">
                  <c:v>-15.153374233128829</c:v>
                </c:pt>
                <c:pt idx="117">
                  <c:v>-13.767629281396921</c:v>
                </c:pt>
                <c:pt idx="118">
                  <c:v>-4.4515103338632684</c:v>
                </c:pt>
                <c:pt idx="119">
                  <c:v>1.4534883720930196</c:v>
                </c:pt>
                <c:pt idx="120">
                  <c:v>21.098626716604258</c:v>
                </c:pt>
                <c:pt idx="121">
                  <c:v>32.15258855585833</c:v>
                </c:pt>
                <c:pt idx="122">
                  <c:v>45.977011494252878</c:v>
                </c:pt>
                <c:pt idx="123">
                  <c:v>48.785871964679927</c:v>
                </c:pt>
                <c:pt idx="124">
                  <c:v>36.587677725118482</c:v>
                </c:pt>
                <c:pt idx="125">
                  <c:v>14.955537590945838</c:v>
                </c:pt>
                <c:pt idx="126">
                  <c:v>-5.2898550724637943</c:v>
                </c:pt>
                <c:pt idx="127">
                  <c:v>-11.698379140239609</c:v>
                </c:pt>
                <c:pt idx="128">
                  <c:v>-13.955169920462751</c:v>
                </c:pt>
                <c:pt idx="129">
                  <c:v>-10.981308411214926</c:v>
                </c:pt>
                <c:pt idx="130">
                  <c:v>-9.9833610648918523</c:v>
                </c:pt>
                <c:pt idx="131">
                  <c:v>-8.6914995224450848</c:v>
                </c:pt>
                <c:pt idx="132">
                  <c:v>-11.134020618556704</c:v>
                </c:pt>
                <c:pt idx="133">
                  <c:v>-17.731958762886592</c:v>
                </c:pt>
                <c:pt idx="134">
                  <c:v>-21.697287839020134</c:v>
                </c:pt>
                <c:pt idx="135">
                  <c:v>-25.370919881305639</c:v>
                </c:pt>
                <c:pt idx="136">
                  <c:v>-20.263705759888978</c:v>
                </c:pt>
                <c:pt idx="137">
                  <c:v>-13.220815752461306</c:v>
                </c:pt>
                <c:pt idx="138">
                  <c:v>-3.0604437643458056</c:v>
                </c:pt>
                <c:pt idx="139">
                  <c:v>-7.9808459696721457E-2</c:v>
                </c:pt>
                <c:pt idx="140">
                  <c:v>-1.0924369747899334</c:v>
                </c:pt>
                <c:pt idx="141">
                  <c:v>-1.2248468941382384</c:v>
                </c:pt>
                <c:pt idx="142">
                  <c:v>-1.8484288354898268</c:v>
                </c:pt>
                <c:pt idx="143">
                  <c:v>4.4979079497907861</c:v>
                </c:pt>
                <c:pt idx="144">
                  <c:v>12.296983758700719</c:v>
                </c:pt>
                <c:pt idx="145">
                  <c:v>20.676691729323295</c:v>
                </c:pt>
                <c:pt idx="146">
                  <c:v>17.877094972067042</c:v>
                </c:pt>
                <c:pt idx="147">
                  <c:v>18.29025844930419</c:v>
                </c:pt>
                <c:pt idx="148">
                  <c:v>19.147084421235846</c:v>
                </c:pt>
                <c:pt idx="149">
                  <c:v>22.447325769854132</c:v>
                </c:pt>
                <c:pt idx="150">
                  <c:v>21.468034727703227</c:v>
                </c:pt>
                <c:pt idx="151">
                  <c:v>22.284345047923338</c:v>
                </c:pt>
                <c:pt idx="152">
                  <c:v>27.527612574341561</c:v>
                </c:pt>
                <c:pt idx="153">
                  <c:v>33.746678476527904</c:v>
                </c:pt>
                <c:pt idx="154">
                  <c:v>33.52165725047081</c:v>
                </c:pt>
                <c:pt idx="155">
                  <c:v>28.728728728728726</c:v>
                </c:pt>
                <c:pt idx="156">
                  <c:v>21.590909090909079</c:v>
                </c:pt>
                <c:pt idx="157">
                  <c:v>26.479750778816211</c:v>
                </c:pt>
                <c:pt idx="158">
                  <c:v>29.004739336492889</c:v>
                </c:pt>
                <c:pt idx="159">
                  <c:v>27.731092436974805</c:v>
                </c:pt>
                <c:pt idx="160">
                  <c:v>21.037253469685908</c:v>
                </c:pt>
                <c:pt idx="161">
                  <c:v>15.221707478491027</c:v>
                </c:pt>
                <c:pt idx="162">
                  <c:v>14.489928525016254</c:v>
                </c:pt>
                <c:pt idx="163">
                  <c:v>14.173742651861517</c:v>
                </c:pt>
                <c:pt idx="164">
                  <c:v>9.8600932711525644</c:v>
                </c:pt>
                <c:pt idx="165">
                  <c:v>3.7748344370860991</c:v>
                </c:pt>
                <c:pt idx="166">
                  <c:v>6.5585331452750353</c:v>
                </c:pt>
                <c:pt idx="167">
                  <c:v>10.886469673405898</c:v>
                </c:pt>
                <c:pt idx="168">
                  <c:v>12.149532710280383</c:v>
                </c:pt>
                <c:pt idx="169">
                  <c:v>-8.2101806239748498E-2</c:v>
                </c:pt>
                <c:pt idx="170">
                  <c:v>-1.689933872152821</c:v>
                </c:pt>
                <c:pt idx="171">
                  <c:v>2.6315789473684248</c:v>
                </c:pt>
                <c:pt idx="172">
                  <c:v>6.3971031985516191</c:v>
                </c:pt>
                <c:pt idx="173">
                  <c:v>4.8822515795519763</c:v>
                </c:pt>
                <c:pt idx="174">
                  <c:v>3.9160045402951056</c:v>
                </c:pt>
                <c:pt idx="175">
                  <c:v>3.0892448512585844</c:v>
                </c:pt>
                <c:pt idx="176">
                  <c:v>7.7016373559733324</c:v>
                </c:pt>
                <c:pt idx="177">
                  <c:v>11.486917677089977</c:v>
                </c:pt>
                <c:pt idx="178">
                  <c:v>8.5373924553275913</c:v>
                </c:pt>
                <c:pt idx="179">
                  <c:v>7.8541374474053356</c:v>
                </c:pt>
                <c:pt idx="180">
                  <c:v>7.4242424242423937</c:v>
                </c:pt>
                <c:pt idx="181">
                  <c:v>11.01068200493016</c:v>
                </c:pt>
                <c:pt idx="182">
                  <c:v>4.5590433482810084</c:v>
                </c:pt>
                <c:pt idx="183">
                  <c:v>4.487179487179489</c:v>
                </c:pt>
                <c:pt idx="184">
                  <c:v>7.1469086783891242</c:v>
                </c:pt>
                <c:pt idx="185">
                  <c:v>12.486308871851065</c:v>
                </c:pt>
                <c:pt idx="186">
                  <c:v>13.435281267067182</c:v>
                </c:pt>
                <c:pt idx="187">
                  <c:v>15.205327413984463</c:v>
                </c:pt>
                <c:pt idx="188">
                  <c:v>14.414414414414395</c:v>
                </c:pt>
                <c:pt idx="189">
                  <c:v>8.9295935890097553</c:v>
                </c:pt>
                <c:pt idx="190">
                  <c:v>10.304878048780509</c:v>
                </c:pt>
                <c:pt idx="191">
                  <c:v>7.9973992197659385</c:v>
                </c:pt>
                <c:pt idx="192">
                  <c:v>11.001410437235563</c:v>
                </c:pt>
                <c:pt idx="193">
                  <c:v>17.246484085862335</c:v>
                </c:pt>
                <c:pt idx="194">
                  <c:v>21.801286633309516</c:v>
                </c:pt>
                <c:pt idx="195">
                  <c:v>18.220858895705504</c:v>
                </c:pt>
                <c:pt idx="196">
                  <c:v>8.4700899947061714</c:v>
                </c:pt>
                <c:pt idx="197">
                  <c:v>5.9883154819863478</c:v>
                </c:pt>
                <c:pt idx="198">
                  <c:v>4.8627828598940539</c:v>
                </c:pt>
                <c:pt idx="199">
                  <c:v>3.1310211946050259</c:v>
                </c:pt>
                <c:pt idx="200">
                  <c:v>1.6240157480315105</c:v>
                </c:pt>
                <c:pt idx="201">
                  <c:v>8.9332632685233904</c:v>
                </c:pt>
                <c:pt idx="202">
                  <c:v>11.332227750138202</c:v>
                </c:pt>
                <c:pt idx="203">
                  <c:v>12.522576760987363</c:v>
                </c:pt>
                <c:pt idx="204">
                  <c:v>5.844980940279541</c:v>
                </c:pt>
                <c:pt idx="205">
                  <c:v>4.0404040404040416</c:v>
                </c:pt>
                <c:pt idx="206">
                  <c:v>6.4553990610328782</c:v>
                </c:pt>
                <c:pt idx="207">
                  <c:v>6.4867669953295319</c:v>
                </c:pt>
                <c:pt idx="208">
                  <c:v>8.9799902391410882</c:v>
                </c:pt>
                <c:pt idx="209">
                  <c:v>9.1410197519522569</c:v>
                </c:pt>
                <c:pt idx="210">
                  <c:v>10.238751147842066</c:v>
                </c:pt>
                <c:pt idx="211">
                  <c:v>12.70434376459599</c:v>
                </c:pt>
                <c:pt idx="212">
                  <c:v>11.380145278450343</c:v>
                </c:pt>
                <c:pt idx="213">
                  <c:v>9.1654606849975693</c:v>
                </c:pt>
                <c:pt idx="214">
                  <c:v>7.894736842105246</c:v>
                </c:pt>
                <c:pt idx="215">
                  <c:v>6.9555912252541248</c:v>
                </c:pt>
                <c:pt idx="216">
                  <c:v>10.504201680672281</c:v>
                </c:pt>
                <c:pt idx="217">
                  <c:v>7.6456310679611619</c:v>
                </c:pt>
                <c:pt idx="218">
                  <c:v>7.3869900771774866</c:v>
                </c:pt>
                <c:pt idx="219">
                  <c:v>7.2124756335282427</c:v>
                </c:pt>
                <c:pt idx="220">
                  <c:v>10.300044782803369</c:v>
                </c:pt>
                <c:pt idx="221">
                  <c:v>8.2912457912457853</c:v>
                </c:pt>
                <c:pt idx="222">
                  <c:v>5.7892544773011139</c:v>
                </c:pt>
                <c:pt idx="223">
                  <c:v>1.9892250310816308</c:v>
                </c:pt>
                <c:pt idx="224">
                  <c:v>3.3043478260869534</c:v>
                </c:pt>
                <c:pt idx="225">
                  <c:v>1.9443216968625876</c:v>
                </c:pt>
                <c:pt idx="226">
                  <c:v>-4.0957202024850403</c:v>
                </c:pt>
                <c:pt idx="227">
                  <c:v>-6.9534767383691758</c:v>
                </c:pt>
                <c:pt idx="228">
                  <c:v>-4.8343291689299406</c:v>
                </c:pt>
                <c:pt idx="229">
                  <c:v>-3.325817361894039</c:v>
                </c:pt>
                <c:pt idx="230">
                  <c:v>-3.1827515400410675</c:v>
                </c:pt>
                <c:pt idx="231">
                  <c:v>-6.3181818181817988</c:v>
                </c:pt>
                <c:pt idx="232">
                  <c:v>-7.06455542021925</c:v>
                </c:pt>
                <c:pt idx="233">
                  <c:v>-5.9075009716284654</c:v>
                </c:pt>
                <c:pt idx="234">
                  <c:v>-3.8188976377952883</c:v>
                </c:pt>
                <c:pt idx="235">
                  <c:v>0.60950832994718951</c:v>
                </c:pt>
                <c:pt idx="236">
                  <c:v>3.0303030303030454</c:v>
                </c:pt>
                <c:pt idx="237">
                  <c:v>4.2045947117468501</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1-C46D-4863-9524-D57A531262CE}"/>
            </c:ext>
          </c:extLst>
        </c:ser>
        <c:ser>
          <c:idx val="3"/>
          <c:order val="4"/>
          <c:tx>
            <c:v>12/12</c:v>
          </c:tx>
          <c:spPr>
            <a:ln w="57150">
              <a:solidFill>
                <a:srgbClr val="08A685"/>
              </a:solidFill>
              <a:prstDash val="solid"/>
            </a:ln>
            <a:effectLst>
              <a:outerShdw blurRad="50800" dist="50800" dir="5400000" algn="ctr" rotWithShape="0">
                <a:srgbClr val="000000">
                  <a:alpha val="99000"/>
                </a:srgbClr>
              </a:outerShdw>
            </a:effectLst>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'HS2FAM Data'!$J$495:$J$794</c:f>
              <c:numCache>
                <c:formatCode>0.0</c:formatCode>
                <c:ptCount val="300"/>
                <c:pt idx="0">
                  <c:v>1.6568972254787013</c:v>
                </c:pt>
                <c:pt idx="1">
                  <c:v>1.0951456310679646</c:v>
                </c:pt>
                <c:pt idx="2">
                  <c:v>-0.51530533764034203</c:v>
                </c:pt>
                <c:pt idx="3">
                  <c:v>-0.12322858903266365</c:v>
                </c:pt>
                <c:pt idx="4">
                  <c:v>-1.3429988553987044</c:v>
                </c:pt>
                <c:pt idx="5">
                  <c:v>-1.7526404408388316</c:v>
                </c:pt>
                <c:pt idx="6">
                  <c:v>-2.8630483043711479</c:v>
                </c:pt>
                <c:pt idx="7">
                  <c:v>-3.3241632278771363</c:v>
                </c:pt>
                <c:pt idx="8">
                  <c:v>-3.7371726144892108</c:v>
                </c:pt>
                <c:pt idx="9">
                  <c:v>-4.0380047505937995</c:v>
                </c:pt>
                <c:pt idx="10">
                  <c:v>-4.8911376878258039</c:v>
                </c:pt>
                <c:pt idx="11">
                  <c:v>-5.4971209213051537</c:v>
                </c:pt>
                <c:pt idx="12">
                  <c:v>-4.9588683016836939</c:v>
                </c:pt>
                <c:pt idx="13">
                  <c:v>-5.1936078672403312</c:v>
                </c:pt>
                <c:pt idx="14">
                  <c:v>-5.1797448782373579</c:v>
                </c:pt>
                <c:pt idx="15">
                  <c:v>-5.1588525601480484</c:v>
                </c:pt>
                <c:pt idx="16">
                  <c:v>-4.6252610410704449</c:v>
                </c:pt>
                <c:pt idx="17">
                  <c:v>-3.1471527615486394</c:v>
                </c:pt>
                <c:pt idx="18">
                  <c:v>-0.82748837575852008</c:v>
                </c:pt>
                <c:pt idx="19">
                  <c:v>-0.38732116038256947</c:v>
                </c:pt>
                <c:pt idx="20">
                  <c:v>0.5489260143197896</c:v>
                </c:pt>
                <c:pt idx="21">
                  <c:v>1.0859150431171969</c:v>
                </c:pt>
                <c:pt idx="22">
                  <c:v>2.1924875060454667</c:v>
                </c:pt>
                <c:pt idx="23">
                  <c:v>3.4365098708261996</c:v>
                </c:pt>
                <c:pt idx="24">
                  <c:v>3.057757644394087</c:v>
                </c:pt>
                <c:pt idx="25">
                  <c:v>4.3354943273905775</c:v>
                </c:pt>
                <c:pt idx="26">
                  <c:v>5.3974724826742602</c:v>
                </c:pt>
                <c:pt idx="27">
                  <c:v>5.1061061874949161</c:v>
                </c:pt>
                <c:pt idx="28">
                  <c:v>5.474008596220898</c:v>
                </c:pt>
                <c:pt idx="29">
                  <c:v>4.95455642242419</c:v>
                </c:pt>
                <c:pt idx="30">
                  <c:v>4.0686586141131613</c:v>
                </c:pt>
                <c:pt idx="31">
                  <c:v>3.6026027614664287</c:v>
                </c:pt>
                <c:pt idx="32">
                  <c:v>4.7867711053089579</c:v>
                </c:pt>
                <c:pt idx="33">
                  <c:v>5.2843601895734764</c:v>
                </c:pt>
                <c:pt idx="34">
                  <c:v>6.0814008518693612</c:v>
                </c:pt>
                <c:pt idx="35">
                  <c:v>6.6996544140747574</c:v>
                </c:pt>
                <c:pt idx="36">
                  <c:v>7.5117739403453641</c:v>
                </c:pt>
                <c:pt idx="37">
                  <c:v>5.5300970873786639</c:v>
                </c:pt>
                <c:pt idx="38">
                  <c:v>5.9255821149532437</c:v>
                </c:pt>
                <c:pt idx="39">
                  <c:v>6.3897269281349338</c:v>
                </c:pt>
                <c:pt idx="40">
                  <c:v>5.7435029986160089</c:v>
                </c:pt>
                <c:pt idx="41">
                  <c:v>6.490918844355889</c:v>
                </c:pt>
                <c:pt idx="42">
                  <c:v>7.4526572999389202</c:v>
                </c:pt>
                <c:pt idx="43">
                  <c:v>9.375</c:v>
                </c:pt>
                <c:pt idx="44">
                  <c:v>8.8039867109634571</c:v>
                </c:pt>
                <c:pt idx="45">
                  <c:v>9.8206917248105441</c:v>
                </c:pt>
                <c:pt idx="46">
                  <c:v>10.208937467469696</c:v>
                </c:pt>
                <c:pt idx="47">
                  <c:v>10.349650349650361</c:v>
                </c:pt>
                <c:pt idx="48">
                  <c:v>9.7101555085055082</c:v>
                </c:pt>
                <c:pt idx="49">
                  <c:v>11.628762787959076</c:v>
                </c:pt>
                <c:pt idx="50">
                  <c:v>12.473526619440563</c:v>
                </c:pt>
                <c:pt idx="51">
                  <c:v>13.56067767032647</c:v>
                </c:pt>
                <c:pt idx="52">
                  <c:v>15.407547444193995</c:v>
                </c:pt>
                <c:pt idx="53">
                  <c:v>14.385434657455392</c:v>
                </c:pt>
                <c:pt idx="54">
                  <c:v>13.644115974985809</c:v>
                </c:pt>
                <c:pt idx="55">
                  <c:v>13.613445378151283</c:v>
                </c:pt>
                <c:pt idx="56">
                  <c:v>12.241498959056216</c:v>
                </c:pt>
                <c:pt idx="57">
                  <c:v>10.616204399508121</c:v>
                </c:pt>
                <c:pt idx="58">
                  <c:v>8.5683443529888166</c:v>
                </c:pt>
                <c:pt idx="59">
                  <c:v>7.4311253418717769</c:v>
                </c:pt>
                <c:pt idx="60">
                  <c:v>8.1586477673521074</c:v>
                </c:pt>
                <c:pt idx="61">
                  <c:v>8.413001912045857</c:v>
                </c:pt>
                <c:pt idx="62">
                  <c:v>6.109992857606656</c:v>
                </c:pt>
                <c:pt idx="63">
                  <c:v>4.7381226789601669</c:v>
                </c:pt>
                <c:pt idx="64">
                  <c:v>3.7739415322580783</c:v>
                </c:pt>
                <c:pt idx="65">
                  <c:v>4.6366782006920175</c:v>
                </c:pt>
                <c:pt idx="66">
                  <c:v>4.3459229614807242</c:v>
                </c:pt>
                <c:pt idx="67">
                  <c:v>3.0510355029585696</c:v>
                </c:pt>
                <c:pt idx="68">
                  <c:v>4.7298132805737794</c:v>
                </c:pt>
                <c:pt idx="69">
                  <c:v>5.064229249011845</c:v>
                </c:pt>
                <c:pt idx="70">
                  <c:v>7.0904797414864618</c:v>
                </c:pt>
                <c:pt idx="71">
                  <c:v>6.5383421297733832</c:v>
                </c:pt>
                <c:pt idx="72">
                  <c:v>5.9804343813449918</c:v>
                </c:pt>
                <c:pt idx="73">
                  <c:v>4.9078635285531931</c:v>
                </c:pt>
                <c:pt idx="74">
                  <c:v>5.8193611553053444</c:v>
                </c:pt>
                <c:pt idx="75">
                  <c:v>4.6949504829441224</c:v>
                </c:pt>
                <c:pt idx="76">
                  <c:v>3.2238479752291909</c:v>
                </c:pt>
                <c:pt idx="77">
                  <c:v>0.84776334776333329</c:v>
                </c:pt>
                <c:pt idx="78">
                  <c:v>-0.97680829388147572</c:v>
                </c:pt>
                <c:pt idx="79">
                  <c:v>-3.4750882229798492</c:v>
                </c:pt>
                <c:pt idx="80">
                  <c:v>-6.7831631147057436</c:v>
                </c:pt>
                <c:pt idx="81">
                  <c:v>-9.9282859158241195</c:v>
                </c:pt>
                <c:pt idx="82">
                  <c:v>-13.485754076481143</c:v>
                </c:pt>
                <c:pt idx="83">
                  <c:v>-14.599603683412994</c:v>
                </c:pt>
                <c:pt idx="84">
                  <c:v>-17.5791001451379</c:v>
                </c:pt>
                <c:pt idx="85">
                  <c:v>-20.057971014492765</c:v>
                </c:pt>
                <c:pt idx="86">
                  <c:v>-22.36164922222865</c:v>
                </c:pt>
                <c:pt idx="87">
                  <c:v>-22.9709214060493</c:v>
                </c:pt>
                <c:pt idx="88">
                  <c:v>-25.149982355017059</c:v>
                </c:pt>
                <c:pt idx="89">
                  <c:v>-25.904727836403737</c:v>
                </c:pt>
                <c:pt idx="90">
                  <c:v>-26.785282014040178</c:v>
                </c:pt>
                <c:pt idx="91">
                  <c:v>-27.103730325938784</c:v>
                </c:pt>
                <c:pt idx="92">
                  <c:v>-28.068397720075978</c:v>
                </c:pt>
                <c:pt idx="93">
                  <c:v>-27.612086406056264</c:v>
                </c:pt>
                <c:pt idx="94">
                  <c:v>-27.82212086659068</c:v>
                </c:pt>
                <c:pt idx="95">
                  <c:v>-28.608476079983632</c:v>
                </c:pt>
                <c:pt idx="96">
                  <c:v>-28.210185250405004</c:v>
                </c:pt>
                <c:pt idx="97">
                  <c:v>-28.339376359680926</c:v>
                </c:pt>
                <c:pt idx="98">
                  <c:v>-29.360941456874713</c:v>
                </c:pt>
                <c:pt idx="99">
                  <c:v>-31.807155852031514</c:v>
                </c:pt>
                <c:pt idx="100">
                  <c:v>-32.86971554298286</c:v>
                </c:pt>
                <c:pt idx="101">
                  <c:v>-34.872867718056</c:v>
                </c:pt>
                <c:pt idx="102">
                  <c:v>-36.419242850057863</c:v>
                </c:pt>
                <c:pt idx="103">
                  <c:v>-37.351241074464461</c:v>
                </c:pt>
                <c:pt idx="104">
                  <c:v>-37.744321183306916</c:v>
                </c:pt>
                <c:pt idx="105">
                  <c:v>-39.100252434186814</c:v>
                </c:pt>
                <c:pt idx="106">
                  <c:v>-39.763962457020732</c:v>
                </c:pt>
                <c:pt idx="107">
                  <c:v>-40.541057260300164</c:v>
                </c:pt>
                <c:pt idx="108">
                  <c:v>-41.503139717425427</c:v>
                </c:pt>
                <c:pt idx="109">
                  <c:v>-42.430682048168386</c:v>
                </c:pt>
                <c:pt idx="110">
                  <c:v>-43.230704344158589</c:v>
                </c:pt>
                <c:pt idx="111">
                  <c:v>-43.219208537127621</c:v>
                </c:pt>
                <c:pt idx="112">
                  <c:v>-43.322018026454401</c:v>
                </c:pt>
                <c:pt idx="113">
                  <c:v>-42.154682480850006</c:v>
                </c:pt>
                <c:pt idx="114">
                  <c:v>-40.509620384815378</c:v>
                </c:pt>
                <c:pt idx="115">
                  <c:v>-39.402985074626862</c:v>
                </c:pt>
                <c:pt idx="116">
                  <c:v>-37.279027011738073</c:v>
                </c:pt>
                <c:pt idx="117">
                  <c:v>-35.29237601776461</c:v>
                </c:pt>
                <c:pt idx="118">
                  <c:v>-31.965442764578839</c:v>
                </c:pt>
                <c:pt idx="119">
                  <c:v>-28.456591639871391</c:v>
                </c:pt>
                <c:pt idx="120">
                  <c:v>-23.851056692385114</c:v>
                </c:pt>
                <c:pt idx="121">
                  <c:v>-18.333626296361388</c:v>
                </c:pt>
                <c:pt idx="122">
                  <c:v>-10.661218424962854</c:v>
                </c:pt>
                <c:pt idx="123">
                  <c:v>-2.4667188723570774</c:v>
                </c:pt>
                <c:pt idx="124">
                  <c:v>3.9239983477901745</c:v>
                </c:pt>
                <c:pt idx="125">
                  <c:v>6.6851772746689306</c:v>
                </c:pt>
                <c:pt idx="126">
                  <c:v>7.2770979020978928</c:v>
                </c:pt>
                <c:pt idx="127">
                  <c:v>8.9565606806986153</c:v>
                </c:pt>
                <c:pt idx="128">
                  <c:v>8.2750845546786849</c:v>
                </c:pt>
                <c:pt idx="129">
                  <c:v>9.0825897963852498</c:v>
                </c:pt>
                <c:pt idx="130">
                  <c:v>7.6190476190476346</c:v>
                </c:pt>
                <c:pt idx="131">
                  <c:v>5.8651685393258646</c:v>
                </c:pt>
                <c:pt idx="132">
                  <c:v>2.6431718061674161</c:v>
                </c:pt>
                <c:pt idx="133">
                  <c:v>-1.5497201894102375</c:v>
                </c:pt>
                <c:pt idx="134">
                  <c:v>-7.2141372141372244</c:v>
                </c:pt>
                <c:pt idx="135">
                  <c:v>-13.327980730630273</c:v>
                </c:pt>
                <c:pt idx="136">
                  <c:v>-14.904610492845791</c:v>
                </c:pt>
                <c:pt idx="137">
                  <c:v>-14.414414414414395</c:v>
                </c:pt>
                <c:pt idx="138">
                  <c:v>-12.853941739661835</c:v>
                </c:pt>
                <c:pt idx="139">
                  <c:v>-12.022194821208402</c:v>
                </c:pt>
                <c:pt idx="140">
                  <c:v>-11.245314452311533</c:v>
                </c:pt>
                <c:pt idx="141">
                  <c:v>-10.570469798657726</c:v>
                </c:pt>
                <c:pt idx="142">
                  <c:v>-10.219131900547822</c:v>
                </c:pt>
                <c:pt idx="143">
                  <c:v>-8.6181277860326873</c:v>
                </c:pt>
                <c:pt idx="144">
                  <c:v>-6.2231759656652343</c:v>
                </c:pt>
                <c:pt idx="145">
                  <c:v>-3.2356799300393675</c:v>
                </c:pt>
                <c:pt idx="146">
                  <c:v>4.481290611697375E-2</c:v>
                </c:pt>
                <c:pt idx="147">
                  <c:v>5.4654932839277421</c:v>
                </c:pt>
                <c:pt idx="148">
                  <c:v>8.500700607192897</c:v>
                </c:pt>
                <c:pt idx="149">
                  <c:v>10.923976608187132</c:v>
                </c:pt>
                <c:pt idx="150">
                  <c:v>12.809724170172942</c:v>
                </c:pt>
                <c:pt idx="151">
                  <c:v>15.043214202289178</c:v>
                </c:pt>
                <c:pt idx="152">
                  <c:v>18.864382918817441</c:v>
                </c:pt>
                <c:pt idx="153">
                  <c:v>22.115384615384627</c:v>
                </c:pt>
                <c:pt idx="154">
                  <c:v>23.938042712978174</c:v>
                </c:pt>
                <c:pt idx="155">
                  <c:v>24.343786295005799</c:v>
                </c:pt>
                <c:pt idx="156">
                  <c:v>23.935926773455378</c:v>
                </c:pt>
                <c:pt idx="157">
                  <c:v>25.07907817442387</c:v>
                </c:pt>
                <c:pt idx="158">
                  <c:v>26.74132138857783</c:v>
                </c:pt>
                <c:pt idx="159">
                  <c:v>26.174791392182712</c:v>
                </c:pt>
                <c:pt idx="160">
                  <c:v>25.355144210073163</c:v>
                </c:pt>
                <c:pt idx="161">
                  <c:v>24.188106284268244</c:v>
                </c:pt>
                <c:pt idx="162">
                  <c:v>23.684210526315795</c:v>
                </c:pt>
                <c:pt idx="163">
                  <c:v>22.659898477157341</c:v>
                </c:pt>
                <c:pt idx="164">
                  <c:v>19.166995657323355</c:v>
                </c:pt>
                <c:pt idx="165">
                  <c:v>15.728826579604387</c:v>
                </c:pt>
                <c:pt idx="166">
                  <c:v>16.152243893202026</c:v>
                </c:pt>
                <c:pt idx="167">
                  <c:v>15.393237436951225</c:v>
                </c:pt>
                <c:pt idx="168">
                  <c:v>13.903249630723764</c:v>
                </c:pt>
                <c:pt idx="169">
                  <c:v>10.78395953757223</c:v>
                </c:pt>
                <c:pt idx="170">
                  <c:v>8.7471284679271832</c:v>
                </c:pt>
                <c:pt idx="171">
                  <c:v>8.0577793247476279</c:v>
                </c:pt>
                <c:pt idx="172">
                  <c:v>7.125686813186789</c:v>
                </c:pt>
                <c:pt idx="173">
                  <c:v>5.9432840889794392</c:v>
                </c:pt>
                <c:pt idx="174">
                  <c:v>5.1767465237058161</c:v>
                </c:pt>
                <c:pt idx="175">
                  <c:v>4.1714947856315518</c:v>
                </c:pt>
                <c:pt idx="176">
                  <c:v>5.4497266854397708</c:v>
                </c:pt>
                <c:pt idx="177">
                  <c:v>7.168934616661133</c:v>
                </c:pt>
                <c:pt idx="178">
                  <c:v>4.6951418324095329</c:v>
                </c:pt>
                <c:pt idx="179">
                  <c:v>4.8729156548486685</c:v>
                </c:pt>
                <c:pt idx="180">
                  <c:v>6.2733019938401782</c:v>
                </c:pt>
                <c:pt idx="181">
                  <c:v>6.8971139735855473</c:v>
                </c:pt>
                <c:pt idx="182">
                  <c:v>6.2560935976600547</c:v>
                </c:pt>
                <c:pt idx="183">
                  <c:v>6.716057336124976</c:v>
                </c:pt>
                <c:pt idx="184">
                  <c:v>7.100496874499143</c:v>
                </c:pt>
                <c:pt idx="185">
                  <c:v>8.4628946946626371</c:v>
                </c:pt>
                <c:pt idx="186">
                  <c:v>9.4616119783370607</c:v>
                </c:pt>
                <c:pt idx="187">
                  <c:v>10.535515652312071</c:v>
                </c:pt>
                <c:pt idx="188">
                  <c:v>10.320452403393006</c:v>
                </c:pt>
                <c:pt idx="189">
                  <c:v>8.8262620006193373</c:v>
                </c:pt>
                <c:pt idx="190">
                  <c:v>10.946745562130175</c:v>
                </c:pt>
                <c:pt idx="191">
                  <c:v>10.311824637233698</c:v>
                </c:pt>
                <c:pt idx="192">
                  <c:v>9.5790115924343979</c:v>
                </c:pt>
                <c:pt idx="193">
                  <c:v>12.233068944478347</c:v>
                </c:pt>
                <c:pt idx="194">
                  <c:v>13.947086710506241</c:v>
                </c:pt>
                <c:pt idx="195">
                  <c:v>12.903712647147628</c:v>
                </c:pt>
                <c:pt idx="196">
                  <c:v>12.511224184375962</c:v>
                </c:pt>
                <c:pt idx="197">
                  <c:v>11.925520910299994</c:v>
                </c:pt>
                <c:pt idx="198">
                  <c:v>10.33178114086148</c:v>
                </c:pt>
                <c:pt idx="199">
                  <c:v>9.0138010350776341</c:v>
                </c:pt>
                <c:pt idx="200">
                  <c:v>8.3155346717926903</c:v>
                </c:pt>
                <c:pt idx="201">
                  <c:v>10.301650540694411</c:v>
                </c:pt>
                <c:pt idx="202">
                  <c:v>9.3052631578947569</c:v>
                </c:pt>
                <c:pt idx="203">
                  <c:v>9.3618807724601254</c:v>
                </c:pt>
                <c:pt idx="204">
                  <c:v>9.1870824053452083</c:v>
                </c:pt>
                <c:pt idx="205">
                  <c:v>6.7137809187278776</c:v>
                </c:pt>
                <c:pt idx="206">
                  <c:v>6.3615622064152149</c:v>
                </c:pt>
                <c:pt idx="207">
                  <c:v>6.5231920866194173</c:v>
                </c:pt>
                <c:pt idx="208">
                  <c:v>6.8901303538174972</c:v>
                </c:pt>
                <c:pt idx="209">
                  <c:v>7.2616847108528901</c:v>
                </c:pt>
                <c:pt idx="210">
                  <c:v>8.045370614613546</c:v>
                </c:pt>
                <c:pt idx="211">
                  <c:v>9.5608598180139808</c:v>
                </c:pt>
                <c:pt idx="212">
                  <c:v>9.8856316550545387</c:v>
                </c:pt>
                <c:pt idx="213">
                  <c:v>8.1269349845201049</c:v>
                </c:pt>
                <c:pt idx="214">
                  <c:v>8.7185413456599861</c:v>
                </c:pt>
                <c:pt idx="215">
                  <c:v>8.6244401791426952</c:v>
                </c:pt>
                <c:pt idx="216">
                  <c:v>9.0897501274859565</c:v>
                </c:pt>
                <c:pt idx="217">
                  <c:v>9.4370860927152336</c:v>
                </c:pt>
                <c:pt idx="218">
                  <c:v>8.8075709779180045</c:v>
                </c:pt>
                <c:pt idx="219">
                  <c:v>9.2357886811394394</c:v>
                </c:pt>
                <c:pt idx="220">
                  <c:v>9.7934295669487312</c:v>
                </c:pt>
                <c:pt idx="221">
                  <c:v>8.5672082717872939</c:v>
                </c:pt>
                <c:pt idx="222">
                  <c:v>7.958984375</c:v>
                </c:pt>
                <c:pt idx="223">
                  <c:v>6.776600866634567</c:v>
                </c:pt>
                <c:pt idx="224">
                  <c:v>6.4242134226582266</c:v>
                </c:pt>
                <c:pt idx="225">
                  <c:v>6.0367454068241244</c:v>
                </c:pt>
                <c:pt idx="226">
                  <c:v>3.7203259714184185</c:v>
                </c:pt>
                <c:pt idx="227">
                  <c:v>3.1570267404876802</c:v>
                </c:pt>
                <c:pt idx="228">
                  <c:v>2.8280939581628957</c:v>
                </c:pt>
                <c:pt idx="229">
                  <c:v>1.5128593040847136</c:v>
                </c:pt>
                <c:pt idx="230">
                  <c:v>0.83497622637129609</c:v>
                </c:pt>
                <c:pt idx="231">
                  <c:v>-0.51694428489376776</c:v>
                </c:pt>
                <c:pt idx="232">
                  <c:v>-3.1055196645132099</c:v>
                </c:pt>
                <c:pt idx="233">
                  <c:v>-3.1405895691609942</c:v>
                </c:pt>
                <c:pt idx="234">
                  <c:v>-3.1772953414744478</c:v>
                </c:pt>
                <c:pt idx="235">
                  <c:v>-3.4607146883102331</c:v>
                </c:pt>
                <c:pt idx="236">
                  <c:v>-3.1587230215827447</c:v>
                </c:pt>
                <c:pt idx="237">
                  <c:v>-2.5652565256525719</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2-C46D-4863-9524-D57A531262CE}"/>
            </c:ext>
          </c:extLst>
        </c:ser>
        <c:ser>
          <c:idx val="5"/>
          <c:order val="5"/>
          <c:tx>
            <c:strRef>
              <c:f>'HS2FAM Data'!$R$2</c:f>
              <c:strCache>
                <c:ptCount val="1"/>
                <c:pt idx="0">
                  <c:v>4.2%</c:v>
                </c:pt>
              </c:strCache>
            </c:strRef>
          </c:tx>
          <c:marker>
            <c:symbol val="none"/>
          </c:marker>
          <c:dLbls>
            <c:dLbl>
              <c:idx val="215"/>
              <c:layout>
                <c:manualLayout>
                  <c:x val="-1.039292604736326E-16"/>
                  <c:y val="-9.8039215686274803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C46D-4863-9524-D57A531262CE}"/>
                </c:ext>
              </c:extLst>
            </c:dLbl>
            <c:dLbl>
              <c:idx val="216"/>
              <c:layout>
                <c:manualLayout>
                  <c:x val="0"/>
                  <c:y val="-5.882352941176470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C46D-4863-9524-D57A531262CE}"/>
                </c:ext>
              </c:extLst>
            </c:dLbl>
            <c:dLbl>
              <c:idx val="223"/>
              <c:layout>
                <c:manualLayout>
                  <c:x val="1.4124293785310734E-3"/>
                  <c:y val="-3.921568627450980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6542-4CB0-A6B5-19AF5E512C0E}"/>
                </c:ext>
              </c:extLst>
            </c:dLbl>
            <c:dLbl>
              <c:idx val="224"/>
              <c:layout>
                <c:manualLayout>
                  <c:x val="2.8725314183122826E-3"/>
                  <c:y val="-2.661123009625361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F964-4AA7-BF94-A92F0D9F4FF1}"/>
                </c:ext>
              </c:extLst>
            </c:dLbl>
            <c:dLbl>
              <c:idx val="225"/>
              <c:layout>
                <c:manualLayout>
                  <c:x val="0"/>
                  <c:y val="-2.993763385828524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AA98-4ACC-91D5-9A543A193A31}"/>
                </c:ext>
              </c:extLst>
            </c:dLbl>
            <c:dLbl>
              <c:idx val="226"/>
              <c:layout>
                <c:manualLayout>
                  <c:x val="-2.872531418312388E-3"/>
                  <c:y val="2.486683253285740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C46D-4863-9524-D57A531262CE}"/>
                </c:ext>
              </c:extLst>
            </c:dLbl>
            <c:dLbl>
              <c:idx val="229"/>
              <c:layout>
                <c:manualLayout>
                  <c:x val="-1.1490125673249656E-2"/>
                  <c:y val="4.324324890641196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B268-4AAB-BE08-EE8D70C4B769}"/>
                </c:ext>
              </c:extLst>
            </c:dLbl>
            <c:dLbl>
              <c:idx val="230"/>
              <c:layout>
                <c:manualLayout>
                  <c:x val="-5.745062836624776E-3"/>
                  <c:y val="1.995842257219010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B177-4F82-BE28-C858A31049DE}"/>
                </c:ext>
              </c:extLst>
            </c:dLbl>
            <c:dLbl>
              <c:idx val="231"/>
              <c:layout>
                <c:manualLayout>
                  <c:x val="-1.436265709156194E-3"/>
                  <c:y val="6.320167147860213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B040-45C2-B37F-F8941EAB0648}"/>
                </c:ext>
              </c:extLst>
            </c:dLbl>
            <c:dLbl>
              <c:idx val="234"/>
              <c:layout>
                <c:manualLayout>
                  <c:x val="0"/>
                  <c:y val="0.10311851662298245"/>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737A-4823-8005-156809A55A82}"/>
                </c:ext>
              </c:extLst>
            </c:dLbl>
            <c:dLbl>
              <c:idx val="235"/>
              <c:layout>
                <c:manualLayout>
                  <c:x val="7.1813285457808639E-3"/>
                  <c:y val="-3.3264037620316912E-2"/>
                </c:manualLayout>
              </c:layout>
              <c:tx>
                <c:rich>
                  <a:bodyPr/>
                  <a:lstStyle/>
                  <a:p>
                    <a:fld id="{62321DE8-C875-45C9-ACBA-D72F8FA1A431}" type="SERIESNAME">
                      <a:rPr lang="en-US">
                        <a:highlight>
                          <a:srgbClr val="FFFF00"/>
                        </a:highlight>
                      </a:rPr>
                      <a:pPr/>
                      <a:t>[SERIES NAME]</a:t>
                    </a:fld>
                    <a:endParaRPr lang="en-US"/>
                  </a:p>
                </c:rich>
              </c:tx>
              <c:dLblPos val="r"/>
              <c:showLegendKey val="0"/>
              <c:showVal val="0"/>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757-49EE-8F73-567833D672E3}"/>
                </c:ext>
              </c:extLst>
            </c:dLbl>
            <c:dLbl>
              <c:idx val="236"/>
              <c:layout>
                <c:manualLayout>
                  <c:x val="4.3087971274684764E-3"/>
                  <c:y val="-4.989605643047544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6BFD-4D5C-9821-F7B3023E0A9D}"/>
                </c:ext>
              </c:extLst>
            </c:dLbl>
            <c:dLbl>
              <c:idx val="237"/>
              <c:layout>
                <c:manualLayout>
                  <c:x val="1.436265709156194E-3"/>
                  <c:y val="-2.240843680762673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C46D-4863-9524-D57A531262CE}"/>
                </c:ext>
              </c:extLst>
            </c:dLbl>
            <c:spPr>
              <a:noFill/>
              <a:ln>
                <a:noFill/>
              </a:ln>
              <a:effectLst/>
            </c:spPr>
            <c:txPr>
              <a:bodyPr/>
              <a:lstStyle/>
              <a:p>
                <a:pPr>
                  <a:defRPr sz="2000">
                    <a:solidFill>
                      <a:srgbClr val="5F5F5F"/>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'HS2FAM Data'!$R$495:$R$794</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4.2045947117468501</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7-C46D-4863-9524-D57A531262CE}"/>
            </c:ext>
          </c:extLst>
        </c:ser>
        <c:ser>
          <c:idx val="7"/>
          <c:order val="7"/>
          <c:tx>
            <c:strRef>
              <c:f>'HS2FAM Data'!$T$2</c:f>
              <c:strCache>
                <c:ptCount val="1"/>
                <c:pt idx="0">
                  <c:v>-2.6%</c:v>
                </c:pt>
              </c:strCache>
            </c:strRef>
          </c:tx>
          <c:marker>
            <c:symbol val="none"/>
          </c:marker>
          <c:dLbls>
            <c:dLbl>
              <c:idx val="215"/>
              <c:layout>
                <c:manualLayout>
                  <c:x val="-1.039292604736326E-16"/>
                  <c:y val="-6.862745098039219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C46D-4863-9524-D57A531262CE}"/>
                </c:ext>
              </c:extLst>
            </c:dLbl>
            <c:dLbl>
              <c:idx val="219"/>
              <c:layout>
                <c:manualLayout>
                  <c:x val="0"/>
                  <c:y val="-4.901960784313728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C46D-4863-9524-D57A531262CE}"/>
                </c:ext>
              </c:extLst>
            </c:dLbl>
            <c:dLbl>
              <c:idx val="223"/>
              <c:layout>
                <c:manualLayout>
                  <c:x val="1.4124293785310734E-3"/>
                  <c:y val="-7.189542483660130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6542-4CB0-A6B5-19AF5E512C0E}"/>
                </c:ext>
              </c:extLst>
            </c:dLbl>
            <c:dLbl>
              <c:idx val="224"/>
              <c:layout>
                <c:manualLayout>
                  <c:x val="2.8725314183122826E-3"/>
                  <c:y val="-7.318088276469729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F964-4AA7-BF94-A92F0D9F4FF1}"/>
                </c:ext>
              </c:extLst>
            </c:dLbl>
            <c:dLbl>
              <c:idx val="225"/>
              <c:layout>
                <c:manualLayout>
                  <c:x val="0"/>
                  <c:y val="-6.320167147860218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AA98-4ACC-91D5-9A543A193A31}"/>
                </c:ext>
              </c:extLst>
            </c:dLbl>
            <c:dLbl>
              <c:idx val="226"/>
              <c:layout>
                <c:manualLayout>
                  <c:x val="0"/>
                  <c:y val="-3.326403762031697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0CCE-40B6-89C0-01B73DC611C6}"/>
                </c:ext>
              </c:extLst>
            </c:dLbl>
            <c:dLbl>
              <c:idx val="227"/>
              <c:layout>
                <c:manualLayout>
                  <c:x val="1.0053859964093357E-2"/>
                  <c:y val="-3.991684514438032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BD7B-4F7F-802C-5D828C4D3EFE}"/>
                </c:ext>
              </c:extLst>
            </c:dLbl>
            <c:dLbl>
              <c:idx val="229"/>
              <c:layout>
                <c:manualLayout>
                  <c:x val="-2.8725314183124929E-3"/>
                  <c:y val="-5.6548863954538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B268-4AAB-BE08-EE8D70C4B769}"/>
                </c:ext>
              </c:extLst>
            </c:dLbl>
            <c:dLbl>
              <c:idx val="230"/>
              <c:layout>
                <c:manualLayout>
                  <c:x val="0"/>
                  <c:y val="-4.324324890641205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B177-4F82-BE28-C858A31049DE}"/>
                </c:ext>
              </c:extLst>
            </c:dLbl>
            <c:dLbl>
              <c:idx val="231"/>
              <c:layout>
                <c:manualLayout>
                  <c:x val="-1.0532493528214745E-16"/>
                  <c:y val="3.32640376203169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B040-45C2-B37F-F8941EAB0648}"/>
                </c:ext>
              </c:extLst>
            </c:dLbl>
            <c:dLbl>
              <c:idx val="234"/>
              <c:layout>
                <c:manualLayout>
                  <c:x val="1.436265709156194E-3"/>
                  <c:y val="3.32640376203169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737A-4823-8005-156809A55A82}"/>
                </c:ext>
              </c:extLst>
            </c:dLbl>
            <c:dLbl>
              <c:idx val="235"/>
              <c:layout>
                <c:manualLayout>
                  <c:x val="0"/>
                  <c:y val="3.659044138234863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9757-49EE-8F73-567833D672E3}"/>
                </c:ext>
              </c:extLst>
            </c:dLbl>
            <c:dLbl>
              <c:idx val="236"/>
              <c:layout>
                <c:manualLayout>
                  <c:x val="-4.3087971274686871E-3"/>
                  <c:y val="4.324324890641196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6BFD-4D5C-9821-F7B3023E0A9D}"/>
                </c:ext>
              </c:extLst>
            </c:dLbl>
            <c:dLbl>
              <c:idx val="237"/>
              <c:layout>
                <c:manualLayout>
                  <c:x val="-7.1813285457809697E-3"/>
                  <c:y val="6.302644595759437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C46D-4863-9524-D57A531262CE}"/>
                </c:ext>
              </c:extLst>
            </c:dLbl>
            <c:spPr>
              <a:noFill/>
              <a:ln>
                <a:noFill/>
              </a:ln>
              <a:effectLst/>
            </c:spPr>
            <c:txPr>
              <a:bodyPr/>
              <a:lstStyle/>
              <a:p>
                <a:pPr>
                  <a:defRPr sz="2000">
                    <a:solidFill>
                      <a:srgbClr val="08A685"/>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'HS2FAM Data'!$T$495:$T$794</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-2.5652565256525719</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A-C46D-4863-9524-D57A531262CE}"/>
            </c:ext>
          </c:extLst>
        </c:ser>
        <c:dLbls>
          <c:showLegendKey val="0"/>
          <c:showVal val="0"/>
          <c:showCatName val="0"/>
          <c:showSerName val="0"/>
          <c:showPercent val="0"/>
          <c:showBubbleSize val="0"/>
        </c:dLbls>
        <c:marker val="1"/>
        <c:smooth val="0"/>
        <c:axId val="1775068160"/>
        <c:axId val="1770704832"/>
      </c:lineChart>
      <c:lineChart>
        <c:grouping val="standard"/>
        <c:varyColors val="0"/>
        <c:ser>
          <c:idx val="1"/>
          <c:order val="1"/>
          <c:tx>
            <c:v>3MMT</c:v>
          </c:tx>
          <c:spPr>
            <a:ln w="38100">
              <a:solidFill>
                <a:srgbClr val="5F5F5F"/>
              </a:solidFill>
              <a:prstDash val="solid"/>
            </a:ln>
          </c:spPr>
          <c:marker>
            <c:symbol val="none"/>
          </c:marker>
          <c:dLbls>
            <c:delete val="1"/>
          </c:dLbls>
          <c:cat>
            <c:strLit>
              <c:ptCount val="252"/>
              <c:pt idx="6">
                <c:v>'94</c:v>
              </c:pt>
              <c:pt idx="30">
                <c:v>'96</c:v>
              </c:pt>
              <c:pt idx="54">
                <c:v>'98</c:v>
              </c:pt>
              <c:pt idx="78">
                <c:v>'00</c:v>
              </c:pt>
              <c:pt idx="102">
                <c:v>'02</c:v>
              </c:pt>
              <c:pt idx="126">
                <c:v>'04</c:v>
              </c:pt>
              <c:pt idx="150">
                <c:v>'06</c:v>
              </c:pt>
              <c:pt idx="174">
                <c:v>'08</c:v>
              </c:pt>
              <c:pt idx="198">
                <c:v>'10</c:v>
              </c:pt>
              <c:pt idx="222">
                <c:v>'12</c:v>
              </c:pt>
              <c:pt idx="246">
                <c:v>'14</c:v>
              </c:pt>
            </c:strLit>
          </c:cat>
          <c:val>
            <c:numRef>
              <c:f>'HS2FAM Data'!$K$495:$K$794</c:f>
              <c:numCache>
                <c:formatCode>General</c:formatCode>
                <c:ptCount val="300"/>
                <c:pt idx="0">
                  <c:v>1.0684</c:v>
                </c:pt>
                <c:pt idx="1">
                  <c:v>1.0171999999999999</c:v>
                </c:pt>
                <c:pt idx="2">
                  <c:v>1.1128</c:v>
                </c:pt>
                <c:pt idx="3">
                  <c:v>1.2736000000000001</c:v>
                </c:pt>
                <c:pt idx="4">
                  <c:v>1.4128000000000001</c:v>
                </c:pt>
                <c:pt idx="5">
                  <c:v>1.4279999999999999</c:v>
                </c:pt>
                <c:pt idx="6">
                  <c:v>1.3744000000000001</c:v>
                </c:pt>
                <c:pt idx="7">
                  <c:v>1.3384</c:v>
                </c:pt>
                <c:pt idx="8">
                  <c:v>1.282</c:v>
                </c:pt>
                <c:pt idx="9">
                  <c:v>1.2932000000000001</c:v>
                </c:pt>
                <c:pt idx="10">
                  <c:v>1.194</c:v>
                </c:pt>
                <c:pt idx="11">
                  <c:v>1.1008</c:v>
                </c:pt>
                <c:pt idx="12">
                  <c:v>1.0036</c:v>
                </c:pt>
                <c:pt idx="13">
                  <c:v>0.99080000000000013</c:v>
                </c:pt>
                <c:pt idx="14">
                  <c:v>1.0952</c:v>
                </c:pt>
                <c:pt idx="15">
                  <c:v>1.2484000000000002</c:v>
                </c:pt>
                <c:pt idx="16">
                  <c:v>1.4092</c:v>
                </c:pt>
                <c:pt idx="17">
                  <c:v>1.4952000000000001</c:v>
                </c:pt>
                <c:pt idx="18">
                  <c:v>1.4883999999999999</c:v>
                </c:pt>
                <c:pt idx="19">
                  <c:v>1.4468000000000001</c:v>
                </c:pt>
                <c:pt idx="20">
                  <c:v>1.3644000000000001</c:v>
                </c:pt>
                <c:pt idx="21">
                  <c:v>1.3236000000000001</c:v>
                </c:pt>
                <c:pt idx="22">
                  <c:v>1.2243999999999999</c:v>
                </c:pt>
                <c:pt idx="23">
                  <c:v>1.1379999999999999</c:v>
                </c:pt>
                <c:pt idx="24">
                  <c:v>1.0356000000000001</c:v>
                </c:pt>
                <c:pt idx="25">
                  <c:v>1.0695999999999999</c:v>
                </c:pt>
                <c:pt idx="26">
                  <c:v>1.1732</c:v>
                </c:pt>
                <c:pt idx="27">
                  <c:v>1.3231999999999999</c:v>
                </c:pt>
                <c:pt idx="28">
                  <c:v>1.4616</c:v>
                </c:pt>
                <c:pt idx="29">
                  <c:v>1.544</c:v>
                </c:pt>
                <c:pt idx="30">
                  <c:v>1.556</c:v>
                </c:pt>
                <c:pt idx="31">
                  <c:v>1.4667999999999999</c:v>
                </c:pt>
                <c:pt idx="32">
                  <c:v>1.4424000000000001</c:v>
                </c:pt>
                <c:pt idx="33">
                  <c:v>1.4168000000000001</c:v>
                </c:pt>
                <c:pt idx="34">
                  <c:v>1.3816000000000002</c:v>
                </c:pt>
                <c:pt idx="35">
                  <c:v>1.2744</c:v>
                </c:pt>
                <c:pt idx="36">
                  <c:v>1.1828000000000001</c:v>
                </c:pt>
                <c:pt idx="37">
                  <c:v>1.1248</c:v>
                </c:pt>
                <c:pt idx="38">
                  <c:v>1.2163999999999999</c:v>
                </c:pt>
                <c:pt idx="39">
                  <c:v>1.3455999999999999</c:v>
                </c:pt>
                <c:pt idx="40">
                  <c:v>1.5279999999999998</c:v>
                </c:pt>
                <c:pt idx="41">
                  <c:v>1.6252</c:v>
                </c:pt>
                <c:pt idx="42">
                  <c:v>1.6836000000000002</c:v>
                </c:pt>
                <c:pt idx="43">
                  <c:v>1.6776</c:v>
                </c:pt>
                <c:pt idx="44">
                  <c:v>1.6480000000000001</c:v>
                </c:pt>
                <c:pt idx="45">
                  <c:v>1.6432</c:v>
                </c:pt>
                <c:pt idx="46">
                  <c:v>1.5984</c:v>
                </c:pt>
                <c:pt idx="47">
                  <c:v>1.5067999999999999</c:v>
                </c:pt>
                <c:pt idx="48">
                  <c:v>1.3384</c:v>
                </c:pt>
                <c:pt idx="49">
                  <c:v>1.2627999999999999</c:v>
                </c:pt>
                <c:pt idx="50">
                  <c:v>1.3803999999999998</c:v>
                </c:pt>
                <c:pt idx="51">
                  <c:v>1.5819999999999999</c:v>
                </c:pt>
                <c:pt idx="52">
                  <c:v>1.81</c:v>
                </c:pt>
                <c:pt idx="53">
                  <c:v>1.8228</c:v>
                </c:pt>
                <c:pt idx="54">
                  <c:v>1.8331999999999997</c:v>
                </c:pt>
                <c:pt idx="55">
                  <c:v>1.8184</c:v>
                </c:pt>
                <c:pt idx="56">
                  <c:v>1.7596000000000001</c:v>
                </c:pt>
                <c:pt idx="57">
                  <c:v>1.7231999999999998</c:v>
                </c:pt>
                <c:pt idx="58">
                  <c:v>1.5455999999999999</c:v>
                </c:pt>
                <c:pt idx="59">
                  <c:v>1.4792000000000001</c:v>
                </c:pt>
                <c:pt idx="60">
                  <c:v>1.3628</c:v>
                </c:pt>
                <c:pt idx="61">
                  <c:v>1.4032</c:v>
                </c:pt>
                <c:pt idx="62">
                  <c:v>1.4752000000000001</c:v>
                </c:pt>
                <c:pt idx="63">
                  <c:v>1.6240000000000001</c:v>
                </c:pt>
                <c:pt idx="64">
                  <c:v>1.8212000000000002</c:v>
                </c:pt>
                <c:pt idx="65">
                  <c:v>1.9387999999999999</c:v>
                </c:pt>
                <c:pt idx="66">
                  <c:v>1.9647999999999999</c:v>
                </c:pt>
                <c:pt idx="67">
                  <c:v>1.9175999999999997</c:v>
                </c:pt>
                <c:pt idx="68">
                  <c:v>1.8824000000000001</c:v>
                </c:pt>
                <c:pt idx="69">
                  <c:v>1.8532</c:v>
                </c:pt>
                <c:pt idx="70">
                  <c:v>1.7511999999999999</c:v>
                </c:pt>
                <c:pt idx="71">
                  <c:v>1.5668</c:v>
                </c:pt>
                <c:pt idx="72">
                  <c:v>1.448</c:v>
                </c:pt>
                <c:pt idx="73">
                  <c:v>1.41</c:v>
                </c:pt>
                <c:pt idx="74">
                  <c:v>1.5291999999999999</c:v>
                </c:pt>
                <c:pt idx="75">
                  <c:v>1.5844</c:v>
                </c:pt>
                <c:pt idx="76">
                  <c:v>1.722</c:v>
                </c:pt>
                <c:pt idx="77">
                  <c:v>1.7307999999999999</c:v>
                </c:pt>
                <c:pt idx="78">
                  <c:v>1.724</c:v>
                </c:pt>
                <c:pt idx="79">
                  <c:v>1.5720000000000001</c:v>
                </c:pt>
                <c:pt idx="80">
                  <c:v>1.4891999999999999</c:v>
                </c:pt>
                <c:pt idx="81">
                  <c:v>1.3728</c:v>
                </c:pt>
                <c:pt idx="82">
                  <c:v>1.2596000000000001</c:v>
                </c:pt>
                <c:pt idx="83">
                  <c:v>1.1119999999999999</c:v>
                </c:pt>
                <c:pt idx="84">
                  <c:v>0.99760000000000004</c:v>
                </c:pt>
                <c:pt idx="85">
                  <c:v>0.96240000000000003</c:v>
                </c:pt>
                <c:pt idx="86">
                  <c:v>1.0384</c:v>
                </c:pt>
                <c:pt idx="87">
                  <c:v>1.1823999999999999</c:v>
                </c:pt>
                <c:pt idx="88">
                  <c:v>1.2964</c:v>
                </c:pt>
                <c:pt idx="89">
                  <c:v>1.3315999999999999</c:v>
                </c:pt>
                <c:pt idx="90">
                  <c:v>1.2864</c:v>
                </c:pt>
                <c:pt idx="91">
                  <c:v>1.1872</c:v>
                </c:pt>
                <c:pt idx="92">
                  <c:v>1.0611999999999999</c:v>
                </c:pt>
                <c:pt idx="93">
                  <c:v>0.97039999999999993</c:v>
                </c:pt>
                <c:pt idx="94">
                  <c:v>0.85840000000000005</c:v>
                </c:pt>
                <c:pt idx="95">
                  <c:v>0.75320000000000009</c:v>
                </c:pt>
                <c:pt idx="96">
                  <c:v>0.63759999999999994</c:v>
                </c:pt>
                <c:pt idx="97">
                  <c:v>0.61080000000000001</c:v>
                </c:pt>
                <c:pt idx="98">
                  <c:v>0.64759999999999995</c:v>
                </c:pt>
                <c:pt idx="99">
                  <c:v>0.70399999999999996</c:v>
                </c:pt>
                <c:pt idx="100">
                  <c:v>0.76079999999999992</c:v>
                </c:pt>
                <c:pt idx="101">
                  <c:v>0.77559999999999996</c:v>
                </c:pt>
                <c:pt idx="102">
                  <c:v>0.76480000000000004</c:v>
                </c:pt>
                <c:pt idx="103">
                  <c:v>0.71800000000000008</c:v>
                </c:pt>
                <c:pt idx="104">
                  <c:v>0.65200000000000002</c:v>
                </c:pt>
                <c:pt idx="105">
                  <c:v>0.59560000000000002</c:v>
                </c:pt>
                <c:pt idx="106">
                  <c:v>0.50319999999999998</c:v>
                </c:pt>
                <c:pt idx="107">
                  <c:v>0.4128</c:v>
                </c:pt>
                <c:pt idx="108">
                  <c:v>0.32040000000000002</c:v>
                </c:pt>
                <c:pt idx="109">
                  <c:v>0.29359999999999997</c:v>
                </c:pt>
                <c:pt idx="110">
                  <c:v>0.31319999999999998</c:v>
                </c:pt>
                <c:pt idx="111">
                  <c:v>0.3624</c:v>
                </c:pt>
                <c:pt idx="112">
                  <c:v>0.42200000000000004</c:v>
                </c:pt>
                <c:pt idx="113">
                  <c:v>0.49480000000000002</c:v>
                </c:pt>
                <c:pt idx="114">
                  <c:v>0.55200000000000005</c:v>
                </c:pt>
                <c:pt idx="115">
                  <c:v>0.56759999999999999</c:v>
                </c:pt>
                <c:pt idx="116">
                  <c:v>0.55320000000000003</c:v>
                </c:pt>
                <c:pt idx="117">
                  <c:v>0.51359999999999995</c:v>
                </c:pt>
                <c:pt idx="118">
                  <c:v>0.48080000000000001</c:v>
                </c:pt>
                <c:pt idx="119">
                  <c:v>0.41880000000000001</c:v>
                </c:pt>
                <c:pt idx="120">
                  <c:v>0.38800000000000001</c:v>
                </c:pt>
                <c:pt idx="121">
                  <c:v>0.38800000000000001</c:v>
                </c:pt>
                <c:pt idx="122">
                  <c:v>0.4572</c:v>
                </c:pt>
                <c:pt idx="123">
                  <c:v>0.53920000000000001</c:v>
                </c:pt>
                <c:pt idx="124">
                  <c:v>0.57640000000000002</c:v>
                </c:pt>
                <c:pt idx="125">
                  <c:v>0.56879999999999997</c:v>
                </c:pt>
                <c:pt idx="126">
                  <c:v>0.52279999999999993</c:v>
                </c:pt>
                <c:pt idx="127">
                  <c:v>0.50119999999999998</c:v>
                </c:pt>
                <c:pt idx="128">
                  <c:v>0.47600000000000009</c:v>
                </c:pt>
                <c:pt idx="129">
                  <c:v>0.45720000000000005</c:v>
                </c:pt>
                <c:pt idx="130">
                  <c:v>0.43280000000000002</c:v>
                </c:pt>
                <c:pt idx="131">
                  <c:v>0.38240000000000002</c:v>
                </c:pt>
                <c:pt idx="132">
                  <c:v>0.3448</c:v>
                </c:pt>
                <c:pt idx="133">
                  <c:v>0.31920000000000004</c:v>
                </c:pt>
                <c:pt idx="134">
                  <c:v>0.35799999999999998</c:v>
                </c:pt>
                <c:pt idx="135">
                  <c:v>0.40239999999999998</c:v>
                </c:pt>
                <c:pt idx="136">
                  <c:v>0.45960000000000001</c:v>
                </c:pt>
                <c:pt idx="137">
                  <c:v>0.49360000000000004</c:v>
                </c:pt>
                <c:pt idx="138">
                  <c:v>0.50680000000000003</c:v>
                </c:pt>
                <c:pt idx="139">
                  <c:v>0.50080000000000002</c:v>
                </c:pt>
                <c:pt idx="140">
                  <c:v>0.4708</c:v>
                </c:pt>
                <c:pt idx="141">
                  <c:v>0.4516</c:v>
                </c:pt>
                <c:pt idx="142">
                  <c:v>0.42480000000000007</c:v>
                </c:pt>
                <c:pt idx="143">
                  <c:v>0.39960000000000001</c:v>
                </c:pt>
                <c:pt idx="144">
                  <c:v>0.38720000000000004</c:v>
                </c:pt>
                <c:pt idx="145">
                  <c:v>0.38519999999999999</c:v>
                </c:pt>
                <c:pt idx="146">
                  <c:v>0.42199999999999999</c:v>
                </c:pt>
                <c:pt idx="147">
                  <c:v>0.47599999999999998</c:v>
                </c:pt>
                <c:pt idx="148">
                  <c:v>0.54759999999999998</c:v>
                </c:pt>
                <c:pt idx="149">
                  <c:v>0.60440000000000005</c:v>
                </c:pt>
                <c:pt idx="150">
                  <c:v>0.61559999999999993</c:v>
                </c:pt>
                <c:pt idx="151">
                  <c:v>0.61240000000000006</c:v>
                </c:pt>
                <c:pt idx="152">
                  <c:v>0.60040000000000004</c:v>
                </c:pt>
                <c:pt idx="153">
                  <c:v>0.60399999999999998</c:v>
                </c:pt>
                <c:pt idx="154">
                  <c:v>0.56720000000000004</c:v>
                </c:pt>
                <c:pt idx="155">
                  <c:v>0.51440000000000008</c:v>
                </c:pt>
                <c:pt idx="156">
                  <c:v>0.4708</c:v>
                </c:pt>
                <c:pt idx="157">
                  <c:v>0.48720000000000002</c:v>
                </c:pt>
                <c:pt idx="158">
                  <c:v>0.5444</c:v>
                </c:pt>
                <c:pt idx="159">
                  <c:v>0.60799999999999998</c:v>
                </c:pt>
                <c:pt idx="160">
                  <c:v>0.66279999999999994</c:v>
                </c:pt>
                <c:pt idx="161">
                  <c:v>0.69639999999999991</c:v>
                </c:pt>
                <c:pt idx="162">
                  <c:v>0.70479999999999998</c:v>
                </c:pt>
                <c:pt idx="163">
                  <c:v>0.69919999999999993</c:v>
                </c:pt>
                <c:pt idx="164">
                  <c:v>0.65959999999999996</c:v>
                </c:pt>
                <c:pt idx="165">
                  <c:v>0.62680000000000002</c:v>
                </c:pt>
                <c:pt idx="166">
                  <c:v>0.60440000000000005</c:v>
                </c:pt>
                <c:pt idx="167">
                  <c:v>0.57040000000000002</c:v>
                </c:pt>
                <c:pt idx="168">
                  <c:v>0.52800000000000002</c:v>
                </c:pt>
                <c:pt idx="169">
                  <c:v>0.48680000000000001</c:v>
                </c:pt>
                <c:pt idx="170">
                  <c:v>0.53520000000000001</c:v>
                </c:pt>
                <c:pt idx="171">
                  <c:v>0.624</c:v>
                </c:pt>
                <c:pt idx="172">
                  <c:v>0.70520000000000005</c:v>
                </c:pt>
                <c:pt idx="173">
                  <c:v>0.73039999999999994</c:v>
                </c:pt>
                <c:pt idx="174">
                  <c:v>0.73239999999999994</c:v>
                </c:pt>
                <c:pt idx="175">
                  <c:v>0.7208</c:v>
                </c:pt>
                <c:pt idx="176">
                  <c:v>0.71040000000000003</c:v>
                </c:pt>
                <c:pt idx="177">
                  <c:v>0.69879999999999998</c:v>
                </c:pt>
                <c:pt idx="178">
                  <c:v>0.65599999999999992</c:v>
                </c:pt>
                <c:pt idx="179">
                  <c:v>0.61519999999999997</c:v>
                </c:pt>
                <c:pt idx="180">
                  <c:v>0.56719999999999993</c:v>
                </c:pt>
                <c:pt idx="181">
                  <c:v>0.54039999999999999</c:v>
                </c:pt>
                <c:pt idx="182">
                  <c:v>0.55959999999999999</c:v>
                </c:pt>
                <c:pt idx="183">
                  <c:v>0.65200000000000002</c:v>
                </c:pt>
                <c:pt idx="184">
                  <c:v>0.75560000000000005</c:v>
                </c:pt>
                <c:pt idx="185">
                  <c:v>0.82160000000000011</c:v>
                </c:pt>
                <c:pt idx="186">
                  <c:v>0.83080000000000009</c:v>
                </c:pt>
                <c:pt idx="187">
                  <c:v>0.83040000000000003</c:v>
                </c:pt>
                <c:pt idx="188">
                  <c:v>0.81279999999999997</c:v>
                </c:pt>
                <c:pt idx="189">
                  <c:v>0.7612000000000001</c:v>
                </c:pt>
                <c:pt idx="190">
                  <c:v>0.72360000000000002</c:v>
                </c:pt>
                <c:pt idx="191">
                  <c:v>0.66439999999999999</c:v>
                </c:pt>
                <c:pt idx="192">
                  <c:v>0.62960000000000005</c:v>
                </c:pt>
                <c:pt idx="193">
                  <c:v>0.63360000000000005</c:v>
                </c:pt>
                <c:pt idx="194">
                  <c:v>0.68159999999999998</c:v>
                </c:pt>
                <c:pt idx="195">
                  <c:v>0.77079999999999993</c:v>
                </c:pt>
                <c:pt idx="196">
                  <c:v>0.81959999999999988</c:v>
                </c:pt>
                <c:pt idx="197">
                  <c:v>0.87080000000000002</c:v>
                </c:pt>
                <c:pt idx="198">
                  <c:v>0.87119999999999997</c:v>
                </c:pt>
                <c:pt idx="199">
                  <c:v>0.85640000000000005</c:v>
                </c:pt>
                <c:pt idx="200">
                  <c:v>0.82600000000000007</c:v>
                </c:pt>
                <c:pt idx="201">
                  <c:v>0.82920000000000016</c:v>
                </c:pt>
                <c:pt idx="202">
                  <c:v>0.80560000000000009</c:v>
                </c:pt>
                <c:pt idx="203">
                  <c:v>0.74760000000000004</c:v>
                </c:pt>
                <c:pt idx="204">
                  <c:v>0.66639999999999999</c:v>
                </c:pt>
                <c:pt idx="205">
                  <c:v>0.65920000000000001</c:v>
                </c:pt>
                <c:pt idx="206">
                  <c:v>0.72560000000000002</c:v>
                </c:pt>
                <c:pt idx="207">
                  <c:v>0.82079999999999997</c:v>
                </c:pt>
                <c:pt idx="208">
                  <c:v>0.89320000000000022</c:v>
                </c:pt>
                <c:pt idx="209">
                  <c:v>0.95040000000000013</c:v>
                </c:pt>
                <c:pt idx="210">
                  <c:v>0.96040000000000014</c:v>
                </c:pt>
                <c:pt idx="211">
                  <c:v>0.96520000000000006</c:v>
                </c:pt>
                <c:pt idx="212">
                  <c:v>0.91999999999999993</c:v>
                </c:pt>
                <c:pt idx="213">
                  <c:v>0.9052</c:v>
                </c:pt>
                <c:pt idx="214">
                  <c:v>0.86919999999999997</c:v>
                </c:pt>
                <c:pt idx="215">
                  <c:v>0.79959999999999998</c:v>
                </c:pt>
                <c:pt idx="216">
                  <c:v>0.73640000000000005</c:v>
                </c:pt>
                <c:pt idx="217">
                  <c:v>0.70960000000000001</c:v>
                </c:pt>
                <c:pt idx="218">
                  <c:v>0.77919999999999989</c:v>
                </c:pt>
                <c:pt idx="219">
                  <c:v>0.87999999999999989</c:v>
                </c:pt>
                <c:pt idx="220">
                  <c:v>0.98519999999999996</c:v>
                </c:pt>
                <c:pt idx="221">
                  <c:v>1.0292000000000001</c:v>
                </c:pt>
                <c:pt idx="222">
                  <c:v>1.016</c:v>
                </c:pt>
                <c:pt idx="223">
                  <c:v>0.98439999999999994</c:v>
                </c:pt>
                <c:pt idx="224">
                  <c:v>0.95039999999999991</c:v>
                </c:pt>
                <c:pt idx="225">
                  <c:v>0.92280000000000006</c:v>
                </c:pt>
                <c:pt idx="226">
                  <c:v>0.83360000000000001</c:v>
                </c:pt>
                <c:pt idx="227">
                  <c:v>0.74400000000000011</c:v>
                </c:pt>
                <c:pt idx="228">
                  <c:v>0.70079999999999998</c:v>
                </c:pt>
                <c:pt idx="229">
                  <c:v>0.68599999999999994</c:v>
                </c:pt>
                <c:pt idx="230">
                  <c:v>0.75439999999999996</c:v>
                </c:pt>
                <c:pt idx="231">
                  <c:v>0.82440000000000002</c:v>
                </c:pt>
                <c:pt idx="232">
                  <c:v>0.91559999999999997</c:v>
                </c:pt>
                <c:pt idx="233">
                  <c:v>0.96839999999999993</c:v>
                </c:pt>
                <c:pt idx="234">
                  <c:v>0.97719999999999985</c:v>
                </c:pt>
                <c:pt idx="235">
                  <c:v>0.99040000000000006</c:v>
                </c:pt>
                <c:pt idx="236">
                  <c:v>0.97920000000000007</c:v>
                </c:pt>
                <c:pt idx="237">
                  <c:v>0.96160000000000001</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B-C46D-4863-9524-D57A531262CE}"/>
            </c:ext>
          </c:extLst>
        </c:ser>
        <c:ser>
          <c:idx val="2"/>
          <c:order val="3"/>
          <c:tx>
            <c:v>12MMT</c:v>
          </c:tx>
          <c:spPr>
            <a:ln w="57150">
              <a:solidFill>
                <a:srgbClr val="08A685"/>
              </a:solidFill>
              <a:prstDash val="solid"/>
            </a:ln>
            <a:effectLst>
              <a:outerShdw blurRad="50800" dist="50800" dir="5400000" algn="ctr" rotWithShape="0">
                <a:srgbClr val="000000">
                  <a:alpha val="99000"/>
                </a:srgbClr>
              </a:outerShdw>
            </a:effectLst>
          </c:spPr>
          <c:marker>
            <c:symbol val="none"/>
          </c:marker>
          <c:dLbls>
            <c:delete val="1"/>
          </c:dLbls>
          <c:cat>
            <c:strLit>
              <c:ptCount val="252"/>
              <c:pt idx="6">
                <c:v>'94</c:v>
              </c:pt>
              <c:pt idx="30">
                <c:v>'96</c:v>
              </c:pt>
              <c:pt idx="54">
                <c:v>'98</c:v>
              </c:pt>
              <c:pt idx="78">
                <c:v>'00</c:v>
              </c:pt>
              <c:pt idx="102">
                <c:v>'02</c:v>
              </c:pt>
              <c:pt idx="126">
                <c:v>'04</c:v>
              </c:pt>
              <c:pt idx="150">
                <c:v>'06</c:v>
              </c:pt>
              <c:pt idx="174">
                <c:v>'08</c:v>
              </c:pt>
              <c:pt idx="198">
                <c:v>'10</c:v>
              </c:pt>
              <c:pt idx="222">
                <c:v>'12</c:v>
              </c:pt>
              <c:pt idx="246">
                <c:v>'14</c:v>
              </c:pt>
            </c:strLit>
          </c:cat>
          <c:val>
            <c:numRef>
              <c:f>'HS2FAM Data'!$I$495:$I$794</c:f>
              <c:numCache>
                <c:formatCode>0.000</c:formatCode>
                <c:ptCount val="300"/>
                <c:pt idx="0">
                  <c:v>1.3007</c:v>
                </c:pt>
                <c:pt idx="1">
                  <c:v>1.3016000000000001</c:v>
                </c:pt>
                <c:pt idx="2">
                  <c:v>1.2935000000000001</c:v>
                </c:pt>
                <c:pt idx="3">
                  <c:v>1.2968</c:v>
                </c:pt>
                <c:pt idx="4">
                  <c:v>1.2928999999999999</c:v>
                </c:pt>
                <c:pt idx="5">
                  <c:v>1.2836999999999998</c:v>
                </c:pt>
                <c:pt idx="6">
                  <c:v>1.2688999999999999</c:v>
                </c:pt>
                <c:pt idx="7">
                  <c:v>1.2650999999999999</c:v>
                </c:pt>
                <c:pt idx="8">
                  <c:v>1.2569999999999999</c:v>
                </c:pt>
                <c:pt idx="9">
                  <c:v>1.2524000000000002</c:v>
                </c:pt>
                <c:pt idx="10">
                  <c:v>1.2406000000000001</c:v>
                </c:pt>
                <c:pt idx="11">
                  <c:v>1.2309000000000003</c:v>
                </c:pt>
                <c:pt idx="12">
                  <c:v>1.2362000000000002</c:v>
                </c:pt>
                <c:pt idx="13">
                  <c:v>1.234</c:v>
                </c:pt>
                <c:pt idx="14">
                  <c:v>1.2264999999999999</c:v>
                </c:pt>
                <c:pt idx="15">
                  <c:v>1.2299</c:v>
                </c:pt>
                <c:pt idx="16">
                  <c:v>1.2331000000000001</c:v>
                </c:pt>
                <c:pt idx="17">
                  <c:v>1.2433000000000001</c:v>
                </c:pt>
                <c:pt idx="18">
                  <c:v>1.2584</c:v>
                </c:pt>
                <c:pt idx="19">
                  <c:v>1.2602</c:v>
                </c:pt>
                <c:pt idx="20">
                  <c:v>1.2638999999999998</c:v>
                </c:pt>
                <c:pt idx="21">
                  <c:v>1.266</c:v>
                </c:pt>
                <c:pt idx="22">
                  <c:v>1.2678</c:v>
                </c:pt>
                <c:pt idx="23">
                  <c:v>1.2731999999999999</c:v>
                </c:pt>
                <c:pt idx="24">
                  <c:v>1.274</c:v>
                </c:pt>
                <c:pt idx="25">
                  <c:v>1.2874999999999996</c:v>
                </c:pt>
                <c:pt idx="26">
                  <c:v>1.2926999999999997</c:v>
                </c:pt>
                <c:pt idx="27">
                  <c:v>1.2927</c:v>
                </c:pt>
                <c:pt idx="28">
                  <c:v>1.3006</c:v>
                </c:pt>
                <c:pt idx="29">
                  <c:v>1.3048999999999999</c:v>
                </c:pt>
                <c:pt idx="30">
                  <c:v>1.3096000000000001</c:v>
                </c:pt>
                <c:pt idx="31">
                  <c:v>1.3055999999999999</c:v>
                </c:pt>
                <c:pt idx="32">
                  <c:v>1.3243999999999998</c:v>
                </c:pt>
                <c:pt idx="33">
                  <c:v>1.3329000000000002</c:v>
                </c:pt>
                <c:pt idx="34">
                  <c:v>1.3449</c:v>
                </c:pt>
                <c:pt idx="35">
                  <c:v>1.3584999999999998</c:v>
                </c:pt>
                <c:pt idx="36">
                  <c:v>1.3696999999999999</c:v>
                </c:pt>
                <c:pt idx="37">
                  <c:v>1.3587</c:v>
                </c:pt>
                <c:pt idx="38">
                  <c:v>1.3693000000000004</c:v>
                </c:pt>
                <c:pt idx="39">
                  <c:v>1.3753000000000002</c:v>
                </c:pt>
                <c:pt idx="40">
                  <c:v>1.3753</c:v>
                </c:pt>
                <c:pt idx="41">
                  <c:v>1.3895999999999999</c:v>
                </c:pt>
                <c:pt idx="42">
                  <c:v>1.4072</c:v>
                </c:pt>
                <c:pt idx="43">
                  <c:v>1.4279999999999999</c:v>
                </c:pt>
                <c:pt idx="44">
                  <c:v>1.4409999999999998</c:v>
                </c:pt>
                <c:pt idx="45">
                  <c:v>1.4638</c:v>
                </c:pt>
                <c:pt idx="46">
                  <c:v>1.4822</c:v>
                </c:pt>
                <c:pt idx="47">
                  <c:v>1.4990999999999999</c:v>
                </c:pt>
                <c:pt idx="48">
                  <c:v>1.5026999999999999</c:v>
                </c:pt>
                <c:pt idx="49">
                  <c:v>1.5167000000000002</c:v>
                </c:pt>
                <c:pt idx="50">
                  <c:v>1.5401</c:v>
                </c:pt>
                <c:pt idx="51">
                  <c:v>1.5618000000000001</c:v>
                </c:pt>
                <c:pt idx="52">
                  <c:v>1.5871999999999999</c:v>
                </c:pt>
                <c:pt idx="53">
                  <c:v>1.5895000000000001</c:v>
                </c:pt>
                <c:pt idx="54">
                  <c:v>1.5992000000000002</c:v>
                </c:pt>
                <c:pt idx="55">
                  <c:v>1.6224000000000001</c:v>
                </c:pt>
                <c:pt idx="56">
                  <c:v>1.6173999999999999</c:v>
                </c:pt>
                <c:pt idx="57">
                  <c:v>1.6192</c:v>
                </c:pt>
                <c:pt idx="58">
                  <c:v>1.6092</c:v>
                </c:pt>
                <c:pt idx="59">
                  <c:v>1.6104999999999998</c:v>
                </c:pt>
                <c:pt idx="60">
                  <c:v>1.6253</c:v>
                </c:pt>
                <c:pt idx="61">
                  <c:v>1.6442999999999999</c:v>
                </c:pt>
                <c:pt idx="62">
                  <c:v>1.6341999999999999</c:v>
                </c:pt>
                <c:pt idx="63">
                  <c:v>1.6357999999999999</c:v>
                </c:pt>
                <c:pt idx="64">
                  <c:v>1.6471</c:v>
                </c:pt>
                <c:pt idx="65">
                  <c:v>1.6632</c:v>
                </c:pt>
                <c:pt idx="66">
                  <c:v>1.6687000000000001</c:v>
                </c:pt>
                <c:pt idx="67">
                  <c:v>1.6718999999999999</c:v>
                </c:pt>
                <c:pt idx="68">
                  <c:v>1.6939000000000002</c:v>
                </c:pt>
                <c:pt idx="69">
                  <c:v>1.7011999999999998</c:v>
                </c:pt>
                <c:pt idx="70">
                  <c:v>1.7233000000000001</c:v>
                </c:pt>
                <c:pt idx="71">
                  <c:v>1.7158</c:v>
                </c:pt>
                <c:pt idx="72">
                  <c:v>1.7225000000000001</c:v>
                </c:pt>
                <c:pt idx="73">
                  <c:v>1.7250000000000001</c:v>
                </c:pt>
                <c:pt idx="74">
                  <c:v>1.7292999999999998</c:v>
                </c:pt>
                <c:pt idx="75">
                  <c:v>1.7125999999999999</c:v>
                </c:pt>
                <c:pt idx="76">
                  <c:v>1.7001999999999999</c:v>
                </c:pt>
                <c:pt idx="77">
                  <c:v>1.6772999999999998</c:v>
                </c:pt>
                <c:pt idx="78">
                  <c:v>1.6523999999999999</c:v>
                </c:pt>
                <c:pt idx="79">
                  <c:v>1.6137999999999999</c:v>
                </c:pt>
                <c:pt idx="80">
                  <c:v>1.5789999999999995</c:v>
                </c:pt>
                <c:pt idx="81">
                  <c:v>1.5323</c:v>
                </c:pt>
                <c:pt idx="82">
                  <c:v>1.4909000000000003</c:v>
                </c:pt>
                <c:pt idx="83">
                  <c:v>1.4653</c:v>
                </c:pt>
                <c:pt idx="84">
                  <c:v>1.4197</c:v>
                </c:pt>
                <c:pt idx="85">
                  <c:v>1.3789999999999998</c:v>
                </c:pt>
                <c:pt idx="86">
                  <c:v>1.3425999999999998</c:v>
                </c:pt>
                <c:pt idx="87">
                  <c:v>1.3191999999999997</c:v>
                </c:pt>
                <c:pt idx="88">
                  <c:v>1.2726</c:v>
                </c:pt>
                <c:pt idx="89">
                  <c:v>1.2427999999999999</c:v>
                </c:pt>
                <c:pt idx="90">
                  <c:v>1.2098</c:v>
                </c:pt>
                <c:pt idx="91">
                  <c:v>1.1763999999999999</c:v>
                </c:pt>
                <c:pt idx="92">
                  <c:v>1.1357999999999999</c:v>
                </c:pt>
                <c:pt idx="93">
                  <c:v>1.1092</c:v>
                </c:pt>
                <c:pt idx="94">
                  <c:v>1.0760999999999998</c:v>
                </c:pt>
                <c:pt idx="95">
                  <c:v>1.0461</c:v>
                </c:pt>
                <c:pt idx="96">
                  <c:v>1.0192000000000001</c:v>
                </c:pt>
                <c:pt idx="97">
                  <c:v>0.98819999999999997</c:v>
                </c:pt>
                <c:pt idx="98">
                  <c:v>0.94840000000000002</c:v>
                </c:pt>
                <c:pt idx="99">
                  <c:v>0.89960000000000007</c:v>
                </c:pt>
                <c:pt idx="100">
                  <c:v>0.85430000000000006</c:v>
                </c:pt>
                <c:pt idx="101">
                  <c:v>0.80940000000000001</c:v>
                </c:pt>
                <c:pt idx="102">
                  <c:v>0.76919999999999988</c:v>
                </c:pt>
                <c:pt idx="103">
                  <c:v>0.73699999999999999</c:v>
                </c:pt>
                <c:pt idx="104">
                  <c:v>0.70709999999999995</c:v>
                </c:pt>
                <c:pt idx="105">
                  <c:v>0.67549999999999988</c:v>
                </c:pt>
                <c:pt idx="106">
                  <c:v>0.64819999999999989</c:v>
                </c:pt>
                <c:pt idx="107">
                  <c:v>0.622</c:v>
                </c:pt>
                <c:pt idx="108">
                  <c:v>0.59620000000000006</c:v>
                </c:pt>
                <c:pt idx="109">
                  <c:v>0.56889999999999996</c:v>
                </c:pt>
                <c:pt idx="110">
                  <c:v>0.53839999999999999</c:v>
                </c:pt>
                <c:pt idx="111">
                  <c:v>0.51080000000000003</c:v>
                </c:pt>
                <c:pt idx="112">
                  <c:v>0.48420000000000007</c:v>
                </c:pt>
                <c:pt idx="113">
                  <c:v>0.46820000000000006</c:v>
                </c:pt>
                <c:pt idx="114">
                  <c:v>0.45760000000000001</c:v>
                </c:pt>
                <c:pt idx="115">
                  <c:v>0.4466</c:v>
                </c:pt>
                <c:pt idx="116">
                  <c:v>0.44350000000000001</c:v>
                </c:pt>
                <c:pt idx="117">
                  <c:v>0.43710000000000004</c:v>
                </c:pt>
                <c:pt idx="118">
                  <c:v>0.44099999999999995</c:v>
                </c:pt>
                <c:pt idx="119">
                  <c:v>0.44499999999999995</c:v>
                </c:pt>
                <c:pt idx="120">
                  <c:v>0.45400000000000001</c:v>
                </c:pt>
                <c:pt idx="121">
                  <c:v>0.46460000000000007</c:v>
                </c:pt>
                <c:pt idx="122">
                  <c:v>0.48100000000000004</c:v>
                </c:pt>
                <c:pt idx="123">
                  <c:v>0.49820000000000009</c:v>
                </c:pt>
                <c:pt idx="124">
                  <c:v>0.50320000000000009</c:v>
                </c:pt>
                <c:pt idx="125">
                  <c:v>0.4995</c:v>
                </c:pt>
                <c:pt idx="126">
                  <c:v>0.4909</c:v>
                </c:pt>
                <c:pt idx="127">
                  <c:v>0.48660000000000003</c:v>
                </c:pt>
                <c:pt idx="128">
                  <c:v>0.48020000000000002</c:v>
                </c:pt>
                <c:pt idx="129">
                  <c:v>0.4768</c:v>
                </c:pt>
                <c:pt idx="130">
                  <c:v>0.47460000000000002</c:v>
                </c:pt>
                <c:pt idx="131">
                  <c:v>0.47110000000000002</c:v>
                </c:pt>
                <c:pt idx="132">
                  <c:v>0.46600000000000008</c:v>
                </c:pt>
                <c:pt idx="133">
                  <c:v>0.45740000000000008</c:v>
                </c:pt>
                <c:pt idx="134">
                  <c:v>0.44629999999999997</c:v>
                </c:pt>
                <c:pt idx="135">
                  <c:v>0.43180000000000007</c:v>
                </c:pt>
                <c:pt idx="136">
                  <c:v>0.42820000000000003</c:v>
                </c:pt>
                <c:pt idx="137">
                  <c:v>0.42750000000000005</c:v>
                </c:pt>
                <c:pt idx="138">
                  <c:v>0.42780000000000007</c:v>
                </c:pt>
                <c:pt idx="139">
                  <c:v>0.42809999999999998</c:v>
                </c:pt>
                <c:pt idx="140">
                  <c:v>0.42620000000000002</c:v>
                </c:pt>
                <c:pt idx="141">
                  <c:v>0.4264</c:v>
                </c:pt>
                <c:pt idx="142">
                  <c:v>0.42610000000000003</c:v>
                </c:pt>
                <c:pt idx="143">
                  <c:v>0.43049999999999999</c:v>
                </c:pt>
                <c:pt idx="144">
                  <c:v>0.43700000000000006</c:v>
                </c:pt>
                <c:pt idx="145">
                  <c:v>0.44259999999999999</c:v>
                </c:pt>
                <c:pt idx="146">
                  <c:v>0.44650000000000001</c:v>
                </c:pt>
                <c:pt idx="147">
                  <c:v>0.45540000000000003</c:v>
                </c:pt>
                <c:pt idx="148">
                  <c:v>0.46460000000000007</c:v>
                </c:pt>
                <c:pt idx="149">
                  <c:v>0.47420000000000001</c:v>
                </c:pt>
                <c:pt idx="150">
                  <c:v>0.48259999999999997</c:v>
                </c:pt>
                <c:pt idx="151">
                  <c:v>0.49249999999999999</c:v>
                </c:pt>
                <c:pt idx="152">
                  <c:v>0.50659999999999994</c:v>
                </c:pt>
                <c:pt idx="153">
                  <c:v>0.52070000000000005</c:v>
                </c:pt>
                <c:pt idx="154">
                  <c:v>0.52810000000000001</c:v>
                </c:pt>
                <c:pt idx="155">
                  <c:v>0.5353</c:v>
                </c:pt>
                <c:pt idx="156">
                  <c:v>0.54160000000000008</c:v>
                </c:pt>
                <c:pt idx="157">
                  <c:v>0.55360000000000009</c:v>
                </c:pt>
                <c:pt idx="158">
                  <c:v>0.56590000000000007</c:v>
                </c:pt>
                <c:pt idx="159">
                  <c:v>0.57460000000000011</c:v>
                </c:pt>
                <c:pt idx="160">
                  <c:v>0.58240000000000003</c:v>
                </c:pt>
                <c:pt idx="161">
                  <c:v>0.58889999999999998</c:v>
                </c:pt>
                <c:pt idx="162">
                  <c:v>0.59689999999999999</c:v>
                </c:pt>
                <c:pt idx="163">
                  <c:v>0.60409999999999997</c:v>
                </c:pt>
                <c:pt idx="164">
                  <c:v>0.60370000000000013</c:v>
                </c:pt>
                <c:pt idx="165">
                  <c:v>0.60260000000000014</c:v>
                </c:pt>
                <c:pt idx="166">
                  <c:v>0.61339999999999995</c:v>
                </c:pt>
                <c:pt idx="167">
                  <c:v>0.61769999999999992</c:v>
                </c:pt>
                <c:pt idx="168">
                  <c:v>0.6169</c:v>
                </c:pt>
                <c:pt idx="169">
                  <c:v>0.61329999999999996</c:v>
                </c:pt>
                <c:pt idx="170">
                  <c:v>0.61539999999999995</c:v>
                </c:pt>
                <c:pt idx="171">
                  <c:v>0.62090000000000001</c:v>
                </c:pt>
                <c:pt idx="172">
                  <c:v>0.6238999999999999</c:v>
                </c:pt>
                <c:pt idx="173">
                  <c:v>0.6238999999999999</c:v>
                </c:pt>
                <c:pt idx="174">
                  <c:v>0.62780000000000002</c:v>
                </c:pt>
                <c:pt idx="175">
                  <c:v>0.62930000000000008</c:v>
                </c:pt>
                <c:pt idx="176">
                  <c:v>0.63660000000000005</c:v>
                </c:pt>
                <c:pt idx="177">
                  <c:v>0.64580000000000015</c:v>
                </c:pt>
                <c:pt idx="178">
                  <c:v>0.64219999999999999</c:v>
                </c:pt>
                <c:pt idx="179">
                  <c:v>0.64780000000000004</c:v>
                </c:pt>
                <c:pt idx="180">
                  <c:v>0.65560000000000007</c:v>
                </c:pt>
                <c:pt idx="181">
                  <c:v>0.65560000000000007</c:v>
                </c:pt>
                <c:pt idx="182">
                  <c:v>0.65389999999999993</c:v>
                </c:pt>
                <c:pt idx="183">
                  <c:v>0.66259999999999997</c:v>
                </c:pt>
                <c:pt idx="184">
                  <c:v>0.66820000000000002</c:v>
                </c:pt>
                <c:pt idx="185">
                  <c:v>0.67670000000000008</c:v>
                </c:pt>
                <c:pt idx="186">
                  <c:v>0.68720000000000003</c:v>
                </c:pt>
                <c:pt idx="187">
                  <c:v>0.6956</c:v>
                </c:pt>
                <c:pt idx="188">
                  <c:v>0.70229999999999992</c:v>
                </c:pt>
                <c:pt idx="189">
                  <c:v>0.70279999999999987</c:v>
                </c:pt>
                <c:pt idx="190">
                  <c:v>0.71250000000000002</c:v>
                </c:pt>
                <c:pt idx="191">
                  <c:v>0.71460000000000001</c:v>
                </c:pt>
                <c:pt idx="192">
                  <c:v>0.71840000000000004</c:v>
                </c:pt>
                <c:pt idx="193">
                  <c:v>0.73580000000000023</c:v>
                </c:pt>
                <c:pt idx="194">
                  <c:v>0.74510000000000021</c:v>
                </c:pt>
                <c:pt idx="195">
                  <c:v>0.7481000000000001</c:v>
                </c:pt>
                <c:pt idx="196">
                  <c:v>0.75180000000000013</c:v>
                </c:pt>
                <c:pt idx="197">
                  <c:v>0.75740000000000007</c:v>
                </c:pt>
                <c:pt idx="198">
                  <c:v>0.7582000000000001</c:v>
                </c:pt>
                <c:pt idx="199">
                  <c:v>0.75829999999999997</c:v>
                </c:pt>
                <c:pt idx="200">
                  <c:v>0.76070000000000004</c:v>
                </c:pt>
                <c:pt idx="201">
                  <c:v>0.77520000000000011</c:v>
                </c:pt>
                <c:pt idx="202">
                  <c:v>0.77880000000000005</c:v>
                </c:pt>
                <c:pt idx="203">
                  <c:v>0.78149999999999997</c:v>
                </c:pt>
                <c:pt idx="204">
                  <c:v>0.78439999999999999</c:v>
                </c:pt>
                <c:pt idx="205">
                  <c:v>0.7851999999999999</c:v>
                </c:pt>
                <c:pt idx="206">
                  <c:v>0.79249999999999998</c:v>
                </c:pt>
                <c:pt idx="207">
                  <c:v>0.79689999999999994</c:v>
                </c:pt>
                <c:pt idx="208">
                  <c:v>0.80359999999999998</c:v>
                </c:pt>
                <c:pt idx="209">
                  <c:v>0.8123999999999999</c:v>
                </c:pt>
                <c:pt idx="210">
                  <c:v>0.81919999999999993</c:v>
                </c:pt>
                <c:pt idx="211">
                  <c:v>0.83079999999999998</c:v>
                </c:pt>
                <c:pt idx="212">
                  <c:v>0.83589999999999998</c:v>
                </c:pt>
                <c:pt idx="213">
                  <c:v>0.83820000000000006</c:v>
                </c:pt>
                <c:pt idx="214">
                  <c:v>0.84670000000000001</c:v>
                </c:pt>
                <c:pt idx="215">
                  <c:v>0.8489000000000001</c:v>
                </c:pt>
                <c:pt idx="216">
                  <c:v>0.85569999999999991</c:v>
                </c:pt>
                <c:pt idx="217">
                  <c:v>0.85929999999999995</c:v>
                </c:pt>
                <c:pt idx="218">
                  <c:v>0.86230000000000007</c:v>
                </c:pt>
                <c:pt idx="219">
                  <c:v>0.87050000000000005</c:v>
                </c:pt>
                <c:pt idx="220">
                  <c:v>0.88229999999999997</c:v>
                </c:pt>
                <c:pt idx="221">
                  <c:v>0.8819999999999999</c:v>
                </c:pt>
                <c:pt idx="222">
                  <c:v>0.88439999999999996</c:v>
                </c:pt>
                <c:pt idx="223">
                  <c:v>0.8871</c:v>
                </c:pt>
                <c:pt idx="224">
                  <c:v>0.88959999999999995</c:v>
                </c:pt>
                <c:pt idx="225">
                  <c:v>0.88879999999999992</c:v>
                </c:pt>
                <c:pt idx="226">
                  <c:v>0.87819999999999987</c:v>
                </c:pt>
                <c:pt idx="227">
                  <c:v>0.87569999999999992</c:v>
                </c:pt>
                <c:pt idx="228">
                  <c:v>0.8798999999999999</c:v>
                </c:pt>
                <c:pt idx="229">
                  <c:v>0.87229999999999985</c:v>
                </c:pt>
                <c:pt idx="230">
                  <c:v>0.86949999999999983</c:v>
                </c:pt>
                <c:pt idx="231">
                  <c:v>0.86599999999999988</c:v>
                </c:pt>
                <c:pt idx="232">
                  <c:v>0.85489999999999988</c:v>
                </c:pt>
                <c:pt idx="233">
                  <c:v>0.85429999999999995</c:v>
                </c:pt>
                <c:pt idx="234">
                  <c:v>0.85629999999999995</c:v>
                </c:pt>
                <c:pt idx="235">
                  <c:v>0.85639999999999994</c:v>
                </c:pt>
                <c:pt idx="236">
                  <c:v>0.86149999999999982</c:v>
                </c:pt>
                <c:pt idx="237">
                  <c:v>0.86599999999999988</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C-C46D-4863-9524-D57A531262CE}"/>
            </c:ext>
          </c:extLst>
        </c:ser>
        <c:ser>
          <c:idx val="6"/>
          <c:order val="6"/>
          <c:tx>
            <c:strRef>
              <c:f>'HS2FAM Data'!$S$2</c:f>
              <c:strCache>
                <c:ptCount val="1"/>
                <c:pt idx="0">
                  <c:v>0.9</c:v>
                </c:pt>
              </c:strCache>
            </c:strRef>
          </c:tx>
          <c:marker>
            <c:symbol val="none"/>
          </c:marker>
          <c:dLbls>
            <c:numFmt formatCode="#,##0.000" sourceLinked="0"/>
            <c:spPr>
              <a:noFill/>
              <a:ln>
                <a:noFill/>
              </a:ln>
              <a:effectLst/>
            </c:spPr>
            <c:txPr>
              <a:bodyPr/>
              <a:lstStyle/>
              <a:p>
                <a:pPr>
                  <a:defRPr sz="2000">
                    <a:solidFill>
                      <a:srgbClr val="08A685"/>
                    </a:solidFill>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'HS2FAM Data'!$S$495:$S$794</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0.86599999999999988</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D-C46D-4863-9524-D57A531262CE}"/>
            </c:ext>
          </c:extLst>
        </c:ser>
        <c:dLbls>
          <c:dLblPos val="r"/>
          <c:showLegendKey val="0"/>
          <c:showVal val="1"/>
          <c:showCatName val="0"/>
          <c:showSerName val="0"/>
          <c:showPercent val="0"/>
          <c:showBubbleSize val="0"/>
        </c:dLbls>
        <c:marker val="1"/>
        <c:smooth val="0"/>
        <c:axId val="1775232000"/>
        <c:axId val="1770705408"/>
      </c:lineChart>
      <c:catAx>
        <c:axId val="1775068160"/>
        <c:scaling>
          <c:orientation val="minMax"/>
        </c:scaling>
        <c:delete val="0"/>
        <c:axPos val="b"/>
        <c:numFmt formatCode="General" sourceLinked="1"/>
        <c:majorTickMark val="out"/>
        <c:minorTickMark val="none"/>
        <c:tickLblPos val="nextTo"/>
        <c:spPr>
          <a:ln w="3175">
            <a:solidFill>
              <a:schemeClr val="bg1">
                <a:lumMod val="65000"/>
              </a:schemeClr>
            </a:solidFill>
            <a:prstDash val="solid"/>
          </a:ln>
        </c:spPr>
        <c:txPr>
          <a:bodyPr rot="0" vert="horz"/>
          <a:lstStyle/>
          <a:p>
            <a:pPr>
              <a:defRPr>
                <a:solidFill>
                  <a:schemeClr val="bg1">
                    <a:lumMod val="65000"/>
                  </a:schemeClr>
                </a:solidFill>
              </a:defRPr>
            </a:pPr>
            <a:endParaRPr lang="en-US"/>
          </a:p>
        </c:txPr>
        <c:crossAx val="1770704832"/>
        <c:crossesAt val="-1000"/>
        <c:auto val="0"/>
        <c:lblAlgn val="ctr"/>
        <c:lblOffset val="100"/>
        <c:tickLblSkip val="6"/>
        <c:tickMarkSkip val="12"/>
        <c:noMultiLvlLbl val="0"/>
      </c:catAx>
      <c:valAx>
        <c:axId val="1770704832"/>
        <c:scaling>
          <c:orientation val="minMax"/>
          <c:max val="50"/>
          <c:min val="-100"/>
        </c:scaling>
        <c:delete val="0"/>
        <c:axPos val="l"/>
        <c:title>
          <c:tx>
            <c:rich>
              <a:bodyPr rot="0" vert="horz"/>
              <a:lstStyle/>
              <a:p>
                <a:pPr algn="ctr">
                  <a:defRPr/>
                </a:pPr>
                <a:r>
                  <a:rPr lang="en-US" dirty="0">
                    <a:solidFill>
                      <a:schemeClr val="bg1">
                        <a:lumMod val="65000"/>
                      </a:schemeClr>
                    </a:solidFill>
                  </a:rPr>
                  <a:t>R-O-C</a:t>
                </a:r>
              </a:p>
            </c:rich>
          </c:tx>
          <c:layout>
            <c:manualLayout>
              <c:xMode val="edge"/>
              <c:yMode val="edge"/>
              <c:x val="0"/>
              <c:y val="0"/>
            </c:manualLayout>
          </c:layout>
          <c:overlay val="0"/>
          <c:spPr>
            <a:noFill/>
            <a:ln w="25400">
              <a:noFill/>
            </a:ln>
          </c:spPr>
        </c:title>
        <c:numFmt formatCode="0" sourceLinked="0"/>
        <c:majorTickMark val="out"/>
        <c:minorTickMark val="none"/>
        <c:tickLblPos val="nextTo"/>
        <c:spPr>
          <a:ln w="3175">
            <a:solidFill>
              <a:sysClr val="window" lastClr="FFFFFF">
                <a:lumMod val="65000"/>
              </a:sysClr>
            </a:solidFill>
            <a:prstDash val="solid"/>
          </a:ln>
        </c:spPr>
        <c:txPr>
          <a:bodyPr rot="0" vert="horz"/>
          <a:lstStyle/>
          <a:p>
            <a:pPr>
              <a:defRPr>
                <a:solidFill>
                  <a:schemeClr val="bg1">
                    <a:lumMod val="65000"/>
                  </a:schemeClr>
                </a:solidFill>
              </a:defRPr>
            </a:pPr>
            <a:endParaRPr lang="en-US"/>
          </a:p>
        </c:txPr>
        <c:crossAx val="1775068160"/>
        <c:crosses val="autoZero"/>
        <c:crossBetween val="between"/>
        <c:majorUnit val="25"/>
      </c:valAx>
      <c:catAx>
        <c:axId val="1775232000"/>
        <c:scaling>
          <c:orientation val="minMax"/>
        </c:scaling>
        <c:delete val="1"/>
        <c:axPos val="b"/>
        <c:numFmt formatCode="General" sourceLinked="1"/>
        <c:majorTickMark val="out"/>
        <c:minorTickMark val="none"/>
        <c:tickLblPos val="nextTo"/>
        <c:crossAx val="1770705408"/>
        <c:crossesAt val="1.5"/>
        <c:auto val="0"/>
        <c:lblAlgn val="ctr"/>
        <c:lblOffset val="100"/>
        <c:noMultiLvlLbl val="0"/>
      </c:catAx>
      <c:valAx>
        <c:axId val="1770705408"/>
        <c:scaling>
          <c:orientation val="minMax"/>
          <c:max val="6"/>
          <c:min val="0"/>
        </c:scaling>
        <c:delete val="0"/>
        <c:axPos val="r"/>
        <c:title>
          <c:tx>
            <c:rich>
              <a:bodyPr rot="0" vert="horz"/>
              <a:lstStyle/>
              <a:p>
                <a:pPr algn="ctr">
                  <a:defRPr/>
                </a:pPr>
                <a:r>
                  <a:rPr lang="en-US" dirty="0">
                    <a:solidFill>
                      <a:schemeClr val="bg1">
                        <a:lumMod val="65000"/>
                      </a:schemeClr>
                    </a:solidFill>
                  </a:rPr>
                  <a:t>MMT</a:t>
                </a:r>
              </a:p>
            </c:rich>
          </c:tx>
          <c:layout>
            <c:manualLayout>
              <c:xMode val="edge"/>
              <c:yMode val="edge"/>
              <c:x val="0.95163696055850167"/>
              <c:y val="0"/>
            </c:manualLayout>
          </c:layout>
          <c:overlay val="0"/>
          <c:spPr>
            <a:noFill/>
            <a:ln w="25400">
              <a:noFill/>
            </a:ln>
          </c:spPr>
        </c:title>
        <c:numFmt formatCode="0" sourceLinked="0"/>
        <c:majorTickMark val="out"/>
        <c:minorTickMark val="none"/>
        <c:tickLblPos val="nextTo"/>
        <c:spPr>
          <a:ln w="3175">
            <a:solidFill>
              <a:sysClr val="window" lastClr="FFFFFF">
                <a:lumMod val="65000"/>
              </a:sysClr>
            </a:solidFill>
            <a:prstDash val="solid"/>
          </a:ln>
        </c:spPr>
        <c:txPr>
          <a:bodyPr rot="0" vert="horz"/>
          <a:lstStyle/>
          <a:p>
            <a:pPr>
              <a:defRPr>
                <a:solidFill>
                  <a:schemeClr val="bg1">
                    <a:lumMod val="65000"/>
                  </a:schemeClr>
                </a:solidFill>
              </a:defRPr>
            </a:pPr>
            <a:endParaRPr lang="en-US"/>
          </a:p>
        </c:txPr>
        <c:crossAx val="1775232000"/>
        <c:crosses val="max"/>
        <c:crossBetween val="between"/>
        <c:majorUnit val="1"/>
        <c:minorUnit val="1"/>
      </c:valAx>
      <c:spPr>
        <a:noFill/>
        <a:ln w="25400">
          <a:noFill/>
        </a:ln>
      </c:spPr>
    </c:plotArea>
    <c:plotVisOnly val="1"/>
    <c:dispBlanksAs val="gap"/>
    <c:showDLblsOverMax val="0"/>
  </c:chart>
  <c:spPr>
    <a:noFill/>
    <a:ln w="9525">
      <a:noFill/>
    </a:ln>
  </c:spPr>
  <c:txPr>
    <a:bodyPr/>
    <a:lstStyle/>
    <a:p>
      <a:pPr>
        <a:defRPr sz="12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9601628186307221E-2"/>
          <c:y val="7.3762801708609937E-2"/>
          <c:w val="0.89598191645535818"/>
          <c:h val="0.85384051258298588"/>
        </c:manualLayout>
      </c:layout>
      <c:lineChart>
        <c:grouping val="standard"/>
        <c:varyColors val="0"/>
        <c:ser>
          <c:idx val="1"/>
          <c:order val="0"/>
          <c:tx>
            <c:v>0</c:v>
          </c:tx>
          <c:spPr>
            <a:ln w="28575">
              <a:solidFill>
                <a:schemeClr val="tx1"/>
              </a:solidFill>
              <a:prstDash val="solid"/>
            </a:ln>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Years!$G$243:$G$542</c:f>
              <c:numCache>
                <c:formatCode>General</c:formatCode>
                <c:ptCount val="3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numCache>
            </c:numRef>
          </c:val>
          <c:smooth val="0"/>
          <c:extLst>
            <c:ext xmlns:c16="http://schemas.microsoft.com/office/drawing/2014/chart" uri="{C3380CC4-5D6E-409C-BE32-E72D297353CC}">
              <c16:uniqueId val="{00000000-CAA6-4041-88FA-55E92D628C5A}"/>
            </c:ext>
          </c:extLst>
        </c:ser>
        <c:ser>
          <c:idx val="4"/>
          <c:order val="2"/>
          <c:tx>
            <c:v>3/12</c:v>
          </c:tx>
          <c:spPr>
            <a:ln w="38100">
              <a:solidFill>
                <a:srgbClr val="5F5F5F"/>
              </a:solidFill>
              <a:prstDash val="solid"/>
            </a:ln>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'NDFCGXA Data'!$H$387:$H$686</c:f>
              <c:numCache>
                <c:formatCode>0.0</c:formatCode>
                <c:ptCount val="300"/>
                <c:pt idx="0">
                  <c:v>9.1884014213716796</c:v>
                </c:pt>
                <c:pt idx="1">
                  <c:v>7.6317073870977055</c:v>
                </c:pt>
                <c:pt idx="2">
                  <c:v>7.3199735991624522</c:v>
                </c:pt>
                <c:pt idx="3">
                  <c:v>5.5936939612968786</c:v>
                </c:pt>
                <c:pt idx="4">
                  <c:v>7.0486862910379244</c:v>
                </c:pt>
                <c:pt idx="5">
                  <c:v>10.608733517189009</c:v>
                </c:pt>
                <c:pt idx="6">
                  <c:v>9.2151262296094103</c:v>
                </c:pt>
                <c:pt idx="7">
                  <c:v>8.1126403517627352</c:v>
                </c:pt>
                <c:pt idx="8">
                  <c:v>4.3605844770857232</c:v>
                </c:pt>
                <c:pt idx="9">
                  <c:v>4.4677683569092324</c:v>
                </c:pt>
                <c:pt idx="10">
                  <c:v>3.2628112238176641</c:v>
                </c:pt>
                <c:pt idx="11">
                  <c:v>-8.8164910365676974E-2</c:v>
                </c:pt>
                <c:pt idx="12">
                  <c:v>-2.8263308748065725</c:v>
                </c:pt>
                <c:pt idx="13">
                  <c:v>-3.0013977358812696</c:v>
                </c:pt>
                <c:pt idx="14">
                  <c:v>-4.7249187506958776</c:v>
                </c:pt>
                <c:pt idx="15">
                  <c:v>-7.5868787214202911</c:v>
                </c:pt>
                <c:pt idx="16">
                  <c:v>-10.594792669181658</c:v>
                </c:pt>
                <c:pt idx="17">
                  <c:v>-14.947837015277926</c:v>
                </c:pt>
                <c:pt idx="18">
                  <c:v>-15.700640706164052</c:v>
                </c:pt>
                <c:pt idx="19">
                  <c:v>-17.236352695222735</c:v>
                </c:pt>
                <c:pt idx="20">
                  <c:v>-19.153936545240896</c:v>
                </c:pt>
                <c:pt idx="21">
                  <c:v>-20.73173223278954</c:v>
                </c:pt>
                <c:pt idx="22">
                  <c:v>-21.553628927319409</c:v>
                </c:pt>
                <c:pt idx="23">
                  <c:v>-18.788343558282222</c:v>
                </c:pt>
                <c:pt idx="24">
                  <c:v>-18.963215094835235</c:v>
                </c:pt>
                <c:pt idx="25">
                  <c:v>-19.013859861401386</c:v>
                </c:pt>
                <c:pt idx="26">
                  <c:v>-19.826938593806517</c:v>
                </c:pt>
                <c:pt idx="27">
                  <c:v>-15.369872434455658</c:v>
                </c:pt>
                <c:pt idx="28">
                  <c:v>-12.593470990173657</c:v>
                </c:pt>
                <c:pt idx="29">
                  <c:v>-10.148771904838199</c:v>
                </c:pt>
                <c:pt idx="30">
                  <c:v>-9.7092112561025488</c:v>
                </c:pt>
                <c:pt idx="31">
                  <c:v>-8.4172720491911122</c:v>
                </c:pt>
                <c:pt idx="32">
                  <c:v>-5.2967971345514826</c:v>
                </c:pt>
                <c:pt idx="33">
                  <c:v>-3.4776053043629247</c:v>
                </c:pt>
                <c:pt idx="34">
                  <c:v>-3.3474490824762881</c:v>
                </c:pt>
                <c:pt idx="35">
                  <c:v>-4.463373303840541</c:v>
                </c:pt>
                <c:pt idx="36">
                  <c:v>-2.9516831549448028</c:v>
                </c:pt>
                <c:pt idx="37">
                  <c:v>-2.2234446413897615</c:v>
                </c:pt>
                <c:pt idx="38">
                  <c:v>3.8875585632483194</c:v>
                </c:pt>
                <c:pt idx="39">
                  <c:v>1.5619484057469037</c:v>
                </c:pt>
                <c:pt idx="40">
                  <c:v>2.1601685985247627</c:v>
                </c:pt>
                <c:pt idx="41">
                  <c:v>0.47882914715574998</c:v>
                </c:pt>
                <c:pt idx="42">
                  <c:v>1.0294246697403224</c:v>
                </c:pt>
                <c:pt idx="43">
                  <c:v>0.53999671484889689</c:v>
                </c:pt>
                <c:pt idx="44">
                  <c:v>2.0774380091675795</c:v>
                </c:pt>
                <c:pt idx="45">
                  <c:v>3.5087719298245474</c:v>
                </c:pt>
                <c:pt idx="46">
                  <c:v>5.6150434437318069</c:v>
                </c:pt>
                <c:pt idx="47">
                  <c:v>6.5458016559138343</c:v>
                </c:pt>
                <c:pt idx="48">
                  <c:v>5.7767510472187809</c:v>
                </c:pt>
                <c:pt idx="49">
                  <c:v>6.623372113214117</c:v>
                </c:pt>
                <c:pt idx="50">
                  <c:v>5.8686763408963429</c:v>
                </c:pt>
                <c:pt idx="51">
                  <c:v>7.4705859205918017</c:v>
                </c:pt>
                <c:pt idx="52">
                  <c:v>5.9972924187725596</c:v>
                </c:pt>
                <c:pt idx="53">
                  <c:v>5.1835200084135096</c:v>
                </c:pt>
                <c:pt idx="54">
                  <c:v>5.2557026980075676</c:v>
                </c:pt>
                <c:pt idx="55">
                  <c:v>5.9734106643249305</c:v>
                </c:pt>
                <c:pt idx="56">
                  <c:v>6.6088964364583376</c:v>
                </c:pt>
                <c:pt idx="57">
                  <c:v>5.2021257384619304</c:v>
                </c:pt>
                <c:pt idx="58">
                  <c:v>6.3227253609981773</c:v>
                </c:pt>
                <c:pt idx="59">
                  <c:v>5.9130014868282217</c:v>
                </c:pt>
                <c:pt idx="60">
                  <c:v>9.5818861172508178</c:v>
                </c:pt>
                <c:pt idx="61">
                  <c:v>10.15041267401034</c:v>
                </c:pt>
                <c:pt idx="62">
                  <c:v>8.6040641171273506</c:v>
                </c:pt>
                <c:pt idx="63">
                  <c:v>7.2222323929480297</c:v>
                </c:pt>
                <c:pt idx="64">
                  <c:v>7.0245646898548415</c:v>
                </c:pt>
                <c:pt idx="65">
                  <c:v>10.323580507680205</c:v>
                </c:pt>
                <c:pt idx="66">
                  <c:v>8.7950384683746847</c:v>
                </c:pt>
                <c:pt idx="67">
                  <c:v>11.557337033325638</c:v>
                </c:pt>
                <c:pt idx="68">
                  <c:v>9.0626908523110217</c:v>
                </c:pt>
                <c:pt idx="69">
                  <c:v>11.025147439277092</c:v>
                </c:pt>
                <c:pt idx="70">
                  <c:v>8.0396528576908111</c:v>
                </c:pt>
                <c:pt idx="71">
                  <c:v>9.1494288731042417</c:v>
                </c:pt>
                <c:pt idx="72">
                  <c:v>8.2980153918190496</c:v>
                </c:pt>
                <c:pt idx="73">
                  <c:v>8.4764005606382256</c:v>
                </c:pt>
                <c:pt idx="74">
                  <c:v>10.949829744209552</c:v>
                </c:pt>
                <c:pt idx="75">
                  <c:v>10.111323589673574</c:v>
                </c:pt>
                <c:pt idx="76">
                  <c:v>11.56313752677967</c:v>
                </c:pt>
                <c:pt idx="77">
                  <c:v>9.2782454033601311</c:v>
                </c:pt>
                <c:pt idx="78">
                  <c:v>11.187546313314328</c:v>
                </c:pt>
                <c:pt idx="79">
                  <c:v>9.1104866757260936</c:v>
                </c:pt>
                <c:pt idx="80">
                  <c:v>10.775829720414947</c:v>
                </c:pt>
                <c:pt idx="81">
                  <c:v>10.656425660677399</c:v>
                </c:pt>
                <c:pt idx="82">
                  <c:v>12.026383819107721</c:v>
                </c:pt>
                <c:pt idx="83">
                  <c:v>9.6021193916642176</c:v>
                </c:pt>
                <c:pt idx="84">
                  <c:v>6.8102325323577588</c:v>
                </c:pt>
                <c:pt idx="85">
                  <c:v>3.7028556475090966</c:v>
                </c:pt>
                <c:pt idx="86">
                  <c:v>1.9870324398495853</c:v>
                </c:pt>
                <c:pt idx="87">
                  <c:v>2.9131131441566964</c:v>
                </c:pt>
                <c:pt idx="88">
                  <c:v>2.6894728531333953</c:v>
                </c:pt>
                <c:pt idx="89">
                  <c:v>2.6212666258902431</c:v>
                </c:pt>
                <c:pt idx="90">
                  <c:v>1.5286443710937618</c:v>
                </c:pt>
                <c:pt idx="91">
                  <c:v>2.5616127500131824</c:v>
                </c:pt>
                <c:pt idx="92">
                  <c:v>1.0047580086196604</c:v>
                </c:pt>
                <c:pt idx="93">
                  <c:v>-0.14720485426717289</c:v>
                </c:pt>
                <c:pt idx="94">
                  <c:v>-1.9827573400151408</c:v>
                </c:pt>
                <c:pt idx="95">
                  <c:v>0.36608177163519429</c:v>
                </c:pt>
                <c:pt idx="96">
                  <c:v>2.5325521171201615</c:v>
                </c:pt>
                <c:pt idx="97">
                  <c:v>5.6030449273990683</c:v>
                </c:pt>
                <c:pt idx="98">
                  <c:v>3.4817081938253551</c:v>
                </c:pt>
                <c:pt idx="99">
                  <c:v>3.2801623255953984</c:v>
                </c:pt>
                <c:pt idx="100">
                  <c:v>2.6160584520910106</c:v>
                </c:pt>
                <c:pt idx="101">
                  <c:v>4.822733724283907</c:v>
                </c:pt>
                <c:pt idx="102">
                  <c:v>5.2818466563982582</c:v>
                </c:pt>
                <c:pt idx="103">
                  <c:v>2.9051578644053961</c:v>
                </c:pt>
                <c:pt idx="104">
                  <c:v>1.3363258777700366</c:v>
                </c:pt>
                <c:pt idx="105">
                  <c:v>-3.4191878304498715</c:v>
                </c:pt>
                <c:pt idx="106">
                  <c:v>-5.9650292769921833</c:v>
                </c:pt>
                <c:pt idx="107">
                  <c:v>-11.878244619989118</c:v>
                </c:pt>
                <c:pt idx="108">
                  <c:v>-18.425781111600386</c:v>
                </c:pt>
                <c:pt idx="109">
                  <c:v>-23.906788267388819</c:v>
                </c:pt>
                <c:pt idx="110">
                  <c:v>-26.584024772718251</c:v>
                </c:pt>
                <c:pt idx="111">
                  <c:v>-27.748897328788118</c:v>
                </c:pt>
                <c:pt idx="112">
                  <c:v>-28.452447129909359</c:v>
                </c:pt>
                <c:pt idx="113">
                  <c:v>-28.552429322449598</c:v>
                </c:pt>
                <c:pt idx="114">
                  <c:v>-26.282199191921165</c:v>
                </c:pt>
                <c:pt idx="115">
                  <c:v>-24.587229361468061</c:v>
                </c:pt>
                <c:pt idx="116">
                  <c:v>-22.150658078969471</c:v>
                </c:pt>
                <c:pt idx="117">
                  <c:v>-18.946622236940158</c:v>
                </c:pt>
                <c:pt idx="118">
                  <c:v>-14.854671466179553</c:v>
                </c:pt>
                <c:pt idx="119">
                  <c:v>-9.5352845786602813</c:v>
                </c:pt>
                <c:pt idx="120">
                  <c:v>-3.9902709611769183</c:v>
                </c:pt>
                <c:pt idx="121">
                  <c:v>2.00454030997102</c:v>
                </c:pt>
                <c:pt idx="122">
                  <c:v>8.6155385218531535</c:v>
                </c:pt>
                <c:pt idx="123">
                  <c:v>11.255594817432282</c:v>
                </c:pt>
                <c:pt idx="124">
                  <c:v>15.332333427918982</c:v>
                </c:pt>
                <c:pt idx="125">
                  <c:v>15.876794831156076</c:v>
                </c:pt>
                <c:pt idx="126">
                  <c:v>14.811065677486354</c:v>
                </c:pt>
                <c:pt idx="127">
                  <c:v>14.663369093874707</c:v>
                </c:pt>
                <c:pt idx="128">
                  <c:v>13.368214519293659</c:v>
                </c:pt>
                <c:pt idx="129">
                  <c:v>13.39061712002146</c:v>
                </c:pt>
                <c:pt idx="130">
                  <c:v>12.406534537263141</c:v>
                </c:pt>
                <c:pt idx="131">
                  <c:v>12.598637409197181</c:v>
                </c:pt>
                <c:pt idx="132">
                  <c:v>15.308654740978199</c:v>
                </c:pt>
                <c:pt idx="133">
                  <c:v>13.949088296978516</c:v>
                </c:pt>
                <c:pt idx="134">
                  <c:v>12.816762919446376</c:v>
                </c:pt>
                <c:pt idx="135">
                  <c:v>12.694043485099641</c:v>
                </c:pt>
                <c:pt idx="136">
                  <c:v>13.124165241230628</c:v>
                </c:pt>
                <c:pt idx="137">
                  <c:v>11.883781298380796</c:v>
                </c:pt>
                <c:pt idx="138">
                  <c:v>10.85163400967528</c:v>
                </c:pt>
                <c:pt idx="139">
                  <c:v>10.511585411691243</c:v>
                </c:pt>
                <c:pt idx="140">
                  <c:v>11.197069343486788</c:v>
                </c:pt>
                <c:pt idx="141">
                  <c:v>12.547924536799854</c:v>
                </c:pt>
                <c:pt idx="142">
                  <c:v>10.888443553774223</c:v>
                </c:pt>
                <c:pt idx="143">
                  <c:v>10.949067631505699</c:v>
                </c:pt>
                <c:pt idx="144">
                  <c:v>9.5940008070663225</c:v>
                </c:pt>
                <c:pt idx="145">
                  <c:v>14.809248815192561</c:v>
                </c:pt>
                <c:pt idx="146">
                  <c:v>15.569579055951195</c:v>
                </c:pt>
                <c:pt idx="147">
                  <c:v>14.733118246090584</c:v>
                </c:pt>
                <c:pt idx="148">
                  <c:v>10.761112722150855</c:v>
                </c:pt>
                <c:pt idx="149">
                  <c:v>8.1401639685380047</c:v>
                </c:pt>
                <c:pt idx="150">
                  <c:v>4.8318734105679653</c:v>
                </c:pt>
                <c:pt idx="151">
                  <c:v>1.2950588924761206</c:v>
                </c:pt>
                <c:pt idx="152">
                  <c:v>-2.363176981462928</c:v>
                </c:pt>
                <c:pt idx="153">
                  <c:v>-2.6456773264102509</c:v>
                </c:pt>
                <c:pt idx="154">
                  <c:v>-1.4700820087071094</c:v>
                </c:pt>
                <c:pt idx="155">
                  <c:v>-0.714930764599643</c:v>
                </c:pt>
                <c:pt idx="156">
                  <c:v>0.64231725153676678</c:v>
                </c:pt>
                <c:pt idx="157">
                  <c:v>-2.8777754354657645</c:v>
                </c:pt>
                <c:pt idx="158">
                  <c:v>-3.5311300761784565</c:v>
                </c:pt>
                <c:pt idx="159">
                  <c:v>-4.2231642383238466</c:v>
                </c:pt>
                <c:pt idx="160">
                  <c:v>-1.8284843356257454</c:v>
                </c:pt>
                <c:pt idx="161">
                  <c:v>0.5950548393303734</c:v>
                </c:pt>
                <c:pt idx="162">
                  <c:v>1.3207547169811278</c:v>
                </c:pt>
                <c:pt idx="163">
                  <c:v>2.0636822910747696</c:v>
                </c:pt>
                <c:pt idx="164">
                  <c:v>3.4926724550198003</c:v>
                </c:pt>
                <c:pt idx="165">
                  <c:v>1.618008241617062</c:v>
                </c:pt>
                <c:pt idx="166">
                  <c:v>1.0650650444933092</c:v>
                </c:pt>
                <c:pt idx="167">
                  <c:v>-0.11571793122614338</c:v>
                </c:pt>
                <c:pt idx="168">
                  <c:v>-3.658573765993367E-2</c:v>
                </c:pt>
                <c:pt idx="169">
                  <c:v>0.22513086362421575</c:v>
                </c:pt>
                <c:pt idx="170">
                  <c:v>0.70555638018900879</c:v>
                </c:pt>
                <c:pt idx="171">
                  <c:v>0.6023448949682404</c:v>
                </c:pt>
                <c:pt idx="172">
                  <c:v>-1.70728919621682</c:v>
                </c:pt>
                <c:pt idx="173">
                  <c:v>-1.7966019022843653</c:v>
                </c:pt>
                <c:pt idx="174">
                  <c:v>-8.374961820027238E-2</c:v>
                </c:pt>
                <c:pt idx="175">
                  <c:v>2.743178746944281</c:v>
                </c:pt>
                <c:pt idx="176">
                  <c:v>3.6161156664116731</c:v>
                </c:pt>
                <c:pt idx="177">
                  <c:v>3.1678051888295045</c:v>
                </c:pt>
                <c:pt idx="178">
                  <c:v>0.47938833505330081</c:v>
                </c:pt>
                <c:pt idx="179">
                  <c:v>-1.9457063936134631</c:v>
                </c:pt>
                <c:pt idx="180">
                  <c:v>-3.9516891514085586</c:v>
                </c:pt>
                <c:pt idx="181">
                  <c:v>-3.5426309348133742</c:v>
                </c:pt>
                <c:pt idx="182">
                  <c:v>-4.7564067290307293</c:v>
                </c:pt>
                <c:pt idx="183">
                  <c:v>-4.2712921192815116</c:v>
                </c:pt>
                <c:pt idx="184">
                  <c:v>-4.5112089807506806</c:v>
                </c:pt>
                <c:pt idx="185">
                  <c:v>-5.3540124659134989</c:v>
                </c:pt>
                <c:pt idx="186">
                  <c:v>-5.9926238561060359</c:v>
                </c:pt>
                <c:pt idx="187">
                  <c:v>-6.285683321757034</c:v>
                </c:pt>
                <c:pt idx="188">
                  <c:v>-6.8242406223675687</c:v>
                </c:pt>
                <c:pt idx="189">
                  <c:v>-6.6914662118449826</c:v>
                </c:pt>
                <c:pt idx="190">
                  <c:v>-5.0948131058628405</c:v>
                </c:pt>
                <c:pt idx="191">
                  <c:v>-4.7280982354762102</c:v>
                </c:pt>
                <c:pt idx="192">
                  <c:v>-5.6845124687751536</c:v>
                </c:pt>
                <c:pt idx="193">
                  <c:v>-5.9122071439387298</c:v>
                </c:pt>
                <c:pt idx="194">
                  <c:v>-5.0609992004333293</c:v>
                </c:pt>
                <c:pt idx="195">
                  <c:v>-4.878840603235318</c:v>
                </c:pt>
                <c:pt idx="196">
                  <c:v>-5.6675765909298548</c:v>
                </c:pt>
                <c:pt idx="197">
                  <c:v>-5.8935507936099754</c:v>
                </c:pt>
                <c:pt idx="198">
                  <c:v>-6.1837177833023844</c:v>
                </c:pt>
                <c:pt idx="199">
                  <c:v>-4.7035076560783438</c:v>
                </c:pt>
                <c:pt idx="200">
                  <c:v>-3.998659845350403</c:v>
                </c:pt>
                <c:pt idx="201">
                  <c:v>-3.3133210423199415</c:v>
                </c:pt>
                <c:pt idx="202">
                  <c:v>-3.8767045878602318</c:v>
                </c:pt>
                <c:pt idx="203">
                  <c:v>-2.6373364526470908</c:v>
                </c:pt>
                <c:pt idx="204">
                  <c:v>-3.5912485761258495E-2</c:v>
                </c:pt>
                <c:pt idx="205">
                  <c:v>0.37514706208794735</c:v>
                </c:pt>
                <c:pt idx="206">
                  <c:v>2.0266892699571883</c:v>
                </c:pt>
                <c:pt idx="207">
                  <c:v>2.3538948053263908</c:v>
                </c:pt>
                <c:pt idx="208">
                  <c:v>5.3373566556939664</c:v>
                </c:pt>
                <c:pt idx="209">
                  <c:v>6.1243234377562885</c:v>
                </c:pt>
                <c:pt idx="210">
                  <c:v>7.2560266559327289</c:v>
                </c:pt>
                <c:pt idx="211">
                  <c:v>5.759737000325444</c:v>
                </c:pt>
                <c:pt idx="212">
                  <c:v>7.6340994576748074</c:v>
                </c:pt>
                <c:pt idx="213">
                  <c:v>9.5412196115713783</c:v>
                </c:pt>
                <c:pt idx="214">
                  <c:v>10.828573013144037</c:v>
                </c:pt>
                <c:pt idx="215">
                  <c:v>9.8478190737877185</c:v>
                </c:pt>
                <c:pt idx="216">
                  <c:v>8.0770375027365162</c:v>
                </c:pt>
                <c:pt idx="217">
                  <c:v>7.7402804193020529</c:v>
                </c:pt>
                <c:pt idx="218">
                  <c:v>6.2761617689349976</c:v>
                </c:pt>
                <c:pt idx="219">
                  <c:v>6.5871944897438368</c:v>
                </c:pt>
                <c:pt idx="220">
                  <c:v>6.5661078743253256</c:v>
                </c:pt>
                <c:pt idx="221">
                  <c:v>7.3045458292119889</c:v>
                </c:pt>
                <c:pt idx="222">
                  <c:v>7.8962319716863618</c:v>
                </c:pt>
                <c:pt idx="223">
                  <c:v>8.3318121365426094</c:v>
                </c:pt>
                <c:pt idx="224">
                  <c:v>6.0957282552753327</c:v>
                </c:pt>
                <c:pt idx="225">
                  <c:v>4.7099257084478126</c:v>
                </c:pt>
                <c:pt idx="226">
                  <c:v>4.0333274951835421</c:v>
                </c:pt>
                <c:pt idx="227">
                  <c:v>4.6690735274012525</c:v>
                </c:pt>
                <c:pt idx="228">
                  <c:v>3.9452362155648899</c:v>
                </c:pt>
                <c:pt idx="229">
                  <c:v>2.6468656348782531</c:v>
                </c:pt>
                <c:pt idx="230">
                  <c:v>2.6287964962743047</c:v>
                </c:pt>
                <c:pt idx="231">
                  <c:v>2.2901024558110521</c:v>
                </c:pt>
                <c:pt idx="232">
                  <c:v>1.7518136254300458</c:v>
                </c:pt>
                <c:pt idx="233">
                  <c:v>0.80320321089244828</c:v>
                </c:pt>
                <c:pt idx="234">
                  <c:v>0.27391304347825951</c:v>
                </c:pt>
                <c:pt idx="235">
                  <c:v>-0.58398728997158855</c:v>
                </c:pt>
                <c:pt idx="236">
                  <c:v>-0.40263117044396779</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1-CAA6-4041-88FA-55E92D628C5A}"/>
            </c:ext>
          </c:extLst>
        </c:ser>
        <c:ser>
          <c:idx val="3"/>
          <c:order val="4"/>
          <c:tx>
            <c:v>12/12</c:v>
          </c:tx>
          <c:spPr>
            <a:ln w="57150">
              <a:solidFill>
                <a:srgbClr val="08A685"/>
              </a:solidFill>
              <a:prstDash val="solid"/>
            </a:ln>
            <a:effectLst>
              <a:outerShdw blurRad="50800" dist="50800" dir="5400000" algn="ctr" rotWithShape="0">
                <a:srgbClr val="000000">
                  <a:alpha val="99000"/>
                </a:srgbClr>
              </a:outerShdw>
            </a:effectLst>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'NDFCGXA Data'!$J$387:$J$686</c:f>
              <c:numCache>
                <c:formatCode>0.0</c:formatCode>
                <c:ptCount val="300"/>
                <c:pt idx="0">
                  <c:v>5.423981973097284</c:v>
                </c:pt>
                <c:pt idx="1">
                  <c:v>5.8122423899608151</c:v>
                </c:pt>
                <c:pt idx="2">
                  <c:v>6.0317342201819457</c:v>
                </c:pt>
                <c:pt idx="3">
                  <c:v>6.212509917822743</c:v>
                </c:pt>
                <c:pt idx="4">
                  <c:v>6.4798812828832837</c:v>
                </c:pt>
                <c:pt idx="5">
                  <c:v>8.1018376929762326</c:v>
                </c:pt>
                <c:pt idx="6">
                  <c:v>7.6447804456347654</c:v>
                </c:pt>
                <c:pt idx="7">
                  <c:v>7.384661642303584</c:v>
                </c:pt>
                <c:pt idx="8">
                  <c:v>7.3564834943611146</c:v>
                </c:pt>
                <c:pt idx="9">
                  <c:v>7.0575761702411484</c:v>
                </c:pt>
                <c:pt idx="10">
                  <c:v>6.4583877381549541</c:v>
                </c:pt>
                <c:pt idx="11">
                  <c:v>5.4478229996607581</c:v>
                </c:pt>
                <c:pt idx="12">
                  <c:v>4.0313380822692579</c:v>
                </c:pt>
                <c:pt idx="13">
                  <c:v>3.7752770571698306</c:v>
                </c:pt>
                <c:pt idx="14">
                  <c:v>2.4141849561510895</c:v>
                </c:pt>
                <c:pt idx="15">
                  <c:v>0.65930646753355404</c:v>
                </c:pt>
                <c:pt idx="16">
                  <c:v>-0.74083854120821968</c:v>
                </c:pt>
                <c:pt idx="17">
                  <c:v>-4.0437814244753412</c:v>
                </c:pt>
                <c:pt idx="18">
                  <c:v>-5.5198188054914823</c:v>
                </c:pt>
                <c:pt idx="19">
                  <c:v>-6.9667181740986166</c:v>
                </c:pt>
                <c:pt idx="20">
                  <c:v>-9.7937030062949191</c:v>
                </c:pt>
                <c:pt idx="21">
                  <c:v>-11.815006483417648</c:v>
                </c:pt>
                <c:pt idx="22">
                  <c:v>-13.196397584372406</c:v>
                </c:pt>
                <c:pt idx="23">
                  <c:v>-14.433008489698523</c:v>
                </c:pt>
                <c:pt idx="24">
                  <c:v>-15.731553027530623</c:v>
                </c:pt>
                <c:pt idx="25">
                  <c:v>-17.077832849800672</c:v>
                </c:pt>
                <c:pt idx="26">
                  <c:v>-18.123403817922579</c:v>
                </c:pt>
                <c:pt idx="27">
                  <c:v>-17.729179213054991</c:v>
                </c:pt>
                <c:pt idx="28">
                  <c:v>-17.72365173438169</c:v>
                </c:pt>
                <c:pt idx="29">
                  <c:v>-17.143382161360137</c:v>
                </c:pt>
                <c:pt idx="30">
                  <c:v>-16.449950693759632</c:v>
                </c:pt>
                <c:pt idx="31">
                  <c:v>-15.767637772574147</c:v>
                </c:pt>
                <c:pt idx="32">
                  <c:v>-13.954532462170533</c:v>
                </c:pt>
                <c:pt idx="33">
                  <c:v>-12.252852144756915</c:v>
                </c:pt>
                <c:pt idx="34">
                  <c:v>-11.21743642037238</c:v>
                </c:pt>
                <c:pt idx="35">
                  <c:v>-10.319905501838818</c:v>
                </c:pt>
                <c:pt idx="36">
                  <c:v>-8.2146823254977051</c:v>
                </c:pt>
                <c:pt idx="37">
                  <c:v>-6.8942791011547797</c:v>
                </c:pt>
                <c:pt idx="38">
                  <c:v>-4.2756158721677053</c:v>
                </c:pt>
                <c:pt idx="39">
                  <c:v>-3.7819725919136147</c:v>
                </c:pt>
                <c:pt idx="40">
                  <c:v>-3.032371533691844</c:v>
                </c:pt>
                <c:pt idx="41">
                  <c:v>-1.4461811417184833</c:v>
                </c:pt>
                <c:pt idx="42">
                  <c:v>-0.98046386679786224</c:v>
                </c:pt>
                <c:pt idx="43">
                  <c:v>-0.72646219090714226</c:v>
                </c:pt>
                <c:pt idx="44">
                  <c:v>0.41221443203494346</c:v>
                </c:pt>
                <c:pt idx="45">
                  <c:v>0.79761135946188233</c:v>
                </c:pt>
                <c:pt idx="46">
                  <c:v>1.5389434541853717</c:v>
                </c:pt>
                <c:pt idx="47">
                  <c:v>3.2295789852465191</c:v>
                </c:pt>
                <c:pt idx="48">
                  <c:v>2.9449934435537273</c:v>
                </c:pt>
                <c:pt idx="49">
                  <c:v>3.7167871839596245</c:v>
                </c:pt>
                <c:pt idx="50">
                  <c:v>3.7343484394257302</c:v>
                </c:pt>
                <c:pt idx="51">
                  <c:v>4.4559346539219717</c:v>
                </c:pt>
                <c:pt idx="52">
                  <c:v>4.7105879182876009</c:v>
                </c:pt>
                <c:pt idx="53">
                  <c:v>4.9323732018526414</c:v>
                </c:pt>
                <c:pt idx="54">
                  <c:v>5.5090707021190184</c:v>
                </c:pt>
                <c:pt idx="55">
                  <c:v>6.0474722450675387</c:v>
                </c:pt>
                <c:pt idx="56">
                  <c:v>6.0458875934409946</c:v>
                </c:pt>
                <c:pt idx="57">
                  <c:v>5.9285084288828642</c:v>
                </c:pt>
                <c:pt idx="58">
                  <c:v>6.2256809338521464</c:v>
                </c:pt>
                <c:pt idx="59">
                  <c:v>5.8900809799810929</c:v>
                </c:pt>
                <c:pt idx="60">
                  <c:v>6.8759315312239409</c:v>
                </c:pt>
                <c:pt idx="61">
                  <c:v>7.1159165199899235</c:v>
                </c:pt>
                <c:pt idx="62">
                  <c:v>6.5923343366414571</c:v>
                </c:pt>
                <c:pt idx="63">
                  <c:v>6.8212689916097702</c:v>
                </c:pt>
                <c:pt idx="64">
                  <c:v>7.37083863413757</c:v>
                </c:pt>
                <c:pt idx="65">
                  <c:v>7.8909169474029426</c:v>
                </c:pt>
                <c:pt idx="66">
                  <c:v>7.6888438411441058</c:v>
                </c:pt>
                <c:pt idx="67">
                  <c:v>8.7300328609310185</c:v>
                </c:pt>
                <c:pt idx="68">
                  <c:v>8.4850738390807692</c:v>
                </c:pt>
                <c:pt idx="69">
                  <c:v>9.1495361606196042</c:v>
                </c:pt>
                <c:pt idx="70">
                  <c:v>9.1400216719909793</c:v>
                </c:pt>
                <c:pt idx="71">
                  <c:v>9.2856022621223104</c:v>
                </c:pt>
                <c:pt idx="72">
                  <c:v>8.8307344021895062</c:v>
                </c:pt>
                <c:pt idx="73">
                  <c:v>8.7325467959270924</c:v>
                </c:pt>
                <c:pt idx="74">
                  <c:v>9.8853308314237296</c:v>
                </c:pt>
                <c:pt idx="75">
                  <c:v>9.567741079078516</c:v>
                </c:pt>
                <c:pt idx="76">
                  <c:v>9.8993394149103295</c:v>
                </c:pt>
                <c:pt idx="77">
                  <c:v>9.622324968738468</c:v>
                </c:pt>
                <c:pt idx="78">
                  <c:v>10.157788741280569</c:v>
                </c:pt>
                <c:pt idx="79">
                  <c:v>9.3230277341003642</c:v>
                </c:pt>
                <c:pt idx="80">
                  <c:v>10.041609480861808</c:v>
                </c:pt>
                <c:pt idx="81">
                  <c:v>10.084127955093365</c:v>
                </c:pt>
                <c:pt idx="82">
                  <c:v>10.326525473679411</c:v>
                </c:pt>
                <c:pt idx="83">
                  <c:v>10.139301729478433</c:v>
                </c:pt>
                <c:pt idx="84">
                  <c:v>9.6705042915729393</c:v>
                </c:pt>
                <c:pt idx="85">
                  <c:v>9.0618774786949956</c:v>
                </c:pt>
                <c:pt idx="86">
                  <c:v>7.7922617070740756</c:v>
                </c:pt>
                <c:pt idx="87">
                  <c:v>7.7640136350370028</c:v>
                </c:pt>
                <c:pt idx="88">
                  <c:v>6.7567880688641253</c:v>
                </c:pt>
                <c:pt idx="89">
                  <c:v>6.0873859976726266</c:v>
                </c:pt>
                <c:pt idx="90">
                  <c:v>5.3832266095088244</c:v>
                </c:pt>
                <c:pt idx="91">
                  <c:v>5.1507740503990078</c:v>
                </c:pt>
                <c:pt idx="92">
                  <c:v>3.728325454079922</c:v>
                </c:pt>
                <c:pt idx="93">
                  <c:v>2.6855395332600267</c:v>
                </c:pt>
                <c:pt idx="94">
                  <c:v>1.6756183397347968</c:v>
                </c:pt>
                <c:pt idx="95">
                  <c:v>1.4847333956003581</c:v>
                </c:pt>
                <c:pt idx="96">
                  <c:v>1.6900799487339526</c:v>
                </c:pt>
                <c:pt idx="97">
                  <c:v>2.1579238273968997</c:v>
                </c:pt>
                <c:pt idx="98">
                  <c:v>1.8608383079786535</c:v>
                </c:pt>
                <c:pt idx="99">
                  <c:v>1.7922502328302699</c:v>
                </c:pt>
                <c:pt idx="100">
                  <c:v>2.1426109160548776</c:v>
                </c:pt>
                <c:pt idx="101">
                  <c:v>2.421662051486777</c:v>
                </c:pt>
                <c:pt idx="102">
                  <c:v>2.7155097801627335</c:v>
                </c:pt>
                <c:pt idx="103">
                  <c:v>2.2299087430085223</c:v>
                </c:pt>
                <c:pt idx="104">
                  <c:v>2.4999522861305365</c:v>
                </c:pt>
                <c:pt idx="105">
                  <c:v>1.8829173759863096</c:v>
                </c:pt>
                <c:pt idx="106">
                  <c:v>1.2461420737150775</c:v>
                </c:pt>
                <c:pt idx="107">
                  <c:v>-0.61716232449643371</c:v>
                </c:pt>
                <c:pt idx="108">
                  <c:v>-3.3528333187810944</c:v>
                </c:pt>
                <c:pt idx="109">
                  <c:v>-6.1540745736437827</c:v>
                </c:pt>
                <c:pt idx="110">
                  <c:v>-8.2179609172658417</c:v>
                </c:pt>
                <c:pt idx="111">
                  <c:v>-11.306520680532344</c:v>
                </c:pt>
                <c:pt idx="112">
                  <c:v>-14.130059797608084</c:v>
                </c:pt>
                <c:pt idx="113">
                  <c:v>-16.688439376183865</c:v>
                </c:pt>
                <c:pt idx="114">
                  <c:v>-19.063403415335927</c:v>
                </c:pt>
                <c:pt idx="115">
                  <c:v>-20.834998597454543</c:v>
                </c:pt>
                <c:pt idx="116">
                  <c:v>-22.356727984577631</c:v>
                </c:pt>
                <c:pt idx="117">
                  <c:v>-22.947517074603368</c:v>
                </c:pt>
                <c:pt idx="118">
                  <c:v>-23.140409461990657</c:v>
                </c:pt>
                <c:pt idx="119">
                  <c:v>-22.146813164323802</c:v>
                </c:pt>
                <c:pt idx="120">
                  <c:v>-20.116895206746605</c:v>
                </c:pt>
                <c:pt idx="121">
                  <c:v>-17.780834700904208</c:v>
                </c:pt>
                <c:pt idx="122">
                  <c:v>-14.669614412830924</c:v>
                </c:pt>
                <c:pt idx="123">
                  <c:v>-11.300426348417076</c:v>
                </c:pt>
                <c:pt idx="124">
                  <c:v>-7.4328917432207646</c:v>
                </c:pt>
                <c:pt idx="125">
                  <c:v>-3.5927508198975744</c:v>
                </c:pt>
                <c:pt idx="126">
                  <c:v>-0.62541719996818301</c:v>
                </c:pt>
                <c:pt idx="127">
                  <c:v>3.1708253960787829</c:v>
                </c:pt>
                <c:pt idx="128">
                  <c:v>6.380689421421252</c:v>
                </c:pt>
                <c:pt idx="129">
                  <c:v>8.6786571015672536</c:v>
                </c:pt>
                <c:pt idx="130">
                  <c:v>11.068299446380152</c:v>
                </c:pt>
                <c:pt idx="131">
                  <c:v>12.622399221902384</c:v>
                </c:pt>
                <c:pt idx="132">
                  <c:v>13.706737735119219</c:v>
                </c:pt>
                <c:pt idx="133">
                  <c:v>14.059977496208575</c:v>
                </c:pt>
                <c:pt idx="134">
                  <c:v>13.626591139505308</c:v>
                </c:pt>
                <c:pt idx="135">
                  <c:v>14.020665593557496</c:v>
                </c:pt>
                <c:pt idx="136">
                  <c:v>13.512621005025792</c:v>
                </c:pt>
                <c:pt idx="137">
                  <c:v>12.644991635023445</c:v>
                </c:pt>
                <c:pt idx="138">
                  <c:v>12.996106791315114</c:v>
                </c:pt>
                <c:pt idx="139">
                  <c:v>12.460203726526828</c:v>
                </c:pt>
                <c:pt idx="140">
                  <c:v>12.101606423892136</c:v>
                </c:pt>
                <c:pt idx="141">
                  <c:v>12.785069882323114</c:v>
                </c:pt>
                <c:pt idx="142">
                  <c:v>12.059595603370823</c:v>
                </c:pt>
                <c:pt idx="143">
                  <c:v>11.683870854802109</c:v>
                </c:pt>
                <c:pt idx="144">
                  <c:v>11.401484411374227</c:v>
                </c:pt>
                <c:pt idx="145">
                  <c:v>12.336836085495733</c:v>
                </c:pt>
                <c:pt idx="146">
                  <c:v>12.423681501004808</c:v>
                </c:pt>
                <c:pt idx="147">
                  <c:v>11.970881148859831</c:v>
                </c:pt>
                <c:pt idx="148">
                  <c:v>11.72910311503432</c:v>
                </c:pt>
                <c:pt idx="149">
                  <c:v>11.4179530767166</c:v>
                </c:pt>
                <c:pt idx="150">
                  <c:v>10.373803232465377</c:v>
                </c:pt>
                <c:pt idx="151">
                  <c:v>9.3190564732336156</c:v>
                </c:pt>
                <c:pt idx="152">
                  <c:v>7.9081502693340013</c:v>
                </c:pt>
                <c:pt idx="153">
                  <c:v>6.4187624549768145</c:v>
                </c:pt>
                <c:pt idx="154">
                  <c:v>6.1444848695532954</c:v>
                </c:pt>
                <c:pt idx="155">
                  <c:v>4.949554849631113</c:v>
                </c:pt>
                <c:pt idx="156">
                  <c:v>4.2241602401532248</c:v>
                </c:pt>
                <c:pt idx="157">
                  <c:v>1.8431033166187376</c:v>
                </c:pt>
                <c:pt idx="158">
                  <c:v>0.28596299613636234</c:v>
                </c:pt>
                <c:pt idx="159">
                  <c:v>-0.47795472862790689</c:v>
                </c:pt>
                <c:pt idx="160">
                  <c:v>-1.2659310792899419</c:v>
                </c:pt>
                <c:pt idx="161">
                  <c:v>-1.4998943736356551</c:v>
                </c:pt>
                <c:pt idx="162">
                  <c:v>-1.2863194069564798</c:v>
                </c:pt>
                <c:pt idx="163">
                  <c:v>-1.0741709476932044</c:v>
                </c:pt>
                <c:pt idx="164">
                  <c:v>-0.12585383065268729</c:v>
                </c:pt>
                <c:pt idx="165">
                  <c:v>-0.24557651418126625</c:v>
                </c:pt>
                <c:pt idx="166">
                  <c:v>-0.46061739851030836</c:v>
                </c:pt>
                <c:pt idx="167">
                  <c:v>2.2776009767568439E-2</c:v>
                </c:pt>
                <c:pt idx="168">
                  <c:v>-0.41006299302533478</c:v>
                </c:pt>
                <c:pt idx="169">
                  <c:v>0.32528473348646969</c:v>
                </c:pt>
                <c:pt idx="170">
                  <c:v>1.1314203741085862</c:v>
                </c:pt>
                <c:pt idx="171">
                  <c:v>0.87336463852545876</c:v>
                </c:pt>
                <c:pt idx="172">
                  <c:v>0.36782111511708138</c:v>
                </c:pt>
                <c:pt idx="173">
                  <c:v>0.50331361718562562</c:v>
                </c:pt>
                <c:pt idx="174">
                  <c:v>0.51807895323021569</c:v>
                </c:pt>
                <c:pt idx="175">
                  <c:v>0.54404190397173124</c:v>
                </c:pt>
                <c:pt idx="176">
                  <c:v>0.55766405560966348</c:v>
                </c:pt>
                <c:pt idx="177">
                  <c:v>0.9044505799278113</c:v>
                </c:pt>
                <c:pt idx="178">
                  <c:v>0.40180513198873768</c:v>
                </c:pt>
                <c:pt idx="179">
                  <c:v>0.10775701167158047</c:v>
                </c:pt>
                <c:pt idx="180">
                  <c:v>-5.5598286176618217E-2</c:v>
                </c:pt>
                <c:pt idx="181">
                  <c:v>-0.53012798555101881</c:v>
                </c:pt>
                <c:pt idx="182">
                  <c:v>-1.2720380182986588</c:v>
                </c:pt>
                <c:pt idx="183">
                  <c:v>-1.303807740946155</c:v>
                </c:pt>
                <c:pt idx="184">
                  <c:v>-1.2489364896651693</c:v>
                </c:pt>
                <c:pt idx="185">
                  <c:v>-2.181251396118185</c:v>
                </c:pt>
                <c:pt idx="186">
                  <c:v>-2.7960301078374528</c:v>
                </c:pt>
                <c:pt idx="187">
                  <c:v>-3.4998632962990399</c:v>
                </c:pt>
                <c:pt idx="188">
                  <c:v>-4.7371754588234154</c:v>
                </c:pt>
                <c:pt idx="189">
                  <c:v>-5.2348887167685092</c:v>
                </c:pt>
                <c:pt idx="190">
                  <c:v>-4.8628170451202379</c:v>
                </c:pt>
                <c:pt idx="191">
                  <c:v>-5.4208316449685725</c:v>
                </c:pt>
                <c:pt idx="192">
                  <c:v>-5.6557200179110936</c:v>
                </c:pt>
                <c:pt idx="193">
                  <c:v>-5.4427356934716897</c:v>
                </c:pt>
                <c:pt idx="194">
                  <c:v>-5.503211317929896</c:v>
                </c:pt>
                <c:pt idx="195">
                  <c:v>-5.8221229574457567</c:v>
                </c:pt>
                <c:pt idx="196">
                  <c:v>-5.7424821794647727</c:v>
                </c:pt>
                <c:pt idx="197">
                  <c:v>-5.63908911143713</c:v>
                </c:pt>
                <c:pt idx="198">
                  <c:v>-5.8661325047676343</c:v>
                </c:pt>
                <c:pt idx="199">
                  <c:v>-5.3459249090145562</c:v>
                </c:pt>
                <c:pt idx="200">
                  <c:v>-4.9279423642799429</c:v>
                </c:pt>
                <c:pt idx="201">
                  <c:v>-5.0130746388505685</c:v>
                </c:pt>
                <c:pt idx="202">
                  <c:v>-5.0510941667058091</c:v>
                </c:pt>
                <c:pt idx="203">
                  <c:v>-4.422970269964793</c:v>
                </c:pt>
                <c:pt idx="204">
                  <c:v>-3.6726939567129762</c:v>
                </c:pt>
                <c:pt idx="205">
                  <c:v>-3.5377861357029872</c:v>
                </c:pt>
                <c:pt idx="206">
                  <c:v>-2.6779283267408118</c:v>
                </c:pt>
                <c:pt idx="207">
                  <c:v>-1.8409828931070393</c:v>
                </c:pt>
                <c:pt idx="208">
                  <c:v>-0.75557676409900409</c:v>
                </c:pt>
                <c:pt idx="209">
                  <c:v>0.34381219174524347</c:v>
                </c:pt>
                <c:pt idx="210">
                  <c:v>1.4994863840758654</c:v>
                </c:pt>
                <c:pt idx="211">
                  <c:v>1.8733664677062194</c:v>
                </c:pt>
                <c:pt idx="212">
                  <c:v>3.256666516419898</c:v>
                </c:pt>
                <c:pt idx="213">
                  <c:v>4.7884041900595093</c:v>
                </c:pt>
                <c:pt idx="214">
                  <c:v>5.5744350466872277</c:v>
                </c:pt>
                <c:pt idx="215">
                  <c:v>6.382595471489509</c:v>
                </c:pt>
                <c:pt idx="216">
                  <c:v>6.7724567088426966</c:v>
                </c:pt>
                <c:pt idx="217">
                  <c:v>7.3984988831547867</c:v>
                </c:pt>
                <c:pt idx="218">
                  <c:v>7.4519589214064865</c:v>
                </c:pt>
                <c:pt idx="219">
                  <c:v>7.8542809473593849</c:v>
                </c:pt>
                <c:pt idx="220">
                  <c:v>7.6967252415639109</c:v>
                </c:pt>
                <c:pt idx="221">
                  <c:v>7.7405950759305853</c:v>
                </c:pt>
                <c:pt idx="222">
                  <c:v>8.008514676825655</c:v>
                </c:pt>
                <c:pt idx="223">
                  <c:v>8.3283472853640035</c:v>
                </c:pt>
                <c:pt idx="224">
                  <c:v>7.3432613906335291</c:v>
                </c:pt>
                <c:pt idx="225">
                  <c:v>6.7679541731002786</c:v>
                </c:pt>
                <c:pt idx="226">
                  <c:v>6.6243991456251337</c:v>
                </c:pt>
                <c:pt idx="227">
                  <c:v>6.0786348825155869</c:v>
                </c:pt>
                <c:pt idx="228">
                  <c:v>5.7695916746148157</c:v>
                </c:pt>
                <c:pt idx="229">
                  <c:v>5.375561978368367</c:v>
                </c:pt>
                <c:pt idx="230">
                  <c:v>5.1549279277673321</c:v>
                </c:pt>
                <c:pt idx="231">
                  <c:v>4.6707504796983557</c:v>
                </c:pt>
                <c:pt idx="232">
                  <c:v>4.1312221747113824</c:v>
                </c:pt>
                <c:pt idx="233">
                  <c:v>3.4995704322314793</c:v>
                </c:pt>
                <c:pt idx="234">
                  <c:v>2.7731926776295381</c:v>
                </c:pt>
                <c:pt idx="235">
                  <c:v>1.9307989619227897</c:v>
                </c:pt>
                <c:pt idx="236">
                  <c:v>1.8866645717419175</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2-CAA6-4041-88FA-55E92D628C5A}"/>
            </c:ext>
          </c:extLst>
        </c:ser>
        <c:ser>
          <c:idx val="5"/>
          <c:order val="5"/>
          <c:tx>
            <c:strRef>
              <c:f>'NDFCGXA Data'!$M$289</c:f>
              <c:strCache>
                <c:ptCount val="1"/>
                <c:pt idx="0">
                  <c:v>-0.4%</c:v>
                </c:pt>
              </c:strCache>
            </c:strRef>
          </c:tx>
          <c:marker>
            <c:symbol val="none"/>
          </c:marker>
          <c:dLbls>
            <c:dLbl>
              <c:idx val="221"/>
              <c:layout>
                <c:manualLayout>
                  <c:x val="1.2504884720593983E-2"/>
                  <c:y val="-2.8240040342914774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CAA6-4041-88FA-55E92D628C5A}"/>
                </c:ext>
              </c:extLst>
            </c:dLbl>
            <c:dLbl>
              <c:idx val="222"/>
              <c:layout>
                <c:manualLayout>
                  <c:x val="1.5872592197161796E-3"/>
                  <c:y val="5.2488291904688386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CAA6-4041-88FA-55E92D628C5A}"/>
                </c:ext>
              </c:extLst>
            </c:dLbl>
            <c:dLbl>
              <c:idx val="229"/>
              <c:layout>
                <c:manualLayout>
                  <c:x val="-1.0357695789575588E-16"/>
                  <c:y val="-1.3071895424836631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FD5C-4E2E-9EC6-4CCD4D43FB7F}"/>
                </c:ext>
              </c:extLst>
            </c:dLbl>
            <c:dLbl>
              <c:idx val="231"/>
              <c:layout>
                <c:manualLayout>
                  <c:x val="4.2372881355931171E-3"/>
                  <c:y val="-1.6339869281045753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298A-4879-AA8B-316EB2DA1973}"/>
                </c:ext>
              </c:extLst>
            </c:dLbl>
            <c:dLbl>
              <c:idx val="232"/>
              <c:layout>
                <c:manualLayout>
                  <c:x val="1.4124293785310734E-3"/>
                  <c:y val="-2.6143790849673231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570E-4541-B6BB-F92CA0361D96}"/>
                </c:ext>
              </c:extLst>
            </c:dLbl>
            <c:dLbl>
              <c:idx val="233"/>
              <c:layout>
                <c:manualLayout>
                  <c:x val="-1.0357695789575588E-16"/>
                  <c:y val="-3.5947712418300685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E867-49F9-9F68-C2F4E459574B}"/>
                </c:ext>
              </c:extLst>
            </c:dLbl>
            <c:dLbl>
              <c:idx val="234"/>
              <c:layout>
                <c:manualLayout>
                  <c:x val="-2.8248587570622505E-3"/>
                  <c:y val="-3.9215686274509803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660A-46D5-A97E-010C0B54A6F3}"/>
                </c:ext>
              </c:extLst>
            </c:dLbl>
            <c:dLbl>
              <c:idx val="235"/>
              <c:layout>
                <c:manualLayout>
                  <c:x val="1.0357695789575588E-16"/>
                  <c:y val="3.9215686274509803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D23B-42F5-B62A-54B7D5EC3099}"/>
                </c:ext>
              </c:extLst>
            </c:dLbl>
            <c:dLbl>
              <c:idx val="236"/>
              <c:layout>
                <c:manualLayout>
                  <c:x val="6.2671827038568292E-3"/>
                  <c:y val="3.9215686274509741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CAA6-4041-88FA-55E92D628C5A}"/>
                </c:ext>
              </c:extLst>
            </c:dLbl>
            <c:dLbl>
              <c:idx val="238"/>
              <c:layout>
                <c:manualLayout>
                  <c:x val="1.0967489228358678E-2"/>
                  <c:y val="1.2139605462822495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CAA6-4041-88FA-55E92D628C5A}"/>
                </c:ext>
              </c:extLst>
            </c:dLbl>
            <c:dLbl>
              <c:idx val="239"/>
              <c:layout>
                <c:manualLayout>
                  <c:x val="6.2671367019193104E-3"/>
                  <c:y val="6.0698027314112293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CAA6-4041-88FA-55E92D628C5A}"/>
                </c:ext>
              </c:extLst>
            </c:dLbl>
            <c:dLbl>
              <c:idx val="255"/>
              <c:layout>
                <c:manualLayout>
                  <c:x val="6.2597809076682318E-3"/>
                  <c:y val="-3.0303030303030304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CAA6-4041-88FA-55E92D628C5A}"/>
                </c:ext>
              </c:extLst>
            </c:dLbl>
            <c:dLbl>
              <c:idx val="270"/>
              <c:layout>
                <c:manualLayout>
                  <c:x val="-0.12857138461443784"/>
                  <c:y val="-3.644521741892702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CAA6-4041-88FA-55E92D628C5A}"/>
                </c:ext>
              </c:extLst>
            </c:dLbl>
            <c:spPr>
              <a:noFill/>
              <a:ln>
                <a:noFill/>
              </a:ln>
              <a:effectLst/>
            </c:spPr>
            <c:txPr>
              <a:bodyPr/>
              <a:lstStyle/>
              <a:p>
                <a:pPr>
                  <a:defRPr sz="2000" b="1">
                    <a:solidFill>
                      <a:srgbClr val="5F5F5F"/>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'NDFCGXA Data'!$M$387:$M$686</c:f>
              <c:numCache>
                <c:formatCode>0.0</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formatCode="0.0%">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-0.40263117044396779</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A-CAA6-4041-88FA-55E92D628C5A}"/>
            </c:ext>
          </c:extLst>
        </c:ser>
        <c:ser>
          <c:idx val="7"/>
          <c:order val="7"/>
          <c:tx>
            <c:strRef>
              <c:f>'NDFCGXA Data'!$O$289</c:f>
              <c:strCache>
                <c:ptCount val="1"/>
                <c:pt idx="0">
                  <c:v>1.9%</c:v>
                </c:pt>
              </c:strCache>
            </c:strRef>
          </c:tx>
          <c:marker>
            <c:symbol val="none"/>
          </c:marker>
          <c:dLbls>
            <c:dLbl>
              <c:idx val="218"/>
              <c:layout>
                <c:manualLayout>
                  <c:x val="-1.4124293785310734E-3"/>
                  <c:y val="-5.8823529411764705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A-CAA6-4041-88FA-55E92D628C5A}"/>
                </c:ext>
              </c:extLst>
            </c:dLbl>
            <c:dLbl>
              <c:idx val="219"/>
              <c:layout>
                <c:manualLayout>
                  <c:x val="-1.0357695789575588E-16"/>
                  <c:y val="-4.5751633986928122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105B-4C96-8021-CADEE59D4DA1}"/>
                </c:ext>
              </c:extLst>
            </c:dLbl>
            <c:dLbl>
              <c:idx val="220"/>
              <c:layout>
                <c:manualLayout>
                  <c:x val="0"/>
                  <c:y val="-5.2287581699346421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3017-4D29-B6F1-EDCCA14D3BA5}"/>
                </c:ext>
              </c:extLst>
            </c:dLbl>
            <c:dLbl>
              <c:idx val="221"/>
              <c:layout>
                <c:manualLayout>
                  <c:x val="1.5480448418523852E-2"/>
                  <c:y val="-9.7836446914723901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CAA6-4041-88FA-55E92D628C5A}"/>
                </c:ext>
              </c:extLst>
            </c:dLbl>
            <c:dLbl>
              <c:idx val="222"/>
              <c:layout>
                <c:manualLayout>
                  <c:x val="3.1746296543440546E-3"/>
                  <c:y val="-6.5671092584015239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CAA6-4041-88FA-55E92D628C5A}"/>
                </c:ext>
              </c:extLst>
            </c:dLbl>
            <c:dLbl>
              <c:idx val="223"/>
              <c:layout>
                <c:manualLayout>
                  <c:x val="1.4124293785309698E-3"/>
                  <c:y val="-7.5163398692810454E-2"/>
                </c:manualLayout>
              </c:layout>
              <c:showLegendKey val="0"/>
              <c:showVal val="0"/>
              <c:showCatName val="0"/>
              <c:showSerName val="1"/>
              <c:showPercent val="0"/>
              <c:showBubbleSize val="0"/>
              <c:extLst>
                <c:ext xmlns:c15="http://schemas.microsoft.com/office/drawing/2012/chart" uri="{CE6537A1-D6FC-4f65-9D91-7224C49458BB}">
                  <c15:layout>
                    <c:manualLayout>
                      <c:w val="7.2867231638418073E-2"/>
                      <c:h val="7.8431372549019607E-2"/>
                    </c:manualLayout>
                  </c15:layout>
                </c:ext>
                <c:ext xmlns:c16="http://schemas.microsoft.com/office/drawing/2014/chart" uri="{C3380CC4-5D6E-409C-BE32-E72D297353CC}">
                  <c16:uniqueId val="{00000000-741E-4AE4-9F56-49C5BC4BC3C6}"/>
                </c:ext>
              </c:extLst>
            </c:dLbl>
            <c:dLbl>
              <c:idx val="224"/>
              <c:layout>
                <c:manualLayout>
                  <c:x val="0"/>
                  <c:y val="-6.2091503267973872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C3FB-4724-B89A-2C8D84299F93}"/>
                </c:ext>
              </c:extLst>
            </c:dLbl>
            <c:dLbl>
              <c:idx val="225"/>
              <c:layout>
                <c:manualLayout>
                  <c:x val="-2.8248587570621469E-3"/>
                  <c:y val="-4.9019607843137268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F2AD-4B3C-935F-CCFCA683FC71}"/>
                </c:ext>
              </c:extLst>
            </c:dLbl>
            <c:dLbl>
              <c:idx val="226"/>
              <c:layout>
                <c:manualLayout>
                  <c:x val="1.4124293785310734E-3"/>
                  <c:y val="-4.248366013071897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E7CE-4AC1-9378-6703E687447C}"/>
                </c:ext>
              </c:extLst>
            </c:dLbl>
            <c:dLbl>
              <c:idx val="227"/>
              <c:layout>
                <c:manualLayout>
                  <c:x val="-1.0357695789575588E-16"/>
                  <c:y val="-5.8823529411764705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824B-4FB7-807B-77F59353E6A2}"/>
                </c:ext>
              </c:extLst>
            </c:dLbl>
            <c:dLbl>
              <c:idx val="228"/>
              <c:layout>
                <c:manualLayout>
                  <c:x val="1.4124293785310734E-3"/>
                  <c:y val="-4.9019607843137268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8FDB-4FB2-9CBD-DDD530B9024E}"/>
                </c:ext>
              </c:extLst>
            </c:dLbl>
            <c:dLbl>
              <c:idx val="229"/>
              <c:layout>
                <c:manualLayout>
                  <c:x val="-1.4124293785310734E-3"/>
                  <c:y val="-6.2091503267973885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FD5C-4E2E-9EC6-4CCD4D43FB7F}"/>
                </c:ext>
              </c:extLst>
            </c:dLbl>
            <c:dLbl>
              <c:idx val="230"/>
              <c:layout>
                <c:manualLayout>
                  <c:x val="-1.0357695789575588E-16"/>
                  <c:y val="-3.2679738562091533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2532-4643-9164-414289D9B709}"/>
                </c:ext>
              </c:extLst>
            </c:dLbl>
            <c:dLbl>
              <c:idx val="231"/>
              <c:layout>
                <c:manualLayout>
                  <c:x val="-1.0357695789575588E-16"/>
                  <c:y val="-5.8823529411764733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298A-4879-AA8B-316EB2DA1973}"/>
                </c:ext>
              </c:extLst>
            </c:dLbl>
            <c:dLbl>
              <c:idx val="232"/>
              <c:layout>
                <c:manualLayout>
                  <c:x val="1.4124293785310734E-3"/>
                  <c:y val="-7.8431372549019607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570E-4541-B6BB-F92CA0361D96}"/>
                </c:ext>
              </c:extLst>
            </c:dLbl>
            <c:dLbl>
              <c:idx val="233"/>
              <c:layout>
                <c:manualLayout>
                  <c:x val="-1.0357695789575588E-16"/>
                  <c:y val="-7.8431372549019607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E867-49F9-9F68-C2F4E459574B}"/>
                </c:ext>
              </c:extLst>
            </c:dLbl>
            <c:dLbl>
              <c:idx val="234"/>
              <c:layout>
                <c:manualLayout>
                  <c:x val="-2.8248587570622505E-3"/>
                  <c:y val="-9.1503267973856245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660A-46D5-A97E-010C0B54A6F3}"/>
                </c:ext>
              </c:extLst>
            </c:dLbl>
            <c:dLbl>
              <c:idx val="235"/>
              <c:layout>
                <c:manualLayout>
                  <c:x val="1.0357695789575588E-16"/>
                  <c:y val="-2.2875816993464051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D23B-42F5-B62A-54B7D5EC3099}"/>
                </c:ext>
              </c:extLst>
            </c:dLbl>
            <c:dLbl>
              <c:idx val="236"/>
              <c:layout>
                <c:manualLayout>
                  <c:x val="4.2372881355932203E-3"/>
                  <c:y val="-3.5947712418300685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9B38-49D4-85F2-C85765CAC4DA}"/>
                </c:ext>
              </c:extLst>
            </c:dLbl>
            <c:dLbl>
              <c:idx val="237"/>
              <c:layout>
                <c:manualLayout>
                  <c:x val="0"/>
                  <c:y val="-2.0232675771370764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CAA6-4041-88FA-55E92D628C5A}"/>
                </c:ext>
              </c:extLst>
            </c:dLbl>
            <c:dLbl>
              <c:idx val="242"/>
              <c:layout>
                <c:manualLayout>
                  <c:x val="-1.5640272741726264E-3"/>
                  <c:y val="-2.0176543163980643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CAA6-4041-88FA-55E92D628C5A}"/>
                </c:ext>
              </c:extLst>
            </c:dLbl>
            <c:dLbl>
              <c:idx val="243"/>
              <c:layout>
                <c:manualLayout>
                  <c:x val="0"/>
                  <c:y val="-2.2194197480378708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CAA6-4041-88FA-55E92D628C5A}"/>
                </c:ext>
              </c:extLst>
            </c:dLbl>
            <c:dLbl>
              <c:idx val="244"/>
              <c:layout>
                <c:manualLayout>
                  <c:x val="0"/>
                  <c:y val="-1.8158888847582579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CAA6-4041-88FA-55E92D628C5A}"/>
                </c:ext>
              </c:extLst>
            </c:dLbl>
            <c:dLbl>
              <c:idx val="250"/>
              <c:layout>
                <c:manualLayout>
                  <c:x val="1.0948190919208385E-2"/>
                  <c:y val="-3.6317777695165157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1-CAA6-4041-88FA-55E92D628C5A}"/>
                </c:ext>
              </c:extLst>
            </c:dLbl>
            <c:dLbl>
              <c:idx val="252"/>
              <c:layout>
                <c:manualLayout>
                  <c:x val="3.1298904538341159E-3"/>
                  <c:y val="-4.4444444444444446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CAA6-4041-88FA-55E92D628C5A}"/>
                </c:ext>
              </c:extLst>
            </c:dLbl>
            <c:dLbl>
              <c:idx val="255"/>
              <c:layout>
                <c:manualLayout>
                  <c:x val="1.5649452269170579E-3"/>
                  <c:y val="5.6565656565656569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CAA6-4041-88FA-55E92D628C5A}"/>
                </c:ext>
              </c:extLst>
            </c:dLbl>
            <c:dLbl>
              <c:idx val="270"/>
              <c:layout>
                <c:manualLayout>
                  <c:x val="-0.13015873015873017"/>
                  <c:y val="-4.7179487179487181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4-CAA6-4041-88FA-55E92D628C5A}"/>
                </c:ext>
              </c:extLst>
            </c:dLbl>
            <c:spPr>
              <a:noFill/>
              <a:ln>
                <a:noFill/>
              </a:ln>
              <a:effectLst/>
            </c:spPr>
            <c:txPr>
              <a:bodyPr/>
              <a:lstStyle/>
              <a:p>
                <a:pPr>
                  <a:defRPr sz="2000" b="1">
                    <a:solidFill>
                      <a:srgbClr val="08A685"/>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'NDFCGXA Data'!$O$387:$O$686</c:f>
              <c:numCache>
                <c:formatCode>0.0</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1.8866645717419175</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15-CAA6-4041-88FA-55E92D628C5A}"/>
            </c:ext>
          </c:extLst>
        </c:ser>
        <c:dLbls>
          <c:showLegendKey val="0"/>
          <c:showVal val="0"/>
          <c:showCatName val="0"/>
          <c:showSerName val="0"/>
          <c:showPercent val="0"/>
          <c:showBubbleSize val="0"/>
        </c:dLbls>
        <c:marker val="1"/>
        <c:smooth val="0"/>
        <c:axId val="1776715264"/>
        <c:axId val="1747987264"/>
      </c:lineChart>
      <c:lineChart>
        <c:grouping val="standard"/>
        <c:varyColors val="0"/>
        <c:ser>
          <c:idx val="0"/>
          <c:order val="1"/>
          <c:tx>
            <c:v>3MMT</c:v>
          </c:tx>
          <c:spPr>
            <a:ln w="38100">
              <a:solidFill>
                <a:srgbClr val="5F5F5F"/>
              </a:solidFill>
              <a:prstDash val="solid"/>
            </a:ln>
          </c:spPr>
          <c:marker>
            <c:symbol val="none"/>
          </c:marker>
          <c:cat>
            <c:strRef>
              <c:f>Years!$B$147:$B$446</c:f>
              <c:strCache>
                <c:ptCount val="295"/>
                <c:pt idx="6">
                  <c:v>'92</c:v>
                </c:pt>
                <c:pt idx="30">
                  <c:v>'94</c:v>
                </c:pt>
                <c:pt idx="54">
                  <c:v>'96</c:v>
                </c:pt>
                <c:pt idx="78">
                  <c:v>'98</c:v>
                </c:pt>
                <c:pt idx="102">
                  <c:v>'00</c:v>
                </c:pt>
                <c:pt idx="126">
                  <c:v>'02</c:v>
                </c:pt>
                <c:pt idx="150">
                  <c:v>'04</c:v>
                </c:pt>
                <c:pt idx="174">
                  <c:v>'06</c:v>
                </c:pt>
                <c:pt idx="198">
                  <c:v>'08</c:v>
                </c:pt>
                <c:pt idx="222">
                  <c:v>'10</c:v>
                </c:pt>
                <c:pt idx="246">
                  <c:v>'12</c:v>
                </c:pt>
                <c:pt idx="270">
                  <c:v>'14</c:v>
                </c:pt>
                <c:pt idx="294">
                  <c:v>'16</c:v>
                </c:pt>
              </c:strCache>
            </c:strRef>
          </c:cat>
          <c:val>
            <c:numRef>
              <c:f>'NDFCGXA Data'!$L$387:$L$686</c:f>
              <c:numCache>
                <c:formatCode>0.00</c:formatCode>
                <c:ptCount val="300"/>
                <c:pt idx="0">
                  <c:v>752.21199999999999</c:v>
                </c:pt>
                <c:pt idx="1">
                  <c:v>749.78399999999999</c:v>
                </c:pt>
                <c:pt idx="2">
                  <c:v>754.46800000000007</c:v>
                </c:pt>
                <c:pt idx="3">
                  <c:v>767.85200000000009</c:v>
                </c:pt>
                <c:pt idx="4">
                  <c:v>777.2120000000001</c:v>
                </c:pt>
                <c:pt idx="5">
                  <c:v>792.51599999999996</c:v>
                </c:pt>
                <c:pt idx="6">
                  <c:v>778.51600000000008</c:v>
                </c:pt>
                <c:pt idx="7">
                  <c:v>771.06799999999998</c:v>
                </c:pt>
                <c:pt idx="8">
                  <c:v>762.49599999999998</c:v>
                </c:pt>
                <c:pt idx="9">
                  <c:v>783.12800000000004</c:v>
                </c:pt>
                <c:pt idx="10">
                  <c:v>783.86799999999994</c:v>
                </c:pt>
                <c:pt idx="11">
                  <c:v>761.53600000000006</c:v>
                </c:pt>
                <c:pt idx="12">
                  <c:v>730.952</c:v>
                </c:pt>
                <c:pt idx="13">
                  <c:v>727.28</c:v>
                </c:pt>
                <c:pt idx="14">
                  <c:v>718.81999999999994</c:v>
                </c:pt>
                <c:pt idx="15">
                  <c:v>709.596</c:v>
                </c:pt>
                <c:pt idx="16">
                  <c:v>694.86799999999994</c:v>
                </c:pt>
                <c:pt idx="17">
                  <c:v>674.05199999999991</c:v>
                </c:pt>
                <c:pt idx="18">
                  <c:v>656.28399999999999</c:v>
                </c:pt>
                <c:pt idx="19">
                  <c:v>638.16399999999999</c:v>
                </c:pt>
                <c:pt idx="20">
                  <c:v>616.44799999999998</c:v>
                </c:pt>
                <c:pt idx="21">
                  <c:v>620.77199999999993</c:v>
                </c:pt>
                <c:pt idx="22">
                  <c:v>614.91599999999994</c:v>
                </c:pt>
                <c:pt idx="23">
                  <c:v>618.45600000000002</c:v>
                </c:pt>
                <c:pt idx="24">
                  <c:v>592.34</c:v>
                </c:pt>
                <c:pt idx="25">
                  <c:v>588.99599999999998</c:v>
                </c:pt>
                <c:pt idx="26">
                  <c:v>576.29999999999995</c:v>
                </c:pt>
                <c:pt idx="27">
                  <c:v>600.53200000000004</c:v>
                </c:pt>
                <c:pt idx="28">
                  <c:v>607.36</c:v>
                </c:pt>
                <c:pt idx="29">
                  <c:v>605.64400000000001</c:v>
                </c:pt>
                <c:pt idx="30">
                  <c:v>592.56399999999996</c:v>
                </c:pt>
                <c:pt idx="31">
                  <c:v>584.44799999999998</c:v>
                </c:pt>
                <c:pt idx="32">
                  <c:v>583.79600000000005</c:v>
                </c:pt>
                <c:pt idx="33">
                  <c:v>599.18400000000008</c:v>
                </c:pt>
                <c:pt idx="34">
                  <c:v>594.33199999999999</c:v>
                </c:pt>
                <c:pt idx="35">
                  <c:v>590.85199999999998</c:v>
                </c:pt>
                <c:pt idx="36">
                  <c:v>574.85599999999999</c:v>
                </c:pt>
                <c:pt idx="37">
                  <c:v>575.9</c:v>
                </c:pt>
                <c:pt idx="38">
                  <c:v>598.70399999999995</c:v>
                </c:pt>
                <c:pt idx="39">
                  <c:v>609.91200000000003</c:v>
                </c:pt>
                <c:pt idx="40">
                  <c:v>620.48</c:v>
                </c:pt>
                <c:pt idx="41">
                  <c:v>608.54399999999998</c:v>
                </c:pt>
                <c:pt idx="42">
                  <c:v>598.66399999999999</c:v>
                </c:pt>
                <c:pt idx="43">
                  <c:v>587.60400000000004</c:v>
                </c:pt>
                <c:pt idx="44">
                  <c:v>595.92399999999998</c:v>
                </c:pt>
                <c:pt idx="45">
                  <c:v>620.20799999999997</c:v>
                </c:pt>
                <c:pt idx="46">
                  <c:v>627.70400000000006</c:v>
                </c:pt>
                <c:pt idx="47">
                  <c:v>629.52800000000002</c:v>
                </c:pt>
                <c:pt idx="48">
                  <c:v>608.06399999999996</c:v>
                </c:pt>
                <c:pt idx="49">
                  <c:v>614.04399999999998</c:v>
                </c:pt>
                <c:pt idx="50">
                  <c:v>633.84</c:v>
                </c:pt>
                <c:pt idx="51">
                  <c:v>655.47599999999989</c:v>
                </c:pt>
                <c:pt idx="52">
                  <c:v>657.69200000000001</c:v>
                </c:pt>
                <c:pt idx="53">
                  <c:v>640.08799999999997</c:v>
                </c:pt>
                <c:pt idx="54">
                  <c:v>630.12800000000004</c:v>
                </c:pt>
                <c:pt idx="55">
                  <c:v>622.70399999999995</c:v>
                </c:pt>
                <c:pt idx="56">
                  <c:v>635.30799999999999</c:v>
                </c:pt>
                <c:pt idx="57">
                  <c:v>652.47199999999998</c:v>
                </c:pt>
                <c:pt idx="58">
                  <c:v>667.39200000000005</c:v>
                </c:pt>
                <c:pt idx="59">
                  <c:v>666.75200000000007</c:v>
                </c:pt>
                <c:pt idx="60">
                  <c:v>666.32799999999997</c:v>
                </c:pt>
                <c:pt idx="61">
                  <c:v>676.37199999999996</c:v>
                </c:pt>
                <c:pt idx="62">
                  <c:v>688.37599999999998</c:v>
                </c:pt>
                <c:pt idx="63">
                  <c:v>702.81599999999992</c:v>
                </c:pt>
                <c:pt idx="64">
                  <c:v>703.89200000000005</c:v>
                </c:pt>
                <c:pt idx="65">
                  <c:v>706.16800000000001</c:v>
                </c:pt>
                <c:pt idx="66">
                  <c:v>685.548</c:v>
                </c:pt>
                <c:pt idx="67">
                  <c:v>694.67200000000003</c:v>
                </c:pt>
                <c:pt idx="68">
                  <c:v>692.88400000000001</c:v>
                </c:pt>
                <c:pt idx="69">
                  <c:v>724.40800000000002</c:v>
                </c:pt>
                <c:pt idx="70">
                  <c:v>721.048</c:v>
                </c:pt>
                <c:pt idx="71">
                  <c:v>727.75600000000009</c:v>
                </c:pt>
                <c:pt idx="72">
                  <c:v>721.62</c:v>
                </c:pt>
                <c:pt idx="73">
                  <c:v>733.70399999999995</c:v>
                </c:pt>
                <c:pt idx="74">
                  <c:v>763.75199999999995</c:v>
                </c:pt>
                <c:pt idx="75">
                  <c:v>773.88000000000011</c:v>
                </c:pt>
                <c:pt idx="76">
                  <c:v>785.28399999999999</c:v>
                </c:pt>
                <c:pt idx="77">
                  <c:v>771.6880000000001</c:v>
                </c:pt>
                <c:pt idx="78">
                  <c:v>762.24400000000014</c:v>
                </c:pt>
                <c:pt idx="79">
                  <c:v>757.96</c:v>
                </c:pt>
                <c:pt idx="80">
                  <c:v>767.548</c:v>
                </c:pt>
                <c:pt idx="81">
                  <c:v>801.60399999999993</c:v>
                </c:pt>
                <c:pt idx="82">
                  <c:v>807.7639999999999</c:v>
                </c:pt>
                <c:pt idx="83">
                  <c:v>797.63599999999997</c:v>
                </c:pt>
                <c:pt idx="84">
                  <c:v>770.76400000000001</c:v>
                </c:pt>
                <c:pt idx="85">
                  <c:v>760.87200000000007</c:v>
                </c:pt>
                <c:pt idx="86">
                  <c:v>778.928</c:v>
                </c:pt>
                <c:pt idx="87">
                  <c:v>796.42399999999998</c:v>
                </c:pt>
                <c:pt idx="88">
                  <c:v>806.404</c:v>
                </c:pt>
                <c:pt idx="89">
                  <c:v>791.91599999999994</c:v>
                </c:pt>
                <c:pt idx="90">
                  <c:v>773.89600000000007</c:v>
                </c:pt>
                <c:pt idx="91">
                  <c:v>777.37599999999998</c:v>
                </c:pt>
                <c:pt idx="92">
                  <c:v>775.26</c:v>
                </c:pt>
                <c:pt idx="93">
                  <c:v>800.42400000000009</c:v>
                </c:pt>
                <c:pt idx="94">
                  <c:v>791.74800000000005</c:v>
                </c:pt>
                <c:pt idx="95">
                  <c:v>800.55600000000004</c:v>
                </c:pt>
                <c:pt idx="96">
                  <c:v>790.28399999999999</c:v>
                </c:pt>
                <c:pt idx="97">
                  <c:v>803.50399999999991</c:v>
                </c:pt>
                <c:pt idx="98">
                  <c:v>806.048</c:v>
                </c:pt>
                <c:pt idx="99">
                  <c:v>822.548</c:v>
                </c:pt>
                <c:pt idx="100">
                  <c:v>827.5</c:v>
                </c:pt>
                <c:pt idx="101">
                  <c:v>830.10799999999995</c:v>
                </c:pt>
                <c:pt idx="102">
                  <c:v>814.77199999999993</c:v>
                </c:pt>
                <c:pt idx="103">
                  <c:v>799.96</c:v>
                </c:pt>
                <c:pt idx="104">
                  <c:v>785.62</c:v>
                </c:pt>
                <c:pt idx="105">
                  <c:v>773.05600000000004</c:v>
                </c:pt>
                <c:pt idx="106">
                  <c:v>744.52</c:v>
                </c:pt>
                <c:pt idx="107">
                  <c:v>705.46399999999994</c:v>
                </c:pt>
                <c:pt idx="108">
                  <c:v>644.66800000000001</c:v>
                </c:pt>
                <c:pt idx="109">
                  <c:v>611.41200000000003</c:v>
                </c:pt>
                <c:pt idx="110">
                  <c:v>591.76800000000003</c:v>
                </c:pt>
                <c:pt idx="111">
                  <c:v>594.29999999999995</c:v>
                </c:pt>
                <c:pt idx="112">
                  <c:v>592.05600000000004</c:v>
                </c:pt>
                <c:pt idx="113">
                  <c:v>593.09199999999998</c:v>
                </c:pt>
                <c:pt idx="114">
                  <c:v>600.63200000000006</c:v>
                </c:pt>
                <c:pt idx="115">
                  <c:v>603.27200000000005</c:v>
                </c:pt>
                <c:pt idx="116">
                  <c:v>611.6</c:v>
                </c:pt>
                <c:pt idx="117">
                  <c:v>626.58799999999997</c:v>
                </c:pt>
                <c:pt idx="118">
                  <c:v>633.92399999999998</c:v>
                </c:pt>
                <c:pt idx="119">
                  <c:v>638.19600000000003</c:v>
                </c:pt>
                <c:pt idx="120">
                  <c:v>618.94399999999996</c:v>
                </c:pt>
                <c:pt idx="121">
                  <c:v>623.66800000000001</c:v>
                </c:pt>
                <c:pt idx="122">
                  <c:v>642.75199999999995</c:v>
                </c:pt>
                <c:pt idx="123">
                  <c:v>661.19200000000001</c:v>
                </c:pt>
                <c:pt idx="124">
                  <c:v>682.83199999999999</c:v>
                </c:pt>
                <c:pt idx="125">
                  <c:v>687.25600000000009</c:v>
                </c:pt>
                <c:pt idx="126">
                  <c:v>689.59199999999998</c:v>
                </c:pt>
                <c:pt idx="127">
                  <c:v>691.73199999999997</c:v>
                </c:pt>
                <c:pt idx="128">
                  <c:v>693.36</c:v>
                </c:pt>
                <c:pt idx="129">
                  <c:v>710.49199999999996</c:v>
                </c:pt>
                <c:pt idx="130">
                  <c:v>712.572</c:v>
                </c:pt>
                <c:pt idx="131">
                  <c:v>718.6</c:v>
                </c:pt>
                <c:pt idx="132">
                  <c:v>713.69600000000003</c:v>
                </c:pt>
                <c:pt idx="133">
                  <c:v>710.66399999999999</c:v>
                </c:pt>
                <c:pt idx="134">
                  <c:v>725.13199999999995</c:v>
                </c:pt>
                <c:pt idx="135">
                  <c:v>745.12400000000002</c:v>
                </c:pt>
                <c:pt idx="136">
                  <c:v>772.44799999999998</c:v>
                </c:pt>
                <c:pt idx="137">
                  <c:v>768.928</c:v>
                </c:pt>
                <c:pt idx="138">
                  <c:v>764.42399999999998</c:v>
                </c:pt>
                <c:pt idx="139">
                  <c:v>764.44399999999996</c:v>
                </c:pt>
                <c:pt idx="140">
                  <c:v>770.99599999999998</c:v>
                </c:pt>
                <c:pt idx="141">
                  <c:v>799.64400000000001</c:v>
                </c:pt>
                <c:pt idx="142">
                  <c:v>790.16000000000008</c:v>
                </c:pt>
                <c:pt idx="143">
                  <c:v>797.28</c:v>
                </c:pt>
                <c:pt idx="144">
                  <c:v>782.16800000000001</c:v>
                </c:pt>
                <c:pt idx="145">
                  <c:v>815.90800000000002</c:v>
                </c:pt>
                <c:pt idx="146">
                  <c:v>838.03199999999993</c:v>
                </c:pt>
                <c:pt idx="147">
                  <c:v>854.904</c:v>
                </c:pt>
                <c:pt idx="148">
                  <c:v>855.57199999999989</c:v>
                </c:pt>
                <c:pt idx="149">
                  <c:v>831.52</c:v>
                </c:pt>
                <c:pt idx="150">
                  <c:v>801.36000000000013</c:v>
                </c:pt>
                <c:pt idx="151">
                  <c:v>774.34400000000005</c:v>
                </c:pt>
                <c:pt idx="152">
                  <c:v>752.77600000000007</c:v>
                </c:pt>
                <c:pt idx="153">
                  <c:v>778.48800000000006</c:v>
                </c:pt>
                <c:pt idx="154">
                  <c:v>778.54399999999998</c:v>
                </c:pt>
                <c:pt idx="155">
                  <c:v>791.57999999999993</c:v>
                </c:pt>
                <c:pt idx="156">
                  <c:v>787.19200000000001</c:v>
                </c:pt>
                <c:pt idx="157">
                  <c:v>792.428</c:v>
                </c:pt>
                <c:pt idx="158">
                  <c:v>808.44</c:v>
                </c:pt>
                <c:pt idx="159">
                  <c:v>818.8</c:v>
                </c:pt>
                <c:pt idx="160">
                  <c:v>839.928</c:v>
                </c:pt>
                <c:pt idx="161">
                  <c:v>836.46799999999996</c:v>
                </c:pt>
                <c:pt idx="162">
                  <c:v>811.94400000000007</c:v>
                </c:pt>
                <c:pt idx="163">
                  <c:v>790.32400000000007</c:v>
                </c:pt>
                <c:pt idx="164">
                  <c:v>779.06799999999998</c:v>
                </c:pt>
                <c:pt idx="165">
                  <c:v>791.08399999999995</c:v>
                </c:pt>
                <c:pt idx="166">
                  <c:v>786.83600000000001</c:v>
                </c:pt>
                <c:pt idx="167">
                  <c:v>790.66399999999999</c:v>
                </c:pt>
                <c:pt idx="168">
                  <c:v>786.904</c:v>
                </c:pt>
                <c:pt idx="169">
                  <c:v>794.21199999999999</c:v>
                </c:pt>
                <c:pt idx="170">
                  <c:v>814.14400000000001</c:v>
                </c:pt>
                <c:pt idx="171">
                  <c:v>823.73199999999997</c:v>
                </c:pt>
                <c:pt idx="172">
                  <c:v>825.58799999999997</c:v>
                </c:pt>
                <c:pt idx="173">
                  <c:v>821.43999999999994</c:v>
                </c:pt>
                <c:pt idx="174">
                  <c:v>811.26400000000012</c:v>
                </c:pt>
                <c:pt idx="175">
                  <c:v>812.00400000000002</c:v>
                </c:pt>
                <c:pt idx="176">
                  <c:v>807.24</c:v>
                </c:pt>
                <c:pt idx="177">
                  <c:v>816.14400000000001</c:v>
                </c:pt>
                <c:pt idx="178">
                  <c:v>790.60800000000006</c:v>
                </c:pt>
                <c:pt idx="179">
                  <c:v>775.28</c:v>
                </c:pt>
                <c:pt idx="180">
                  <c:v>755.80799999999999</c:v>
                </c:pt>
                <c:pt idx="181">
                  <c:v>766.07600000000002</c:v>
                </c:pt>
                <c:pt idx="182">
                  <c:v>775.42000000000007</c:v>
                </c:pt>
                <c:pt idx="183">
                  <c:v>788.548</c:v>
                </c:pt>
                <c:pt idx="184">
                  <c:v>788.34400000000005</c:v>
                </c:pt>
                <c:pt idx="185">
                  <c:v>777.46</c:v>
                </c:pt>
                <c:pt idx="186">
                  <c:v>762.64800000000002</c:v>
                </c:pt>
                <c:pt idx="187">
                  <c:v>760.96400000000006</c:v>
                </c:pt>
                <c:pt idx="188">
                  <c:v>752.15200000000004</c:v>
                </c:pt>
                <c:pt idx="189">
                  <c:v>761.53199999999993</c:v>
                </c:pt>
                <c:pt idx="190">
                  <c:v>750.32799999999997</c:v>
                </c:pt>
                <c:pt idx="191">
                  <c:v>738.62400000000002</c:v>
                </c:pt>
                <c:pt idx="192">
                  <c:v>712.84399999999994</c:v>
                </c:pt>
                <c:pt idx="193">
                  <c:v>720.78399999999999</c:v>
                </c:pt>
                <c:pt idx="194">
                  <c:v>736.17599999999993</c:v>
                </c:pt>
                <c:pt idx="195">
                  <c:v>750.07599999999991</c:v>
                </c:pt>
                <c:pt idx="196">
                  <c:v>743.66399999999999</c:v>
                </c:pt>
                <c:pt idx="197">
                  <c:v>731.64</c:v>
                </c:pt>
                <c:pt idx="198">
                  <c:v>715.48800000000006</c:v>
                </c:pt>
                <c:pt idx="199">
                  <c:v>725.17200000000003</c:v>
                </c:pt>
                <c:pt idx="200">
                  <c:v>722.07600000000002</c:v>
                </c:pt>
                <c:pt idx="201">
                  <c:v>736.30000000000007</c:v>
                </c:pt>
                <c:pt idx="202">
                  <c:v>721.24</c:v>
                </c:pt>
                <c:pt idx="203">
                  <c:v>719.14400000000001</c:v>
                </c:pt>
                <c:pt idx="204">
                  <c:v>712.58799999999997</c:v>
                </c:pt>
                <c:pt idx="205">
                  <c:v>723.48799999999994</c:v>
                </c:pt>
                <c:pt idx="206">
                  <c:v>751.096</c:v>
                </c:pt>
                <c:pt idx="207">
                  <c:v>767.73199999999997</c:v>
                </c:pt>
                <c:pt idx="208">
                  <c:v>783.35599999999999</c:v>
                </c:pt>
                <c:pt idx="209">
                  <c:v>776.44800000000009</c:v>
                </c:pt>
                <c:pt idx="210">
                  <c:v>767.404</c:v>
                </c:pt>
                <c:pt idx="211">
                  <c:v>766.94</c:v>
                </c:pt>
                <c:pt idx="212">
                  <c:v>777.2</c:v>
                </c:pt>
                <c:pt idx="213">
                  <c:v>806.55200000000002</c:v>
                </c:pt>
                <c:pt idx="214">
                  <c:v>799.34</c:v>
                </c:pt>
                <c:pt idx="215">
                  <c:v>789.96399999999994</c:v>
                </c:pt>
                <c:pt idx="216">
                  <c:v>770.14400000000001</c:v>
                </c:pt>
                <c:pt idx="217">
                  <c:v>779.48800000000006</c:v>
                </c:pt>
                <c:pt idx="218">
                  <c:v>798.23599999999999</c:v>
                </c:pt>
                <c:pt idx="219">
                  <c:v>818.30400000000009</c:v>
                </c:pt>
                <c:pt idx="220">
                  <c:v>834.79199999999992</c:v>
                </c:pt>
                <c:pt idx="221">
                  <c:v>833.16399999999999</c:v>
                </c:pt>
                <c:pt idx="222">
                  <c:v>828</c:v>
                </c:pt>
                <c:pt idx="223">
                  <c:v>830.84</c:v>
                </c:pt>
                <c:pt idx="224">
                  <c:v>824.57600000000002</c:v>
                </c:pt>
                <c:pt idx="225">
                  <c:v>844.54000000000008</c:v>
                </c:pt>
                <c:pt idx="226">
                  <c:v>831.58000000000015</c:v>
                </c:pt>
                <c:pt idx="227">
                  <c:v>826.84799999999996</c:v>
                </c:pt>
                <c:pt idx="228">
                  <c:v>800.52800000000002</c:v>
                </c:pt>
                <c:pt idx="229">
                  <c:v>800.11999999999989</c:v>
                </c:pt>
                <c:pt idx="230">
                  <c:v>819.22</c:v>
                </c:pt>
                <c:pt idx="231">
                  <c:v>837.0440000000001</c:v>
                </c:pt>
                <c:pt idx="232">
                  <c:v>849.41599999999994</c:v>
                </c:pt>
                <c:pt idx="233">
                  <c:v>839.85599999999999</c:v>
                </c:pt>
                <c:pt idx="234">
                  <c:v>830.26800000000003</c:v>
                </c:pt>
                <c:pt idx="235">
                  <c:v>825.98800000000006</c:v>
                </c:pt>
                <c:pt idx="236">
                  <c:v>821.25599999999997</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16-CAA6-4041-88FA-55E92D628C5A}"/>
            </c:ext>
          </c:extLst>
        </c:ser>
        <c:ser>
          <c:idx val="2"/>
          <c:order val="3"/>
          <c:tx>
            <c:v>12MMT</c:v>
          </c:tx>
          <c:spPr>
            <a:ln w="57150">
              <a:solidFill>
                <a:srgbClr val="08A685"/>
              </a:solidFill>
              <a:prstDash val="solid"/>
            </a:ln>
            <a:effectLst>
              <a:outerShdw blurRad="50800" dist="50800" dir="5400000" algn="ctr" rotWithShape="0">
                <a:srgbClr val="000000">
                  <a:alpha val="99000"/>
                </a:srgbClr>
              </a:outerShdw>
            </a:effectLst>
          </c:spPr>
          <c:marker>
            <c:symbol val="none"/>
          </c:marker>
          <c:cat>
            <c:strRef>
              <c:f>Years!$B$147:$B$446</c:f>
              <c:strCache>
                <c:ptCount val="295"/>
                <c:pt idx="6">
                  <c:v>'92</c:v>
                </c:pt>
                <c:pt idx="30">
                  <c:v>'94</c:v>
                </c:pt>
                <c:pt idx="54">
                  <c:v>'96</c:v>
                </c:pt>
                <c:pt idx="78">
                  <c:v>'98</c:v>
                </c:pt>
                <c:pt idx="102">
                  <c:v>'00</c:v>
                </c:pt>
                <c:pt idx="126">
                  <c:v>'02</c:v>
                </c:pt>
                <c:pt idx="150">
                  <c:v>'04</c:v>
                </c:pt>
                <c:pt idx="174">
                  <c:v>'06</c:v>
                </c:pt>
                <c:pt idx="198">
                  <c:v>'08</c:v>
                </c:pt>
                <c:pt idx="222">
                  <c:v>'10</c:v>
                </c:pt>
                <c:pt idx="246">
                  <c:v>'12</c:v>
                </c:pt>
                <c:pt idx="270">
                  <c:v>'14</c:v>
                </c:pt>
                <c:pt idx="294">
                  <c:v>'16</c:v>
                </c:pt>
              </c:strCache>
            </c:strRef>
          </c:cat>
          <c:val>
            <c:numRef>
              <c:f>'NDFCGXA Data'!$I$387:$I$686</c:f>
              <c:numCache>
                <c:formatCode>0.000</c:formatCode>
                <c:ptCount val="300"/>
                <c:pt idx="0">
                  <c:v>735.46300000000008</c:v>
                </c:pt>
                <c:pt idx="1">
                  <c:v>737.03200000000015</c:v>
                </c:pt>
                <c:pt idx="2">
                  <c:v>740.95400000000018</c:v>
                </c:pt>
                <c:pt idx="3">
                  <c:v>745.63200000000006</c:v>
                </c:pt>
                <c:pt idx="4">
                  <c:v>749.82599999999991</c:v>
                </c:pt>
                <c:pt idx="5">
                  <c:v>759.95699999999999</c:v>
                </c:pt>
                <c:pt idx="6">
                  <c:v>762.05400000000009</c:v>
                </c:pt>
                <c:pt idx="7">
                  <c:v>764.29100000000005</c:v>
                </c:pt>
                <c:pt idx="8">
                  <c:v>767.92200000000003</c:v>
                </c:pt>
                <c:pt idx="9">
                  <c:v>770.42699999999991</c:v>
                </c:pt>
                <c:pt idx="10">
                  <c:v>770.48299999999995</c:v>
                </c:pt>
                <c:pt idx="11">
                  <c:v>767.75400000000002</c:v>
                </c:pt>
                <c:pt idx="12">
                  <c:v>765.11199999999997</c:v>
                </c:pt>
                <c:pt idx="13">
                  <c:v>764.85699999999997</c:v>
                </c:pt>
                <c:pt idx="14">
                  <c:v>758.84199999999998</c:v>
                </c:pt>
                <c:pt idx="15">
                  <c:v>750.54799999999989</c:v>
                </c:pt>
                <c:pt idx="16">
                  <c:v>744.27099999999996</c:v>
                </c:pt>
                <c:pt idx="17">
                  <c:v>729.226</c:v>
                </c:pt>
                <c:pt idx="18">
                  <c:v>719.99</c:v>
                </c:pt>
                <c:pt idx="19">
                  <c:v>711.04499999999996</c:v>
                </c:pt>
                <c:pt idx="20">
                  <c:v>692.71399999999994</c:v>
                </c:pt>
                <c:pt idx="21">
                  <c:v>679.40099999999984</c:v>
                </c:pt>
                <c:pt idx="22">
                  <c:v>668.8069999999999</c:v>
                </c:pt>
                <c:pt idx="23">
                  <c:v>656.94399999999996</c:v>
                </c:pt>
                <c:pt idx="24">
                  <c:v>644.74799999999993</c:v>
                </c:pt>
                <c:pt idx="25">
                  <c:v>634.23599999999999</c:v>
                </c:pt>
                <c:pt idx="26">
                  <c:v>621.31399999999996</c:v>
                </c:pt>
                <c:pt idx="27">
                  <c:v>617.48199999999997</c:v>
                </c:pt>
                <c:pt idx="28">
                  <c:v>612.35900000000004</c:v>
                </c:pt>
                <c:pt idx="29">
                  <c:v>604.21199999999999</c:v>
                </c:pt>
                <c:pt idx="30">
                  <c:v>601.55200000000002</c:v>
                </c:pt>
                <c:pt idx="31">
                  <c:v>598.93000000000006</c:v>
                </c:pt>
                <c:pt idx="32">
                  <c:v>596.04899999999998</c:v>
                </c:pt>
                <c:pt idx="33">
                  <c:v>596.15499999999997</c:v>
                </c:pt>
                <c:pt idx="34">
                  <c:v>593.78399999999999</c:v>
                </c:pt>
                <c:pt idx="35">
                  <c:v>589.14799999999991</c:v>
                </c:pt>
                <c:pt idx="36">
                  <c:v>591.78399999999999</c:v>
                </c:pt>
                <c:pt idx="37">
                  <c:v>590.51</c:v>
                </c:pt>
                <c:pt idx="38">
                  <c:v>594.74899999999991</c:v>
                </c:pt>
                <c:pt idx="39">
                  <c:v>594.12899999999991</c:v>
                </c:pt>
                <c:pt idx="40">
                  <c:v>593.79</c:v>
                </c:pt>
                <c:pt idx="41">
                  <c:v>595.47399999999993</c:v>
                </c:pt>
                <c:pt idx="42">
                  <c:v>595.65400000000011</c:v>
                </c:pt>
                <c:pt idx="43">
                  <c:v>594.57899999999995</c:v>
                </c:pt>
                <c:pt idx="44">
                  <c:v>598.50599999999997</c:v>
                </c:pt>
                <c:pt idx="45">
                  <c:v>600.91</c:v>
                </c:pt>
                <c:pt idx="46">
                  <c:v>602.92200000000003</c:v>
                </c:pt>
                <c:pt idx="47">
                  <c:v>608.17500000000007</c:v>
                </c:pt>
                <c:pt idx="48">
                  <c:v>609.21199999999999</c:v>
                </c:pt>
                <c:pt idx="49">
                  <c:v>612.45799999999997</c:v>
                </c:pt>
                <c:pt idx="50">
                  <c:v>616.95900000000006</c:v>
                </c:pt>
                <c:pt idx="51">
                  <c:v>620.60299999999995</c:v>
                </c:pt>
                <c:pt idx="52">
                  <c:v>621.76099999999997</c:v>
                </c:pt>
                <c:pt idx="53">
                  <c:v>624.84499999999991</c:v>
                </c:pt>
                <c:pt idx="54">
                  <c:v>628.46900000000005</c:v>
                </c:pt>
                <c:pt idx="55">
                  <c:v>630.53600000000006</c:v>
                </c:pt>
                <c:pt idx="56">
                  <c:v>634.69099999999992</c:v>
                </c:pt>
                <c:pt idx="57">
                  <c:v>636.53499999999997</c:v>
                </c:pt>
                <c:pt idx="58">
                  <c:v>640.45800000000008</c:v>
                </c:pt>
                <c:pt idx="59">
                  <c:v>643.99700000000007</c:v>
                </c:pt>
                <c:pt idx="60">
                  <c:v>651.101</c:v>
                </c:pt>
                <c:pt idx="61">
                  <c:v>656.03999999999985</c:v>
                </c:pt>
                <c:pt idx="62">
                  <c:v>657.63099999999986</c:v>
                </c:pt>
                <c:pt idx="63">
                  <c:v>662.93599999999992</c:v>
                </c:pt>
                <c:pt idx="64">
                  <c:v>667.59</c:v>
                </c:pt>
                <c:pt idx="65">
                  <c:v>674.15099999999984</c:v>
                </c:pt>
                <c:pt idx="66">
                  <c:v>676.79099999999994</c:v>
                </c:pt>
                <c:pt idx="67">
                  <c:v>685.58200000000011</c:v>
                </c:pt>
                <c:pt idx="68">
                  <c:v>688.54500000000007</c:v>
                </c:pt>
                <c:pt idx="69">
                  <c:v>694.77499999999998</c:v>
                </c:pt>
                <c:pt idx="70">
                  <c:v>698.99599999999998</c:v>
                </c:pt>
                <c:pt idx="71">
                  <c:v>703.79599999999994</c:v>
                </c:pt>
                <c:pt idx="72">
                  <c:v>708.59799999999996</c:v>
                </c:pt>
                <c:pt idx="73">
                  <c:v>713.32899999999995</c:v>
                </c:pt>
                <c:pt idx="74">
                  <c:v>722.64</c:v>
                </c:pt>
                <c:pt idx="75">
                  <c:v>726.36399999999992</c:v>
                </c:pt>
                <c:pt idx="76">
                  <c:v>733.67699999999991</c:v>
                </c:pt>
                <c:pt idx="77">
                  <c:v>739.02</c:v>
                </c:pt>
                <c:pt idx="78">
                  <c:v>745.53800000000012</c:v>
                </c:pt>
                <c:pt idx="79">
                  <c:v>749.49900000000002</c:v>
                </c:pt>
                <c:pt idx="80">
                  <c:v>757.68600000000004</c:v>
                </c:pt>
                <c:pt idx="81">
                  <c:v>764.83699999999999</c:v>
                </c:pt>
                <c:pt idx="82">
                  <c:v>771.178</c:v>
                </c:pt>
                <c:pt idx="83">
                  <c:v>775.15599999999995</c:v>
                </c:pt>
                <c:pt idx="84">
                  <c:v>777.12300000000005</c:v>
                </c:pt>
                <c:pt idx="85">
                  <c:v>777.97000000000014</c:v>
                </c:pt>
                <c:pt idx="86">
                  <c:v>778.95000000000016</c:v>
                </c:pt>
                <c:pt idx="87">
                  <c:v>782.75900000000013</c:v>
                </c:pt>
                <c:pt idx="88">
                  <c:v>783.25000000000023</c:v>
                </c:pt>
                <c:pt idx="89">
                  <c:v>784.00700000000018</c:v>
                </c:pt>
                <c:pt idx="90">
                  <c:v>785.67200000000003</c:v>
                </c:pt>
                <c:pt idx="91">
                  <c:v>788.10400000000004</c:v>
                </c:pt>
                <c:pt idx="92">
                  <c:v>785.93500000000006</c:v>
                </c:pt>
                <c:pt idx="93">
                  <c:v>785.37700000000007</c:v>
                </c:pt>
                <c:pt idx="94">
                  <c:v>784.1</c:v>
                </c:pt>
                <c:pt idx="95">
                  <c:v>786.66499999999985</c:v>
                </c:pt>
                <c:pt idx="96">
                  <c:v>790.25699999999983</c:v>
                </c:pt>
                <c:pt idx="97">
                  <c:v>794.75799999999981</c:v>
                </c:pt>
                <c:pt idx="98">
                  <c:v>793.44499999999994</c:v>
                </c:pt>
                <c:pt idx="99">
                  <c:v>796.78800000000012</c:v>
                </c:pt>
                <c:pt idx="100">
                  <c:v>800.03200000000004</c:v>
                </c:pt>
                <c:pt idx="101">
                  <c:v>802.99300000000005</c:v>
                </c:pt>
                <c:pt idx="102">
                  <c:v>807.00700000000006</c:v>
                </c:pt>
                <c:pt idx="103">
                  <c:v>805.67799999999988</c:v>
                </c:pt>
                <c:pt idx="104">
                  <c:v>805.58300000000008</c:v>
                </c:pt>
                <c:pt idx="105">
                  <c:v>800.16500000000008</c:v>
                </c:pt>
                <c:pt idx="106">
                  <c:v>793.87099999999998</c:v>
                </c:pt>
                <c:pt idx="107">
                  <c:v>781.81</c:v>
                </c:pt>
                <c:pt idx="108">
                  <c:v>763.76099999999997</c:v>
                </c:pt>
                <c:pt idx="109">
                  <c:v>745.84799999999996</c:v>
                </c:pt>
                <c:pt idx="110">
                  <c:v>728.24</c:v>
                </c:pt>
                <c:pt idx="111">
                  <c:v>706.69900000000007</c:v>
                </c:pt>
                <c:pt idx="112">
                  <c:v>686.98700000000008</c:v>
                </c:pt>
                <c:pt idx="113">
                  <c:v>668.98599999999999</c:v>
                </c:pt>
                <c:pt idx="114">
                  <c:v>653.1640000000001</c:v>
                </c:pt>
                <c:pt idx="115">
                  <c:v>637.81500000000005</c:v>
                </c:pt>
                <c:pt idx="116">
                  <c:v>625.48100000000011</c:v>
                </c:pt>
                <c:pt idx="117">
                  <c:v>616.54700000000003</c:v>
                </c:pt>
                <c:pt idx="118">
                  <c:v>610.16600000000005</c:v>
                </c:pt>
                <c:pt idx="119">
                  <c:v>608.66399999999999</c:v>
                </c:pt>
                <c:pt idx="120">
                  <c:v>610.11599999999999</c:v>
                </c:pt>
                <c:pt idx="121">
                  <c:v>613.23</c:v>
                </c:pt>
                <c:pt idx="122">
                  <c:v>621.41000000000008</c:v>
                </c:pt>
                <c:pt idx="123">
                  <c:v>626.83900000000006</c:v>
                </c:pt>
                <c:pt idx="124">
                  <c:v>635.92399999999998</c:v>
                </c:pt>
                <c:pt idx="125">
                  <c:v>644.95100000000002</c:v>
                </c:pt>
                <c:pt idx="126">
                  <c:v>649.07899999999995</c:v>
                </c:pt>
                <c:pt idx="127">
                  <c:v>658.03899999999999</c:v>
                </c:pt>
                <c:pt idx="128">
                  <c:v>665.39099999999996</c:v>
                </c:pt>
                <c:pt idx="129">
                  <c:v>670.05499999999995</c:v>
                </c:pt>
                <c:pt idx="130">
                  <c:v>677.70099999999991</c:v>
                </c:pt>
                <c:pt idx="131">
                  <c:v>685.49199999999985</c:v>
                </c:pt>
                <c:pt idx="132">
                  <c:v>693.74299999999994</c:v>
                </c:pt>
                <c:pt idx="133">
                  <c:v>699.44999999999993</c:v>
                </c:pt>
                <c:pt idx="134">
                  <c:v>706.08699999999999</c:v>
                </c:pt>
                <c:pt idx="135">
                  <c:v>714.726</c:v>
                </c:pt>
                <c:pt idx="136">
                  <c:v>721.85400000000016</c:v>
                </c:pt>
                <c:pt idx="137">
                  <c:v>726.50500000000011</c:v>
                </c:pt>
                <c:pt idx="138">
                  <c:v>733.43400000000008</c:v>
                </c:pt>
                <c:pt idx="139">
                  <c:v>740.03199999999993</c:v>
                </c:pt>
                <c:pt idx="140">
                  <c:v>745.91399999999999</c:v>
                </c:pt>
                <c:pt idx="141">
                  <c:v>755.72199999999998</c:v>
                </c:pt>
                <c:pt idx="142">
                  <c:v>759.42899999999997</c:v>
                </c:pt>
                <c:pt idx="143">
                  <c:v>765.58399999999995</c:v>
                </c:pt>
                <c:pt idx="144">
                  <c:v>772.83999999999992</c:v>
                </c:pt>
                <c:pt idx="145">
                  <c:v>785.7399999999999</c:v>
                </c:pt>
                <c:pt idx="146">
                  <c:v>793.80899999999986</c:v>
                </c:pt>
                <c:pt idx="147">
                  <c:v>800.28499999999985</c:v>
                </c:pt>
                <c:pt idx="148">
                  <c:v>806.52100000000007</c:v>
                </c:pt>
                <c:pt idx="149">
                  <c:v>809.45700000000011</c:v>
                </c:pt>
                <c:pt idx="150">
                  <c:v>809.51900000000012</c:v>
                </c:pt>
                <c:pt idx="151">
                  <c:v>808.99600000000009</c:v>
                </c:pt>
                <c:pt idx="152">
                  <c:v>804.90200000000004</c:v>
                </c:pt>
                <c:pt idx="153">
                  <c:v>804.2299999999999</c:v>
                </c:pt>
                <c:pt idx="154">
                  <c:v>806.09199999999987</c:v>
                </c:pt>
                <c:pt idx="155">
                  <c:v>803.47699999999986</c:v>
                </c:pt>
                <c:pt idx="156">
                  <c:v>805.48599999999999</c:v>
                </c:pt>
                <c:pt idx="157">
                  <c:v>800.22199999999998</c:v>
                </c:pt>
                <c:pt idx="158">
                  <c:v>796.07900000000006</c:v>
                </c:pt>
                <c:pt idx="159">
                  <c:v>796.46</c:v>
                </c:pt>
                <c:pt idx="160">
                  <c:v>796.31100000000004</c:v>
                </c:pt>
                <c:pt idx="161">
                  <c:v>797.31600000000014</c:v>
                </c:pt>
                <c:pt idx="162">
                  <c:v>799.10600000000011</c:v>
                </c:pt>
                <c:pt idx="163">
                  <c:v>800.30599999999993</c:v>
                </c:pt>
                <c:pt idx="164">
                  <c:v>803.8889999999999</c:v>
                </c:pt>
                <c:pt idx="165">
                  <c:v>802.25499999999988</c:v>
                </c:pt>
                <c:pt idx="166">
                  <c:v>802.37900000000013</c:v>
                </c:pt>
                <c:pt idx="167">
                  <c:v>803.66000000000008</c:v>
                </c:pt>
                <c:pt idx="168">
                  <c:v>802.18299999999999</c:v>
                </c:pt>
                <c:pt idx="169">
                  <c:v>802.82500000000005</c:v>
                </c:pt>
                <c:pt idx="170">
                  <c:v>805.08600000000001</c:v>
                </c:pt>
                <c:pt idx="171">
                  <c:v>803.41599999999994</c:v>
                </c:pt>
                <c:pt idx="172">
                  <c:v>799.24</c:v>
                </c:pt>
                <c:pt idx="173">
                  <c:v>801.32899999999995</c:v>
                </c:pt>
                <c:pt idx="174">
                  <c:v>803.24599999999998</c:v>
                </c:pt>
                <c:pt idx="175">
                  <c:v>804.65999999999985</c:v>
                </c:pt>
                <c:pt idx="176">
                  <c:v>808.37199999999984</c:v>
                </c:pt>
                <c:pt idx="177">
                  <c:v>809.51099999999974</c:v>
                </c:pt>
                <c:pt idx="178">
                  <c:v>805.60299999999995</c:v>
                </c:pt>
                <c:pt idx="179">
                  <c:v>804.52599999999984</c:v>
                </c:pt>
                <c:pt idx="180">
                  <c:v>801.73699999999985</c:v>
                </c:pt>
                <c:pt idx="181">
                  <c:v>798.56900000000007</c:v>
                </c:pt>
                <c:pt idx="182">
                  <c:v>794.84500000000003</c:v>
                </c:pt>
                <c:pt idx="183">
                  <c:v>792.94100000000003</c:v>
                </c:pt>
                <c:pt idx="184">
                  <c:v>789.25800000000004</c:v>
                </c:pt>
                <c:pt idx="185">
                  <c:v>783.85</c:v>
                </c:pt>
                <c:pt idx="186">
                  <c:v>780.78699999999992</c:v>
                </c:pt>
                <c:pt idx="187">
                  <c:v>776.49799999999993</c:v>
                </c:pt>
                <c:pt idx="188">
                  <c:v>770.07799999999986</c:v>
                </c:pt>
                <c:pt idx="189">
                  <c:v>767.1339999999999</c:v>
                </c:pt>
                <c:pt idx="190">
                  <c:v>766.428</c:v>
                </c:pt>
                <c:pt idx="191">
                  <c:v>760.91399999999999</c:v>
                </c:pt>
                <c:pt idx="192">
                  <c:v>756.39300000000003</c:v>
                </c:pt>
                <c:pt idx="193">
                  <c:v>755.10500000000013</c:v>
                </c:pt>
                <c:pt idx="194">
                  <c:v>751.10300000000007</c:v>
                </c:pt>
                <c:pt idx="195">
                  <c:v>746.77500000000009</c:v>
                </c:pt>
                <c:pt idx="196">
                  <c:v>743.93499999999995</c:v>
                </c:pt>
                <c:pt idx="197">
                  <c:v>739.64800000000002</c:v>
                </c:pt>
                <c:pt idx="198">
                  <c:v>734.9849999999999</c:v>
                </c:pt>
                <c:pt idx="199">
                  <c:v>734.98700000000008</c:v>
                </c:pt>
                <c:pt idx="200">
                  <c:v>732.12900000000013</c:v>
                </c:pt>
                <c:pt idx="201">
                  <c:v>728.67700000000002</c:v>
                </c:pt>
                <c:pt idx="202">
                  <c:v>727.71500000000003</c:v>
                </c:pt>
                <c:pt idx="203">
                  <c:v>727.25900000000001</c:v>
                </c:pt>
                <c:pt idx="204">
                  <c:v>728.61300000000006</c:v>
                </c:pt>
                <c:pt idx="205">
                  <c:v>728.39100000000008</c:v>
                </c:pt>
                <c:pt idx="206">
                  <c:v>730.98900000000003</c:v>
                </c:pt>
                <c:pt idx="207">
                  <c:v>733.02700000000004</c:v>
                </c:pt>
                <c:pt idx="208">
                  <c:v>738.31399999999996</c:v>
                </c:pt>
                <c:pt idx="209">
                  <c:v>742.19099999999992</c:v>
                </c:pt>
                <c:pt idx="210">
                  <c:v>746.00599999999997</c:v>
                </c:pt>
                <c:pt idx="211">
                  <c:v>748.75599999999997</c:v>
                </c:pt>
                <c:pt idx="212">
                  <c:v>755.97199999999998</c:v>
                </c:pt>
                <c:pt idx="213">
                  <c:v>763.56899999999996</c:v>
                </c:pt>
                <c:pt idx="214">
                  <c:v>768.28099999999995</c:v>
                </c:pt>
                <c:pt idx="215">
                  <c:v>773.67700000000002</c:v>
                </c:pt>
                <c:pt idx="216">
                  <c:v>777.95800000000008</c:v>
                </c:pt>
                <c:pt idx="217">
                  <c:v>782.28100000000006</c:v>
                </c:pt>
                <c:pt idx="218">
                  <c:v>785.4620000000001</c:v>
                </c:pt>
                <c:pt idx="219">
                  <c:v>790.60100000000011</c:v>
                </c:pt>
                <c:pt idx="220">
                  <c:v>795.1400000000001</c:v>
                </c:pt>
                <c:pt idx="221">
                  <c:v>799.64099999999996</c:v>
                </c:pt>
                <c:pt idx="222">
                  <c:v>805.75</c:v>
                </c:pt>
                <c:pt idx="223">
                  <c:v>811.11500000000001</c:v>
                </c:pt>
                <c:pt idx="224">
                  <c:v>811.48500000000001</c:v>
                </c:pt>
                <c:pt idx="225">
                  <c:v>815.24700000000007</c:v>
                </c:pt>
                <c:pt idx="226">
                  <c:v>819.17500000000018</c:v>
                </c:pt>
                <c:pt idx="227">
                  <c:v>820.70600000000013</c:v>
                </c:pt>
                <c:pt idx="228">
                  <c:v>822.84300000000007</c:v>
                </c:pt>
                <c:pt idx="229">
                  <c:v>824.33299999999986</c:v>
                </c:pt>
                <c:pt idx="230">
                  <c:v>825.952</c:v>
                </c:pt>
                <c:pt idx="231">
                  <c:v>827.52800000000013</c:v>
                </c:pt>
                <c:pt idx="232">
                  <c:v>827.98900000000015</c:v>
                </c:pt>
                <c:pt idx="233">
                  <c:v>827.62500000000011</c:v>
                </c:pt>
                <c:pt idx="234">
                  <c:v>828.09500000000003</c:v>
                </c:pt>
                <c:pt idx="235">
                  <c:v>826.77599999999995</c:v>
                </c:pt>
                <c:pt idx="236">
                  <c:v>826.79499999999985</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17-CAA6-4041-88FA-55E92D628C5A}"/>
            </c:ext>
          </c:extLst>
        </c:ser>
        <c:ser>
          <c:idx val="6"/>
          <c:order val="6"/>
          <c:tx>
            <c:strRef>
              <c:f>'NDFCGXA Data'!$N$289</c:f>
              <c:strCache>
                <c:ptCount val="1"/>
                <c:pt idx="0">
                  <c:v> $826.8 </c:v>
                </c:pt>
              </c:strCache>
            </c:strRef>
          </c:tx>
          <c:marker>
            <c:symbol val="none"/>
          </c:marker>
          <c:dLbls>
            <c:dLbl>
              <c:idx val="270"/>
              <c:layout>
                <c:manualLayout>
                  <c:x val="-0.13492063492063491"/>
                  <c:y val="-8.2051282051282051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8-CAA6-4041-88FA-55E92D628C5A}"/>
                </c:ext>
              </c:extLst>
            </c:dLbl>
            <c:spPr>
              <a:noFill/>
              <a:ln>
                <a:noFill/>
              </a:ln>
              <a:effectLst/>
            </c:spPr>
            <c:txPr>
              <a:bodyPr/>
              <a:lstStyle/>
              <a:p>
                <a:pPr>
                  <a:defRPr sz="2000" b="1">
                    <a:solidFill>
                      <a:srgbClr val="08A685"/>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Years!$B$147:$B$446</c:f>
              <c:strCache>
                <c:ptCount val="295"/>
                <c:pt idx="6">
                  <c:v>'92</c:v>
                </c:pt>
                <c:pt idx="30">
                  <c:v>'94</c:v>
                </c:pt>
                <c:pt idx="54">
                  <c:v>'96</c:v>
                </c:pt>
                <c:pt idx="78">
                  <c:v>'98</c:v>
                </c:pt>
                <c:pt idx="102">
                  <c:v>'00</c:v>
                </c:pt>
                <c:pt idx="126">
                  <c:v>'02</c:v>
                </c:pt>
                <c:pt idx="150">
                  <c:v>'04</c:v>
                </c:pt>
                <c:pt idx="174">
                  <c:v>'06</c:v>
                </c:pt>
                <c:pt idx="198">
                  <c:v>'08</c:v>
                </c:pt>
                <c:pt idx="222">
                  <c:v>'10</c:v>
                </c:pt>
                <c:pt idx="246">
                  <c:v>'12</c:v>
                </c:pt>
                <c:pt idx="270">
                  <c:v>'14</c:v>
                </c:pt>
                <c:pt idx="294">
                  <c:v>'16</c:v>
                </c:pt>
              </c:strCache>
            </c:strRef>
          </c:cat>
          <c:val>
            <c:numRef>
              <c:f>'NDFCGXA Data'!$N$387:$N$686</c:f>
              <c:numCache>
                <c:formatCode>0.0</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826.79499999999985</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19-CAA6-4041-88FA-55E92D628C5A}"/>
            </c:ext>
          </c:extLst>
        </c:ser>
        <c:dLbls>
          <c:showLegendKey val="0"/>
          <c:showVal val="0"/>
          <c:showCatName val="0"/>
          <c:showSerName val="0"/>
          <c:showPercent val="0"/>
          <c:showBubbleSize val="0"/>
        </c:dLbls>
        <c:marker val="1"/>
        <c:smooth val="0"/>
        <c:axId val="1776715776"/>
        <c:axId val="1747987840"/>
      </c:lineChart>
      <c:catAx>
        <c:axId val="1776715264"/>
        <c:scaling>
          <c:orientation val="minMax"/>
        </c:scaling>
        <c:delete val="0"/>
        <c:axPos val="b"/>
        <c:numFmt formatCode="General" sourceLinked="1"/>
        <c:majorTickMark val="out"/>
        <c:minorTickMark val="none"/>
        <c:tickLblPos val="nextTo"/>
        <c:spPr>
          <a:ln>
            <a:solidFill>
              <a:schemeClr val="bg1">
                <a:lumMod val="65000"/>
              </a:schemeClr>
            </a:solidFill>
          </a:ln>
        </c:spPr>
        <c:txPr>
          <a:bodyPr rot="0" vert="horz"/>
          <a:lstStyle/>
          <a:p>
            <a:pPr>
              <a:defRPr sz="1200" b="1" i="0" u="none" strike="noStrike" baseline="0">
                <a:solidFill>
                  <a:schemeClr val="bg1">
                    <a:lumMod val="65000"/>
                  </a:schemeClr>
                </a:solidFill>
                <a:latin typeface="Arial"/>
                <a:ea typeface="Arial"/>
                <a:cs typeface="Arial"/>
              </a:defRPr>
            </a:pPr>
            <a:endParaRPr lang="en-US"/>
          </a:p>
        </c:txPr>
        <c:crossAx val="1747987264"/>
        <c:crossesAt val="-600"/>
        <c:auto val="0"/>
        <c:lblAlgn val="ctr"/>
        <c:lblOffset val="100"/>
        <c:tickLblSkip val="6"/>
        <c:tickMarkSkip val="12"/>
        <c:noMultiLvlLbl val="0"/>
      </c:catAx>
      <c:valAx>
        <c:axId val="1747987264"/>
        <c:scaling>
          <c:orientation val="minMax"/>
          <c:max val="20"/>
          <c:min val="-60"/>
        </c:scaling>
        <c:delete val="0"/>
        <c:axPos val="l"/>
        <c:title>
          <c:tx>
            <c:rich>
              <a:bodyPr rot="0" vert="horz"/>
              <a:lstStyle/>
              <a:p>
                <a:pPr algn="ctr">
                  <a:defRPr sz="1200" b="1" i="0" u="none" strike="noStrike" baseline="0">
                    <a:solidFill>
                      <a:srgbClr val="000000"/>
                    </a:solidFill>
                    <a:latin typeface="Arial"/>
                    <a:ea typeface="Arial"/>
                    <a:cs typeface="Arial"/>
                  </a:defRPr>
                </a:pPr>
                <a:r>
                  <a:rPr lang="en-US" sz="1200" dirty="0">
                    <a:solidFill>
                      <a:schemeClr val="bg1">
                        <a:lumMod val="65000"/>
                      </a:schemeClr>
                    </a:solidFill>
                  </a:rPr>
                  <a:t>R-O-C</a:t>
                </a:r>
              </a:p>
            </c:rich>
          </c:tx>
          <c:layout>
            <c:manualLayout>
              <c:xMode val="edge"/>
              <c:yMode val="edge"/>
              <c:x val="0"/>
              <c:y val="0"/>
            </c:manualLayout>
          </c:layout>
          <c:overlay val="0"/>
          <c:spPr>
            <a:noFill/>
            <a:ln w="25400">
              <a:noFill/>
            </a:ln>
          </c:spPr>
        </c:title>
        <c:numFmt formatCode="General" sourceLinked="1"/>
        <c:majorTickMark val="out"/>
        <c:minorTickMark val="none"/>
        <c:tickLblPos val="nextTo"/>
        <c:spPr>
          <a:ln>
            <a:solidFill>
              <a:sysClr val="window" lastClr="FFFFFF">
                <a:lumMod val="65000"/>
              </a:sysClr>
            </a:solidFill>
          </a:ln>
        </c:spPr>
        <c:txPr>
          <a:bodyPr rot="0" vert="horz"/>
          <a:lstStyle/>
          <a:p>
            <a:pPr algn="ctr">
              <a:defRPr lang="en-US" sz="1200" b="1" i="0" u="none" strike="noStrike" kern="1200" baseline="0">
                <a:solidFill>
                  <a:schemeClr val="bg1">
                    <a:lumMod val="65000"/>
                  </a:schemeClr>
                </a:solidFill>
                <a:latin typeface="Arial"/>
                <a:ea typeface="Arial"/>
                <a:cs typeface="Arial"/>
              </a:defRPr>
            </a:pPr>
            <a:endParaRPr lang="en-US"/>
          </a:p>
        </c:txPr>
        <c:crossAx val="1776715264"/>
        <c:crosses val="autoZero"/>
        <c:crossBetween val="between"/>
        <c:majorUnit val="20"/>
        <c:minorUnit val="5"/>
      </c:valAx>
      <c:catAx>
        <c:axId val="1776715776"/>
        <c:scaling>
          <c:orientation val="minMax"/>
        </c:scaling>
        <c:delete val="1"/>
        <c:axPos val="b"/>
        <c:numFmt formatCode="General" sourceLinked="1"/>
        <c:majorTickMark val="out"/>
        <c:minorTickMark val="none"/>
        <c:tickLblPos val="nextTo"/>
        <c:crossAx val="1747987840"/>
        <c:crossesAt val="0"/>
        <c:auto val="0"/>
        <c:lblAlgn val="ctr"/>
        <c:lblOffset val="100"/>
        <c:noMultiLvlLbl val="0"/>
      </c:catAx>
      <c:valAx>
        <c:axId val="1747987840"/>
        <c:scaling>
          <c:orientation val="minMax"/>
          <c:max val="1500"/>
          <c:min val="500"/>
        </c:scaling>
        <c:delete val="0"/>
        <c:axPos val="r"/>
        <c:title>
          <c:tx>
            <c:rich>
              <a:bodyPr rot="0" vert="horz"/>
              <a:lstStyle/>
              <a:p>
                <a:pPr algn="ctr">
                  <a:defRPr sz="1200" b="1" i="0" u="none" strike="noStrike" baseline="0">
                    <a:solidFill>
                      <a:srgbClr val="000000"/>
                    </a:solidFill>
                    <a:latin typeface="Arial"/>
                    <a:ea typeface="Arial"/>
                    <a:cs typeface="Arial"/>
                  </a:defRPr>
                </a:pPr>
                <a:r>
                  <a:rPr lang="en-US" sz="1200" dirty="0">
                    <a:solidFill>
                      <a:schemeClr val="bg1">
                        <a:lumMod val="65000"/>
                      </a:schemeClr>
                    </a:solidFill>
                  </a:rPr>
                  <a:t>MMT</a:t>
                </a:r>
              </a:p>
            </c:rich>
          </c:tx>
          <c:layout>
            <c:manualLayout>
              <c:xMode val="edge"/>
              <c:yMode val="edge"/>
              <c:x val="0.93786635404454866"/>
              <c:y val="0"/>
            </c:manualLayout>
          </c:layout>
          <c:overlay val="0"/>
          <c:spPr>
            <a:noFill/>
            <a:ln w="25400">
              <a:noFill/>
            </a:ln>
          </c:spPr>
        </c:title>
        <c:numFmt formatCode="0" sourceLinked="0"/>
        <c:majorTickMark val="out"/>
        <c:minorTickMark val="none"/>
        <c:tickLblPos val="nextTo"/>
        <c:spPr>
          <a:ln>
            <a:solidFill>
              <a:sysClr val="window" lastClr="FFFFFF">
                <a:lumMod val="65000"/>
              </a:sysClr>
            </a:solidFill>
          </a:ln>
        </c:spPr>
        <c:txPr>
          <a:bodyPr rot="0" vert="horz"/>
          <a:lstStyle/>
          <a:p>
            <a:pPr algn="ctr">
              <a:defRPr lang="en-US" sz="1200" b="1" i="0" u="none" strike="noStrike" kern="1200" baseline="0">
                <a:solidFill>
                  <a:schemeClr val="bg1">
                    <a:lumMod val="65000"/>
                  </a:schemeClr>
                </a:solidFill>
                <a:latin typeface="Arial"/>
                <a:ea typeface="Arial"/>
                <a:cs typeface="Arial"/>
              </a:defRPr>
            </a:pPr>
            <a:endParaRPr lang="en-US"/>
          </a:p>
        </c:txPr>
        <c:crossAx val="1776715776"/>
        <c:crosses val="max"/>
        <c:crossBetween val="between"/>
        <c:majorUnit val="250"/>
        <c:minorUnit val="5"/>
      </c:valAx>
      <c:spPr>
        <a:noFill/>
        <a:ln w="25400">
          <a:noFill/>
        </a:ln>
      </c:spPr>
    </c:plotArea>
    <c:plotVisOnly val="1"/>
    <c:dispBlanksAs val="gap"/>
    <c:showDLblsOverMax val="0"/>
  </c:chart>
  <c:spPr>
    <a:noFill/>
    <a:ln w="9525">
      <a:noFill/>
    </a:ln>
  </c:spPr>
  <c:txPr>
    <a:bodyPr/>
    <a:lstStyle/>
    <a:p>
      <a:pPr>
        <a:defRPr sz="8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Sentences!$F$4</c:f>
          <c:strCache>
            <c:ptCount val="1"/>
          </c:strCache>
        </c:strRef>
      </c:tx>
      <c:layout>
        <c:manualLayout>
          <c:xMode val="edge"/>
          <c:yMode val="edge"/>
          <c:x val="0.40496247719768169"/>
          <c:y val="6.5001511174739526E-2"/>
        </c:manualLayout>
      </c:layout>
      <c:overlay val="0"/>
      <c:spPr>
        <a:noFill/>
        <a:ln w="25400">
          <a:noFill/>
        </a:ln>
      </c:spPr>
      <c:txPr>
        <a:bodyPr/>
        <a:lstStyle/>
        <a:p>
          <a:pPr>
            <a:defRPr sz="1400" b="0" i="0" u="none" strike="noStrike" baseline="0">
              <a:solidFill>
                <a:srgbClr val="7F7F7F"/>
              </a:solidFill>
              <a:latin typeface="+mn-lt"/>
              <a:ea typeface="Arial"/>
              <a:cs typeface="Arial"/>
            </a:defRPr>
          </a:pPr>
          <a:endParaRPr lang="en-US"/>
        </a:p>
      </c:txPr>
    </c:title>
    <c:autoTitleDeleted val="0"/>
    <c:plotArea>
      <c:layout>
        <c:manualLayout>
          <c:layoutTarget val="inner"/>
          <c:xMode val="edge"/>
          <c:yMode val="edge"/>
          <c:x val="4.2742580254391281E-2"/>
          <c:y val="7.2979102194926676E-2"/>
          <c:w val="0.9178082191780822"/>
          <c:h val="0.87546389781702172"/>
        </c:manualLayout>
      </c:layout>
      <c:lineChart>
        <c:grouping val="standard"/>
        <c:varyColors val="0"/>
        <c:ser>
          <c:idx val="2"/>
          <c:order val="0"/>
          <c:tx>
            <c:v>0</c:v>
          </c:tx>
          <c:spPr>
            <a:ln w="25400">
              <a:solidFill>
                <a:schemeClr val="tx1"/>
              </a:solidFill>
              <a:prstDash val="solid"/>
            </a:ln>
          </c:spPr>
          <c:marker>
            <c:symbol val="none"/>
          </c:marker>
          <c:cat>
            <c:numRef>
              <c:f>Company!$A$3:$A$1202</c:f>
              <c:numCache>
                <c:formatCode>mmm\-yy</c:formatCode>
                <c:ptCount val="1200"/>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pt idx="429">
                  <c:v>45931</c:v>
                </c:pt>
                <c:pt idx="430">
                  <c:v>45962</c:v>
                </c:pt>
                <c:pt idx="431">
                  <c:v>45992</c:v>
                </c:pt>
                <c:pt idx="432">
                  <c:v>46023</c:v>
                </c:pt>
                <c:pt idx="433">
                  <c:v>46054</c:v>
                </c:pt>
                <c:pt idx="434">
                  <c:v>46082</c:v>
                </c:pt>
                <c:pt idx="435">
                  <c:v>46113</c:v>
                </c:pt>
                <c:pt idx="436">
                  <c:v>46143</c:v>
                </c:pt>
                <c:pt idx="437">
                  <c:v>46174</c:v>
                </c:pt>
                <c:pt idx="438">
                  <c:v>46204</c:v>
                </c:pt>
                <c:pt idx="439">
                  <c:v>46235</c:v>
                </c:pt>
                <c:pt idx="440">
                  <c:v>46266</c:v>
                </c:pt>
                <c:pt idx="441">
                  <c:v>46296</c:v>
                </c:pt>
                <c:pt idx="442">
                  <c:v>46327</c:v>
                </c:pt>
                <c:pt idx="443">
                  <c:v>46357</c:v>
                </c:pt>
                <c:pt idx="444">
                  <c:v>46388</c:v>
                </c:pt>
                <c:pt idx="445">
                  <c:v>46419</c:v>
                </c:pt>
                <c:pt idx="446">
                  <c:v>46447</c:v>
                </c:pt>
                <c:pt idx="447">
                  <c:v>46478</c:v>
                </c:pt>
                <c:pt idx="448">
                  <c:v>46508</c:v>
                </c:pt>
                <c:pt idx="449">
                  <c:v>46539</c:v>
                </c:pt>
                <c:pt idx="450">
                  <c:v>46569</c:v>
                </c:pt>
                <c:pt idx="451">
                  <c:v>46600</c:v>
                </c:pt>
                <c:pt idx="452">
                  <c:v>46631</c:v>
                </c:pt>
                <c:pt idx="453">
                  <c:v>46661</c:v>
                </c:pt>
                <c:pt idx="454">
                  <c:v>46692</c:v>
                </c:pt>
                <c:pt idx="455">
                  <c:v>46722</c:v>
                </c:pt>
                <c:pt idx="456">
                  <c:v>46753</c:v>
                </c:pt>
                <c:pt idx="457">
                  <c:v>46784</c:v>
                </c:pt>
                <c:pt idx="458">
                  <c:v>46813</c:v>
                </c:pt>
                <c:pt idx="459">
                  <c:v>46844</c:v>
                </c:pt>
                <c:pt idx="460">
                  <c:v>46874</c:v>
                </c:pt>
                <c:pt idx="461">
                  <c:v>46905</c:v>
                </c:pt>
                <c:pt idx="462">
                  <c:v>46935</c:v>
                </c:pt>
                <c:pt idx="463">
                  <c:v>46966</c:v>
                </c:pt>
                <c:pt idx="464">
                  <c:v>46997</c:v>
                </c:pt>
                <c:pt idx="465">
                  <c:v>47027</c:v>
                </c:pt>
                <c:pt idx="466">
                  <c:v>47058</c:v>
                </c:pt>
                <c:pt idx="467">
                  <c:v>47088</c:v>
                </c:pt>
                <c:pt idx="468">
                  <c:v>47119</c:v>
                </c:pt>
                <c:pt idx="469">
                  <c:v>47150</c:v>
                </c:pt>
                <c:pt idx="470">
                  <c:v>47178</c:v>
                </c:pt>
                <c:pt idx="471">
                  <c:v>47209</c:v>
                </c:pt>
                <c:pt idx="472">
                  <c:v>47239</c:v>
                </c:pt>
                <c:pt idx="473">
                  <c:v>47270</c:v>
                </c:pt>
                <c:pt idx="474">
                  <c:v>47300</c:v>
                </c:pt>
                <c:pt idx="475">
                  <c:v>47331</c:v>
                </c:pt>
                <c:pt idx="476">
                  <c:v>47362</c:v>
                </c:pt>
                <c:pt idx="477">
                  <c:v>47392</c:v>
                </c:pt>
                <c:pt idx="478">
                  <c:v>47423</c:v>
                </c:pt>
                <c:pt idx="479">
                  <c:v>47453</c:v>
                </c:pt>
                <c:pt idx="480">
                  <c:v>47484</c:v>
                </c:pt>
                <c:pt idx="481">
                  <c:v>47515</c:v>
                </c:pt>
                <c:pt idx="482">
                  <c:v>47543</c:v>
                </c:pt>
                <c:pt idx="483">
                  <c:v>47574</c:v>
                </c:pt>
                <c:pt idx="484">
                  <c:v>47604</c:v>
                </c:pt>
                <c:pt idx="485">
                  <c:v>47635</c:v>
                </c:pt>
                <c:pt idx="486">
                  <c:v>47665</c:v>
                </c:pt>
                <c:pt idx="487">
                  <c:v>47696</c:v>
                </c:pt>
                <c:pt idx="488">
                  <c:v>47727</c:v>
                </c:pt>
                <c:pt idx="489">
                  <c:v>47757</c:v>
                </c:pt>
                <c:pt idx="490">
                  <c:v>47788</c:v>
                </c:pt>
                <c:pt idx="491">
                  <c:v>47818</c:v>
                </c:pt>
                <c:pt idx="492">
                  <c:v>47849</c:v>
                </c:pt>
                <c:pt idx="493">
                  <c:v>47880</c:v>
                </c:pt>
                <c:pt idx="494">
                  <c:v>47908</c:v>
                </c:pt>
                <c:pt idx="495">
                  <c:v>47939</c:v>
                </c:pt>
                <c:pt idx="496">
                  <c:v>47969</c:v>
                </c:pt>
                <c:pt idx="497">
                  <c:v>48000</c:v>
                </c:pt>
                <c:pt idx="498">
                  <c:v>48030</c:v>
                </c:pt>
                <c:pt idx="499">
                  <c:v>48061</c:v>
                </c:pt>
                <c:pt idx="500">
                  <c:v>48092</c:v>
                </c:pt>
                <c:pt idx="501">
                  <c:v>48122</c:v>
                </c:pt>
                <c:pt idx="502">
                  <c:v>48153</c:v>
                </c:pt>
                <c:pt idx="503">
                  <c:v>48183</c:v>
                </c:pt>
                <c:pt idx="504">
                  <c:v>48214</c:v>
                </c:pt>
                <c:pt idx="505">
                  <c:v>48245</c:v>
                </c:pt>
                <c:pt idx="506">
                  <c:v>48274</c:v>
                </c:pt>
                <c:pt idx="507">
                  <c:v>48305</c:v>
                </c:pt>
                <c:pt idx="508">
                  <c:v>48335</c:v>
                </c:pt>
                <c:pt idx="509">
                  <c:v>48366</c:v>
                </c:pt>
                <c:pt idx="510">
                  <c:v>48396</c:v>
                </c:pt>
                <c:pt idx="511">
                  <c:v>48427</c:v>
                </c:pt>
                <c:pt idx="512">
                  <c:v>48458</c:v>
                </c:pt>
                <c:pt idx="513">
                  <c:v>48488</c:v>
                </c:pt>
                <c:pt idx="514">
                  <c:v>48519</c:v>
                </c:pt>
                <c:pt idx="515">
                  <c:v>48549</c:v>
                </c:pt>
                <c:pt idx="516">
                  <c:v>48580</c:v>
                </c:pt>
                <c:pt idx="517">
                  <c:v>48611</c:v>
                </c:pt>
                <c:pt idx="518">
                  <c:v>48639</c:v>
                </c:pt>
                <c:pt idx="519">
                  <c:v>48670</c:v>
                </c:pt>
                <c:pt idx="520">
                  <c:v>48700</c:v>
                </c:pt>
                <c:pt idx="521">
                  <c:v>48731</c:v>
                </c:pt>
                <c:pt idx="522">
                  <c:v>48761</c:v>
                </c:pt>
                <c:pt idx="523">
                  <c:v>48792</c:v>
                </c:pt>
                <c:pt idx="524">
                  <c:v>48823</c:v>
                </c:pt>
                <c:pt idx="525">
                  <c:v>48853</c:v>
                </c:pt>
                <c:pt idx="526">
                  <c:v>48884</c:v>
                </c:pt>
                <c:pt idx="527">
                  <c:v>48914</c:v>
                </c:pt>
                <c:pt idx="528">
                  <c:v>48945</c:v>
                </c:pt>
                <c:pt idx="529">
                  <c:v>48976</c:v>
                </c:pt>
                <c:pt idx="530">
                  <c:v>49004</c:v>
                </c:pt>
                <c:pt idx="531">
                  <c:v>49035</c:v>
                </c:pt>
                <c:pt idx="532">
                  <c:v>49065</c:v>
                </c:pt>
                <c:pt idx="533">
                  <c:v>49096</c:v>
                </c:pt>
                <c:pt idx="534">
                  <c:v>49126</c:v>
                </c:pt>
                <c:pt idx="535">
                  <c:v>49157</c:v>
                </c:pt>
                <c:pt idx="536">
                  <c:v>49188</c:v>
                </c:pt>
                <c:pt idx="537">
                  <c:v>49218</c:v>
                </c:pt>
                <c:pt idx="538">
                  <c:v>49249</c:v>
                </c:pt>
                <c:pt idx="539">
                  <c:v>49279</c:v>
                </c:pt>
                <c:pt idx="540">
                  <c:v>49310</c:v>
                </c:pt>
                <c:pt idx="541">
                  <c:v>49341</c:v>
                </c:pt>
                <c:pt idx="542">
                  <c:v>49369</c:v>
                </c:pt>
                <c:pt idx="543">
                  <c:v>49400</c:v>
                </c:pt>
                <c:pt idx="544">
                  <c:v>49430</c:v>
                </c:pt>
                <c:pt idx="545">
                  <c:v>49461</c:v>
                </c:pt>
                <c:pt idx="546">
                  <c:v>49491</c:v>
                </c:pt>
                <c:pt idx="547">
                  <c:v>49522</c:v>
                </c:pt>
                <c:pt idx="548">
                  <c:v>49553</c:v>
                </c:pt>
                <c:pt idx="549">
                  <c:v>49583</c:v>
                </c:pt>
                <c:pt idx="550">
                  <c:v>49614</c:v>
                </c:pt>
                <c:pt idx="551">
                  <c:v>49644</c:v>
                </c:pt>
                <c:pt idx="552">
                  <c:v>49675</c:v>
                </c:pt>
                <c:pt idx="553">
                  <c:v>49706</c:v>
                </c:pt>
                <c:pt idx="554">
                  <c:v>49735</c:v>
                </c:pt>
                <c:pt idx="555">
                  <c:v>49766</c:v>
                </c:pt>
                <c:pt idx="556">
                  <c:v>49796</c:v>
                </c:pt>
                <c:pt idx="557">
                  <c:v>49827</c:v>
                </c:pt>
                <c:pt idx="558">
                  <c:v>49857</c:v>
                </c:pt>
                <c:pt idx="559">
                  <c:v>49888</c:v>
                </c:pt>
                <c:pt idx="560">
                  <c:v>49919</c:v>
                </c:pt>
                <c:pt idx="561">
                  <c:v>49949</c:v>
                </c:pt>
                <c:pt idx="562">
                  <c:v>49980</c:v>
                </c:pt>
                <c:pt idx="563">
                  <c:v>50010</c:v>
                </c:pt>
                <c:pt idx="564">
                  <c:v>50041</c:v>
                </c:pt>
                <c:pt idx="565">
                  <c:v>50072</c:v>
                </c:pt>
                <c:pt idx="566">
                  <c:v>50100</c:v>
                </c:pt>
                <c:pt idx="567">
                  <c:v>50131</c:v>
                </c:pt>
                <c:pt idx="568">
                  <c:v>50161</c:v>
                </c:pt>
                <c:pt idx="569">
                  <c:v>50192</c:v>
                </c:pt>
                <c:pt idx="570">
                  <c:v>50222</c:v>
                </c:pt>
                <c:pt idx="571">
                  <c:v>50253</c:v>
                </c:pt>
                <c:pt idx="572">
                  <c:v>50284</c:v>
                </c:pt>
                <c:pt idx="573">
                  <c:v>50314</c:v>
                </c:pt>
                <c:pt idx="574">
                  <c:v>50345</c:v>
                </c:pt>
                <c:pt idx="575">
                  <c:v>50375</c:v>
                </c:pt>
                <c:pt idx="576">
                  <c:v>50406</c:v>
                </c:pt>
                <c:pt idx="577">
                  <c:v>50437</c:v>
                </c:pt>
                <c:pt idx="578">
                  <c:v>50465</c:v>
                </c:pt>
                <c:pt idx="579">
                  <c:v>50496</c:v>
                </c:pt>
                <c:pt idx="580">
                  <c:v>50526</c:v>
                </c:pt>
                <c:pt idx="581">
                  <c:v>50557</c:v>
                </c:pt>
                <c:pt idx="582">
                  <c:v>50587</c:v>
                </c:pt>
                <c:pt idx="583">
                  <c:v>50618</c:v>
                </c:pt>
                <c:pt idx="584">
                  <c:v>50649</c:v>
                </c:pt>
                <c:pt idx="585">
                  <c:v>50679</c:v>
                </c:pt>
                <c:pt idx="586">
                  <c:v>50710</c:v>
                </c:pt>
                <c:pt idx="587">
                  <c:v>50740</c:v>
                </c:pt>
                <c:pt idx="588">
                  <c:v>50771</c:v>
                </c:pt>
                <c:pt idx="589">
                  <c:v>50802</c:v>
                </c:pt>
                <c:pt idx="590">
                  <c:v>50830</c:v>
                </c:pt>
                <c:pt idx="591">
                  <c:v>50861</c:v>
                </c:pt>
                <c:pt idx="592">
                  <c:v>50891</c:v>
                </c:pt>
                <c:pt idx="593">
                  <c:v>50922</c:v>
                </c:pt>
                <c:pt idx="594">
                  <c:v>50952</c:v>
                </c:pt>
                <c:pt idx="595">
                  <c:v>50983</c:v>
                </c:pt>
                <c:pt idx="596">
                  <c:v>51014</c:v>
                </c:pt>
                <c:pt idx="597">
                  <c:v>51044</c:v>
                </c:pt>
                <c:pt idx="598">
                  <c:v>51075</c:v>
                </c:pt>
                <c:pt idx="599">
                  <c:v>51105</c:v>
                </c:pt>
                <c:pt idx="600">
                  <c:v>51136</c:v>
                </c:pt>
                <c:pt idx="601">
                  <c:v>51167</c:v>
                </c:pt>
                <c:pt idx="602">
                  <c:v>51196</c:v>
                </c:pt>
                <c:pt idx="603">
                  <c:v>51227</c:v>
                </c:pt>
                <c:pt idx="604">
                  <c:v>51257</c:v>
                </c:pt>
                <c:pt idx="605">
                  <c:v>51288</c:v>
                </c:pt>
                <c:pt idx="606">
                  <c:v>51318</c:v>
                </c:pt>
                <c:pt idx="607">
                  <c:v>51349</c:v>
                </c:pt>
                <c:pt idx="608">
                  <c:v>51380</c:v>
                </c:pt>
                <c:pt idx="609">
                  <c:v>51410</c:v>
                </c:pt>
                <c:pt idx="610">
                  <c:v>51441</c:v>
                </c:pt>
                <c:pt idx="611">
                  <c:v>51471</c:v>
                </c:pt>
                <c:pt idx="612">
                  <c:v>51502</c:v>
                </c:pt>
                <c:pt idx="613">
                  <c:v>51533</c:v>
                </c:pt>
                <c:pt idx="614">
                  <c:v>51561</c:v>
                </c:pt>
                <c:pt idx="615">
                  <c:v>51592</c:v>
                </c:pt>
                <c:pt idx="616">
                  <c:v>51622</c:v>
                </c:pt>
                <c:pt idx="617">
                  <c:v>51653</c:v>
                </c:pt>
                <c:pt idx="618">
                  <c:v>51683</c:v>
                </c:pt>
                <c:pt idx="619">
                  <c:v>51714</c:v>
                </c:pt>
                <c:pt idx="620">
                  <c:v>51745</c:v>
                </c:pt>
                <c:pt idx="621">
                  <c:v>51775</c:v>
                </c:pt>
                <c:pt idx="622">
                  <c:v>51806</c:v>
                </c:pt>
                <c:pt idx="623">
                  <c:v>51836</c:v>
                </c:pt>
                <c:pt idx="624">
                  <c:v>51867</c:v>
                </c:pt>
                <c:pt idx="625">
                  <c:v>51898</c:v>
                </c:pt>
                <c:pt idx="626">
                  <c:v>51926</c:v>
                </c:pt>
                <c:pt idx="627">
                  <c:v>51957</c:v>
                </c:pt>
                <c:pt idx="628">
                  <c:v>51987</c:v>
                </c:pt>
                <c:pt idx="629">
                  <c:v>52018</c:v>
                </c:pt>
                <c:pt idx="630">
                  <c:v>52048</c:v>
                </c:pt>
                <c:pt idx="631">
                  <c:v>52079</c:v>
                </c:pt>
                <c:pt idx="632">
                  <c:v>52110</c:v>
                </c:pt>
                <c:pt idx="633">
                  <c:v>52140</c:v>
                </c:pt>
                <c:pt idx="634">
                  <c:v>52171</c:v>
                </c:pt>
                <c:pt idx="635">
                  <c:v>52201</c:v>
                </c:pt>
                <c:pt idx="636">
                  <c:v>52232</c:v>
                </c:pt>
                <c:pt idx="637">
                  <c:v>52263</c:v>
                </c:pt>
                <c:pt idx="638">
                  <c:v>52291</c:v>
                </c:pt>
                <c:pt idx="639">
                  <c:v>52322</c:v>
                </c:pt>
                <c:pt idx="640">
                  <c:v>52352</c:v>
                </c:pt>
                <c:pt idx="641">
                  <c:v>52383</c:v>
                </c:pt>
                <c:pt idx="642">
                  <c:v>52413</c:v>
                </c:pt>
                <c:pt idx="643">
                  <c:v>52444</c:v>
                </c:pt>
                <c:pt idx="644">
                  <c:v>52475</c:v>
                </c:pt>
                <c:pt idx="645">
                  <c:v>52505</c:v>
                </c:pt>
                <c:pt idx="646">
                  <c:v>52536</c:v>
                </c:pt>
                <c:pt idx="647">
                  <c:v>52566</c:v>
                </c:pt>
                <c:pt idx="648">
                  <c:v>52597</c:v>
                </c:pt>
                <c:pt idx="649">
                  <c:v>52628</c:v>
                </c:pt>
                <c:pt idx="650">
                  <c:v>52657</c:v>
                </c:pt>
                <c:pt idx="651">
                  <c:v>52688</c:v>
                </c:pt>
                <c:pt idx="652">
                  <c:v>52718</c:v>
                </c:pt>
                <c:pt idx="653">
                  <c:v>52749</c:v>
                </c:pt>
                <c:pt idx="654">
                  <c:v>52779</c:v>
                </c:pt>
                <c:pt idx="655">
                  <c:v>52810</c:v>
                </c:pt>
                <c:pt idx="656">
                  <c:v>52841</c:v>
                </c:pt>
                <c:pt idx="657">
                  <c:v>52871</c:v>
                </c:pt>
                <c:pt idx="658">
                  <c:v>52902</c:v>
                </c:pt>
                <c:pt idx="659">
                  <c:v>52932</c:v>
                </c:pt>
                <c:pt idx="660">
                  <c:v>52963</c:v>
                </c:pt>
                <c:pt idx="661">
                  <c:v>52994</c:v>
                </c:pt>
                <c:pt idx="662">
                  <c:v>53022</c:v>
                </c:pt>
                <c:pt idx="663">
                  <c:v>53053</c:v>
                </c:pt>
                <c:pt idx="664">
                  <c:v>53083</c:v>
                </c:pt>
                <c:pt idx="665">
                  <c:v>53114</c:v>
                </c:pt>
                <c:pt idx="666">
                  <c:v>53144</c:v>
                </c:pt>
                <c:pt idx="667">
                  <c:v>53175</c:v>
                </c:pt>
                <c:pt idx="668">
                  <c:v>53206</c:v>
                </c:pt>
                <c:pt idx="669">
                  <c:v>53236</c:v>
                </c:pt>
                <c:pt idx="670">
                  <c:v>53267</c:v>
                </c:pt>
                <c:pt idx="671">
                  <c:v>53297</c:v>
                </c:pt>
                <c:pt idx="672">
                  <c:v>53328</c:v>
                </c:pt>
                <c:pt idx="673">
                  <c:v>53359</c:v>
                </c:pt>
                <c:pt idx="674">
                  <c:v>53387</c:v>
                </c:pt>
                <c:pt idx="675">
                  <c:v>53418</c:v>
                </c:pt>
                <c:pt idx="676">
                  <c:v>53448</c:v>
                </c:pt>
                <c:pt idx="677">
                  <c:v>53479</c:v>
                </c:pt>
                <c:pt idx="678">
                  <c:v>53509</c:v>
                </c:pt>
                <c:pt idx="679">
                  <c:v>53540</c:v>
                </c:pt>
                <c:pt idx="680">
                  <c:v>53571</c:v>
                </c:pt>
                <c:pt idx="681">
                  <c:v>53601</c:v>
                </c:pt>
                <c:pt idx="682">
                  <c:v>53632</c:v>
                </c:pt>
                <c:pt idx="683">
                  <c:v>53662</c:v>
                </c:pt>
                <c:pt idx="684">
                  <c:v>53693</c:v>
                </c:pt>
                <c:pt idx="685">
                  <c:v>53724</c:v>
                </c:pt>
                <c:pt idx="686">
                  <c:v>53752</c:v>
                </c:pt>
                <c:pt idx="687">
                  <c:v>53783</c:v>
                </c:pt>
                <c:pt idx="688">
                  <c:v>53813</c:v>
                </c:pt>
                <c:pt idx="689">
                  <c:v>53844</c:v>
                </c:pt>
                <c:pt idx="690">
                  <c:v>53874</c:v>
                </c:pt>
                <c:pt idx="691">
                  <c:v>53905</c:v>
                </c:pt>
                <c:pt idx="692">
                  <c:v>53936</c:v>
                </c:pt>
                <c:pt idx="693">
                  <c:v>53966</c:v>
                </c:pt>
                <c:pt idx="694">
                  <c:v>53997</c:v>
                </c:pt>
                <c:pt idx="695">
                  <c:v>54027</c:v>
                </c:pt>
                <c:pt idx="696">
                  <c:v>54058</c:v>
                </c:pt>
                <c:pt idx="697">
                  <c:v>54089</c:v>
                </c:pt>
                <c:pt idx="698">
                  <c:v>54118</c:v>
                </c:pt>
                <c:pt idx="699">
                  <c:v>54149</c:v>
                </c:pt>
                <c:pt idx="700">
                  <c:v>54179</c:v>
                </c:pt>
                <c:pt idx="701">
                  <c:v>54210</c:v>
                </c:pt>
                <c:pt idx="702">
                  <c:v>54240</c:v>
                </c:pt>
                <c:pt idx="703">
                  <c:v>54271</c:v>
                </c:pt>
                <c:pt idx="704">
                  <c:v>54302</c:v>
                </c:pt>
                <c:pt idx="705">
                  <c:v>54332</c:v>
                </c:pt>
                <c:pt idx="706">
                  <c:v>54363</c:v>
                </c:pt>
                <c:pt idx="707">
                  <c:v>54393</c:v>
                </c:pt>
                <c:pt idx="708">
                  <c:v>54424</c:v>
                </c:pt>
                <c:pt idx="709">
                  <c:v>54455</c:v>
                </c:pt>
                <c:pt idx="710">
                  <c:v>54483</c:v>
                </c:pt>
                <c:pt idx="711">
                  <c:v>54514</c:v>
                </c:pt>
                <c:pt idx="712">
                  <c:v>54544</c:v>
                </c:pt>
                <c:pt idx="713">
                  <c:v>54575</c:v>
                </c:pt>
                <c:pt idx="714">
                  <c:v>54605</c:v>
                </c:pt>
                <c:pt idx="715">
                  <c:v>54636</c:v>
                </c:pt>
                <c:pt idx="716">
                  <c:v>54667</c:v>
                </c:pt>
                <c:pt idx="717">
                  <c:v>54697</c:v>
                </c:pt>
                <c:pt idx="718">
                  <c:v>54728</c:v>
                </c:pt>
                <c:pt idx="719">
                  <c:v>54758</c:v>
                </c:pt>
                <c:pt idx="720">
                  <c:v>54789</c:v>
                </c:pt>
                <c:pt idx="721">
                  <c:v>54820</c:v>
                </c:pt>
                <c:pt idx="722">
                  <c:v>54848</c:v>
                </c:pt>
                <c:pt idx="723">
                  <c:v>54879</c:v>
                </c:pt>
                <c:pt idx="724">
                  <c:v>54909</c:v>
                </c:pt>
                <c:pt idx="725">
                  <c:v>54940</c:v>
                </c:pt>
                <c:pt idx="726">
                  <c:v>54970</c:v>
                </c:pt>
                <c:pt idx="727">
                  <c:v>55001</c:v>
                </c:pt>
                <c:pt idx="728">
                  <c:v>55032</c:v>
                </c:pt>
                <c:pt idx="729">
                  <c:v>55062</c:v>
                </c:pt>
                <c:pt idx="730">
                  <c:v>55093</c:v>
                </c:pt>
                <c:pt idx="731">
                  <c:v>55123</c:v>
                </c:pt>
                <c:pt idx="732">
                  <c:v>55154</c:v>
                </c:pt>
                <c:pt idx="733">
                  <c:v>55185</c:v>
                </c:pt>
                <c:pt idx="734">
                  <c:v>55213</c:v>
                </c:pt>
                <c:pt idx="735">
                  <c:v>55244</c:v>
                </c:pt>
                <c:pt idx="736">
                  <c:v>55274</c:v>
                </c:pt>
                <c:pt idx="737">
                  <c:v>55305</c:v>
                </c:pt>
                <c:pt idx="738">
                  <c:v>55335</c:v>
                </c:pt>
                <c:pt idx="739">
                  <c:v>55366</c:v>
                </c:pt>
                <c:pt idx="740">
                  <c:v>55397</c:v>
                </c:pt>
                <c:pt idx="741">
                  <c:v>55427</c:v>
                </c:pt>
                <c:pt idx="742">
                  <c:v>55458</c:v>
                </c:pt>
                <c:pt idx="743">
                  <c:v>55488</c:v>
                </c:pt>
                <c:pt idx="744">
                  <c:v>55519</c:v>
                </c:pt>
                <c:pt idx="745">
                  <c:v>55550</c:v>
                </c:pt>
                <c:pt idx="746">
                  <c:v>55579</c:v>
                </c:pt>
                <c:pt idx="747">
                  <c:v>55610</c:v>
                </c:pt>
                <c:pt idx="748">
                  <c:v>55640</c:v>
                </c:pt>
                <c:pt idx="749">
                  <c:v>55671</c:v>
                </c:pt>
                <c:pt idx="750">
                  <c:v>55701</c:v>
                </c:pt>
                <c:pt idx="751">
                  <c:v>55732</c:v>
                </c:pt>
                <c:pt idx="752">
                  <c:v>55763</c:v>
                </c:pt>
                <c:pt idx="753">
                  <c:v>55793</c:v>
                </c:pt>
                <c:pt idx="754">
                  <c:v>55824</c:v>
                </c:pt>
                <c:pt idx="755">
                  <c:v>55854</c:v>
                </c:pt>
                <c:pt idx="756">
                  <c:v>55885</c:v>
                </c:pt>
                <c:pt idx="757">
                  <c:v>55916</c:v>
                </c:pt>
                <c:pt idx="758">
                  <c:v>55944</c:v>
                </c:pt>
                <c:pt idx="759">
                  <c:v>55975</c:v>
                </c:pt>
                <c:pt idx="760">
                  <c:v>56005</c:v>
                </c:pt>
                <c:pt idx="761">
                  <c:v>56036</c:v>
                </c:pt>
                <c:pt idx="762">
                  <c:v>56066</c:v>
                </c:pt>
                <c:pt idx="763">
                  <c:v>56097</c:v>
                </c:pt>
                <c:pt idx="764">
                  <c:v>56128</c:v>
                </c:pt>
                <c:pt idx="765">
                  <c:v>56158</c:v>
                </c:pt>
                <c:pt idx="766">
                  <c:v>56189</c:v>
                </c:pt>
                <c:pt idx="767">
                  <c:v>56219</c:v>
                </c:pt>
                <c:pt idx="768">
                  <c:v>56250</c:v>
                </c:pt>
                <c:pt idx="769">
                  <c:v>56281</c:v>
                </c:pt>
                <c:pt idx="770">
                  <c:v>56309</c:v>
                </c:pt>
                <c:pt idx="771">
                  <c:v>56340</c:v>
                </c:pt>
                <c:pt idx="772">
                  <c:v>56370</c:v>
                </c:pt>
                <c:pt idx="773">
                  <c:v>56401</c:v>
                </c:pt>
                <c:pt idx="774">
                  <c:v>56431</c:v>
                </c:pt>
                <c:pt idx="775">
                  <c:v>56462</c:v>
                </c:pt>
                <c:pt idx="776">
                  <c:v>56493</c:v>
                </c:pt>
                <c:pt idx="777">
                  <c:v>56523</c:v>
                </c:pt>
                <c:pt idx="778">
                  <c:v>56554</c:v>
                </c:pt>
                <c:pt idx="779">
                  <c:v>56584</c:v>
                </c:pt>
                <c:pt idx="780">
                  <c:v>56615</c:v>
                </c:pt>
                <c:pt idx="781">
                  <c:v>56646</c:v>
                </c:pt>
                <c:pt idx="782">
                  <c:v>56674</c:v>
                </c:pt>
                <c:pt idx="783">
                  <c:v>56705</c:v>
                </c:pt>
                <c:pt idx="784">
                  <c:v>56735</c:v>
                </c:pt>
                <c:pt idx="785">
                  <c:v>56766</c:v>
                </c:pt>
                <c:pt idx="786">
                  <c:v>56796</c:v>
                </c:pt>
                <c:pt idx="787">
                  <c:v>56827</c:v>
                </c:pt>
                <c:pt idx="788">
                  <c:v>56858</c:v>
                </c:pt>
                <c:pt idx="789">
                  <c:v>56888</c:v>
                </c:pt>
                <c:pt idx="790">
                  <c:v>56919</c:v>
                </c:pt>
                <c:pt idx="791">
                  <c:v>56949</c:v>
                </c:pt>
                <c:pt idx="792">
                  <c:v>56980</c:v>
                </c:pt>
                <c:pt idx="793">
                  <c:v>57011</c:v>
                </c:pt>
                <c:pt idx="794">
                  <c:v>57040</c:v>
                </c:pt>
                <c:pt idx="795">
                  <c:v>57071</c:v>
                </c:pt>
                <c:pt idx="796">
                  <c:v>57101</c:v>
                </c:pt>
                <c:pt idx="797">
                  <c:v>57132</c:v>
                </c:pt>
                <c:pt idx="798">
                  <c:v>57162</c:v>
                </c:pt>
                <c:pt idx="799">
                  <c:v>57193</c:v>
                </c:pt>
                <c:pt idx="800">
                  <c:v>57224</c:v>
                </c:pt>
                <c:pt idx="801">
                  <c:v>57254</c:v>
                </c:pt>
                <c:pt idx="802">
                  <c:v>57285</c:v>
                </c:pt>
                <c:pt idx="803">
                  <c:v>57315</c:v>
                </c:pt>
                <c:pt idx="804">
                  <c:v>57346</c:v>
                </c:pt>
                <c:pt idx="805">
                  <c:v>57377</c:v>
                </c:pt>
                <c:pt idx="806">
                  <c:v>57405</c:v>
                </c:pt>
                <c:pt idx="807">
                  <c:v>57436</c:v>
                </c:pt>
                <c:pt idx="808">
                  <c:v>57466</c:v>
                </c:pt>
                <c:pt idx="809">
                  <c:v>57497</c:v>
                </c:pt>
                <c:pt idx="810">
                  <c:v>57527</c:v>
                </c:pt>
                <c:pt idx="811">
                  <c:v>57558</c:v>
                </c:pt>
                <c:pt idx="812">
                  <c:v>57589</c:v>
                </c:pt>
                <c:pt idx="813">
                  <c:v>57619</c:v>
                </c:pt>
                <c:pt idx="814">
                  <c:v>57650</c:v>
                </c:pt>
                <c:pt idx="815">
                  <c:v>57680</c:v>
                </c:pt>
                <c:pt idx="816">
                  <c:v>57711</c:v>
                </c:pt>
                <c:pt idx="817">
                  <c:v>57742</c:v>
                </c:pt>
                <c:pt idx="818">
                  <c:v>57770</c:v>
                </c:pt>
                <c:pt idx="819">
                  <c:v>57801</c:v>
                </c:pt>
                <c:pt idx="820">
                  <c:v>57831</c:v>
                </c:pt>
                <c:pt idx="821">
                  <c:v>57862</c:v>
                </c:pt>
                <c:pt idx="822">
                  <c:v>57892</c:v>
                </c:pt>
                <c:pt idx="823">
                  <c:v>57923</c:v>
                </c:pt>
                <c:pt idx="824">
                  <c:v>57954</c:v>
                </c:pt>
                <c:pt idx="825">
                  <c:v>57984</c:v>
                </c:pt>
                <c:pt idx="826">
                  <c:v>58015</c:v>
                </c:pt>
                <c:pt idx="827">
                  <c:v>58045</c:v>
                </c:pt>
                <c:pt idx="828">
                  <c:v>58076</c:v>
                </c:pt>
                <c:pt idx="829">
                  <c:v>58107</c:v>
                </c:pt>
                <c:pt idx="830">
                  <c:v>58135</c:v>
                </c:pt>
                <c:pt idx="831">
                  <c:v>58166</c:v>
                </c:pt>
                <c:pt idx="832">
                  <c:v>58196</c:v>
                </c:pt>
                <c:pt idx="833">
                  <c:v>58227</c:v>
                </c:pt>
                <c:pt idx="834">
                  <c:v>58257</c:v>
                </c:pt>
                <c:pt idx="835">
                  <c:v>58288</c:v>
                </c:pt>
                <c:pt idx="836">
                  <c:v>58319</c:v>
                </c:pt>
                <c:pt idx="837">
                  <c:v>58349</c:v>
                </c:pt>
                <c:pt idx="838">
                  <c:v>58380</c:v>
                </c:pt>
                <c:pt idx="839">
                  <c:v>58410</c:v>
                </c:pt>
                <c:pt idx="840">
                  <c:v>58441</c:v>
                </c:pt>
                <c:pt idx="841">
                  <c:v>58472</c:v>
                </c:pt>
                <c:pt idx="842">
                  <c:v>58501</c:v>
                </c:pt>
                <c:pt idx="843">
                  <c:v>58532</c:v>
                </c:pt>
                <c:pt idx="844">
                  <c:v>58562</c:v>
                </c:pt>
                <c:pt idx="845">
                  <c:v>58593</c:v>
                </c:pt>
                <c:pt idx="846">
                  <c:v>58623</c:v>
                </c:pt>
                <c:pt idx="847">
                  <c:v>58654</c:v>
                </c:pt>
                <c:pt idx="848">
                  <c:v>58685</c:v>
                </c:pt>
                <c:pt idx="849">
                  <c:v>58715</c:v>
                </c:pt>
                <c:pt idx="850">
                  <c:v>58746</c:v>
                </c:pt>
                <c:pt idx="851">
                  <c:v>58776</c:v>
                </c:pt>
                <c:pt idx="852">
                  <c:v>58807</c:v>
                </c:pt>
                <c:pt idx="853">
                  <c:v>58838</c:v>
                </c:pt>
                <c:pt idx="854">
                  <c:v>58866</c:v>
                </c:pt>
                <c:pt idx="855">
                  <c:v>58897</c:v>
                </c:pt>
                <c:pt idx="856">
                  <c:v>58927</c:v>
                </c:pt>
                <c:pt idx="857">
                  <c:v>58958</c:v>
                </c:pt>
                <c:pt idx="858">
                  <c:v>58988</c:v>
                </c:pt>
                <c:pt idx="859">
                  <c:v>59019</c:v>
                </c:pt>
                <c:pt idx="860">
                  <c:v>59050</c:v>
                </c:pt>
                <c:pt idx="861">
                  <c:v>59080</c:v>
                </c:pt>
                <c:pt idx="862">
                  <c:v>59111</c:v>
                </c:pt>
                <c:pt idx="863">
                  <c:v>59141</c:v>
                </c:pt>
                <c:pt idx="864">
                  <c:v>59172</c:v>
                </c:pt>
                <c:pt idx="865">
                  <c:v>59203</c:v>
                </c:pt>
                <c:pt idx="866">
                  <c:v>59231</c:v>
                </c:pt>
                <c:pt idx="867">
                  <c:v>59262</c:v>
                </c:pt>
                <c:pt idx="868">
                  <c:v>59292</c:v>
                </c:pt>
                <c:pt idx="869">
                  <c:v>59323</c:v>
                </c:pt>
                <c:pt idx="870">
                  <c:v>59353</c:v>
                </c:pt>
                <c:pt idx="871">
                  <c:v>59384</c:v>
                </c:pt>
                <c:pt idx="872">
                  <c:v>59415</c:v>
                </c:pt>
                <c:pt idx="873">
                  <c:v>59445</c:v>
                </c:pt>
                <c:pt idx="874">
                  <c:v>59476</c:v>
                </c:pt>
                <c:pt idx="875">
                  <c:v>59506</c:v>
                </c:pt>
                <c:pt idx="876">
                  <c:v>59537</c:v>
                </c:pt>
                <c:pt idx="877">
                  <c:v>59568</c:v>
                </c:pt>
                <c:pt idx="878">
                  <c:v>59596</c:v>
                </c:pt>
                <c:pt idx="879">
                  <c:v>59627</c:v>
                </c:pt>
                <c:pt idx="880">
                  <c:v>59657</c:v>
                </c:pt>
                <c:pt idx="881">
                  <c:v>59688</c:v>
                </c:pt>
                <c:pt idx="882">
                  <c:v>59718</c:v>
                </c:pt>
                <c:pt idx="883">
                  <c:v>59749</c:v>
                </c:pt>
                <c:pt idx="884">
                  <c:v>59780</c:v>
                </c:pt>
                <c:pt idx="885">
                  <c:v>59810</c:v>
                </c:pt>
                <c:pt idx="886">
                  <c:v>59841</c:v>
                </c:pt>
                <c:pt idx="887">
                  <c:v>59871</c:v>
                </c:pt>
                <c:pt idx="888">
                  <c:v>59902</c:v>
                </c:pt>
                <c:pt idx="889">
                  <c:v>59933</c:v>
                </c:pt>
                <c:pt idx="890">
                  <c:v>59962</c:v>
                </c:pt>
                <c:pt idx="891">
                  <c:v>59993</c:v>
                </c:pt>
                <c:pt idx="892">
                  <c:v>60023</c:v>
                </c:pt>
                <c:pt idx="893">
                  <c:v>60054</c:v>
                </c:pt>
                <c:pt idx="894">
                  <c:v>60084</c:v>
                </c:pt>
                <c:pt idx="895">
                  <c:v>60115</c:v>
                </c:pt>
                <c:pt idx="896">
                  <c:v>60146</c:v>
                </c:pt>
                <c:pt idx="897">
                  <c:v>60176</c:v>
                </c:pt>
                <c:pt idx="898">
                  <c:v>60207</c:v>
                </c:pt>
                <c:pt idx="899">
                  <c:v>60237</c:v>
                </c:pt>
                <c:pt idx="900">
                  <c:v>60268</c:v>
                </c:pt>
                <c:pt idx="901">
                  <c:v>60299</c:v>
                </c:pt>
                <c:pt idx="902">
                  <c:v>60327</c:v>
                </c:pt>
                <c:pt idx="903">
                  <c:v>60358</c:v>
                </c:pt>
                <c:pt idx="904">
                  <c:v>60388</c:v>
                </c:pt>
                <c:pt idx="905">
                  <c:v>60419</c:v>
                </c:pt>
                <c:pt idx="906">
                  <c:v>60449</c:v>
                </c:pt>
                <c:pt idx="907">
                  <c:v>60480</c:v>
                </c:pt>
                <c:pt idx="908">
                  <c:v>60511</c:v>
                </c:pt>
                <c:pt idx="909">
                  <c:v>60541</c:v>
                </c:pt>
                <c:pt idx="910">
                  <c:v>60572</c:v>
                </c:pt>
                <c:pt idx="911">
                  <c:v>60602</c:v>
                </c:pt>
                <c:pt idx="912">
                  <c:v>60633</c:v>
                </c:pt>
                <c:pt idx="913">
                  <c:v>60664</c:v>
                </c:pt>
                <c:pt idx="914">
                  <c:v>60692</c:v>
                </c:pt>
                <c:pt idx="915">
                  <c:v>60723</c:v>
                </c:pt>
                <c:pt idx="916">
                  <c:v>60753</c:v>
                </c:pt>
                <c:pt idx="917">
                  <c:v>60784</c:v>
                </c:pt>
                <c:pt idx="918">
                  <c:v>60814</c:v>
                </c:pt>
                <c:pt idx="919">
                  <c:v>60845</c:v>
                </c:pt>
                <c:pt idx="920">
                  <c:v>60876</c:v>
                </c:pt>
                <c:pt idx="921">
                  <c:v>60906</c:v>
                </c:pt>
                <c:pt idx="922">
                  <c:v>60937</c:v>
                </c:pt>
                <c:pt idx="923">
                  <c:v>60967</c:v>
                </c:pt>
                <c:pt idx="924">
                  <c:v>60998</c:v>
                </c:pt>
                <c:pt idx="925">
                  <c:v>61029</c:v>
                </c:pt>
                <c:pt idx="926">
                  <c:v>61057</c:v>
                </c:pt>
                <c:pt idx="927">
                  <c:v>61088</c:v>
                </c:pt>
                <c:pt idx="928">
                  <c:v>61118</c:v>
                </c:pt>
                <c:pt idx="929">
                  <c:v>61149</c:v>
                </c:pt>
                <c:pt idx="930">
                  <c:v>61179</c:v>
                </c:pt>
                <c:pt idx="931">
                  <c:v>61210</c:v>
                </c:pt>
                <c:pt idx="932">
                  <c:v>61241</c:v>
                </c:pt>
                <c:pt idx="933">
                  <c:v>61271</c:v>
                </c:pt>
                <c:pt idx="934">
                  <c:v>61302</c:v>
                </c:pt>
                <c:pt idx="935">
                  <c:v>61332</c:v>
                </c:pt>
                <c:pt idx="936">
                  <c:v>61363</c:v>
                </c:pt>
                <c:pt idx="937">
                  <c:v>61394</c:v>
                </c:pt>
                <c:pt idx="938">
                  <c:v>61423</c:v>
                </c:pt>
                <c:pt idx="939">
                  <c:v>61454</c:v>
                </c:pt>
                <c:pt idx="940">
                  <c:v>61484</c:v>
                </c:pt>
                <c:pt idx="941">
                  <c:v>61515</c:v>
                </c:pt>
                <c:pt idx="942">
                  <c:v>61545</c:v>
                </c:pt>
                <c:pt idx="943">
                  <c:v>61576</c:v>
                </c:pt>
                <c:pt idx="944">
                  <c:v>61607</c:v>
                </c:pt>
                <c:pt idx="945">
                  <c:v>61637</c:v>
                </c:pt>
                <c:pt idx="946">
                  <c:v>61668</c:v>
                </c:pt>
                <c:pt idx="947">
                  <c:v>61698</c:v>
                </c:pt>
                <c:pt idx="948">
                  <c:v>61729</c:v>
                </c:pt>
                <c:pt idx="949">
                  <c:v>61760</c:v>
                </c:pt>
                <c:pt idx="950">
                  <c:v>61788</c:v>
                </c:pt>
                <c:pt idx="951">
                  <c:v>61819</c:v>
                </c:pt>
                <c:pt idx="952">
                  <c:v>61849</c:v>
                </c:pt>
                <c:pt idx="953">
                  <c:v>61880</c:v>
                </c:pt>
                <c:pt idx="954">
                  <c:v>61910</c:v>
                </c:pt>
                <c:pt idx="955">
                  <c:v>61941</c:v>
                </c:pt>
                <c:pt idx="956">
                  <c:v>61972</c:v>
                </c:pt>
                <c:pt idx="957">
                  <c:v>62002</c:v>
                </c:pt>
                <c:pt idx="958">
                  <c:v>62033</c:v>
                </c:pt>
                <c:pt idx="959">
                  <c:v>62063</c:v>
                </c:pt>
                <c:pt idx="960">
                  <c:v>62094</c:v>
                </c:pt>
                <c:pt idx="961">
                  <c:v>62125</c:v>
                </c:pt>
                <c:pt idx="962">
                  <c:v>62153</c:v>
                </c:pt>
                <c:pt idx="963">
                  <c:v>62184</c:v>
                </c:pt>
                <c:pt idx="964">
                  <c:v>62214</c:v>
                </c:pt>
                <c:pt idx="965">
                  <c:v>62245</c:v>
                </c:pt>
                <c:pt idx="966">
                  <c:v>62275</c:v>
                </c:pt>
                <c:pt idx="967">
                  <c:v>62306</c:v>
                </c:pt>
                <c:pt idx="968">
                  <c:v>62337</c:v>
                </c:pt>
                <c:pt idx="969">
                  <c:v>62367</c:v>
                </c:pt>
                <c:pt idx="970">
                  <c:v>62398</c:v>
                </c:pt>
                <c:pt idx="971">
                  <c:v>62428</c:v>
                </c:pt>
                <c:pt idx="972">
                  <c:v>62459</c:v>
                </c:pt>
                <c:pt idx="973">
                  <c:v>62490</c:v>
                </c:pt>
                <c:pt idx="974">
                  <c:v>62518</c:v>
                </c:pt>
                <c:pt idx="975">
                  <c:v>62549</c:v>
                </c:pt>
                <c:pt idx="976">
                  <c:v>62579</c:v>
                </c:pt>
                <c:pt idx="977">
                  <c:v>62610</c:v>
                </c:pt>
                <c:pt idx="978">
                  <c:v>62640</c:v>
                </c:pt>
                <c:pt idx="979">
                  <c:v>62671</c:v>
                </c:pt>
                <c:pt idx="980">
                  <c:v>62702</c:v>
                </c:pt>
                <c:pt idx="981">
                  <c:v>62732</c:v>
                </c:pt>
                <c:pt idx="982">
                  <c:v>62763</c:v>
                </c:pt>
                <c:pt idx="983">
                  <c:v>62793</c:v>
                </c:pt>
                <c:pt idx="984">
                  <c:v>62824</c:v>
                </c:pt>
                <c:pt idx="985">
                  <c:v>62855</c:v>
                </c:pt>
                <c:pt idx="986">
                  <c:v>62884</c:v>
                </c:pt>
                <c:pt idx="987">
                  <c:v>62915</c:v>
                </c:pt>
                <c:pt idx="988">
                  <c:v>62945</c:v>
                </c:pt>
                <c:pt idx="989">
                  <c:v>62976</c:v>
                </c:pt>
                <c:pt idx="990">
                  <c:v>63006</c:v>
                </c:pt>
                <c:pt idx="991">
                  <c:v>63037</c:v>
                </c:pt>
                <c:pt idx="992">
                  <c:v>63068</c:v>
                </c:pt>
                <c:pt idx="993">
                  <c:v>63098</c:v>
                </c:pt>
                <c:pt idx="994">
                  <c:v>63129</c:v>
                </c:pt>
                <c:pt idx="995">
                  <c:v>63159</c:v>
                </c:pt>
                <c:pt idx="996">
                  <c:v>63190</c:v>
                </c:pt>
                <c:pt idx="997">
                  <c:v>63221</c:v>
                </c:pt>
                <c:pt idx="998">
                  <c:v>63249</c:v>
                </c:pt>
                <c:pt idx="999">
                  <c:v>63280</c:v>
                </c:pt>
                <c:pt idx="1000">
                  <c:v>63310</c:v>
                </c:pt>
                <c:pt idx="1001">
                  <c:v>63341</c:v>
                </c:pt>
                <c:pt idx="1002">
                  <c:v>63371</c:v>
                </c:pt>
                <c:pt idx="1003">
                  <c:v>63402</c:v>
                </c:pt>
                <c:pt idx="1004">
                  <c:v>63433</c:v>
                </c:pt>
                <c:pt idx="1005">
                  <c:v>63463</c:v>
                </c:pt>
                <c:pt idx="1006">
                  <c:v>63494</c:v>
                </c:pt>
                <c:pt idx="1007">
                  <c:v>63524</c:v>
                </c:pt>
                <c:pt idx="1008">
                  <c:v>63555</c:v>
                </c:pt>
                <c:pt idx="1009">
                  <c:v>63586</c:v>
                </c:pt>
                <c:pt idx="1010">
                  <c:v>63614</c:v>
                </c:pt>
                <c:pt idx="1011">
                  <c:v>63645</c:v>
                </c:pt>
                <c:pt idx="1012">
                  <c:v>63675</c:v>
                </c:pt>
                <c:pt idx="1013">
                  <c:v>63706</c:v>
                </c:pt>
                <c:pt idx="1014">
                  <c:v>63736</c:v>
                </c:pt>
                <c:pt idx="1015">
                  <c:v>63767</c:v>
                </c:pt>
                <c:pt idx="1016">
                  <c:v>63798</c:v>
                </c:pt>
                <c:pt idx="1017">
                  <c:v>63828</c:v>
                </c:pt>
                <c:pt idx="1018">
                  <c:v>63859</c:v>
                </c:pt>
                <c:pt idx="1019">
                  <c:v>63889</c:v>
                </c:pt>
                <c:pt idx="1020">
                  <c:v>63920</c:v>
                </c:pt>
                <c:pt idx="1021">
                  <c:v>63951</c:v>
                </c:pt>
                <c:pt idx="1022">
                  <c:v>63979</c:v>
                </c:pt>
                <c:pt idx="1023">
                  <c:v>64010</c:v>
                </c:pt>
                <c:pt idx="1024">
                  <c:v>64040</c:v>
                </c:pt>
                <c:pt idx="1025">
                  <c:v>64071</c:v>
                </c:pt>
                <c:pt idx="1026">
                  <c:v>64101</c:v>
                </c:pt>
                <c:pt idx="1027">
                  <c:v>64132</c:v>
                </c:pt>
                <c:pt idx="1028">
                  <c:v>64163</c:v>
                </c:pt>
                <c:pt idx="1029">
                  <c:v>64193</c:v>
                </c:pt>
                <c:pt idx="1030">
                  <c:v>64224</c:v>
                </c:pt>
                <c:pt idx="1031">
                  <c:v>64254</c:v>
                </c:pt>
                <c:pt idx="1032">
                  <c:v>64285</c:v>
                </c:pt>
                <c:pt idx="1033">
                  <c:v>64316</c:v>
                </c:pt>
                <c:pt idx="1034">
                  <c:v>64345</c:v>
                </c:pt>
                <c:pt idx="1035">
                  <c:v>64376</c:v>
                </c:pt>
                <c:pt idx="1036">
                  <c:v>64406</c:v>
                </c:pt>
                <c:pt idx="1037">
                  <c:v>64437</c:v>
                </c:pt>
                <c:pt idx="1038">
                  <c:v>64467</c:v>
                </c:pt>
                <c:pt idx="1039">
                  <c:v>64498</c:v>
                </c:pt>
                <c:pt idx="1040">
                  <c:v>64529</c:v>
                </c:pt>
                <c:pt idx="1041">
                  <c:v>64559</c:v>
                </c:pt>
                <c:pt idx="1042">
                  <c:v>64590</c:v>
                </c:pt>
                <c:pt idx="1043">
                  <c:v>64620</c:v>
                </c:pt>
                <c:pt idx="1044">
                  <c:v>64651</c:v>
                </c:pt>
                <c:pt idx="1045">
                  <c:v>64682</c:v>
                </c:pt>
                <c:pt idx="1046">
                  <c:v>64710</c:v>
                </c:pt>
                <c:pt idx="1047">
                  <c:v>64741</c:v>
                </c:pt>
                <c:pt idx="1048">
                  <c:v>64771</c:v>
                </c:pt>
                <c:pt idx="1049">
                  <c:v>64802</c:v>
                </c:pt>
                <c:pt idx="1050">
                  <c:v>64832</c:v>
                </c:pt>
                <c:pt idx="1051">
                  <c:v>64863</c:v>
                </c:pt>
                <c:pt idx="1052">
                  <c:v>64894</c:v>
                </c:pt>
                <c:pt idx="1053">
                  <c:v>64924</c:v>
                </c:pt>
                <c:pt idx="1054">
                  <c:v>64955</c:v>
                </c:pt>
                <c:pt idx="1055">
                  <c:v>64985</c:v>
                </c:pt>
                <c:pt idx="1056">
                  <c:v>65016</c:v>
                </c:pt>
                <c:pt idx="1057">
                  <c:v>65047</c:v>
                </c:pt>
                <c:pt idx="1058">
                  <c:v>65075</c:v>
                </c:pt>
                <c:pt idx="1059">
                  <c:v>65106</c:v>
                </c:pt>
                <c:pt idx="1060">
                  <c:v>65136</c:v>
                </c:pt>
                <c:pt idx="1061">
                  <c:v>65167</c:v>
                </c:pt>
                <c:pt idx="1062">
                  <c:v>65197</c:v>
                </c:pt>
                <c:pt idx="1063">
                  <c:v>65228</c:v>
                </c:pt>
                <c:pt idx="1064">
                  <c:v>65259</c:v>
                </c:pt>
                <c:pt idx="1065">
                  <c:v>65289</c:v>
                </c:pt>
                <c:pt idx="1066">
                  <c:v>65320</c:v>
                </c:pt>
                <c:pt idx="1067">
                  <c:v>65350</c:v>
                </c:pt>
                <c:pt idx="1068">
                  <c:v>65381</c:v>
                </c:pt>
                <c:pt idx="1069">
                  <c:v>65412</c:v>
                </c:pt>
                <c:pt idx="1070">
                  <c:v>65440</c:v>
                </c:pt>
                <c:pt idx="1071">
                  <c:v>65471</c:v>
                </c:pt>
                <c:pt idx="1072">
                  <c:v>65501</c:v>
                </c:pt>
                <c:pt idx="1073">
                  <c:v>65532</c:v>
                </c:pt>
                <c:pt idx="1074">
                  <c:v>65562</c:v>
                </c:pt>
                <c:pt idx="1075">
                  <c:v>65593</c:v>
                </c:pt>
                <c:pt idx="1076">
                  <c:v>65624</c:v>
                </c:pt>
                <c:pt idx="1077">
                  <c:v>65654</c:v>
                </c:pt>
                <c:pt idx="1078">
                  <c:v>65685</c:v>
                </c:pt>
                <c:pt idx="1079">
                  <c:v>65715</c:v>
                </c:pt>
                <c:pt idx="1080">
                  <c:v>65746</c:v>
                </c:pt>
                <c:pt idx="1081">
                  <c:v>65777</c:v>
                </c:pt>
                <c:pt idx="1082">
                  <c:v>65806</c:v>
                </c:pt>
                <c:pt idx="1083">
                  <c:v>65837</c:v>
                </c:pt>
                <c:pt idx="1084">
                  <c:v>65867</c:v>
                </c:pt>
                <c:pt idx="1085">
                  <c:v>65898</c:v>
                </c:pt>
                <c:pt idx="1086">
                  <c:v>65928</c:v>
                </c:pt>
                <c:pt idx="1087">
                  <c:v>65959</c:v>
                </c:pt>
                <c:pt idx="1088">
                  <c:v>65990</c:v>
                </c:pt>
                <c:pt idx="1089">
                  <c:v>66020</c:v>
                </c:pt>
                <c:pt idx="1090">
                  <c:v>66051</c:v>
                </c:pt>
                <c:pt idx="1091">
                  <c:v>66081</c:v>
                </c:pt>
                <c:pt idx="1092">
                  <c:v>66112</c:v>
                </c:pt>
                <c:pt idx="1093">
                  <c:v>66143</c:v>
                </c:pt>
                <c:pt idx="1094">
                  <c:v>66171</c:v>
                </c:pt>
                <c:pt idx="1095">
                  <c:v>66202</c:v>
                </c:pt>
                <c:pt idx="1096">
                  <c:v>66232</c:v>
                </c:pt>
                <c:pt idx="1097">
                  <c:v>66263</c:v>
                </c:pt>
                <c:pt idx="1098">
                  <c:v>66293</c:v>
                </c:pt>
                <c:pt idx="1099">
                  <c:v>66324</c:v>
                </c:pt>
                <c:pt idx="1100">
                  <c:v>66355</c:v>
                </c:pt>
                <c:pt idx="1101">
                  <c:v>66385</c:v>
                </c:pt>
                <c:pt idx="1102">
                  <c:v>66416</c:v>
                </c:pt>
                <c:pt idx="1103">
                  <c:v>66446</c:v>
                </c:pt>
                <c:pt idx="1104">
                  <c:v>66477</c:v>
                </c:pt>
                <c:pt idx="1105">
                  <c:v>66508</c:v>
                </c:pt>
                <c:pt idx="1106">
                  <c:v>66536</c:v>
                </c:pt>
                <c:pt idx="1107">
                  <c:v>66567</c:v>
                </c:pt>
                <c:pt idx="1108">
                  <c:v>66597</c:v>
                </c:pt>
                <c:pt idx="1109">
                  <c:v>66628</c:v>
                </c:pt>
                <c:pt idx="1110">
                  <c:v>66658</c:v>
                </c:pt>
                <c:pt idx="1111">
                  <c:v>66689</c:v>
                </c:pt>
                <c:pt idx="1112">
                  <c:v>66720</c:v>
                </c:pt>
                <c:pt idx="1113">
                  <c:v>66750</c:v>
                </c:pt>
                <c:pt idx="1114">
                  <c:v>66781</c:v>
                </c:pt>
                <c:pt idx="1115">
                  <c:v>66811</c:v>
                </c:pt>
                <c:pt idx="1116">
                  <c:v>66842</c:v>
                </c:pt>
                <c:pt idx="1117">
                  <c:v>66873</c:v>
                </c:pt>
                <c:pt idx="1118">
                  <c:v>66901</c:v>
                </c:pt>
                <c:pt idx="1119">
                  <c:v>66932</c:v>
                </c:pt>
                <c:pt idx="1120">
                  <c:v>66962</c:v>
                </c:pt>
                <c:pt idx="1121">
                  <c:v>66993</c:v>
                </c:pt>
                <c:pt idx="1122">
                  <c:v>67023</c:v>
                </c:pt>
                <c:pt idx="1123">
                  <c:v>67054</c:v>
                </c:pt>
                <c:pt idx="1124">
                  <c:v>67085</c:v>
                </c:pt>
                <c:pt idx="1125">
                  <c:v>67115</c:v>
                </c:pt>
                <c:pt idx="1126">
                  <c:v>67146</c:v>
                </c:pt>
                <c:pt idx="1127">
                  <c:v>67176</c:v>
                </c:pt>
                <c:pt idx="1128">
                  <c:v>67207</c:v>
                </c:pt>
                <c:pt idx="1129">
                  <c:v>67238</c:v>
                </c:pt>
                <c:pt idx="1130">
                  <c:v>67267</c:v>
                </c:pt>
                <c:pt idx="1131">
                  <c:v>67298</c:v>
                </c:pt>
                <c:pt idx="1132">
                  <c:v>67328</c:v>
                </c:pt>
                <c:pt idx="1133">
                  <c:v>67359</c:v>
                </c:pt>
                <c:pt idx="1134">
                  <c:v>67389</c:v>
                </c:pt>
                <c:pt idx="1135">
                  <c:v>67420</c:v>
                </c:pt>
                <c:pt idx="1136">
                  <c:v>67451</c:v>
                </c:pt>
                <c:pt idx="1137">
                  <c:v>67481</c:v>
                </c:pt>
                <c:pt idx="1138">
                  <c:v>67512</c:v>
                </c:pt>
                <c:pt idx="1139">
                  <c:v>67542</c:v>
                </c:pt>
                <c:pt idx="1140">
                  <c:v>67573</c:v>
                </c:pt>
                <c:pt idx="1141">
                  <c:v>67604</c:v>
                </c:pt>
                <c:pt idx="1142">
                  <c:v>67632</c:v>
                </c:pt>
                <c:pt idx="1143">
                  <c:v>67663</c:v>
                </c:pt>
                <c:pt idx="1144">
                  <c:v>67693</c:v>
                </c:pt>
                <c:pt idx="1145">
                  <c:v>67724</c:v>
                </c:pt>
                <c:pt idx="1146">
                  <c:v>67754</c:v>
                </c:pt>
                <c:pt idx="1147">
                  <c:v>67785</c:v>
                </c:pt>
                <c:pt idx="1148">
                  <c:v>67816</c:v>
                </c:pt>
                <c:pt idx="1149">
                  <c:v>67846</c:v>
                </c:pt>
                <c:pt idx="1150">
                  <c:v>67877</c:v>
                </c:pt>
                <c:pt idx="1151">
                  <c:v>67907</c:v>
                </c:pt>
                <c:pt idx="1152">
                  <c:v>67938</c:v>
                </c:pt>
                <c:pt idx="1153">
                  <c:v>67969</c:v>
                </c:pt>
                <c:pt idx="1154">
                  <c:v>67997</c:v>
                </c:pt>
                <c:pt idx="1155">
                  <c:v>68028</c:v>
                </c:pt>
                <c:pt idx="1156">
                  <c:v>68058</c:v>
                </c:pt>
                <c:pt idx="1157">
                  <c:v>68089</c:v>
                </c:pt>
                <c:pt idx="1158">
                  <c:v>68119</c:v>
                </c:pt>
                <c:pt idx="1159">
                  <c:v>68150</c:v>
                </c:pt>
                <c:pt idx="1160">
                  <c:v>68181</c:v>
                </c:pt>
                <c:pt idx="1161">
                  <c:v>68211</c:v>
                </c:pt>
                <c:pt idx="1162">
                  <c:v>68242</c:v>
                </c:pt>
                <c:pt idx="1163">
                  <c:v>68272</c:v>
                </c:pt>
                <c:pt idx="1164">
                  <c:v>68303</c:v>
                </c:pt>
                <c:pt idx="1165">
                  <c:v>68334</c:v>
                </c:pt>
                <c:pt idx="1166">
                  <c:v>68362</c:v>
                </c:pt>
                <c:pt idx="1167">
                  <c:v>68393</c:v>
                </c:pt>
                <c:pt idx="1168">
                  <c:v>68423</c:v>
                </c:pt>
                <c:pt idx="1169">
                  <c:v>68454</c:v>
                </c:pt>
                <c:pt idx="1170">
                  <c:v>68484</c:v>
                </c:pt>
                <c:pt idx="1171">
                  <c:v>68515</c:v>
                </c:pt>
                <c:pt idx="1172">
                  <c:v>68546</c:v>
                </c:pt>
                <c:pt idx="1173">
                  <c:v>68576</c:v>
                </c:pt>
                <c:pt idx="1174">
                  <c:v>68607</c:v>
                </c:pt>
                <c:pt idx="1175">
                  <c:v>68637</c:v>
                </c:pt>
                <c:pt idx="1176">
                  <c:v>68668</c:v>
                </c:pt>
                <c:pt idx="1177">
                  <c:v>68699</c:v>
                </c:pt>
                <c:pt idx="1178">
                  <c:v>68728</c:v>
                </c:pt>
                <c:pt idx="1179">
                  <c:v>68759</c:v>
                </c:pt>
                <c:pt idx="1180">
                  <c:v>68789</c:v>
                </c:pt>
                <c:pt idx="1181">
                  <c:v>68820</c:v>
                </c:pt>
                <c:pt idx="1182">
                  <c:v>68850</c:v>
                </c:pt>
                <c:pt idx="1183">
                  <c:v>68881</c:v>
                </c:pt>
                <c:pt idx="1184">
                  <c:v>68912</c:v>
                </c:pt>
                <c:pt idx="1185">
                  <c:v>68942</c:v>
                </c:pt>
                <c:pt idx="1186">
                  <c:v>68973</c:v>
                </c:pt>
                <c:pt idx="1187">
                  <c:v>69003</c:v>
                </c:pt>
                <c:pt idx="1188">
                  <c:v>69034</c:v>
                </c:pt>
                <c:pt idx="1189">
                  <c:v>69065</c:v>
                </c:pt>
                <c:pt idx="1190">
                  <c:v>69093</c:v>
                </c:pt>
                <c:pt idx="1191">
                  <c:v>69124</c:v>
                </c:pt>
                <c:pt idx="1192">
                  <c:v>69154</c:v>
                </c:pt>
                <c:pt idx="1193">
                  <c:v>69185</c:v>
                </c:pt>
                <c:pt idx="1194">
                  <c:v>69215</c:v>
                </c:pt>
                <c:pt idx="1195">
                  <c:v>69246</c:v>
                </c:pt>
                <c:pt idx="1196">
                  <c:v>69277</c:v>
                </c:pt>
                <c:pt idx="1197">
                  <c:v>69307</c:v>
                </c:pt>
                <c:pt idx="1198">
                  <c:v>69338</c:v>
                </c:pt>
                <c:pt idx="1199">
                  <c:v>69368</c:v>
                </c:pt>
              </c:numCache>
            </c:numRef>
          </c:cat>
          <c:val>
            <c:numRef>
              <c:f>Company!$C$3:$C$1202</c:f>
              <c:numCache>
                <c:formatCode>General</c:formatCode>
                <c:ptCount val="12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numCache>
            </c:numRef>
          </c:val>
          <c:smooth val="0"/>
          <c:extLst>
            <c:ext xmlns:c16="http://schemas.microsoft.com/office/drawing/2014/chart" uri="{C3380CC4-5D6E-409C-BE32-E72D297353CC}">
              <c16:uniqueId val="{00000000-63BF-4637-8ADC-7174E617514C}"/>
            </c:ext>
          </c:extLst>
        </c:ser>
        <c:ser>
          <c:idx val="1"/>
          <c:order val="1"/>
          <c:tx>
            <c:v>New Orders - 12/12</c:v>
          </c:tx>
          <c:spPr>
            <a:ln w="38100">
              <a:solidFill>
                <a:srgbClr val="183863"/>
              </a:solidFill>
              <a:prstDash val="solid"/>
            </a:ln>
            <a:effectLst>
              <a:outerShdw blurRad="25400" dist="25400" dir="5400000" algn="tl" rotWithShape="0">
                <a:prstClr val="black">
                  <a:alpha val="99000"/>
                </a:prstClr>
              </a:outerShdw>
            </a:effectLst>
          </c:spPr>
          <c:marker>
            <c:symbol val="none"/>
          </c:marker>
          <c:cat>
            <c:numRef>
              <c:f>Company!$A$3:$A$1202</c:f>
              <c:numCache>
                <c:formatCode>mmm\-yy</c:formatCode>
                <c:ptCount val="1200"/>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pt idx="429">
                  <c:v>45931</c:v>
                </c:pt>
                <c:pt idx="430">
                  <c:v>45962</c:v>
                </c:pt>
                <c:pt idx="431">
                  <c:v>45992</c:v>
                </c:pt>
                <c:pt idx="432">
                  <c:v>46023</c:v>
                </c:pt>
                <c:pt idx="433">
                  <c:v>46054</c:v>
                </c:pt>
                <c:pt idx="434">
                  <c:v>46082</c:v>
                </c:pt>
                <c:pt idx="435">
                  <c:v>46113</c:v>
                </c:pt>
                <c:pt idx="436">
                  <c:v>46143</c:v>
                </c:pt>
                <c:pt idx="437">
                  <c:v>46174</c:v>
                </c:pt>
                <c:pt idx="438">
                  <c:v>46204</c:v>
                </c:pt>
                <c:pt idx="439">
                  <c:v>46235</c:v>
                </c:pt>
                <c:pt idx="440">
                  <c:v>46266</c:v>
                </c:pt>
                <c:pt idx="441">
                  <c:v>46296</c:v>
                </c:pt>
                <c:pt idx="442">
                  <c:v>46327</c:v>
                </c:pt>
                <c:pt idx="443">
                  <c:v>46357</c:v>
                </c:pt>
                <c:pt idx="444">
                  <c:v>46388</c:v>
                </c:pt>
                <c:pt idx="445">
                  <c:v>46419</c:v>
                </c:pt>
                <c:pt idx="446">
                  <c:v>46447</c:v>
                </c:pt>
                <c:pt idx="447">
                  <c:v>46478</c:v>
                </c:pt>
                <c:pt idx="448">
                  <c:v>46508</c:v>
                </c:pt>
                <c:pt idx="449">
                  <c:v>46539</c:v>
                </c:pt>
                <c:pt idx="450">
                  <c:v>46569</c:v>
                </c:pt>
                <c:pt idx="451">
                  <c:v>46600</c:v>
                </c:pt>
                <c:pt idx="452">
                  <c:v>46631</c:v>
                </c:pt>
                <c:pt idx="453">
                  <c:v>46661</c:v>
                </c:pt>
                <c:pt idx="454">
                  <c:v>46692</c:v>
                </c:pt>
                <c:pt idx="455">
                  <c:v>46722</c:v>
                </c:pt>
                <c:pt idx="456">
                  <c:v>46753</c:v>
                </c:pt>
                <c:pt idx="457">
                  <c:v>46784</c:v>
                </c:pt>
                <c:pt idx="458">
                  <c:v>46813</c:v>
                </c:pt>
                <c:pt idx="459">
                  <c:v>46844</c:v>
                </c:pt>
                <c:pt idx="460">
                  <c:v>46874</c:v>
                </c:pt>
                <c:pt idx="461">
                  <c:v>46905</c:v>
                </c:pt>
                <c:pt idx="462">
                  <c:v>46935</c:v>
                </c:pt>
                <c:pt idx="463">
                  <c:v>46966</c:v>
                </c:pt>
                <c:pt idx="464">
                  <c:v>46997</c:v>
                </c:pt>
                <c:pt idx="465">
                  <c:v>47027</c:v>
                </c:pt>
                <c:pt idx="466">
                  <c:v>47058</c:v>
                </c:pt>
                <c:pt idx="467">
                  <c:v>47088</c:v>
                </c:pt>
                <c:pt idx="468">
                  <c:v>47119</c:v>
                </c:pt>
                <c:pt idx="469">
                  <c:v>47150</c:v>
                </c:pt>
                <c:pt idx="470">
                  <c:v>47178</c:v>
                </c:pt>
                <c:pt idx="471">
                  <c:v>47209</c:v>
                </c:pt>
                <c:pt idx="472">
                  <c:v>47239</c:v>
                </c:pt>
                <c:pt idx="473">
                  <c:v>47270</c:v>
                </c:pt>
                <c:pt idx="474">
                  <c:v>47300</c:v>
                </c:pt>
                <c:pt idx="475">
                  <c:v>47331</c:v>
                </c:pt>
                <c:pt idx="476">
                  <c:v>47362</c:v>
                </c:pt>
                <c:pt idx="477">
                  <c:v>47392</c:v>
                </c:pt>
                <c:pt idx="478">
                  <c:v>47423</c:v>
                </c:pt>
                <c:pt idx="479">
                  <c:v>47453</c:v>
                </c:pt>
                <c:pt idx="480">
                  <c:v>47484</c:v>
                </c:pt>
                <c:pt idx="481">
                  <c:v>47515</c:v>
                </c:pt>
                <c:pt idx="482">
                  <c:v>47543</c:v>
                </c:pt>
                <c:pt idx="483">
                  <c:v>47574</c:v>
                </c:pt>
                <c:pt idx="484">
                  <c:v>47604</c:v>
                </c:pt>
                <c:pt idx="485">
                  <c:v>47635</c:v>
                </c:pt>
                <c:pt idx="486">
                  <c:v>47665</c:v>
                </c:pt>
                <c:pt idx="487">
                  <c:v>47696</c:v>
                </c:pt>
                <c:pt idx="488">
                  <c:v>47727</c:v>
                </c:pt>
                <c:pt idx="489">
                  <c:v>47757</c:v>
                </c:pt>
                <c:pt idx="490">
                  <c:v>47788</c:v>
                </c:pt>
                <c:pt idx="491">
                  <c:v>47818</c:v>
                </c:pt>
                <c:pt idx="492">
                  <c:v>47849</c:v>
                </c:pt>
                <c:pt idx="493">
                  <c:v>47880</c:v>
                </c:pt>
                <c:pt idx="494">
                  <c:v>47908</c:v>
                </c:pt>
                <c:pt idx="495">
                  <c:v>47939</c:v>
                </c:pt>
                <c:pt idx="496">
                  <c:v>47969</c:v>
                </c:pt>
                <c:pt idx="497">
                  <c:v>48000</c:v>
                </c:pt>
                <c:pt idx="498">
                  <c:v>48030</c:v>
                </c:pt>
                <c:pt idx="499">
                  <c:v>48061</c:v>
                </c:pt>
                <c:pt idx="500">
                  <c:v>48092</c:v>
                </c:pt>
                <c:pt idx="501">
                  <c:v>48122</c:v>
                </c:pt>
                <c:pt idx="502">
                  <c:v>48153</c:v>
                </c:pt>
                <c:pt idx="503">
                  <c:v>48183</c:v>
                </c:pt>
                <c:pt idx="504">
                  <c:v>48214</c:v>
                </c:pt>
                <c:pt idx="505">
                  <c:v>48245</c:v>
                </c:pt>
                <c:pt idx="506">
                  <c:v>48274</c:v>
                </c:pt>
                <c:pt idx="507">
                  <c:v>48305</c:v>
                </c:pt>
                <c:pt idx="508">
                  <c:v>48335</c:v>
                </c:pt>
                <c:pt idx="509">
                  <c:v>48366</c:v>
                </c:pt>
                <c:pt idx="510">
                  <c:v>48396</c:v>
                </c:pt>
                <c:pt idx="511">
                  <c:v>48427</c:v>
                </c:pt>
                <c:pt idx="512">
                  <c:v>48458</c:v>
                </c:pt>
                <c:pt idx="513">
                  <c:v>48488</c:v>
                </c:pt>
                <c:pt idx="514">
                  <c:v>48519</c:v>
                </c:pt>
                <c:pt idx="515">
                  <c:v>48549</c:v>
                </c:pt>
                <c:pt idx="516">
                  <c:v>48580</c:v>
                </c:pt>
                <c:pt idx="517">
                  <c:v>48611</c:v>
                </c:pt>
                <c:pt idx="518">
                  <c:v>48639</c:v>
                </c:pt>
                <c:pt idx="519">
                  <c:v>48670</c:v>
                </c:pt>
                <c:pt idx="520">
                  <c:v>48700</c:v>
                </c:pt>
                <c:pt idx="521">
                  <c:v>48731</c:v>
                </c:pt>
                <c:pt idx="522">
                  <c:v>48761</c:v>
                </c:pt>
                <c:pt idx="523">
                  <c:v>48792</c:v>
                </c:pt>
                <c:pt idx="524">
                  <c:v>48823</c:v>
                </c:pt>
                <c:pt idx="525">
                  <c:v>48853</c:v>
                </c:pt>
                <c:pt idx="526">
                  <c:v>48884</c:v>
                </c:pt>
                <c:pt idx="527">
                  <c:v>48914</c:v>
                </c:pt>
                <c:pt idx="528">
                  <c:v>48945</c:v>
                </c:pt>
                <c:pt idx="529">
                  <c:v>48976</c:v>
                </c:pt>
                <c:pt idx="530">
                  <c:v>49004</c:v>
                </c:pt>
                <c:pt idx="531">
                  <c:v>49035</c:v>
                </c:pt>
                <c:pt idx="532">
                  <c:v>49065</c:v>
                </c:pt>
                <c:pt idx="533">
                  <c:v>49096</c:v>
                </c:pt>
                <c:pt idx="534">
                  <c:v>49126</c:v>
                </c:pt>
                <c:pt idx="535">
                  <c:v>49157</c:v>
                </c:pt>
                <c:pt idx="536">
                  <c:v>49188</c:v>
                </c:pt>
                <c:pt idx="537">
                  <c:v>49218</c:v>
                </c:pt>
                <c:pt idx="538">
                  <c:v>49249</c:v>
                </c:pt>
                <c:pt idx="539">
                  <c:v>49279</c:v>
                </c:pt>
                <c:pt idx="540">
                  <c:v>49310</c:v>
                </c:pt>
                <c:pt idx="541">
                  <c:v>49341</c:v>
                </c:pt>
                <c:pt idx="542">
                  <c:v>49369</c:v>
                </c:pt>
                <c:pt idx="543">
                  <c:v>49400</c:v>
                </c:pt>
                <c:pt idx="544">
                  <c:v>49430</c:v>
                </c:pt>
                <c:pt idx="545">
                  <c:v>49461</c:v>
                </c:pt>
                <c:pt idx="546">
                  <c:v>49491</c:v>
                </c:pt>
                <c:pt idx="547">
                  <c:v>49522</c:v>
                </c:pt>
                <c:pt idx="548">
                  <c:v>49553</c:v>
                </c:pt>
                <c:pt idx="549">
                  <c:v>49583</c:v>
                </c:pt>
                <c:pt idx="550">
                  <c:v>49614</c:v>
                </c:pt>
                <c:pt idx="551">
                  <c:v>49644</c:v>
                </c:pt>
                <c:pt idx="552">
                  <c:v>49675</c:v>
                </c:pt>
                <c:pt idx="553">
                  <c:v>49706</c:v>
                </c:pt>
                <c:pt idx="554">
                  <c:v>49735</c:v>
                </c:pt>
                <c:pt idx="555">
                  <c:v>49766</c:v>
                </c:pt>
                <c:pt idx="556">
                  <c:v>49796</c:v>
                </c:pt>
                <c:pt idx="557">
                  <c:v>49827</c:v>
                </c:pt>
                <c:pt idx="558">
                  <c:v>49857</c:v>
                </c:pt>
                <c:pt idx="559">
                  <c:v>49888</c:v>
                </c:pt>
                <c:pt idx="560">
                  <c:v>49919</c:v>
                </c:pt>
                <c:pt idx="561">
                  <c:v>49949</c:v>
                </c:pt>
                <c:pt idx="562">
                  <c:v>49980</c:v>
                </c:pt>
                <c:pt idx="563">
                  <c:v>50010</c:v>
                </c:pt>
                <c:pt idx="564">
                  <c:v>50041</c:v>
                </c:pt>
                <c:pt idx="565">
                  <c:v>50072</c:v>
                </c:pt>
                <c:pt idx="566">
                  <c:v>50100</c:v>
                </c:pt>
                <c:pt idx="567">
                  <c:v>50131</c:v>
                </c:pt>
                <c:pt idx="568">
                  <c:v>50161</c:v>
                </c:pt>
                <c:pt idx="569">
                  <c:v>50192</c:v>
                </c:pt>
                <c:pt idx="570">
                  <c:v>50222</c:v>
                </c:pt>
                <c:pt idx="571">
                  <c:v>50253</c:v>
                </c:pt>
                <c:pt idx="572">
                  <c:v>50284</c:v>
                </c:pt>
                <c:pt idx="573">
                  <c:v>50314</c:v>
                </c:pt>
                <c:pt idx="574">
                  <c:v>50345</c:v>
                </c:pt>
                <c:pt idx="575">
                  <c:v>50375</c:v>
                </c:pt>
                <c:pt idx="576">
                  <c:v>50406</c:v>
                </c:pt>
                <c:pt idx="577">
                  <c:v>50437</c:v>
                </c:pt>
                <c:pt idx="578">
                  <c:v>50465</c:v>
                </c:pt>
                <c:pt idx="579">
                  <c:v>50496</c:v>
                </c:pt>
                <c:pt idx="580">
                  <c:v>50526</c:v>
                </c:pt>
                <c:pt idx="581">
                  <c:v>50557</c:v>
                </c:pt>
                <c:pt idx="582">
                  <c:v>50587</c:v>
                </c:pt>
                <c:pt idx="583">
                  <c:v>50618</c:v>
                </c:pt>
                <c:pt idx="584">
                  <c:v>50649</c:v>
                </c:pt>
                <c:pt idx="585">
                  <c:v>50679</c:v>
                </c:pt>
                <c:pt idx="586">
                  <c:v>50710</c:v>
                </c:pt>
                <c:pt idx="587">
                  <c:v>50740</c:v>
                </c:pt>
                <c:pt idx="588">
                  <c:v>50771</c:v>
                </c:pt>
                <c:pt idx="589">
                  <c:v>50802</c:v>
                </c:pt>
                <c:pt idx="590">
                  <c:v>50830</c:v>
                </c:pt>
                <c:pt idx="591">
                  <c:v>50861</c:v>
                </c:pt>
                <c:pt idx="592">
                  <c:v>50891</c:v>
                </c:pt>
                <c:pt idx="593">
                  <c:v>50922</c:v>
                </c:pt>
                <c:pt idx="594">
                  <c:v>50952</c:v>
                </c:pt>
                <c:pt idx="595">
                  <c:v>50983</c:v>
                </c:pt>
                <c:pt idx="596">
                  <c:v>51014</c:v>
                </c:pt>
                <c:pt idx="597">
                  <c:v>51044</c:v>
                </c:pt>
                <c:pt idx="598">
                  <c:v>51075</c:v>
                </c:pt>
                <c:pt idx="599">
                  <c:v>51105</c:v>
                </c:pt>
                <c:pt idx="600">
                  <c:v>51136</c:v>
                </c:pt>
                <c:pt idx="601">
                  <c:v>51167</c:v>
                </c:pt>
                <c:pt idx="602">
                  <c:v>51196</c:v>
                </c:pt>
                <c:pt idx="603">
                  <c:v>51227</c:v>
                </c:pt>
                <c:pt idx="604">
                  <c:v>51257</c:v>
                </c:pt>
                <c:pt idx="605">
                  <c:v>51288</c:v>
                </c:pt>
                <c:pt idx="606">
                  <c:v>51318</c:v>
                </c:pt>
                <c:pt idx="607">
                  <c:v>51349</c:v>
                </c:pt>
                <c:pt idx="608">
                  <c:v>51380</c:v>
                </c:pt>
                <c:pt idx="609">
                  <c:v>51410</c:v>
                </c:pt>
                <c:pt idx="610">
                  <c:v>51441</c:v>
                </c:pt>
                <c:pt idx="611">
                  <c:v>51471</c:v>
                </c:pt>
                <c:pt idx="612">
                  <c:v>51502</c:v>
                </c:pt>
                <c:pt idx="613">
                  <c:v>51533</c:v>
                </c:pt>
                <c:pt idx="614">
                  <c:v>51561</c:v>
                </c:pt>
                <c:pt idx="615">
                  <c:v>51592</c:v>
                </c:pt>
                <c:pt idx="616">
                  <c:v>51622</c:v>
                </c:pt>
                <c:pt idx="617">
                  <c:v>51653</c:v>
                </c:pt>
                <c:pt idx="618">
                  <c:v>51683</c:v>
                </c:pt>
                <c:pt idx="619">
                  <c:v>51714</c:v>
                </c:pt>
                <c:pt idx="620">
                  <c:v>51745</c:v>
                </c:pt>
                <c:pt idx="621">
                  <c:v>51775</c:v>
                </c:pt>
                <c:pt idx="622">
                  <c:v>51806</c:v>
                </c:pt>
                <c:pt idx="623">
                  <c:v>51836</c:v>
                </c:pt>
                <c:pt idx="624">
                  <c:v>51867</c:v>
                </c:pt>
                <c:pt idx="625">
                  <c:v>51898</c:v>
                </c:pt>
                <c:pt idx="626">
                  <c:v>51926</c:v>
                </c:pt>
                <c:pt idx="627">
                  <c:v>51957</c:v>
                </c:pt>
                <c:pt idx="628">
                  <c:v>51987</c:v>
                </c:pt>
                <c:pt idx="629">
                  <c:v>52018</c:v>
                </c:pt>
                <c:pt idx="630">
                  <c:v>52048</c:v>
                </c:pt>
                <c:pt idx="631">
                  <c:v>52079</c:v>
                </c:pt>
                <c:pt idx="632">
                  <c:v>52110</c:v>
                </c:pt>
                <c:pt idx="633">
                  <c:v>52140</c:v>
                </c:pt>
                <c:pt idx="634">
                  <c:v>52171</c:v>
                </c:pt>
                <c:pt idx="635">
                  <c:v>52201</c:v>
                </c:pt>
                <c:pt idx="636">
                  <c:v>52232</c:v>
                </c:pt>
                <c:pt idx="637">
                  <c:v>52263</c:v>
                </c:pt>
                <c:pt idx="638">
                  <c:v>52291</c:v>
                </c:pt>
                <c:pt idx="639">
                  <c:v>52322</c:v>
                </c:pt>
                <c:pt idx="640">
                  <c:v>52352</c:v>
                </c:pt>
                <c:pt idx="641">
                  <c:v>52383</c:v>
                </c:pt>
                <c:pt idx="642">
                  <c:v>52413</c:v>
                </c:pt>
                <c:pt idx="643">
                  <c:v>52444</c:v>
                </c:pt>
                <c:pt idx="644">
                  <c:v>52475</c:v>
                </c:pt>
                <c:pt idx="645">
                  <c:v>52505</c:v>
                </c:pt>
                <c:pt idx="646">
                  <c:v>52536</c:v>
                </c:pt>
                <c:pt idx="647">
                  <c:v>52566</c:v>
                </c:pt>
                <c:pt idx="648">
                  <c:v>52597</c:v>
                </c:pt>
                <c:pt idx="649">
                  <c:v>52628</c:v>
                </c:pt>
                <c:pt idx="650">
                  <c:v>52657</c:v>
                </c:pt>
                <c:pt idx="651">
                  <c:v>52688</c:v>
                </c:pt>
                <c:pt idx="652">
                  <c:v>52718</c:v>
                </c:pt>
                <c:pt idx="653">
                  <c:v>52749</c:v>
                </c:pt>
                <c:pt idx="654">
                  <c:v>52779</c:v>
                </c:pt>
                <c:pt idx="655">
                  <c:v>52810</c:v>
                </c:pt>
                <c:pt idx="656">
                  <c:v>52841</c:v>
                </c:pt>
                <c:pt idx="657">
                  <c:v>52871</c:v>
                </c:pt>
                <c:pt idx="658">
                  <c:v>52902</c:v>
                </c:pt>
                <c:pt idx="659">
                  <c:v>52932</c:v>
                </c:pt>
                <c:pt idx="660">
                  <c:v>52963</c:v>
                </c:pt>
                <c:pt idx="661">
                  <c:v>52994</c:v>
                </c:pt>
                <c:pt idx="662">
                  <c:v>53022</c:v>
                </c:pt>
                <c:pt idx="663">
                  <c:v>53053</c:v>
                </c:pt>
                <c:pt idx="664">
                  <c:v>53083</c:v>
                </c:pt>
                <c:pt idx="665">
                  <c:v>53114</c:v>
                </c:pt>
                <c:pt idx="666">
                  <c:v>53144</c:v>
                </c:pt>
                <c:pt idx="667">
                  <c:v>53175</c:v>
                </c:pt>
                <c:pt idx="668">
                  <c:v>53206</c:v>
                </c:pt>
                <c:pt idx="669">
                  <c:v>53236</c:v>
                </c:pt>
                <c:pt idx="670">
                  <c:v>53267</c:v>
                </c:pt>
                <c:pt idx="671">
                  <c:v>53297</c:v>
                </c:pt>
                <c:pt idx="672">
                  <c:v>53328</c:v>
                </c:pt>
                <c:pt idx="673">
                  <c:v>53359</c:v>
                </c:pt>
                <c:pt idx="674">
                  <c:v>53387</c:v>
                </c:pt>
                <c:pt idx="675">
                  <c:v>53418</c:v>
                </c:pt>
                <c:pt idx="676">
                  <c:v>53448</c:v>
                </c:pt>
                <c:pt idx="677">
                  <c:v>53479</c:v>
                </c:pt>
                <c:pt idx="678">
                  <c:v>53509</c:v>
                </c:pt>
                <c:pt idx="679">
                  <c:v>53540</c:v>
                </c:pt>
                <c:pt idx="680">
                  <c:v>53571</c:v>
                </c:pt>
                <c:pt idx="681">
                  <c:v>53601</c:v>
                </c:pt>
                <c:pt idx="682">
                  <c:v>53632</c:v>
                </c:pt>
                <c:pt idx="683">
                  <c:v>53662</c:v>
                </c:pt>
                <c:pt idx="684">
                  <c:v>53693</c:v>
                </c:pt>
                <c:pt idx="685">
                  <c:v>53724</c:v>
                </c:pt>
                <c:pt idx="686">
                  <c:v>53752</c:v>
                </c:pt>
                <c:pt idx="687">
                  <c:v>53783</c:v>
                </c:pt>
                <c:pt idx="688">
                  <c:v>53813</c:v>
                </c:pt>
                <c:pt idx="689">
                  <c:v>53844</c:v>
                </c:pt>
                <c:pt idx="690">
                  <c:v>53874</c:v>
                </c:pt>
                <c:pt idx="691">
                  <c:v>53905</c:v>
                </c:pt>
                <c:pt idx="692">
                  <c:v>53936</c:v>
                </c:pt>
                <c:pt idx="693">
                  <c:v>53966</c:v>
                </c:pt>
                <c:pt idx="694">
                  <c:v>53997</c:v>
                </c:pt>
                <c:pt idx="695">
                  <c:v>54027</c:v>
                </c:pt>
                <c:pt idx="696">
                  <c:v>54058</c:v>
                </c:pt>
                <c:pt idx="697">
                  <c:v>54089</c:v>
                </c:pt>
                <c:pt idx="698">
                  <c:v>54118</c:v>
                </c:pt>
                <c:pt idx="699">
                  <c:v>54149</c:v>
                </c:pt>
                <c:pt idx="700">
                  <c:v>54179</c:v>
                </c:pt>
                <c:pt idx="701">
                  <c:v>54210</c:v>
                </c:pt>
                <c:pt idx="702">
                  <c:v>54240</c:v>
                </c:pt>
                <c:pt idx="703">
                  <c:v>54271</c:v>
                </c:pt>
                <c:pt idx="704">
                  <c:v>54302</c:v>
                </c:pt>
                <c:pt idx="705">
                  <c:v>54332</c:v>
                </c:pt>
                <c:pt idx="706">
                  <c:v>54363</c:v>
                </c:pt>
                <c:pt idx="707">
                  <c:v>54393</c:v>
                </c:pt>
                <c:pt idx="708">
                  <c:v>54424</c:v>
                </c:pt>
                <c:pt idx="709">
                  <c:v>54455</c:v>
                </c:pt>
                <c:pt idx="710">
                  <c:v>54483</c:v>
                </c:pt>
                <c:pt idx="711">
                  <c:v>54514</c:v>
                </c:pt>
                <c:pt idx="712">
                  <c:v>54544</c:v>
                </c:pt>
                <c:pt idx="713">
                  <c:v>54575</c:v>
                </c:pt>
                <c:pt idx="714">
                  <c:v>54605</c:v>
                </c:pt>
                <c:pt idx="715">
                  <c:v>54636</c:v>
                </c:pt>
                <c:pt idx="716">
                  <c:v>54667</c:v>
                </c:pt>
                <c:pt idx="717">
                  <c:v>54697</c:v>
                </c:pt>
                <c:pt idx="718">
                  <c:v>54728</c:v>
                </c:pt>
                <c:pt idx="719">
                  <c:v>54758</c:v>
                </c:pt>
                <c:pt idx="720">
                  <c:v>54789</c:v>
                </c:pt>
                <c:pt idx="721">
                  <c:v>54820</c:v>
                </c:pt>
                <c:pt idx="722">
                  <c:v>54848</c:v>
                </c:pt>
                <c:pt idx="723">
                  <c:v>54879</c:v>
                </c:pt>
                <c:pt idx="724">
                  <c:v>54909</c:v>
                </c:pt>
                <c:pt idx="725">
                  <c:v>54940</c:v>
                </c:pt>
                <c:pt idx="726">
                  <c:v>54970</c:v>
                </c:pt>
                <c:pt idx="727">
                  <c:v>55001</c:v>
                </c:pt>
                <c:pt idx="728">
                  <c:v>55032</c:v>
                </c:pt>
                <c:pt idx="729">
                  <c:v>55062</c:v>
                </c:pt>
                <c:pt idx="730">
                  <c:v>55093</c:v>
                </c:pt>
                <c:pt idx="731">
                  <c:v>55123</c:v>
                </c:pt>
                <c:pt idx="732">
                  <c:v>55154</c:v>
                </c:pt>
                <c:pt idx="733">
                  <c:v>55185</c:v>
                </c:pt>
                <c:pt idx="734">
                  <c:v>55213</c:v>
                </c:pt>
                <c:pt idx="735">
                  <c:v>55244</c:v>
                </c:pt>
                <c:pt idx="736">
                  <c:v>55274</c:v>
                </c:pt>
                <c:pt idx="737">
                  <c:v>55305</c:v>
                </c:pt>
                <c:pt idx="738">
                  <c:v>55335</c:v>
                </c:pt>
                <c:pt idx="739">
                  <c:v>55366</c:v>
                </c:pt>
                <c:pt idx="740">
                  <c:v>55397</c:v>
                </c:pt>
                <c:pt idx="741">
                  <c:v>55427</c:v>
                </c:pt>
                <c:pt idx="742">
                  <c:v>55458</c:v>
                </c:pt>
                <c:pt idx="743">
                  <c:v>55488</c:v>
                </c:pt>
                <c:pt idx="744">
                  <c:v>55519</c:v>
                </c:pt>
                <c:pt idx="745">
                  <c:v>55550</c:v>
                </c:pt>
                <c:pt idx="746">
                  <c:v>55579</c:v>
                </c:pt>
                <c:pt idx="747">
                  <c:v>55610</c:v>
                </c:pt>
                <c:pt idx="748">
                  <c:v>55640</c:v>
                </c:pt>
                <c:pt idx="749">
                  <c:v>55671</c:v>
                </c:pt>
                <c:pt idx="750">
                  <c:v>55701</c:v>
                </c:pt>
                <c:pt idx="751">
                  <c:v>55732</c:v>
                </c:pt>
                <c:pt idx="752">
                  <c:v>55763</c:v>
                </c:pt>
                <c:pt idx="753">
                  <c:v>55793</c:v>
                </c:pt>
                <c:pt idx="754">
                  <c:v>55824</c:v>
                </c:pt>
                <c:pt idx="755">
                  <c:v>55854</c:v>
                </c:pt>
                <c:pt idx="756">
                  <c:v>55885</c:v>
                </c:pt>
                <c:pt idx="757">
                  <c:v>55916</c:v>
                </c:pt>
                <c:pt idx="758">
                  <c:v>55944</c:v>
                </c:pt>
                <c:pt idx="759">
                  <c:v>55975</c:v>
                </c:pt>
                <c:pt idx="760">
                  <c:v>56005</c:v>
                </c:pt>
                <c:pt idx="761">
                  <c:v>56036</c:v>
                </c:pt>
                <c:pt idx="762">
                  <c:v>56066</c:v>
                </c:pt>
                <c:pt idx="763">
                  <c:v>56097</c:v>
                </c:pt>
                <c:pt idx="764">
                  <c:v>56128</c:v>
                </c:pt>
                <c:pt idx="765">
                  <c:v>56158</c:v>
                </c:pt>
                <c:pt idx="766">
                  <c:v>56189</c:v>
                </c:pt>
                <c:pt idx="767">
                  <c:v>56219</c:v>
                </c:pt>
                <c:pt idx="768">
                  <c:v>56250</c:v>
                </c:pt>
                <c:pt idx="769">
                  <c:v>56281</c:v>
                </c:pt>
                <c:pt idx="770">
                  <c:v>56309</c:v>
                </c:pt>
                <c:pt idx="771">
                  <c:v>56340</c:v>
                </c:pt>
                <c:pt idx="772">
                  <c:v>56370</c:v>
                </c:pt>
                <c:pt idx="773">
                  <c:v>56401</c:v>
                </c:pt>
                <c:pt idx="774">
                  <c:v>56431</c:v>
                </c:pt>
                <c:pt idx="775">
                  <c:v>56462</c:v>
                </c:pt>
                <c:pt idx="776">
                  <c:v>56493</c:v>
                </c:pt>
                <c:pt idx="777">
                  <c:v>56523</c:v>
                </c:pt>
                <c:pt idx="778">
                  <c:v>56554</c:v>
                </c:pt>
                <c:pt idx="779">
                  <c:v>56584</c:v>
                </c:pt>
                <c:pt idx="780">
                  <c:v>56615</c:v>
                </c:pt>
                <c:pt idx="781">
                  <c:v>56646</c:v>
                </c:pt>
                <c:pt idx="782">
                  <c:v>56674</c:v>
                </c:pt>
                <c:pt idx="783">
                  <c:v>56705</c:v>
                </c:pt>
                <c:pt idx="784">
                  <c:v>56735</c:v>
                </c:pt>
                <c:pt idx="785">
                  <c:v>56766</c:v>
                </c:pt>
                <c:pt idx="786">
                  <c:v>56796</c:v>
                </c:pt>
                <c:pt idx="787">
                  <c:v>56827</c:v>
                </c:pt>
                <c:pt idx="788">
                  <c:v>56858</c:v>
                </c:pt>
                <c:pt idx="789">
                  <c:v>56888</c:v>
                </c:pt>
                <c:pt idx="790">
                  <c:v>56919</c:v>
                </c:pt>
                <c:pt idx="791">
                  <c:v>56949</c:v>
                </c:pt>
                <c:pt idx="792">
                  <c:v>56980</c:v>
                </c:pt>
                <c:pt idx="793">
                  <c:v>57011</c:v>
                </c:pt>
                <c:pt idx="794">
                  <c:v>57040</c:v>
                </c:pt>
                <c:pt idx="795">
                  <c:v>57071</c:v>
                </c:pt>
                <c:pt idx="796">
                  <c:v>57101</c:v>
                </c:pt>
                <c:pt idx="797">
                  <c:v>57132</c:v>
                </c:pt>
                <c:pt idx="798">
                  <c:v>57162</c:v>
                </c:pt>
                <c:pt idx="799">
                  <c:v>57193</c:v>
                </c:pt>
                <c:pt idx="800">
                  <c:v>57224</c:v>
                </c:pt>
                <c:pt idx="801">
                  <c:v>57254</c:v>
                </c:pt>
                <c:pt idx="802">
                  <c:v>57285</c:v>
                </c:pt>
                <c:pt idx="803">
                  <c:v>57315</c:v>
                </c:pt>
                <c:pt idx="804">
                  <c:v>57346</c:v>
                </c:pt>
                <c:pt idx="805">
                  <c:v>57377</c:v>
                </c:pt>
                <c:pt idx="806">
                  <c:v>57405</c:v>
                </c:pt>
                <c:pt idx="807">
                  <c:v>57436</c:v>
                </c:pt>
                <c:pt idx="808">
                  <c:v>57466</c:v>
                </c:pt>
                <c:pt idx="809">
                  <c:v>57497</c:v>
                </c:pt>
                <c:pt idx="810">
                  <c:v>57527</c:v>
                </c:pt>
                <c:pt idx="811">
                  <c:v>57558</c:v>
                </c:pt>
                <c:pt idx="812">
                  <c:v>57589</c:v>
                </c:pt>
                <c:pt idx="813">
                  <c:v>57619</c:v>
                </c:pt>
                <c:pt idx="814">
                  <c:v>57650</c:v>
                </c:pt>
                <c:pt idx="815">
                  <c:v>57680</c:v>
                </c:pt>
                <c:pt idx="816">
                  <c:v>57711</c:v>
                </c:pt>
                <c:pt idx="817">
                  <c:v>57742</c:v>
                </c:pt>
                <c:pt idx="818">
                  <c:v>57770</c:v>
                </c:pt>
                <c:pt idx="819">
                  <c:v>57801</c:v>
                </c:pt>
                <c:pt idx="820">
                  <c:v>57831</c:v>
                </c:pt>
                <c:pt idx="821">
                  <c:v>57862</c:v>
                </c:pt>
                <c:pt idx="822">
                  <c:v>57892</c:v>
                </c:pt>
                <c:pt idx="823">
                  <c:v>57923</c:v>
                </c:pt>
                <c:pt idx="824">
                  <c:v>57954</c:v>
                </c:pt>
                <c:pt idx="825">
                  <c:v>57984</c:v>
                </c:pt>
                <c:pt idx="826">
                  <c:v>58015</c:v>
                </c:pt>
                <c:pt idx="827">
                  <c:v>58045</c:v>
                </c:pt>
                <c:pt idx="828">
                  <c:v>58076</c:v>
                </c:pt>
                <c:pt idx="829">
                  <c:v>58107</c:v>
                </c:pt>
                <c:pt idx="830">
                  <c:v>58135</c:v>
                </c:pt>
                <c:pt idx="831">
                  <c:v>58166</c:v>
                </c:pt>
                <c:pt idx="832">
                  <c:v>58196</c:v>
                </c:pt>
                <c:pt idx="833">
                  <c:v>58227</c:v>
                </c:pt>
                <c:pt idx="834">
                  <c:v>58257</c:v>
                </c:pt>
                <c:pt idx="835">
                  <c:v>58288</c:v>
                </c:pt>
                <c:pt idx="836">
                  <c:v>58319</c:v>
                </c:pt>
                <c:pt idx="837">
                  <c:v>58349</c:v>
                </c:pt>
                <c:pt idx="838">
                  <c:v>58380</c:v>
                </c:pt>
                <c:pt idx="839">
                  <c:v>58410</c:v>
                </c:pt>
                <c:pt idx="840">
                  <c:v>58441</c:v>
                </c:pt>
                <c:pt idx="841">
                  <c:v>58472</c:v>
                </c:pt>
                <c:pt idx="842">
                  <c:v>58501</c:v>
                </c:pt>
                <c:pt idx="843">
                  <c:v>58532</c:v>
                </c:pt>
                <c:pt idx="844">
                  <c:v>58562</c:v>
                </c:pt>
                <c:pt idx="845">
                  <c:v>58593</c:v>
                </c:pt>
                <c:pt idx="846">
                  <c:v>58623</c:v>
                </c:pt>
                <c:pt idx="847">
                  <c:v>58654</c:v>
                </c:pt>
                <c:pt idx="848">
                  <c:v>58685</c:v>
                </c:pt>
                <c:pt idx="849">
                  <c:v>58715</c:v>
                </c:pt>
                <c:pt idx="850">
                  <c:v>58746</c:v>
                </c:pt>
                <c:pt idx="851">
                  <c:v>58776</c:v>
                </c:pt>
                <c:pt idx="852">
                  <c:v>58807</c:v>
                </c:pt>
                <c:pt idx="853">
                  <c:v>58838</c:v>
                </c:pt>
                <c:pt idx="854">
                  <c:v>58866</c:v>
                </c:pt>
                <c:pt idx="855">
                  <c:v>58897</c:v>
                </c:pt>
                <c:pt idx="856">
                  <c:v>58927</c:v>
                </c:pt>
                <c:pt idx="857">
                  <c:v>58958</c:v>
                </c:pt>
                <c:pt idx="858">
                  <c:v>58988</c:v>
                </c:pt>
                <c:pt idx="859">
                  <c:v>59019</c:v>
                </c:pt>
                <c:pt idx="860">
                  <c:v>59050</c:v>
                </c:pt>
                <c:pt idx="861">
                  <c:v>59080</c:v>
                </c:pt>
                <c:pt idx="862">
                  <c:v>59111</c:v>
                </c:pt>
                <c:pt idx="863">
                  <c:v>59141</c:v>
                </c:pt>
                <c:pt idx="864">
                  <c:v>59172</c:v>
                </c:pt>
                <c:pt idx="865">
                  <c:v>59203</c:v>
                </c:pt>
                <c:pt idx="866">
                  <c:v>59231</c:v>
                </c:pt>
                <c:pt idx="867">
                  <c:v>59262</c:v>
                </c:pt>
                <c:pt idx="868">
                  <c:v>59292</c:v>
                </c:pt>
                <c:pt idx="869">
                  <c:v>59323</c:v>
                </c:pt>
                <c:pt idx="870">
                  <c:v>59353</c:v>
                </c:pt>
                <c:pt idx="871">
                  <c:v>59384</c:v>
                </c:pt>
                <c:pt idx="872">
                  <c:v>59415</c:v>
                </c:pt>
                <c:pt idx="873">
                  <c:v>59445</c:v>
                </c:pt>
                <c:pt idx="874">
                  <c:v>59476</c:v>
                </c:pt>
                <c:pt idx="875">
                  <c:v>59506</c:v>
                </c:pt>
                <c:pt idx="876">
                  <c:v>59537</c:v>
                </c:pt>
                <c:pt idx="877">
                  <c:v>59568</c:v>
                </c:pt>
                <c:pt idx="878">
                  <c:v>59596</c:v>
                </c:pt>
                <c:pt idx="879">
                  <c:v>59627</c:v>
                </c:pt>
                <c:pt idx="880">
                  <c:v>59657</c:v>
                </c:pt>
                <c:pt idx="881">
                  <c:v>59688</c:v>
                </c:pt>
                <c:pt idx="882">
                  <c:v>59718</c:v>
                </c:pt>
                <c:pt idx="883">
                  <c:v>59749</c:v>
                </c:pt>
                <c:pt idx="884">
                  <c:v>59780</c:v>
                </c:pt>
                <c:pt idx="885">
                  <c:v>59810</c:v>
                </c:pt>
                <c:pt idx="886">
                  <c:v>59841</c:v>
                </c:pt>
                <c:pt idx="887">
                  <c:v>59871</c:v>
                </c:pt>
                <c:pt idx="888">
                  <c:v>59902</c:v>
                </c:pt>
                <c:pt idx="889">
                  <c:v>59933</c:v>
                </c:pt>
                <c:pt idx="890">
                  <c:v>59962</c:v>
                </c:pt>
                <c:pt idx="891">
                  <c:v>59993</c:v>
                </c:pt>
                <c:pt idx="892">
                  <c:v>60023</c:v>
                </c:pt>
                <c:pt idx="893">
                  <c:v>60054</c:v>
                </c:pt>
                <c:pt idx="894">
                  <c:v>60084</c:v>
                </c:pt>
                <c:pt idx="895">
                  <c:v>60115</c:v>
                </c:pt>
                <c:pt idx="896">
                  <c:v>60146</c:v>
                </c:pt>
                <c:pt idx="897">
                  <c:v>60176</c:v>
                </c:pt>
                <c:pt idx="898">
                  <c:v>60207</c:v>
                </c:pt>
                <c:pt idx="899">
                  <c:v>60237</c:v>
                </c:pt>
                <c:pt idx="900">
                  <c:v>60268</c:v>
                </c:pt>
                <c:pt idx="901">
                  <c:v>60299</c:v>
                </c:pt>
                <c:pt idx="902">
                  <c:v>60327</c:v>
                </c:pt>
                <c:pt idx="903">
                  <c:v>60358</c:v>
                </c:pt>
                <c:pt idx="904">
                  <c:v>60388</c:v>
                </c:pt>
                <c:pt idx="905">
                  <c:v>60419</c:v>
                </c:pt>
                <c:pt idx="906">
                  <c:v>60449</c:v>
                </c:pt>
                <c:pt idx="907">
                  <c:v>60480</c:v>
                </c:pt>
                <c:pt idx="908">
                  <c:v>60511</c:v>
                </c:pt>
                <c:pt idx="909">
                  <c:v>60541</c:v>
                </c:pt>
                <c:pt idx="910">
                  <c:v>60572</c:v>
                </c:pt>
                <c:pt idx="911">
                  <c:v>60602</c:v>
                </c:pt>
                <c:pt idx="912">
                  <c:v>60633</c:v>
                </c:pt>
                <c:pt idx="913">
                  <c:v>60664</c:v>
                </c:pt>
                <c:pt idx="914">
                  <c:v>60692</c:v>
                </c:pt>
                <c:pt idx="915">
                  <c:v>60723</c:v>
                </c:pt>
                <c:pt idx="916">
                  <c:v>60753</c:v>
                </c:pt>
                <c:pt idx="917">
                  <c:v>60784</c:v>
                </c:pt>
                <c:pt idx="918">
                  <c:v>60814</c:v>
                </c:pt>
                <c:pt idx="919">
                  <c:v>60845</c:v>
                </c:pt>
                <c:pt idx="920">
                  <c:v>60876</c:v>
                </c:pt>
                <c:pt idx="921">
                  <c:v>60906</c:v>
                </c:pt>
                <c:pt idx="922">
                  <c:v>60937</c:v>
                </c:pt>
                <c:pt idx="923">
                  <c:v>60967</c:v>
                </c:pt>
                <c:pt idx="924">
                  <c:v>60998</c:v>
                </c:pt>
                <c:pt idx="925">
                  <c:v>61029</c:v>
                </c:pt>
                <c:pt idx="926">
                  <c:v>61057</c:v>
                </c:pt>
                <c:pt idx="927">
                  <c:v>61088</c:v>
                </c:pt>
                <c:pt idx="928">
                  <c:v>61118</c:v>
                </c:pt>
                <c:pt idx="929">
                  <c:v>61149</c:v>
                </c:pt>
                <c:pt idx="930">
                  <c:v>61179</c:v>
                </c:pt>
                <c:pt idx="931">
                  <c:v>61210</c:v>
                </c:pt>
                <c:pt idx="932">
                  <c:v>61241</c:v>
                </c:pt>
                <c:pt idx="933">
                  <c:v>61271</c:v>
                </c:pt>
                <c:pt idx="934">
                  <c:v>61302</c:v>
                </c:pt>
                <c:pt idx="935">
                  <c:v>61332</c:v>
                </c:pt>
                <c:pt idx="936">
                  <c:v>61363</c:v>
                </c:pt>
                <c:pt idx="937">
                  <c:v>61394</c:v>
                </c:pt>
                <c:pt idx="938">
                  <c:v>61423</c:v>
                </c:pt>
                <c:pt idx="939">
                  <c:v>61454</c:v>
                </c:pt>
                <c:pt idx="940">
                  <c:v>61484</c:v>
                </c:pt>
                <c:pt idx="941">
                  <c:v>61515</c:v>
                </c:pt>
                <c:pt idx="942">
                  <c:v>61545</c:v>
                </c:pt>
                <c:pt idx="943">
                  <c:v>61576</c:v>
                </c:pt>
                <c:pt idx="944">
                  <c:v>61607</c:v>
                </c:pt>
                <c:pt idx="945">
                  <c:v>61637</c:v>
                </c:pt>
                <c:pt idx="946">
                  <c:v>61668</c:v>
                </c:pt>
                <c:pt idx="947">
                  <c:v>61698</c:v>
                </c:pt>
                <c:pt idx="948">
                  <c:v>61729</c:v>
                </c:pt>
                <c:pt idx="949">
                  <c:v>61760</c:v>
                </c:pt>
                <c:pt idx="950">
                  <c:v>61788</c:v>
                </c:pt>
                <c:pt idx="951">
                  <c:v>61819</c:v>
                </c:pt>
                <c:pt idx="952">
                  <c:v>61849</c:v>
                </c:pt>
                <c:pt idx="953">
                  <c:v>61880</c:v>
                </c:pt>
                <c:pt idx="954">
                  <c:v>61910</c:v>
                </c:pt>
                <c:pt idx="955">
                  <c:v>61941</c:v>
                </c:pt>
                <c:pt idx="956">
                  <c:v>61972</c:v>
                </c:pt>
                <c:pt idx="957">
                  <c:v>62002</c:v>
                </c:pt>
                <c:pt idx="958">
                  <c:v>62033</c:v>
                </c:pt>
                <c:pt idx="959">
                  <c:v>62063</c:v>
                </c:pt>
                <c:pt idx="960">
                  <c:v>62094</c:v>
                </c:pt>
                <c:pt idx="961">
                  <c:v>62125</c:v>
                </c:pt>
                <c:pt idx="962">
                  <c:v>62153</c:v>
                </c:pt>
                <c:pt idx="963">
                  <c:v>62184</c:v>
                </c:pt>
                <c:pt idx="964">
                  <c:v>62214</c:v>
                </c:pt>
                <c:pt idx="965">
                  <c:v>62245</c:v>
                </c:pt>
                <c:pt idx="966">
                  <c:v>62275</c:v>
                </c:pt>
                <c:pt idx="967">
                  <c:v>62306</c:v>
                </c:pt>
                <c:pt idx="968">
                  <c:v>62337</c:v>
                </c:pt>
                <c:pt idx="969">
                  <c:v>62367</c:v>
                </c:pt>
                <c:pt idx="970">
                  <c:v>62398</c:v>
                </c:pt>
                <c:pt idx="971">
                  <c:v>62428</c:v>
                </c:pt>
                <c:pt idx="972">
                  <c:v>62459</c:v>
                </c:pt>
                <c:pt idx="973">
                  <c:v>62490</c:v>
                </c:pt>
                <c:pt idx="974">
                  <c:v>62518</c:v>
                </c:pt>
                <c:pt idx="975">
                  <c:v>62549</c:v>
                </c:pt>
                <c:pt idx="976">
                  <c:v>62579</c:v>
                </c:pt>
                <c:pt idx="977">
                  <c:v>62610</c:v>
                </c:pt>
                <c:pt idx="978">
                  <c:v>62640</c:v>
                </c:pt>
                <c:pt idx="979">
                  <c:v>62671</c:v>
                </c:pt>
                <c:pt idx="980">
                  <c:v>62702</c:v>
                </c:pt>
                <c:pt idx="981">
                  <c:v>62732</c:v>
                </c:pt>
                <c:pt idx="982">
                  <c:v>62763</c:v>
                </c:pt>
                <c:pt idx="983">
                  <c:v>62793</c:v>
                </c:pt>
                <c:pt idx="984">
                  <c:v>62824</c:v>
                </c:pt>
                <c:pt idx="985">
                  <c:v>62855</c:v>
                </c:pt>
                <c:pt idx="986">
                  <c:v>62884</c:v>
                </c:pt>
                <c:pt idx="987">
                  <c:v>62915</c:v>
                </c:pt>
                <c:pt idx="988">
                  <c:v>62945</c:v>
                </c:pt>
                <c:pt idx="989">
                  <c:v>62976</c:v>
                </c:pt>
                <c:pt idx="990">
                  <c:v>63006</c:v>
                </c:pt>
                <c:pt idx="991">
                  <c:v>63037</c:v>
                </c:pt>
                <c:pt idx="992">
                  <c:v>63068</c:v>
                </c:pt>
                <c:pt idx="993">
                  <c:v>63098</c:v>
                </c:pt>
                <c:pt idx="994">
                  <c:v>63129</c:v>
                </c:pt>
                <c:pt idx="995">
                  <c:v>63159</c:v>
                </c:pt>
                <c:pt idx="996">
                  <c:v>63190</c:v>
                </c:pt>
                <c:pt idx="997">
                  <c:v>63221</c:v>
                </c:pt>
                <c:pt idx="998">
                  <c:v>63249</c:v>
                </c:pt>
                <c:pt idx="999">
                  <c:v>63280</c:v>
                </c:pt>
                <c:pt idx="1000">
                  <c:v>63310</c:v>
                </c:pt>
                <c:pt idx="1001">
                  <c:v>63341</c:v>
                </c:pt>
                <c:pt idx="1002">
                  <c:v>63371</c:v>
                </c:pt>
                <c:pt idx="1003">
                  <c:v>63402</c:v>
                </c:pt>
                <c:pt idx="1004">
                  <c:v>63433</c:v>
                </c:pt>
                <c:pt idx="1005">
                  <c:v>63463</c:v>
                </c:pt>
                <c:pt idx="1006">
                  <c:v>63494</c:v>
                </c:pt>
                <c:pt idx="1007">
                  <c:v>63524</c:v>
                </c:pt>
                <c:pt idx="1008">
                  <c:v>63555</c:v>
                </c:pt>
                <c:pt idx="1009">
                  <c:v>63586</c:v>
                </c:pt>
                <c:pt idx="1010">
                  <c:v>63614</c:v>
                </c:pt>
                <c:pt idx="1011">
                  <c:v>63645</c:v>
                </c:pt>
                <c:pt idx="1012">
                  <c:v>63675</c:v>
                </c:pt>
                <c:pt idx="1013">
                  <c:v>63706</c:v>
                </c:pt>
                <c:pt idx="1014">
                  <c:v>63736</c:v>
                </c:pt>
                <c:pt idx="1015">
                  <c:v>63767</c:v>
                </c:pt>
                <c:pt idx="1016">
                  <c:v>63798</c:v>
                </c:pt>
                <c:pt idx="1017">
                  <c:v>63828</c:v>
                </c:pt>
                <c:pt idx="1018">
                  <c:v>63859</c:v>
                </c:pt>
                <c:pt idx="1019">
                  <c:v>63889</c:v>
                </c:pt>
                <c:pt idx="1020">
                  <c:v>63920</c:v>
                </c:pt>
                <c:pt idx="1021">
                  <c:v>63951</c:v>
                </c:pt>
                <c:pt idx="1022">
                  <c:v>63979</c:v>
                </c:pt>
                <c:pt idx="1023">
                  <c:v>64010</c:v>
                </c:pt>
                <c:pt idx="1024">
                  <c:v>64040</c:v>
                </c:pt>
                <c:pt idx="1025">
                  <c:v>64071</c:v>
                </c:pt>
                <c:pt idx="1026">
                  <c:v>64101</c:v>
                </c:pt>
                <c:pt idx="1027">
                  <c:v>64132</c:v>
                </c:pt>
                <c:pt idx="1028">
                  <c:v>64163</c:v>
                </c:pt>
                <c:pt idx="1029">
                  <c:v>64193</c:v>
                </c:pt>
                <c:pt idx="1030">
                  <c:v>64224</c:v>
                </c:pt>
                <c:pt idx="1031">
                  <c:v>64254</c:v>
                </c:pt>
                <c:pt idx="1032">
                  <c:v>64285</c:v>
                </c:pt>
                <c:pt idx="1033">
                  <c:v>64316</c:v>
                </c:pt>
                <c:pt idx="1034">
                  <c:v>64345</c:v>
                </c:pt>
                <c:pt idx="1035">
                  <c:v>64376</c:v>
                </c:pt>
                <c:pt idx="1036">
                  <c:v>64406</c:v>
                </c:pt>
                <c:pt idx="1037">
                  <c:v>64437</c:v>
                </c:pt>
                <c:pt idx="1038">
                  <c:v>64467</c:v>
                </c:pt>
                <c:pt idx="1039">
                  <c:v>64498</c:v>
                </c:pt>
                <c:pt idx="1040">
                  <c:v>64529</c:v>
                </c:pt>
                <c:pt idx="1041">
                  <c:v>64559</c:v>
                </c:pt>
                <c:pt idx="1042">
                  <c:v>64590</c:v>
                </c:pt>
                <c:pt idx="1043">
                  <c:v>64620</c:v>
                </c:pt>
                <c:pt idx="1044">
                  <c:v>64651</c:v>
                </c:pt>
                <c:pt idx="1045">
                  <c:v>64682</c:v>
                </c:pt>
                <c:pt idx="1046">
                  <c:v>64710</c:v>
                </c:pt>
                <c:pt idx="1047">
                  <c:v>64741</c:v>
                </c:pt>
                <c:pt idx="1048">
                  <c:v>64771</c:v>
                </c:pt>
                <c:pt idx="1049">
                  <c:v>64802</c:v>
                </c:pt>
                <c:pt idx="1050">
                  <c:v>64832</c:v>
                </c:pt>
                <c:pt idx="1051">
                  <c:v>64863</c:v>
                </c:pt>
                <c:pt idx="1052">
                  <c:v>64894</c:v>
                </c:pt>
                <c:pt idx="1053">
                  <c:v>64924</c:v>
                </c:pt>
                <c:pt idx="1054">
                  <c:v>64955</c:v>
                </c:pt>
                <c:pt idx="1055">
                  <c:v>64985</c:v>
                </c:pt>
                <c:pt idx="1056">
                  <c:v>65016</c:v>
                </c:pt>
                <c:pt idx="1057">
                  <c:v>65047</c:v>
                </c:pt>
                <c:pt idx="1058">
                  <c:v>65075</c:v>
                </c:pt>
                <c:pt idx="1059">
                  <c:v>65106</c:v>
                </c:pt>
                <c:pt idx="1060">
                  <c:v>65136</c:v>
                </c:pt>
                <c:pt idx="1061">
                  <c:v>65167</c:v>
                </c:pt>
                <c:pt idx="1062">
                  <c:v>65197</c:v>
                </c:pt>
                <c:pt idx="1063">
                  <c:v>65228</c:v>
                </c:pt>
                <c:pt idx="1064">
                  <c:v>65259</c:v>
                </c:pt>
                <c:pt idx="1065">
                  <c:v>65289</c:v>
                </c:pt>
                <c:pt idx="1066">
                  <c:v>65320</c:v>
                </c:pt>
                <c:pt idx="1067">
                  <c:v>65350</c:v>
                </c:pt>
                <c:pt idx="1068">
                  <c:v>65381</c:v>
                </c:pt>
                <c:pt idx="1069">
                  <c:v>65412</c:v>
                </c:pt>
                <c:pt idx="1070">
                  <c:v>65440</c:v>
                </c:pt>
                <c:pt idx="1071">
                  <c:v>65471</c:v>
                </c:pt>
                <c:pt idx="1072">
                  <c:v>65501</c:v>
                </c:pt>
                <c:pt idx="1073">
                  <c:v>65532</c:v>
                </c:pt>
                <c:pt idx="1074">
                  <c:v>65562</c:v>
                </c:pt>
                <c:pt idx="1075">
                  <c:v>65593</c:v>
                </c:pt>
                <c:pt idx="1076">
                  <c:v>65624</c:v>
                </c:pt>
                <c:pt idx="1077">
                  <c:v>65654</c:v>
                </c:pt>
                <c:pt idx="1078">
                  <c:v>65685</c:v>
                </c:pt>
                <c:pt idx="1079">
                  <c:v>65715</c:v>
                </c:pt>
                <c:pt idx="1080">
                  <c:v>65746</c:v>
                </c:pt>
                <c:pt idx="1081">
                  <c:v>65777</c:v>
                </c:pt>
                <c:pt idx="1082">
                  <c:v>65806</c:v>
                </c:pt>
                <c:pt idx="1083">
                  <c:v>65837</c:v>
                </c:pt>
                <c:pt idx="1084">
                  <c:v>65867</c:v>
                </c:pt>
                <c:pt idx="1085">
                  <c:v>65898</c:v>
                </c:pt>
                <c:pt idx="1086">
                  <c:v>65928</c:v>
                </c:pt>
                <c:pt idx="1087">
                  <c:v>65959</c:v>
                </c:pt>
                <c:pt idx="1088">
                  <c:v>65990</c:v>
                </c:pt>
                <c:pt idx="1089">
                  <c:v>66020</c:v>
                </c:pt>
                <c:pt idx="1090">
                  <c:v>66051</c:v>
                </c:pt>
                <c:pt idx="1091">
                  <c:v>66081</c:v>
                </c:pt>
                <c:pt idx="1092">
                  <c:v>66112</c:v>
                </c:pt>
                <c:pt idx="1093">
                  <c:v>66143</c:v>
                </c:pt>
                <c:pt idx="1094">
                  <c:v>66171</c:v>
                </c:pt>
                <c:pt idx="1095">
                  <c:v>66202</c:v>
                </c:pt>
                <c:pt idx="1096">
                  <c:v>66232</c:v>
                </c:pt>
                <c:pt idx="1097">
                  <c:v>66263</c:v>
                </c:pt>
                <c:pt idx="1098">
                  <c:v>66293</c:v>
                </c:pt>
                <c:pt idx="1099">
                  <c:v>66324</c:v>
                </c:pt>
                <c:pt idx="1100">
                  <c:v>66355</c:v>
                </c:pt>
                <c:pt idx="1101">
                  <c:v>66385</c:v>
                </c:pt>
                <c:pt idx="1102">
                  <c:v>66416</c:v>
                </c:pt>
                <c:pt idx="1103">
                  <c:v>66446</c:v>
                </c:pt>
                <c:pt idx="1104">
                  <c:v>66477</c:v>
                </c:pt>
                <c:pt idx="1105">
                  <c:v>66508</c:v>
                </c:pt>
                <c:pt idx="1106">
                  <c:v>66536</c:v>
                </c:pt>
                <c:pt idx="1107">
                  <c:v>66567</c:v>
                </c:pt>
                <c:pt idx="1108">
                  <c:v>66597</c:v>
                </c:pt>
                <c:pt idx="1109">
                  <c:v>66628</c:v>
                </c:pt>
                <c:pt idx="1110">
                  <c:v>66658</c:v>
                </c:pt>
                <c:pt idx="1111">
                  <c:v>66689</c:v>
                </c:pt>
                <c:pt idx="1112">
                  <c:v>66720</c:v>
                </c:pt>
                <c:pt idx="1113">
                  <c:v>66750</c:v>
                </c:pt>
                <c:pt idx="1114">
                  <c:v>66781</c:v>
                </c:pt>
                <c:pt idx="1115">
                  <c:v>66811</c:v>
                </c:pt>
                <c:pt idx="1116">
                  <c:v>66842</c:v>
                </c:pt>
                <c:pt idx="1117">
                  <c:v>66873</c:v>
                </c:pt>
                <c:pt idx="1118">
                  <c:v>66901</c:v>
                </c:pt>
                <c:pt idx="1119">
                  <c:v>66932</c:v>
                </c:pt>
                <c:pt idx="1120">
                  <c:v>66962</c:v>
                </c:pt>
                <c:pt idx="1121">
                  <c:v>66993</c:v>
                </c:pt>
                <c:pt idx="1122">
                  <c:v>67023</c:v>
                </c:pt>
                <c:pt idx="1123">
                  <c:v>67054</c:v>
                </c:pt>
                <c:pt idx="1124">
                  <c:v>67085</c:v>
                </c:pt>
                <c:pt idx="1125">
                  <c:v>67115</c:v>
                </c:pt>
                <c:pt idx="1126">
                  <c:v>67146</c:v>
                </c:pt>
                <c:pt idx="1127">
                  <c:v>67176</c:v>
                </c:pt>
                <c:pt idx="1128">
                  <c:v>67207</c:v>
                </c:pt>
                <c:pt idx="1129">
                  <c:v>67238</c:v>
                </c:pt>
                <c:pt idx="1130">
                  <c:v>67267</c:v>
                </c:pt>
                <c:pt idx="1131">
                  <c:v>67298</c:v>
                </c:pt>
                <c:pt idx="1132">
                  <c:v>67328</c:v>
                </c:pt>
                <c:pt idx="1133">
                  <c:v>67359</c:v>
                </c:pt>
                <c:pt idx="1134">
                  <c:v>67389</c:v>
                </c:pt>
                <c:pt idx="1135">
                  <c:v>67420</c:v>
                </c:pt>
                <c:pt idx="1136">
                  <c:v>67451</c:v>
                </c:pt>
                <c:pt idx="1137">
                  <c:v>67481</c:v>
                </c:pt>
                <c:pt idx="1138">
                  <c:v>67512</c:v>
                </c:pt>
                <c:pt idx="1139">
                  <c:v>67542</c:v>
                </c:pt>
                <c:pt idx="1140">
                  <c:v>67573</c:v>
                </c:pt>
                <c:pt idx="1141">
                  <c:v>67604</c:v>
                </c:pt>
                <c:pt idx="1142">
                  <c:v>67632</c:v>
                </c:pt>
                <c:pt idx="1143">
                  <c:v>67663</c:v>
                </c:pt>
                <c:pt idx="1144">
                  <c:v>67693</c:v>
                </c:pt>
                <c:pt idx="1145">
                  <c:v>67724</c:v>
                </c:pt>
                <c:pt idx="1146">
                  <c:v>67754</c:v>
                </c:pt>
                <c:pt idx="1147">
                  <c:v>67785</c:v>
                </c:pt>
                <c:pt idx="1148">
                  <c:v>67816</c:v>
                </c:pt>
                <c:pt idx="1149">
                  <c:v>67846</c:v>
                </c:pt>
                <c:pt idx="1150">
                  <c:v>67877</c:v>
                </c:pt>
                <c:pt idx="1151">
                  <c:v>67907</c:v>
                </c:pt>
                <c:pt idx="1152">
                  <c:v>67938</c:v>
                </c:pt>
                <c:pt idx="1153">
                  <c:v>67969</c:v>
                </c:pt>
                <c:pt idx="1154">
                  <c:v>67997</c:v>
                </c:pt>
                <c:pt idx="1155">
                  <c:v>68028</c:v>
                </c:pt>
                <c:pt idx="1156">
                  <c:v>68058</c:v>
                </c:pt>
                <c:pt idx="1157">
                  <c:v>68089</c:v>
                </c:pt>
                <c:pt idx="1158">
                  <c:v>68119</c:v>
                </c:pt>
                <c:pt idx="1159">
                  <c:v>68150</c:v>
                </c:pt>
                <c:pt idx="1160">
                  <c:v>68181</c:v>
                </c:pt>
                <c:pt idx="1161">
                  <c:v>68211</c:v>
                </c:pt>
                <c:pt idx="1162">
                  <c:v>68242</c:v>
                </c:pt>
                <c:pt idx="1163">
                  <c:v>68272</c:v>
                </c:pt>
                <c:pt idx="1164">
                  <c:v>68303</c:v>
                </c:pt>
                <c:pt idx="1165">
                  <c:v>68334</c:v>
                </c:pt>
                <c:pt idx="1166">
                  <c:v>68362</c:v>
                </c:pt>
                <c:pt idx="1167">
                  <c:v>68393</c:v>
                </c:pt>
                <c:pt idx="1168">
                  <c:v>68423</c:v>
                </c:pt>
                <c:pt idx="1169">
                  <c:v>68454</c:v>
                </c:pt>
                <c:pt idx="1170">
                  <c:v>68484</c:v>
                </c:pt>
                <c:pt idx="1171">
                  <c:v>68515</c:v>
                </c:pt>
                <c:pt idx="1172">
                  <c:v>68546</c:v>
                </c:pt>
                <c:pt idx="1173">
                  <c:v>68576</c:v>
                </c:pt>
                <c:pt idx="1174">
                  <c:v>68607</c:v>
                </c:pt>
                <c:pt idx="1175">
                  <c:v>68637</c:v>
                </c:pt>
                <c:pt idx="1176">
                  <c:v>68668</c:v>
                </c:pt>
                <c:pt idx="1177">
                  <c:v>68699</c:v>
                </c:pt>
                <c:pt idx="1178">
                  <c:v>68728</c:v>
                </c:pt>
                <c:pt idx="1179">
                  <c:v>68759</c:v>
                </c:pt>
                <c:pt idx="1180">
                  <c:v>68789</c:v>
                </c:pt>
                <c:pt idx="1181">
                  <c:v>68820</c:v>
                </c:pt>
                <c:pt idx="1182">
                  <c:v>68850</c:v>
                </c:pt>
                <c:pt idx="1183">
                  <c:v>68881</c:v>
                </c:pt>
                <c:pt idx="1184">
                  <c:v>68912</c:v>
                </c:pt>
                <c:pt idx="1185">
                  <c:v>68942</c:v>
                </c:pt>
                <c:pt idx="1186">
                  <c:v>68973</c:v>
                </c:pt>
                <c:pt idx="1187">
                  <c:v>69003</c:v>
                </c:pt>
                <c:pt idx="1188">
                  <c:v>69034</c:v>
                </c:pt>
                <c:pt idx="1189">
                  <c:v>69065</c:v>
                </c:pt>
                <c:pt idx="1190">
                  <c:v>69093</c:v>
                </c:pt>
                <c:pt idx="1191">
                  <c:v>69124</c:v>
                </c:pt>
                <c:pt idx="1192">
                  <c:v>69154</c:v>
                </c:pt>
                <c:pt idx="1193">
                  <c:v>69185</c:v>
                </c:pt>
                <c:pt idx="1194">
                  <c:v>69215</c:v>
                </c:pt>
                <c:pt idx="1195">
                  <c:v>69246</c:v>
                </c:pt>
                <c:pt idx="1196">
                  <c:v>69277</c:v>
                </c:pt>
                <c:pt idx="1197">
                  <c:v>69307</c:v>
                </c:pt>
                <c:pt idx="1198">
                  <c:v>69338</c:v>
                </c:pt>
                <c:pt idx="1199">
                  <c:v>69368</c:v>
                </c:pt>
              </c:numCache>
            </c:numRef>
          </c:cat>
          <c:val>
            <c:numRef>
              <c:f>Company!$AH$3:$AH$1202</c:f>
              <c:numCache>
                <c:formatCode>General</c:formatCode>
                <c:ptCount val="12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-6.0995739644130822</c:v>
                </c:pt>
                <c:pt idx="24">
                  <c:v>-5.7047566392564875</c:v>
                </c:pt>
                <c:pt idx="25">
                  <c:v>-4.8808841610721174</c:v>
                </c:pt>
                <c:pt idx="26">
                  <c:v>-2.885845015052638</c:v>
                </c:pt>
                <c:pt idx="27">
                  <c:v>-1.6861482383678492</c:v>
                </c:pt>
                <c:pt idx="28">
                  <c:v>-1.0104698704393655</c:v>
                </c:pt>
                <c:pt idx="29">
                  <c:v>1.2289640277397353</c:v>
                </c:pt>
                <c:pt idx="30">
                  <c:v>2.364308092756076</c:v>
                </c:pt>
                <c:pt idx="31">
                  <c:v>3.1436603610805349</c:v>
                </c:pt>
                <c:pt idx="32">
                  <c:v>4.3595702328908885</c:v>
                </c:pt>
                <c:pt idx="33">
                  <c:v>6.0604739617383387</c:v>
                </c:pt>
                <c:pt idx="34">
                  <c:v>6.6847922656585439</c:v>
                </c:pt>
                <c:pt idx="35">
                  <c:v>9.2132413061193859</c:v>
                </c:pt>
                <c:pt idx="36">
                  <c:v>9.2440547077756037</c:v>
                </c:pt>
                <c:pt idx="37">
                  <c:v>9.4221291288135518</c:v>
                </c:pt>
                <c:pt idx="38">
                  <c:v>8.7846468878639996</c:v>
                </c:pt>
                <c:pt idx="39">
                  <c:v>8.6479034423438037</c:v>
                </c:pt>
                <c:pt idx="40">
                  <c:v>8.6692651499426887</c:v>
                </c:pt>
                <c:pt idx="41">
                  <c:v>7.5014744688077286</c:v>
                </c:pt>
                <c:pt idx="42">
                  <c:v>7.4195666092621479</c:v>
                </c:pt>
                <c:pt idx="43">
                  <c:v>7.7077684845599777</c:v>
                </c:pt>
                <c:pt idx="44">
                  <c:v>7.3346499386794903</c:v>
                </c:pt>
                <c:pt idx="45">
                  <c:v>7.2381429402123416</c:v>
                </c:pt>
                <c:pt idx="46">
                  <c:v>7.2530854726873315</c:v>
                </c:pt>
                <c:pt idx="47">
                  <c:v>6.5818100908701354</c:v>
                </c:pt>
                <c:pt idx="48">
                  <c:v>7.013085374311018</c:v>
                </c:pt>
                <c:pt idx="49">
                  <c:v>7.5960920631100493</c:v>
                </c:pt>
                <c:pt idx="50">
                  <c:v>8.0470411836168552</c:v>
                </c:pt>
                <c:pt idx="51">
                  <c:v>8.6141959971308211</c:v>
                </c:pt>
                <c:pt idx="52">
                  <c:v>9.3405953021337353</c:v>
                </c:pt>
                <c:pt idx="53">
                  <c:v>10.577833982769079</c:v>
                </c:pt>
                <c:pt idx="54">
                  <c:v>10.967993146951159</c:v>
                </c:pt>
                <c:pt idx="55">
                  <c:v>11.301848738753236</c:v>
                </c:pt>
                <c:pt idx="56">
                  <c:v>12.069954821760277</c:v>
                </c:pt>
                <c:pt idx="57">
                  <c:v>12.509850232803842</c:v>
                </c:pt>
                <c:pt idx="58">
                  <c:v>12.802684895511533</c:v>
                </c:pt>
                <c:pt idx="59">
                  <c:v>12.226407651259692</c:v>
                </c:pt>
                <c:pt idx="60">
                  <c:v>13.087568802841233</c:v>
                </c:pt>
                <c:pt idx="61">
                  <c:v>12.956511279972489</c:v>
                </c:pt>
                <c:pt idx="62">
                  <c:v>13.153054869357689</c:v>
                </c:pt>
                <c:pt idx="63">
                  <c:v>12.652135118965077</c:v>
                </c:pt>
                <c:pt idx="64">
                  <c:v>12.683617788018068</c:v>
                </c:pt>
                <c:pt idx="65">
                  <c:v>11.976092671207581</c:v>
                </c:pt>
                <c:pt idx="66">
                  <c:v>11.493616773839108</c:v>
                </c:pt>
                <c:pt idx="67">
                  <c:v>10.840747922492682</c:v>
                </c:pt>
                <c:pt idx="68">
                  <c:v>10.586993665733573</c:v>
                </c:pt>
                <c:pt idx="69">
                  <c:v>10.170540530053174</c:v>
                </c:pt>
                <c:pt idx="70">
                  <c:v>9.8795115885289277</c:v>
                </c:pt>
                <c:pt idx="71">
                  <c:v>10.183757720250412</c:v>
                </c:pt>
                <c:pt idx="72">
                  <c:v>8.8629881599360658</c:v>
                </c:pt>
                <c:pt idx="73">
                  <c:v>8.7807985533156625</c:v>
                </c:pt>
                <c:pt idx="74">
                  <c:v>8.2132626053485609</c:v>
                </c:pt>
                <c:pt idx="75">
                  <c:v>8.0467733517594127</c:v>
                </c:pt>
                <c:pt idx="76">
                  <c:v>7.3005899485000185</c:v>
                </c:pt>
                <c:pt idx="77">
                  <c:v>6.9475370907030083</c:v>
                </c:pt>
                <c:pt idx="78">
                  <c:v>7.4939169248863635</c:v>
                </c:pt>
                <c:pt idx="79">
                  <c:v>7.5545687324296722</c:v>
                </c:pt>
                <c:pt idx="80">
                  <c:v>6.7849135056125505</c:v>
                </c:pt>
                <c:pt idx="81">
                  <c:v>6.4341954878213983</c:v>
                </c:pt>
                <c:pt idx="82">
                  <c:v>6.106503038296168</c:v>
                </c:pt>
                <c:pt idx="83">
                  <c:v>5.2716078707420166</c:v>
                </c:pt>
                <c:pt idx="84">
                  <c:v>5.652601540422225</c:v>
                </c:pt>
                <c:pt idx="85">
                  <c:v>5.3498564304065042</c:v>
                </c:pt>
                <c:pt idx="86">
                  <c:v>5.6811490309531649</c:v>
                </c:pt>
                <c:pt idx="87">
                  <c:v>6.2421017003348993</c:v>
                </c:pt>
                <c:pt idx="88">
                  <c:v>6.4174921716191307</c:v>
                </c:pt>
                <c:pt idx="89">
                  <c:v>6.9763988904711454</c:v>
                </c:pt>
                <c:pt idx="90">
                  <c:v>7.2771410072592175</c:v>
                </c:pt>
                <c:pt idx="91">
                  <c:v>7.70985249558818</c:v>
                </c:pt>
                <c:pt idx="92">
                  <c:v>9.446913129064697</c:v>
                </c:pt>
                <c:pt idx="93">
                  <c:v>9.8752930703848847</c:v>
                </c:pt>
                <c:pt idx="94">
                  <c:v>10.090782756056996</c:v>
                </c:pt>
                <c:pt idx="95">
                  <c:v>11.35506461080351</c:v>
                </c:pt>
                <c:pt idx="96">
                  <c:v>11.529169971875703</c:v>
                </c:pt>
                <c:pt idx="97">
                  <c:v>11.686076081428268</c:v>
                </c:pt>
                <c:pt idx="98">
                  <c:v>11.421742009464282</c:v>
                </c:pt>
                <c:pt idx="99">
                  <c:v>10.658408082696852</c:v>
                </c:pt>
                <c:pt idx="100">
                  <c:v>10.710154948111651</c:v>
                </c:pt>
                <c:pt idx="101">
                  <c:v>10.288281979458461</c:v>
                </c:pt>
                <c:pt idx="102">
                  <c:v>8.723554235844901</c:v>
                </c:pt>
                <c:pt idx="103">
                  <c:v>7.7722305516484624</c:v>
                </c:pt>
                <c:pt idx="104">
                  <c:v>5.7504393993206548</c:v>
                </c:pt>
                <c:pt idx="105">
                  <c:v>4.6736670275772809</c:v>
                </c:pt>
                <c:pt idx="106">
                  <c:v>4.1843297270991684</c:v>
                </c:pt>
                <c:pt idx="107">
                  <c:v>3.2775295473133923</c:v>
                </c:pt>
                <c:pt idx="108">
                  <c:v>2.5174395621997405</c:v>
                </c:pt>
                <c:pt idx="109">
                  <c:v>1.6655087457088769</c:v>
                </c:pt>
                <c:pt idx="110">
                  <c:v>1.292090043340238</c:v>
                </c:pt>
                <c:pt idx="111">
                  <c:v>1.5623101183414718</c:v>
                </c:pt>
                <c:pt idx="112">
                  <c:v>1.3345401851433678</c:v>
                </c:pt>
                <c:pt idx="113">
                  <c:v>0.53456281828154317</c:v>
                </c:pt>
                <c:pt idx="114">
                  <c:v>1.5461411020504841</c:v>
                </c:pt>
                <c:pt idx="115">
                  <c:v>2.0764312574757469</c:v>
                </c:pt>
                <c:pt idx="116">
                  <c:v>2.6638306056339616</c:v>
                </c:pt>
                <c:pt idx="117">
                  <c:v>3.5305863785917637</c:v>
                </c:pt>
                <c:pt idx="118">
                  <c:v>4.0202998408954755</c:v>
                </c:pt>
                <c:pt idx="119">
                  <c:v>4.2690672353028276</c:v>
                </c:pt>
                <c:pt idx="120">
                  <c:v>5.423981973097284</c:v>
                </c:pt>
                <c:pt idx="121">
                  <c:v>5.8122423899608151</c:v>
                </c:pt>
                <c:pt idx="122">
                  <c:v>6.0317342201819457</c:v>
                </c:pt>
                <c:pt idx="123">
                  <c:v>6.212509917822743</c:v>
                </c:pt>
                <c:pt idx="124">
                  <c:v>6.4798812828832837</c:v>
                </c:pt>
                <c:pt idx="125">
                  <c:v>8.1018376929762326</c:v>
                </c:pt>
                <c:pt idx="126">
                  <c:v>7.6447804456347654</c:v>
                </c:pt>
                <c:pt idx="127">
                  <c:v>7.384661642303584</c:v>
                </c:pt>
                <c:pt idx="128">
                  <c:v>7.3564834943611146</c:v>
                </c:pt>
                <c:pt idx="129">
                  <c:v>7.0575761702411484</c:v>
                </c:pt>
                <c:pt idx="130">
                  <c:v>6.4583877381549541</c:v>
                </c:pt>
                <c:pt idx="131">
                  <c:v>5.4478229996607581</c:v>
                </c:pt>
                <c:pt idx="132">
                  <c:v>4.0313380822692579</c:v>
                </c:pt>
                <c:pt idx="133">
                  <c:v>3.7752770571698306</c:v>
                </c:pt>
                <c:pt idx="134">
                  <c:v>2.4141849561510895</c:v>
                </c:pt>
                <c:pt idx="135">
                  <c:v>0.65930646753355404</c:v>
                </c:pt>
                <c:pt idx="136">
                  <c:v>-0.74083854120821968</c:v>
                </c:pt>
                <c:pt idx="137">
                  <c:v>-4.0437814244753412</c:v>
                </c:pt>
                <c:pt idx="138">
                  <c:v>-5.5198188054914823</c:v>
                </c:pt>
                <c:pt idx="139">
                  <c:v>-6.9667181740986166</c:v>
                </c:pt>
                <c:pt idx="140">
                  <c:v>-9.7937030062949191</c:v>
                </c:pt>
                <c:pt idx="141">
                  <c:v>-11.815006483417648</c:v>
                </c:pt>
                <c:pt idx="142">
                  <c:v>-13.196397584372406</c:v>
                </c:pt>
                <c:pt idx="143">
                  <c:v>-14.433008489698523</c:v>
                </c:pt>
                <c:pt idx="144">
                  <c:v>-15.731553027530623</c:v>
                </c:pt>
                <c:pt idx="145">
                  <c:v>-17.077832849800672</c:v>
                </c:pt>
                <c:pt idx="146">
                  <c:v>-18.123403817922579</c:v>
                </c:pt>
                <c:pt idx="147">
                  <c:v>-17.729179213054991</c:v>
                </c:pt>
                <c:pt idx="148">
                  <c:v>-17.72365173438169</c:v>
                </c:pt>
                <c:pt idx="149">
                  <c:v>-17.143382161360137</c:v>
                </c:pt>
                <c:pt idx="150">
                  <c:v>-16.449950693759632</c:v>
                </c:pt>
                <c:pt idx="151">
                  <c:v>-15.767637772574147</c:v>
                </c:pt>
                <c:pt idx="152">
                  <c:v>-13.954532462170533</c:v>
                </c:pt>
                <c:pt idx="153">
                  <c:v>-12.252852144756915</c:v>
                </c:pt>
                <c:pt idx="154">
                  <c:v>-11.21743642037238</c:v>
                </c:pt>
                <c:pt idx="155">
                  <c:v>-10.319905501838818</c:v>
                </c:pt>
                <c:pt idx="156">
                  <c:v>-8.2146823254977051</c:v>
                </c:pt>
                <c:pt idx="157">
                  <c:v>-6.8942791011547797</c:v>
                </c:pt>
                <c:pt idx="158">
                  <c:v>-4.2756158721677053</c:v>
                </c:pt>
                <c:pt idx="159">
                  <c:v>-3.7819725919136147</c:v>
                </c:pt>
                <c:pt idx="160">
                  <c:v>-3.032371533691844</c:v>
                </c:pt>
                <c:pt idx="161">
                  <c:v>-1.4461811417184833</c:v>
                </c:pt>
                <c:pt idx="162">
                  <c:v>-0.98046386679786224</c:v>
                </c:pt>
                <c:pt idx="163">
                  <c:v>-0.72646219090714226</c:v>
                </c:pt>
                <c:pt idx="164">
                  <c:v>0.41221443203494346</c:v>
                </c:pt>
                <c:pt idx="165">
                  <c:v>0.79761135946188233</c:v>
                </c:pt>
                <c:pt idx="166">
                  <c:v>1.5389434541853717</c:v>
                </c:pt>
                <c:pt idx="167">
                  <c:v>3.2295789852465191</c:v>
                </c:pt>
                <c:pt idx="168">
                  <c:v>2.9449934435537273</c:v>
                </c:pt>
                <c:pt idx="169">
                  <c:v>3.7167871839596245</c:v>
                </c:pt>
                <c:pt idx="170">
                  <c:v>3.7343484394257302</c:v>
                </c:pt>
                <c:pt idx="171">
                  <c:v>4.4559346539219717</c:v>
                </c:pt>
                <c:pt idx="172">
                  <c:v>4.7105879182876009</c:v>
                </c:pt>
                <c:pt idx="173">
                  <c:v>4.9323732018526414</c:v>
                </c:pt>
                <c:pt idx="174">
                  <c:v>5.5090707021190184</c:v>
                </c:pt>
                <c:pt idx="175">
                  <c:v>6.0474722450675387</c:v>
                </c:pt>
                <c:pt idx="176">
                  <c:v>6.0458875934409946</c:v>
                </c:pt>
                <c:pt idx="177">
                  <c:v>5.9285084288828642</c:v>
                </c:pt>
                <c:pt idx="178">
                  <c:v>6.2256809338521464</c:v>
                </c:pt>
                <c:pt idx="179">
                  <c:v>5.8900809799810929</c:v>
                </c:pt>
                <c:pt idx="180">
                  <c:v>6.8759315312239409</c:v>
                </c:pt>
                <c:pt idx="181">
                  <c:v>7.1159165199899235</c:v>
                </c:pt>
                <c:pt idx="182">
                  <c:v>6.5923343366414571</c:v>
                </c:pt>
                <c:pt idx="183">
                  <c:v>6.8212689916097702</c:v>
                </c:pt>
                <c:pt idx="184">
                  <c:v>7.37083863413757</c:v>
                </c:pt>
                <c:pt idx="185">
                  <c:v>7.8909169474029426</c:v>
                </c:pt>
                <c:pt idx="186">
                  <c:v>7.6888438411441058</c:v>
                </c:pt>
                <c:pt idx="187">
                  <c:v>8.7300328609310185</c:v>
                </c:pt>
                <c:pt idx="188">
                  <c:v>8.4850738390807692</c:v>
                </c:pt>
                <c:pt idx="189">
                  <c:v>9.1495361606196042</c:v>
                </c:pt>
                <c:pt idx="190">
                  <c:v>9.1400216719909793</c:v>
                </c:pt>
                <c:pt idx="191">
                  <c:v>9.2856022621223104</c:v>
                </c:pt>
                <c:pt idx="192">
                  <c:v>8.8307344021895062</c:v>
                </c:pt>
                <c:pt idx="193">
                  <c:v>8.7325467959270924</c:v>
                </c:pt>
                <c:pt idx="194">
                  <c:v>9.8853308314237296</c:v>
                </c:pt>
                <c:pt idx="195">
                  <c:v>9.567741079078516</c:v>
                </c:pt>
                <c:pt idx="196">
                  <c:v>9.8993394149103295</c:v>
                </c:pt>
                <c:pt idx="197">
                  <c:v>9.622324968738468</c:v>
                </c:pt>
                <c:pt idx="198">
                  <c:v>10.157788741280569</c:v>
                </c:pt>
                <c:pt idx="199">
                  <c:v>9.3230277341003642</c:v>
                </c:pt>
                <c:pt idx="200">
                  <c:v>10.041609480861808</c:v>
                </c:pt>
                <c:pt idx="201">
                  <c:v>10.084127955093365</c:v>
                </c:pt>
                <c:pt idx="202">
                  <c:v>10.326525473679411</c:v>
                </c:pt>
                <c:pt idx="203">
                  <c:v>10.139301729478433</c:v>
                </c:pt>
                <c:pt idx="204">
                  <c:v>9.6705042915729393</c:v>
                </c:pt>
                <c:pt idx="205">
                  <c:v>9.0618774786949956</c:v>
                </c:pt>
                <c:pt idx="206">
                  <c:v>7.7922617070740756</c:v>
                </c:pt>
                <c:pt idx="207">
                  <c:v>7.7640136350370028</c:v>
                </c:pt>
                <c:pt idx="208">
                  <c:v>6.7567880688641253</c:v>
                </c:pt>
                <c:pt idx="209">
                  <c:v>6.0873859976726266</c:v>
                </c:pt>
                <c:pt idx="210">
                  <c:v>5.3832266095088244</c:v>
                </c:pt>
                <c:pt idx="211">
                  <c:v>5.1507740503990078</c:v>
                </c:pt>
                <c:pt idx="212">
                  <c:v>3.728325454079922</c:v>
                </c:pt>
                <c:pt idx="213">
                  <c:v>2.6855395332600267</c:v>
                </c:pt>
                <c:pt idx="214">
                  <c:v>1.6756183397347968</c:v>
                </c:pt>
                <c:pt idx="215">
                  <c:v>1.4847333956003581</c:v>
                </c:pt>
                <c:pt idx="216">
                  <c:v>1.6900799487339526</c:v>
                </c:pt>
                <c:pt idx="217">
                  <c:v>2.1579238273968997</c:v>
                </c:pt>
                <c:pt idx="218">
                  <c:v>1.8608383079786535</c:v>
                </c:pt>
                <c:pt idx="219">
                  <c:v>1.7922502328302699</c:v>
                </c:pt>
                <c:pt idx="220">
                  <c:v>2.1426109160548776</c:v>
                </c:pt>
                <c:pt idx="221">
                  <c:v>2.421662051486777</c:v>
                </c:pt>
                <c:pt idx="222">
                  <c:v>2.7155097801627335</c:v>
                </c:pt>
                <c:pt idx="223">
                  <c:v>2.2299087430085223</c:v>
                </c:pt>
                <c:pt idx="224">
                  <c:v>2.4999522861305365</c:v>
                </c:pt>
                <c:pt idx="225">
                  <c:v>1.8829173759863096</c:v>
                </c:pt>
                <c:pt idx="226">
                  <c:v>1.2461420737150775</c:v>
                </c:pt>
                <c:pt idx="227">
                  <c:v>-0.61716232449643371</c:v>
                </c:pt>
                <c:pt idx="228">
                  <c:v>-3.3528333187810944</c:v>
                </c:pt>
                <c:pt idx="229">
                  <c:v>-6.1540745736437827</c:v>
                </c:pt>
                <c:pt idx="230">
                  <c:v>-8.2179609172658417</c:v>
                </c:pt>
                <c:pt idx="231">
                  <c:v>-11.306520680532344</c:v>
                </c:pt>
                <c:pt idx="232">
                  <c:v>-14.130059797608084</c:v>
                </c:pt>
                <c:pt idx="233">
                  <c:v>-16.688439376183865</c:v>
                </c:pt>
                <c:pt idx="234">
                  <c:v>-19.063403415335927</c:v>
                </c:pt>
                <c:pt idx="235">
                  <c:v>-20.834998597454543</c:v>
                </c:pt>
                <c:pt idx="236">
                  <c:v>-22.356727984577631</c:v>
                </c:pt>
                <c:pt idx="237">
                  <c:v>-22.947517074603368</c:v>
                </c:pt>
                <c:pt idx="238">
                  <c:v>-23.140409461990657</c:v>
                </c:pt>
                <c:pt idx="239">
                  <c:v>-22.146813164323802</c:v>
                </c:pt>
                <c:pt idx="240">
                  <c:v>-20.116895206746605</c:v>
                </c:pt>
                <c:pt idx="241">
                  <c:v>-17.780834700904208</c:v>
                </c:pt>
                <c:pt idx="242">
                  <c:v>-14.669614412830924</c:v>
                </c:pt>
                <c:pt idx="243">
                  <c:v>-11.300426348417076</c:v>
                </c:pt>
                <c:pt idx="244">
                  <c:v>-7.4328917432207646</c:v>
                </c:pt>
                <c:pt idx="245">
                  <c:v>-3.5927508198975744</c:v>
                </c:pt>
                <c:pt idx="246">
                  <c:v>-0.62541719996818301</c:v>
                </c:pt>
                <c:pt idx="247">
                  <c:v>3.1708253960787829</c:v>
                </c:pt>
                <c:pt idx="248">
                  <c:v>6.380689421421252</c:v>
                </c:pt>
                <c:pt idx="249">
                  <c:v>8.6786571015672536</c:v>
                </c:pt>
                <c:pt idx="250">
                  <c:v>11.068299446380152</c:v>
                </c:pt>
                <c:pt idx="251">
                  <c:v>12.622399221902384</c:v>
                </c:pt>
                <c:pt idx="252">
                  <c:v>13.706737735119219</c:v>
                </c:pt>
                <c:pt idx="253">
                  <c:v>14.059977496208575</c:v>
                </c:pt>
                <c:pt idx="254">
                  <c:v>13.626591139505308</c:v>
                </c:pt>
                <c:pt idx="255">
                  <c:v>14.020665593557496</c:v>
                </c:pt>
                <c:pt idx="256">
                  <c:v>13.512621005025792</c:v>
                </c:pt>
                <c:pt idx="257">
                  <c:v>12.644991635023445</c:v>
                </c:pt>
                <c:pt idx="258">
                  <c:v>12.996106791315114</c:v>
                </c:pt>
                <c:pt idx="259">
                  <c:v>12.460203726526828</c:v>
                </c:pt>
                <c:pt idx="260">
                  <c:v>12.101606423892136</c:v>
                </c:pt>
                <c:pt idx="261">
                  <c:v>12.785069882323114</c:v>
                </c:pt>
                <c:pt idx="262">
                  <c:v>12.059595603370823</c:v>
                </c:pt>
                <c:pt idx="263">
                  <c:v>11.683870854802109</c:v>
                </c:pt>
                <c:pt idx="264">
                  <c:v>11.401484411374227</c:v>
                </c:pt>
                <c:pt idx="265">
                  <c:v>12.336836085495733</c:v>
                </c:pt>
                <c:pt idx="266">
                  <c:v>12.423681501004808</c:v>
                </c:pt>
                <c:pt idx="267">
                  <c:v>11.970881148859831</c:v>
                </c:pt>
                <c:pt idx="268">
                  <c:v>11.72910311503432</c:v>
                </c:pt>
                <c:pt idx="269">
                  <c:v>11.4179530767166</c:v>
                </c:pt>
                <c:pt idx="270">
                  <c:v>10.373803232465377</c:v>
                </c:pt>
                <c:pt idx="271">
                  <c:v>9.3190564732336156</c:v>
                </c:pt>
                <c:pt idx="272">
                  <c:v>7.9081502693340013</c:v>
                </c:pt>
                <c:pt idx="273">
                  <c:v>6.4187624549768145</c:v>
                </c:pt>
                <c:pt idx="274">
                  <c:v>6.1444848695532954</c:v>
                </c:pt>
                <c:pt idx="275">
                  <c:v>4.949554849631113</c:v>
                </c:pt>
                <c:pt idx="276">
                  <c:v>4.2241602401532248</c:v>
                </c:pt>
                <c:pt idx="277">
                  <c:v>1.8431033166187376</c:v>
                </c:pt>
                <c:pt idx="278">
                  <c:v>0.28596299613636234</c:v>
                </c:pt>
                <c:pt idx="279">
                  <c:v>-0.47795472862790689</c:v>
                </c:pt>
                <c:pt idx="280">
                  <c:v>-1.2659310792899419</c:v>
                </c:pt>
                <c:pt idx="281">
                  <c:v>-1.4998943736356551</c:v>
                </c:pt>
                <c:pt idx="282">
                  <c:v>-1.2863194069564798</c:v>
                </c:pt>
                <c:pt idx="283">
                  <c:v>-1.0741709476932044</c:v>
                </c:pt>
                <c:pt idx="284">
                  <c:v>-0.12585383065268729</c:v>
                </c:pt>
                <c:pt idx="285">
                  <c:v>-0.24557651418126625</c:v>
                </c:pt>
                <c:pt idx="286">
                  <c:v>-0.46061739851030836</c:v>
                </c:pt>
                <c:pt idx="287">
                  <c:v>2.2776009767568439E-2</c:v>
                </c:pt>
                <c:pt idx="288">
                  <c:v>-0.41006299302533478</c:v>
                </c:pt>
                <c:pt idx="289">
                  <c:v>0.32528473348646969</c:v>
                </c:pt>
                <c:pt idx="290">
                  <c:v>1.1314203741085862</c:v>
                </c:pt>
                <c:pt idx="291">
                  <c:v>0.87336463852545876</c:v>
                </c:pt>
                <c:pt idx="292">
                  <c:v>0.36782111511708138</c:v>
                </c:pt>
                <c:pt idx="293">
                  <c:v>0.50331361718562562</c:v>
                </c:pt>
                <c:pt idx="294">
                  <c:v>0.51807895323021569</c:v>
                </c:pt>
                <c:pt idx="295">
                  <c:v>0.54404190397173124</c:v>
                </c:pt>
                <c:pt idx="296">
                  <c:v>0.55766405560966348</c:v>
                </c:pt>
                <c:pt idx="297">
                  <c:v>0.9044505799278113</c:v>
                </c:pt>
                <c:pt idx="298">
                  <c:v>0.40180513198873768</c:v>
                </c:pt>
                <c:pt idx="299">
                  <c:v>0.10775701167158047</c:v>
                </c:pt>
                <c:pt idx="300">
                  <c:v>-5.5598286176618217E-2</c:v>
                </c:pt>
                <c:pt idx="301">
                  <c:v>-0.53012798555101881</c:v>
                </c:pt>
                <c:pt idx="302">
                  <c:v>-1.2720380182986588</c:v>
                </c:pt>
                <c:pt idx="303">
                  <c:v>-1.303807740946155</c:v>
                </c:pt>
                <c:pt idx="304">
                  <c:v>-1.2489364896651693</c:v>
                </c:pt>
                <c:pt idx="305">
                  <c:v>-2.181251396118185</c:v>
                </c:pt>
                <c:pt idx="306">
                  <c:v>-2.7960301078374528</c:v>
                </c:pt>
                <c:pt idx="307">
                  <c:v>-3.4998632962990399</c:v>
                </c:pt>
                <c:pt idx="308">
                  <c:v>-4.7371754588234154</c:v>
                </c:pt>
                <c:pt idx="309">
                  <c:v>-5.2348887167685092</c:v>
                </c:pt>
                <c:pt idx="310">
                  <c:v>-4.8628170451202379</c:v>
                </c:pt>
                <c:pt idx="311">
                  <c:v>-5.4208316449685725</c:v>
                </c:pt>
                <c:pt idx="312">
                  <c:v>-5.6557200179110936</c:v>
                </c:pt>
                <c:pt idx="313">
                  <c:v>-5.4427356934716897</c:v>
                </c:pt>
                <c:pt idx="314">
                  <c:v>-5.503211317929896</c:v>
                </c:pt>
                <c:pt idx="315">
                  <c:v>-5.8221229574457567</c:v>
                </c:pt>
                <c:pt idx="316">
                  <c:v>-5.7424821794647727</c:v>
                </c:pt>
                <c:pt idx="317">
                  <c:v>-5.63908911143713</c:v>
                </c:pt>
                <c:pt idx="318">
                  <c:v>-5.8661325047676343</c:v>
                </c:pt>
                <c:pt idx="319">
                  <c:v>-5.3459249090145562</c:v>
                </c:pt>
                <c:pt idx="320">
                  <c:v>-4.9279423642799429</c:v>
                </c:pt>
                <c:pt idx="321">
                  <c:v>-5.0130746388505685</c:v>
                </c:pt>
                <c:pt idx="322">
                  <c:v>-5.0510941667058091</c:v>
                </c:pt>
                <c:pt idx="323">
                  <c:v>-4.422970269964793</c:v>
                </c:pt>
                <c:pt idx="324">
                  <c:v>-3.6726939567129762</c:v>
                </c:pt>
                <c:pt idx="325">
                  <c:v>-3.5377861357029872</c:v>
                </c:pt>
                <c:pt idx="326">
                  <c:v>-2.6779283267408118</c:v>
                </c:pt>
                <c:pt idx="327">
                  <c:v>-1.8409828931070393</c:v>
                </c:pt>
                <c:pt idx="328">
                  <c:v>-0.75557676409900409</c:v>
                </c:pt>
                <c:pt idx="329">
                  <c:v>0.34381219174524347</c:v>
                </c:pt>
                <c:pt idx="330">
                  <c:v>1.4994863840758654</c:v>
                </c:pt>
                <c:pt idx="331">
                  <c:v>1.8733664677062194</c:v>
                </c:pt>
                <c:pt idx="332">
                  <c:v>3.256666516419898</c:v>
                </c:pt>
                <c:pt idx="333">
                  <c:v>4.7884041900595093</c:v>
                </c:pt>
                <c:pt idx="334">
                  <c:v>5.5744350466872277</c:v>
                </c:pt>
                <c:pt idx="335">
                  <c:v>6.382595471489509</c:v>
                </c:pt>
                <c:pt idx="336">
                  <c:v>6.7724567088426966</c:v>
                </c:pt>
                <c:pt idx="337">
                  <c:v>7.3984988831547867</c:v>
                </c:pt>
                <c:pt idx="338">
                  <c:v>7.4519589214064865</c:v>
                </c:pt>
                <c:pt idx="339">
                  <c:v>7.8542809473593849</c:v>
                </c:pt>
                <c:pt idx="340">
                  <c:v>7.6967252415639109</c:v>
                </c:pt>
                <c:pt idx="341">
                  <c:v>7.7405950759305853</c:v>
                </c:pt>
                <c:pt idx="342">
                  <c:v>8.008514676825655</c:v>
                </c:pt>
                <c:pt idx="343">
                  <c:v>8.3283472853640035</c:v>
                </c:pt>
                <c:pt idx="344">
                  <c:v>7.3432613906335291</c:v>
                </c:pt>
                <c:pt idx="345">
                  <c:v>6.7679541731002786</c:v>
                </c:pt>
                <c:pt idx="346">
                  <c:v>6.6243991456251337</c:v>
                </c:pt>
                <c:pt idx="347">
                  <c:v>6.0786348825155869</c:v>
                </c:pt>
                <c:pt idx="348">
                  <c:v>5.7695916746148157</c:v>
                </c:pt>
                <c:pt idx="349">
                  <c:v>5.375561978368367</c:v>
                </c:pt>
                <c:pt idx="350">
                  <c:v>5.1549279277673321</c:v>
                </c:pt>
                <c:pt idx="351">
                  <c:v>4.6707504796983557</c:v>
                </c:pt>
                <c:pt idx="352">
                  <c:v>4.1312221747113824</c:v>
                </c:pt>
                <c:pt idx="353">
                  <c:v>3.4995704322314793</c:v>
                </c:pt>
                <c:pt idx="354">
                  <c:v>2.7731926776295381</c:v>
                </c:pt>
                <c:pt idx="355">
                  <c:v>1.9307989619227897</c:v>
                </c:pt>
                <c:pt idx="356">
                  <c:v>1.8866645717419175</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numCache>
            </c:numRef>
          </c:val>
          <c:smooth val="0"/>
          <c:extLst>
            <c:ext xmlns:c16="http://schemas.microsoft.com/office/drawing/2014/chart" uri="{C3380CC4-5D6E-409C-BE32-E72D297353CC}">
              <c16:uniqueId val="{00000001-63BF-4637-8ADC-7174E617514C}"/>
            </c:ext>
          </c:extLst>
        </c:ser>
        <c:ser>
          <c:idx val="4"/>
          <c:order val="2"/>
          <c:tx>
            <c:v>New Orders - Forecast</c:v>
          </c:tx>
          <c:spPr>
            <a:ln w="38100">
              <a:noFill/>
              <a:prstDash val="sysDash"/>
            </a:ln>
          </c:spPr>
          <c:marker>
            <c:symbol val="diamond"/>
            <c:size val="8"/>
            <c:spPr>
              <a:solidFill>
                <a:schemeClr val="tx2"/>
              </a:solidFill>
              <a:ln>
                <a:solidFill>
                  <a:schemeClr val="tx2"/>
                </a:solidFill>
              </a:ln>
            </c:spPr>
          </c:marker>
          <c:cat>
            <c:numRef>
              <c:f>Company!$A$3:$A$1202</c:f>
              <c:numCache>
                <c:formatCode>mmm\-yy</c:formatCode>
                <c:ptCount val="1200"/>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pt idx="429">
                  <c:v>45931</c:v>
                </c:pt>
                <c:pt idx="430">
                  <c:v>45962</c:v>
                </c:pt>
                <c:pt idx="431">
                  <c:v>45992</c:v>
                </c:pt>
                <c:pt idx="432">
                  <c:v>46023</c:v>
                </c:pt>
                <c:pt idx="433">
                  <c:v>46054</c:v>
                </c:pt>
                <c:pt idx="434">
                  <c:v>46082</c:v>
                </c:pt>
                <c:pt idx="435">
                  <c:v>46113</c:v>
                </c:pt>
                <c:pt idx="436">
                  <c:v>46143</c:v>
                </c:pt>
                <c:pt idx="437">
                  <c:v>46174</c:v>
                </c:pt>
                <c:pt idx="438">
                  <c:v>46204</c:v>
                </c:pt>
                <c:pt idx="439">
                  <c:v>46235</c:v>
                </c:pt>
                <c:pt idx="440">
                  <c:v>46266</c:v>
                </c:pt>
                <c:pt idx="441">
                  <c:v>46296</c:v>
                </c:pt>
                <c:pt idx="442">
                  <c:v>46327</c:v>
                </c:pt>
                <c:pt idx="443">
                  <c:v>46357</c:v>
                </c:pt>
                <c:pt idx="444">
                  <c:v>46388</c:v>
                </c:pt>
                <c:pt idx="445">
                  <c:v>46419</c:v>
                </c:pt>
                <c:pt idx="446">
                  <c:v>46447</c:v>
                </c:pt>
                <c:pt idx="447">
                  <c:v>46478</c:v>
                </c:pt>
                <c:pt idx="448">
                  <c:v>46508</c:v>
                </c:pt>
                <c:pt idx="449">
                  <c:v>46539</c:v>
                </c:pt>
                <c:pt idx="450">
                  <c:v>46569</c:v>
                </c:pt>
                <c:pt idx="451">
                  <c:v>46600</c:v>
                </c:pt>
                <c:pt idx="452">
                  <c:v>46631</c:v>
                </c:pt>
                <c:pt idx="453">
                  <c:v>46661</c:v>
                </c:pt>
                <c:pt idx="454">
                  <c:v>46692</c:v>
                </c:pt>
                <c:pt idx="455">
                  <c:v>46722</c:v>
                </c:pt>
                <c:pt idx="456">
                  <c:v>46753</c:v>
                </c:pt>
                <c:pt idx="457">
                  <c:v>46784</c:v>
                </c:pt>
                <c:pt idx="458">
                  <c:v>46813</c:v>
                </c:pt>
                <c:pt idx="459">
                  <c:v>46844</c:v>
                </c:pt>
                <c:pt idx="460">
                  <c:v>46874</c:v>
                </c:pt>
                <c:pt idx="461">
                  <c:v>46905</c:v>
                </c:pt>
                <c:pt idx="462">
                  <c:v>46935</c:v>
                </c:pt>
                <c:pt idx="463">
                  <c:v>46966</c:v>
                </c:pt>
                <c:pt idx="464">
                  <c:v>46997</c:v>
                </c:pt>
                <c:pt idx="465">
                  <c:v>47027</c:v>
                </c:pt>
                <c:pt idx="466">
                  <c:v>47058</c:v>
                </c:pt>
                <c:pt idx="467">
                  <c:v>47088</c:v>
                </c:pt>
                <c:pt idx="468">
                  <c:v>47119</c:v>
                </c:pt>
                <c:pt idx="469">
                  <c:v>47150</c:v>
                </c:pt>
                <c:pt idx="470">
                  <c:v>47178</c:v>
                </c:pt>
                <c:pt idx="471">
                  <c:v>47209</c:v>
                </c:pt>
                <c:pt idx="472">
                  <c:v>47239</c:v>
                </c:pt>
                <c:pt idx="473">
                  <c:v>47270</c:v>
                </c:pt>
                <c:pt idx="474">
                  <c:v>47300</c:v>
                </c:pt>
                <c:pt idx="475">
                  <c:v>47331</c:v>
                </c:pt>
                <c:pt idx="476">
                  <c:v>47362</c:v>
                </c:pt>
                <c:pt idx="477">
                  <c:v>47392</c:v>
                </c:pt>
                <c:pt idx="478">
                  <c:v>47423</c:v>
                </c:pt>
                <c:pt idx="479">
                  <c:v>47453</c:v>
                </c:pt>
                <c:pt idx="480">
                  <c:v>47484</c:v>
                </c:pt>
                <c:pt idx="481">
                  <c:v>47515</c:v>
                </c:pt>
                <c:pt idx="482">
                  <c:v>47543</c:v>
                </c:pt>
                <c:pt idx="483">
                  <c:v>47574</c:v>
                </c:pt>
                <c:pt idx="484">
                  <c:v>47604</c:v>
                </c:pt>
                <c:pt idx="485">
                  <c:v>47635</c:v>
                </c:pt>
                <c:pt idx="486">
                  <c:v>47665</c:v>
                </c:pt>
                <c:pt idx="487">
                  <c:v>47696</c:v>
                </c:pt>
                <c:pt idx="488">
                  <c:v>47727</c:v>
                </c:pt>
                <c:pt idx="489">
                  <c:v>47757</c:v>
                </c:pt>
                <c:pt idx="490">
                  <c:v>47788</c:v>
                </c:pt>
                <c:pt idx="491">
                  <c:v>47818</c:v>
                </c:pt>
                <c:pt idx="492">
                  <c:v>47849</c:v>
                </c:pt>
                <c:pt idx="493">
                  <c:v>47880</c:v>
                </c:pt>
                <c:pt idx="494">
                  <c:v>47908</c:v>
                </c:pt>
                <c:pt idx="495">
                  <c:v>47939</c:v>
                </c:pt>
                <c:pt idx="496">
                  <c:v>47969</c:v>
                </c:pt>
                <c:pt idx="497">
                  <c:v>48000</c:v>
                </c:pt>
                <c:pt idx="498">
                  <c:v>48030</c:v>
                </c:pt>
                <c:pt idx="499">
                  <c:v>48061</c:v>
                </c:pt>
                <c:pt idx="500">
                  <c:v>48092</c:v>
                </c:pt>
                <c:pt idx="501">
                  <c:v>48122</c:v>
                </c:pt>
                <c:pt idx="502">
                  <c:v>48153</c:v>
                </c:pt>
                <c:pt idx="503">
                  <c:v>48183</c:v>
                </c:pt>
                <c:pt idx="504">
                  <c:v>48214</c:v>
                </c:pt>
                <c:pt idx="505">
                  <c:v>48245</c:v>
                </c:pt>
                <c:pt idx="506">
                  <c:v>48274</c:v>
                </c:pt>
                <c:pt idx="507">
                  <c:v>48305</c:v>
                </c:pt>
                <c:pt idx="508">
                  <c:v>48335</c:v>
                </c:pt>
                <c:pt idx="509">
                  <c:v>48366</c:v>
                </c:pt>
                <c:pt idx="510">
                  <c:v>48396</c:v>
                </c:pt>
                <c:pt idx="511">
                  <c:v>48427</c:v>
                </c:pt>
                <c:pt idx="512">
                  <c:v>48458</c:v>
                </c:pt>
                <c:pt idx="513">
                  <c:v>48488</c:v>
                </c:pt>
                <c:pt idx="514">
                  <c:v>48519</c:v>
                </c:pt>
                <c:pt idx="515">
                  <c:v>48549</c:v>
                </c:pt>
                <c:pt idx="516">
                  <c:v>48580</c:v>
                </c:pt>
                <c:pt idx="517">
                  <c:v>48611</c:v>
                </c:pt>
                <c:pt idx="518">
                  <c:v>48639</c:v>
                </c:pt>
                <c:pt idx="519">
                  <c:v>48670</c:v>
                </c:pt>
                <c:pt idx="520">
                  <c:v>48700</c:v>
                </c:pt>
                <c:pt idx="521">
                  <c:v>48731</c:v>
                </c:pt>
                <c:pt idx="522">
                  <c:v>48761</c:v>
                </c:pt>
                <c:pt idx="523">
                  <c:v>48792</c:v>
                </c:pt>
                <c:pt idx="524">
                  <c:v>48823</c:v>
                </c:pt>
                <c:pt idx="525">
                  <c:v>48853</c:v>
                </c:pt>
                <c:pt idx="526">
                  <c:v>48884</c:v>
                </c:pt>
                <c:pt idx="527">
                  <c:v>48914</c:v>
                </c:pt>
                <c:pt idx="528">
                  <c:v>48945</c:v>
                </c:pt>
                <c:pt idx="529">
                  <c:v>48976</c:v>
                </c:pt>
                <c:pt idx="530">
                  <c:v>49004</c:v>
                </c:pt>
                <c:pt idx="531">
                  <c:v>49035</c:v>
                </c:pt>
                <c:pt idx="532">
                  <c:v>49065</c:v>
                </c:pt>
                <c:pt idx="533">
                  <c:v>49096</c:v>
                </c:pt>
                <c:pt idx="534">
                  <c:v>49126</c:v>
                </c:pt>
                <c:pt idx="535">
                  <c:v>49157</c:v>
                </c:pt>
                <c:pt idx="536">
                  <c:v>49188</c:v>
                </c:pt>
                <c:pt idx="537">
                  <c:v>49218</c:v>
                </c:pt>
                <c:pt idx="538">
                  <c:v>49249</c:v>
                </c:pt>
                <c:pt idx="539">
                  <c:v>49279</c:v>
                </c:pt>
                <c:pt idx="540">
                  <c:v>49310</c:v>
                </c:pt>
                <c:pt idx="541">
                  <c:v>49341</c:v>
                </c:pt>
                <c:pt idx="542">
                  <c:v>49369</c:v>
                </c:pt>
                <c:pt idx="543">
                  <c:v>49400</c:v>
                </c:pt>
                <c:pt idx="544">
                  <c:v>49430</c:v>
                </c:pt>
                <c:pt idx="545">
                  <c:v>49461</c:v>
                </c:pt>
                <c:pt idx="546">
                  <c:v>49491</c:v>
                </c:pt>
                <c:pt idx="547">
                  <c:v>49522</c:v>
                </c:pt>
                <c:pt idx="548">
                  <c:v>49553</c:v>
                </c:pt>
                <c:pt idx="549">
                  <c:v>49583</c:v>
                </c:pt>
                <c:pt idx="550">
                  <c:v>49614</c:v>
                </c:pt>
                <c:pt idx="551">
                  <c:v>49644</c:v>
                </c:pt>
                <c:pt idx="552">
                  <c:v>49675</c:v>
                </c:pt>
                <c:pt idx="553">
                  <c:v>49706</c:v>
                </c:pt>
                <c:pt idx="554">
                  <c:v>49735</c:v>
                </c:pt>
                <c:pt idx="555">
                  <c:v>49766</c:v>
                </c:pt>
                <c:pt idx="556">
                  <c:v>49796</c:v>
                </c:pt>
                <c:pt idx="557">
                  <c:v>49827</c:v>
                </c:pt>
                <c:pt idx="558">
                  <c:v>49857</c:v>
                </c:pt>
                <c:pt idx="559">
                  <c:v>49888</c:v>
                </c:pt>
                <c:pt idx="560">
                  <c:v>49919</c:v>
                </c:pt>
                <c:pt idx="561">
                  <c:v>49949</c:v>
                </c:pt>
                <c:pt idx="562">
                  <c:v>49980</c:v>
                </c:pt>
                <c:pt idx="563">
                  <c:v>50010</c:v>
                </c:pt>
                <c:pt idx="564">
                  <c:v>50041</c:v>
                </c:pt>
                <c:pt idx="565">
                  <c:v>50072</c:v>
                </c:pt>
                <c:pt idx="566">
                  <c:v>50100</c:v>
                </c:pt>
                <c:pt idx="567">
                  <c:v>50131</c:v>
                </c:pt>
                <c:pt idx="568">
                  <c:v>50161</c:v>
                </c:pt>
                <c:pt idx="569">
                  <c:v>50192</c:v>
                </c:pt>
                <c:pt idx="570">
                  <c:v>50222</c:v>
                </c:pt>
                <c:pt idx="571">
                  <c:v>50253</c:v>
                </c:pt>
                <c:pt idx="572">
                  <c:v>50284</c:v>
                </c:pt>
                <c:pt idx="573">
                  <c:v>50314</c:v>
                </c:pt>
                <c:pt idx="574">
                  <c:v>50345</c:v>
                </c:pt>
                <c:pt idx="575">
                  <c:v>50375</c:v>
                </c:pt>
                <c:pt idx="576">
                  <c:v>50406</c:v>
                </c:pt>
                <c:pt idx="577">
                  <c:v>50437</c:v>
                </c:pt>
                <c:pt idx="578">
                  <c:v>50465</c:v>
                </c:pt>
                <c:pt idx="579">
                  <c:v>50496</c:v>
                </c:pt>
                <c:pt idx="580">
                  <c:v>50526</c:v>
                </c:pt>
                <c:pt idx="581">
                  <c:v>50557</c:v>
                </c:pt>
                <c:pt idx="582">
                  <c:v>50587</c:v>
                </c:pt>
                <c:pt idx="583">
                  <c:v>50618</c:v>
                </c:pt>
                <c:pt idx="584">
                  <c:v>50649</c:v>
                </c:pt>
                <c:pt idx="585">
                  <c:v>50679</c:v>
                </c:pt>
                <c:pt idx="586">
                  <c:v>50710</c:v>
                </c:pt>
                <c:pt idx="587">
                  <c:v>50740</c:v>
                </c:pt>
                <c:pt idx="588">
                  <c:v>50771</c:v>
                </c:pt>
                <c:pt idx="589">
                  <c:v>50802</c:v>
                </c:pt>
                <c:pt idx="590">
                  <c:v>50830</c:v>
                </c:pt>
                <c:pt idx="591">
                  <c:v>50861</c:v>
                </c:pt>
                <c:pt idx="592">
                  <c:v>50891</c:v>
                </c:pt>
                <c:pt idx="593">
                  <c:v>50922</c:v>
                </c:pt>
                <c:pt idx="594">
                  <c:v>50952</c:v>
                </c:pt>
                <c:pt idx="595">
                  <c:v>50983</c:v>
                </c:pt>
                <c:pt idx="596">
                  <c:v>51014</c:v>
                </c:pt>
                <c:pt idx="597">
                  <c:v>51044</c:v>
                </c:pt>
                <c:pt idx="598">
                  <c:v>51075</c:v>
                </c:pt>
                <c:pt idx="599">
                  <c:v>51105</c:v>
                </c:pt>
                <c:pt idx="600">
                  <c:v>51136</c:v>
                </c:pt>
                <c:pt idx="601">
                  <c:v>51167</c:v>
                </c:pt>
                <c:pt idx="602">
                  <c:v>51196</c:v>
                </c:pt>
                <c:pt idx="603">
                  <c:v>51227</c:v>
                </c:pt>
                <c:pt idx="604">
                  <c:v>51257</c:v>
                </c:pt>
                <c:pt idx="605">
                  <c:v>51288</c:v>
                </c:pt>
                <c:pt idx="606">
                  <c:v>51318</c:v>
                </c:pt>
                <c:pt idx="607">
                  <c:v>51349</c:v>
                </c:pt>
                <c:pt idx="608">
                  <c:v>51380</c:v>
                </c:pt>
                <c:pt idx="609">
                  <c:v>51410</c:v>
                </c:pt>
                <c:pt idx="610">
                  <c:v>51441</c:v>
                </c:pt>
                <c:pt idx="611">
                  <c:v>51471</c:v>
                </c:pt>
                <c:pt idx="612">
                  <c:v>51502</c:v>
                </c:pt>
                <c:pt idx="613">
                  <c:v>51533</c:v>
                </c:pt>
                <c:pt idx="614">
                  <c:v>51561</c:v>
                </c:pt>
                <c:pt idx="615">
                  <c:v>51592</c:v>
                </c:pt>
                <c:pt idx="616">
                  <c:v>51622</c:v>
                </c:pt>
                <c:pt idx="617">
                  <c:v>51653</c:v>
                </c:pt>
                <c:pt idx="618">
                  <c:v>51683</c:v>
                </c:pt>
                <c:pt idx="619">
                  <c:v>51714</c:v>
                </c:pt>
                <c:pt idx="620">
                  <c:v>51745</c:v>
                </c:pt>
                <c:pt idx="621">
                  <c:v>51775</c:v>
                </c:pt>
                <c:pt idx="622">
                  <c:v>51806</c:v>
                </c:pt>
                <c:pt idx="623">
                  <c:v>51836</c:v>
                </c:pt>
                <c:pt idx="624">
                  <c:v>51867</c:v>
                </c:pt>
                <c:pt idx="625">
                  <c:v>51898</c:v>
                </c:pt>
                <c:pt idx="626">
                  <c:v>51926</c:v>
                </c:pt>
                <c:pt idx="627">
                  <c:v>51957</c:v>
                </c:pt>
                <c:pt idx="628">
                  <c:v>51987</c:v>
                </c:pt>
                <c:pt idx="629">
                  <c:v>52018</c:v>
                </c:pt>
                <c:pt idx="630">
                  <c:v>52048</c:v>
                </c:pt>
                <c:pt idx="631">
                  <c:v>52079</c:v>
                </c:pt>
                <c:pt idx="632">
                  <c:v>52110</c:v>
                </c:pt>
                <c:pt idx="633">
                  <c:v>52140</c:v>
                </c:pt>
                <c:pt idx="634">
                  <c:v>52171</c:v>
                </c:pt>
                <c:pt idx="635">
                  <c:v>52201</c:v>
                </c:pt>
                <c:pt idx="636">
                  <c:v>52232</c:v>
                </c:pt>
                <c:pt idx="637">
                  <c:v>52263</c:v>
                </c:pt>
                <c:pt idx="638">
                  <c:v>52291</c:v>
                </c:pt>
                <c:pt idx="639">
                  <c:v>52322</c:v>
                </c:pt>
                <c:pt idx="640">
                  <c:v>52352</c:v>
                </c:pt>
                <c:pt idx="641">
                  <c:v>52383</c:v>
                </c:pt>
                <c:pt idx="642">
                  <c:v>52413</c:v>
                </c:pt>
                <c:pt idx="643">
                  <c:v>52444</c:v>
                </c:pt>
                <c:pt idx="644">
                  <c:v>52475</c:v>
                </c:pt>
                <c:pt idx="645">
                  <c:v>52505</c:v>
                </c:pt>
                <c:pt idx="646">
                  <c:v>52536</c:v>
                </c:pt>
                <c:pt idx="647">
                  <c:v>52566</c:v>
                </c:pt>
                <c:pt idx="648">
                  <c:v>52597</c:v>
                </c:pt>
                <c:pt idx="649">
                  <c:v>52628</c:v>
                </c:pt>
                <c:pt idx="650">
                  <c:v>52657</c:v>
                </c:pt>
                <c:pt idx="651">
                  <c:v>52688</c:v>
                </c:pt>
                <c:pt idx="652">
                  <c:v>52718</c:v>
                </c:pt>
                <c:pt idx="653">
                  <c:v>52749</c:v>
                </c:pt>
                <c:pt idx="654">
                  <c:v>52779</c:v>
                </c:pt>
                <c:pt idx="655">
                  <c:v>52810</c:v>
                </c:pt>
                <c:pt idx="656">
                  <c:v>52841</c:v>
                </c:pt>
                <c:pt idx="657">
                  <c:v>52871</c:v>
                </c:pt>
                <c:pt idx="658">
                  <c:v>52902</c:v>
                </c:pt>
                <c:pt idx="659">
                  <c:v>52932</c:v>
                </c:pt>
                <c:pt idx="660">
                  <c:v>52963</c:v>
                </c:pt>
                <c:pt idx="661">
                  <c:v>52994</c:v>
                </c:pt>
                <c:pt idx="662">
                  <c:v>53022</c:v>
                </c:pt>
                <c:pt idx="663">
                  <c:v>53053</c:v>
                </c:pt>
                <c:pt idx="664">
                  <c:v>53083</c:v>
                </c:pt>
                <c:pt idx="665">
                  <c:v>53114</c:v>
                </c:pt>
                <c:pt idx="666">
                  <c:v>53144</c:v>
                </c:pt>
                <c:pt idx="667">
                  <c:v>53175</c:v>
                </c:pt>
                <c:pt idx="668">
                  <c:v>53206</c:v>
                </c:pt>
                <c:pt idx="669">
                  <c:v>53236</c:v>
                </c:pt>
                <c:pt idx="670">
                  <c:v>53267</c:v>
                </c:pt>
                <c:pt idx="671">
                  <c:v>53297</c:v>
                </c:pt>
                <c:pt idx="672">
                  <c:v>53328</c:v>
                </c:pt>
                <c:pt idx="673">
                  <c:v>53359</c:v>
                </c:pt>
                <c:pt idx="674">
                  <c:v>53387</c:v>
                </c:pt>
                <c:pt idx="675">
                  <c:v>53418</c:v>
                </c:pt>
                <c:pt idx="676">
                  <c:v>53448</c:v>
                </c:pt>
                <c:pt idx="677">
                  <c:v>53479</c:v>
                </c:pt>
                <c:pt idx="678">
                  <c:v>53509</c:v>
                </c:pt>
                <c:pt idx="679">
                  <c:v>53540</c:v>
                </c:pt>
                <c:pt idx="680">
                  <c:v>53571</c:v>
                </c:pt>
                <c:pt idx="681">
                  <c:v>53601</c:v>
                </c:pt>
                <c:pt idx="682">
                  <c:v>53632</c:v>
                </c:pt>
                <c:pt idx="683">
                  <c:v>53662</c:v>
                </c:pt>
                <c:pt idx="684">
                  <c:v>53693</c:v>
                </c:pt>
                <c:pt idx="685">
                  <c:v>53724</c:v>
                </c:pt>
                <c:pt idx="686">
                  <c:v>53752</c:v>
                </c:pt>
                <c:pt idx="687">
                  <c:v>53783</c:v>
                </c:pt>
                <c:pt idx="688">
                  <c:v>53813</c:v>
                </c:pt>
                <c:pt idx="689">
                  <c:v>53844</c:v>
                </c:pt>
                <c:pt idx="690">
                  <c:v>53874</c:v>
                </c:pt>
                <c:pt idx="691">
                  <c:v>53905</c:v>
                </c:pt>
                <c:pt idx="692">
                  <c:v>53936</c:v>
                </c:pt>
                <c:pt idx="693">
                  <c:v>53966</c:v>
                </c:pt>
                <c:pt idx="694">
                  <c:v>53997</c:v>
                </c:pt>
                <c:pt idx="695">
                  <c:v>54027</c:v>
                </c:pt>
                <c:pt idx="696">
                  <c:v>54058</c:v>
                </c:pt>
                <c:pt idx="697">
                  <c:v>54089</c:v>
                </c:pt>
                <c:pt idx="698">
                  <c:v>54118</c:v>
                </c:pt>
                <c:pt idx="699">
                  <c:v>54149</c:v>
                </c:pt>
                <c:pt idx="700">
                  <c:v>54179</c:v>
                </c:pt>
                <c:pt idx="701">
                  <c:v>54210</c:v>
                </c:pt>
                <c:pt idx="702">
                  <c:v>54240</c:v>
                </c:pt>
                <c:pt idx="703">
                  <c:v>54271</c:v>
                </c:pt>
                <c:pt idx="704">
                  <c:v>54302</c:v>
                </c:pt>
                <c:pt idx="705">
                  <c:v>54332</c:v>
                </c:pt>
                <c:pt idx="706">
                  <c:v>54363</c:v>
                </c:pt>
                <c:pt idx="707">
                  <c:v>54393</c:v>
                </c:pt>
                <c:pt idx="708">
                  <c:v>54424</c:v>
                </c:pt>
                <c:pt idx="709">
                  <c:v>54455</c:v>
                </c:pt>
                <c:pt idx="710">
                  <c:v>54483</c:v>
                </c:pt>
                <c:pt idx="711">
                  <c:v>54514</c:v>
                </c:pt>
                <c:pt idx="712">
                  <c:v>54544</c:v>
                </c:pt>
                <c:pt idx="713">
                  <c:v>54575</c:v>
                </c:pt>
                <c:pt idx="714">
                  <c:v>54605</c:v>
                </c:pt>
                <c:pt idx="715">
                  <c:v>54636</c:v>
                </c:pt>
                <c:pt idx="716">
                  <c:v>54667</c:v>
                </c:pt>
                <c:pt idx="717">
                  <c:v>54697</c:v>
                </c:pt>
                <c:pt idx="718">
                  <c:v>54728</c:v>
                </c:pt>
                <c:pt idx="719">
                  <c:v>54758</c:v>
                </c:pt>
                <c:pt idx="720">
                  <c:v>54789</c:v>
                </c:pt>
                <c:pt idx="721">
                  <c:v>54820</c:v>
                </c:pt>
                <c:pt idx="722">
                  <c:v>54848</c:v>
                </c:pt>
                <c:pt idx="723">
                  <c:v>54879</c:v>
                </c:pt>
                <c:pt idx="724">
                  <c:v>54909</c:v>
                </c:pt>
                <c:pt idx="725">
                  <c:v>54940</c:v>
                </c:pt>
                <c:pt idx="726">
                  <c:v>54970</c:v>
                </c:pt>
                <c:pt idx="727">
                  <c:v>55001</c:v>
                </c:pt>
                <c:pt idx="728">
                  <c:v>55032</c:v>
                </c:pt>
                <c:pt idx="729">
                  <c:v>55062</c:v>
                </c:pt>
                <c:pt idx="730">
                  <c:v>55093</c:v>
                </c:pt>
                <c:pt idx="731">
                  <c:v>55123</c:v>
                </c:pt>
                <c:pt idx="732">
                  <c:v>55154</c:v>
                </c:pt>
                <c:pt idx="733">
                  <c:v>55185</c:v>
                </c:pt>
                <c:pt idx="734">
                  <c:v>55213</c:v>
                </c:pt>
                <c:pt idx="735">
                  <c:v>55244</c:v>
                </c:pt>
                <c:pt idx="736">
                  <c:v>55274</c:v>
                </c:pt>
                <c:pt idx="737">
                  <c:v>55305</c:v>
                </c:pt>
                <c:pt idx="738">
                  <c:v>55335</c:v>
                </c:pt>
                <c:pt idx="739">
                  <c:v>55366</c:v>
                </c:pt>
                <c:pt idx="740">
                  <c:v>55397</c:v>
                </c:pt>
                <c:pt idx="741">
                  <c:v>55427</c:v>
                </c:pt>
                <c:pt idx="742">
                  <c:v>55458</c:v>
                </c:pt>
                <c:pt idx="743">
                  <c:v>55488</c:v>
                </c:pt>
                <c:pt idx="744">
                  <c:v>55519</c:v>
                </c:pt>
                <c:pt idx="745">
                  <c:v>55550</c:v>
                </c:pt>
                <c:pt idx="746">
                  <c:v>55579</c:v>
                </c:pt>
                <c:pt idx="747">
                  <c:v>55610</c:v>
                </c:pt>
                <c:pt idx="748">
                  <c:v>55640</c:v>
                </c:pt>
                <c:pt idx="749">
                  <c:v>55671</c:v>
                </c:pt>
                <c:pt idx="750">
                  <c:v>55701</c:v>
                </c:pt>
                <c:pt idx="751">
                  <c:v>55732</c:v>
                </c:pt>
                <c:pt idx="752">
                  <c:v>55763</c:v>
                </c:pt>
                <c:pt idx="753">
                  <c:v>55793</c:v>
                </c:pt>
                <c:pt idx="754">
                  <c:v>55824</c:v>
                </c:pt>
                <c:pt idx="755">
                  <c:v>55854</c:v>
                </c:pt>
                <c:pt idx="756">
                  <c:v>55885</c:v>
                </c:pt>
                <c:pt idx="757">
                  <c:v>55916</c:v>
                </c:pt>
                <c:pt idx="758">
                  <c:v>55944</c:v>
                </c:pt>
                <c:pt idx="759">
                  <c:v>55975</c:v>
                </c:pt>
                <c:pt idx="760">
                  <c:v>56005</c:v>
                </c:pt>
                <c:pt idx="761">
                  <c:v>56036</c:v>
                </c:pt>
                <c:pt idx="762">
                  <c:v>56066</c:v>
                </c:pt>
                <c:pt idx="763">
                  <c:v>56097</c:v>
                </c:pt>
                <c:pt idx="764">
                  <c:v>56128</c:v>
                </c:pt>
                <c:pt idx="765">
                  <c:v>56158</c:v>
                </c:pt>
                <c:pt idx="766">
                  <c:v>56189</c:v>
                </c:pt>
                <c:pt idx="767">
                  <c:v>56219</c:v>
                </c:pt>
                <c:pt idx="768">
                  <c:v>56250</c:v>
                </c:pt>
                <c:pt idx="769">
                  <c:v>56281</c:v>
                </c:pt>
                <c:pt idx="770">
                  <c:v>56309</c:v>
                </c:pt>
                <c:pt idx="771">
                  <c:v>56340</c:v>
                </c:pt>
                <c:pt idx="772">
                  <c:v>56370</c:v>
                </c:pt>
                <c:pt idx="773">
                  <c:v>56401</c:v>
                </c:pt>
                <c:pt idx="774">
                  <c:v>56431</c:v>
                </c:pt>
                <c:pt idx="775">
                  <c:v>56462</c:v>
                </c:pt>
                <c:pt idx="776">
                  <c:v>56493</c:v>
                </c:pt>
                <c:pt idx="777">
                  <c:v>56523</c:v>
                </c:pt>
                <c:pt idx="778">
                  <c:v>56554</c:v>
                </c:pt>
                <c:pt idx="779">
                  <c:v>56584</c:v>
                </c:pt>
                <c:pt idx="780">
                  <c:v>56615</c:v>
                </c:pt>
                <c:pt idx="781">
                  <c:v>56646</c:v>
                </c:pt>
                <c:pt idx="782">
                  <c:v>56674</c:v>
                </c:pt>
                <c:pt idx="783">
                  <c:v>56705</c:v>
                </c:pt>
                <c:pt idx="784">
                  <c:v>56735</c:v>
                </c:pt>
                <c:pt idx="785">
                  <c:v>56766</c:v>
                </c:pt>
                <c:pt idx="786">
                  <c:v>56796</c:v>
                </c:pt>
                <c:pt idx="787">
                  <c:v>56827</c:v>
                </c:pt>
                <c:pt idx="788">
                  <c:v>56858</c:v>
                </c:pt>
                <c:pt idx="789">
                  <c:v>56888</c:v>
                </c:pt>
                <c:pt idx="790">
                  <c:v>56919</c:v>
                </c:pt>
                <c:pt idx="791">
                  <c:v>56949</c:v>
                </c:pt>
                <c:pt idx="792">
                  <c:v>56980</c:v>
                </c:pt>
                <c:pt idx="793">
                  <c:v>57011</c:v>
                </c:pt>
                <c:pt idx="794">
                  <c:v>57040</c:v>
                </c:pt>
                <c:pt idx="795">
                  <c:v>57071</c:v>
                </c:pt>
                <c:pt idx="796">
                  <c:v>57101</c:v>
                </c:pt>
                <c:pt idx="797">
                  <c:v>57132</c:v>
                </c:pt>
                <c:pt idx="798">
                  <c:v>57162</c:v>
                </c:pt>
                <c:pt idx="799">
                  <c:v>57193</c:v>
                </c:pt>
                <c:pt idx="800">
                  <c:v>57224</c:v>
                </c:pt>
                <c:pt idx="801">
                  <c:v>57254</c:v>
                </c:pt>
                <c:pt idx="802">
                  <c:v>57285</c:v>
                </c:pt>
                <c:pt idx="803">
                  <c:v>57315</c:v>
                </c:pt>
                <c:pt idx="804">
                  <c:v>57346</c:v>
                </c:pt>
                <c:pt idx="805">
                  <c:v>57377</c:v>
                </c:pt>
                <c:pt idx="806">
                  <c:v>57405</c:v>
                </c:pt>
                <c:pt idx="807">
                  <c:v>57436</c:v>
                </c:pt>
                <c:pt idx="808">
                  <c:v>57466</c:v>
                </c:pt>
                <c:pt idx="809">
                  <c:v>57497</c:v>
                </c:pt>
                <c:pt idx="810">
                  <c:v>57527</c:v>
                </c:pt>
                <c:pt idx="811">
                  <c:v>57558</c:v>
                </c:pt>
                <c:pt idx="812">
                  <c:v>57589</c:v>
                </c:pt>
                <c:pt idx="813">
                  <c:v>57619</c:v>
                </c:pt>
                <c:pt idx="814">
                  <c:v>57650</c:v>
                </c:pt>
                <c:pt idx="815">
                  <c:v>57680</c:v>
                </c:pt>
                <c:pt idx="816">
                  <c:v>57711</c:v>
                </c:pt>
                <c:pt idx="817">
                  <c:v>57742</c:v>
                </c:pt>
                <c:pt idx="818">
                  <c:v>57770</c:v>
                </c:pt>
                <c:pt idx="819">
                  <c:v>57801</c:v>
                </c:pt>
                <c:pt idx="820">
                  <c:v>57831</c:v>
                </c:pt>
                <c:pt idx="821">
                  <c:v>57862</c:v>
                </c:pt>
                <c:pt idx="822">
                  <c:v>57892</c:v>
                </c:pt>
                <c:pt idx="823">
                  <c:v>57923</c:v>
                </c:pt>
                <c:pt idx="824">
                  <c:v>57954</c:v>
                </c:pt>
                <c:pt idx="825">
                  <c:v>57984</c:v>
                </c:pt>
                <c:pt idx="826">
                  <c:v>58015</c:v>
                </c:pt>
                <c:pt idx="827">
                  <c:v>58045</c:v>
                </c:pt>
                <c:pt idx="828">
                  <c:v>58076</c:v>
                </c:pt>
                <c:pt idx="829">
                  <c:v>58107</c:v>
                </c:pt>
                <c:pt idx="830">
                  <c:v>58135</c:v>
                </c:pt>
                <c:pt idx="831">
                  <c:v>58166</c:v>
                </c:pt>
                <c:pt idx="832">
                  <c:v>58196</c:v>
                </c:pt>
                <c:pt idx="833">
                  <c:v>58227</c:v>
                </c:pt>
                <c:pt idx="834">
                  <c:v>58257</c:v>
                </c:pt>
                <c:pt idx="835">
                  <c:v>58288</c:v>
                </c:pt>
                <c:pt idx="836">
                  <c:v>58319</c:v>
                </c:pt>
                <c:pt idx="837">
                  <c:v>58349</c:v>
                </c:pt>
                <c:pt idx="838">
                  <c:v>58380</c:v>
                </c:pt>
                <c:pt idx="839">
                  <c:v>58410</c:v>
                </c:pt>
                <c:pt idx="840">
                  <c:v>58441</c:v>
                </c:pt>
                <c:pt idx="841">
                  <c:v>58472</c:v>
                </c:pt>
                <c:pt idx="842">
                  <c:v>58501</c:v>
                </c:pt>
                <c:pt idx="843">
                  <c:v>58532</c:v>
                </c:pt>
                <c:pt idx="844">
                  <c:v>58562</c:v>
                </c:pt>
                <c:pt idx="845">
                  <c:v>58593</c:v>
                </c:pt>
                <c:pt idx="846">
                  <c:v>58623</c:v>
                </c:pt>
                <c:pt idx="847">
                  <c:v>58654</c:v>
                </c:pt>
                <c:pt idx="848">
                  <c:v>58685</c:v>
                </c:pt>
                <c:pt idx="849">
                  <c:v>58715</c:v>
                </c:pt>
                <c:pt idx="850">
                  <c:v>58746</c:v>
                </c:pt>
                <c:pt idx="851">
                  <c:v>58776</c:v>
                </c:pt>
                <c:pt idx="852">
                  <c:v>58807</c:v>
                </c:pt>
                <c:pt idx="853">
                  <c:v>58838</c:v>
                </c:pt>
                <c:pt idx="854">
                  <c:v>58866</c:v>
                </c:pt>
                <c:pt idx="855">
                  <c:v>58897</c:v>
                </c:pt>
                <c:pt idx="856">
                  <c:v>58927</c:v>
                </c:pt>
                <c:pt idx="857">
                  <c:v>58958</c:v>
                </c:pt>
                <c:pt idx="858">
                  <c:v>58988</c:v>
                </c:pt>
                <c:pt idx="859">
                  <c:v>59019</c:v>
                </c:pt>
                <c:pt idx="860">
                  <c:v>59050</c:v>
                </c:pt>
                <c:pt idx="861">
                  <c:v>59080</c:v>
                </c:pt>
                <c:pt idx="862">
                  <c:v>59111</c:v>
                </c:pt>
                <c:pt idx="863">
                  <c:v>59141</c:v>
                </c:pt>
                <c:pt idx="864">
                  <c:v>59172</c:v>
                </c:pt>
                <c:pt idx="865">
                  <c:v>59203</c:v>
                </c:pt>
                <c:pt idx="866">
                  <c:v>59231</c:v>
                </c:pt>
                <c:pt idx="867">
                  <c:v>59262</c:v>
                </c:pt>
                <c:pt idx="868">
                  <c:v>59292</c:v>
                </c:pt>
                <c:pt idx="869">
                  <c:v>59323</c:v>
                </c:pt>
                <c:pt idx="870">
                  <c:v>59353</c:v>
                </c:pt>
                <c:pt idx="871">
                  <c:v>59384</c:v>
                </c:pt>
                <c:pt idx="872">
                  <c:v>59415</c:v>
                </c:pt>
                <c:pt idx="873">
                  <c:v>59445</c:v>
                </c:pt>
                <c:pt idx="874">
                  <c:v>59476</c:v>
                </c:pt>
                <c:pt idx="875">
                  <c:v>59506</c:v>
                </c:pt>
                <c:pt idx="876">
                  <c:v>59537</c:v>
                </c:pt>
                <c:pt idx="877">
                  <c:v>59568</c:v>
                </c:pt>
                <c:pt idx="878">
                  <c:v>59596</c:v>
                </c:pt>
                <c:pt idx="879">
                  <c:v>59627</c:v>
                </c:pt>
                <c:pt idx="880">
                  <c:v>59657</c:v>
                </c:pt>
                <c:pt idx="881">
                  <c:v>59688</c:v>
                </c:pt>
                <c:pt idx="882">
                  <c:v>59718</c:v>
                </c:pt>
                <c:pt idx="883">
                  <c:v>59749</c:v>
                </c:pt>
                <c:pt idx="884">
                  <c:v>59780</c:v>
                </c:pt>
                <c:pt idx="885">
                  <c:v>59810</c:v>
                </c:pt>
                <c:pt idx="886">
                  <c:v>59841</c:v>
                </c:pt>
                <c:pt idx="887">
                  <c:v>59871</c:v>
                </c:pt>
                <c:pt idx="888">
                  <c:v>59902</c:v>
                </c:pt>
                <c:pt idx="889">
                  <c:v>59933</c:v>
                </c:pt>
                <c:pt idx="890">
                  <c:v>59962</c:v>
                </c:pt>
                <c:pt idx="891">
                  <c:v>59993</c:v>
                </c:pt>
                <c:pt idx="892">
                  <c:v>60023</c:v>
                </c:pt>
                <c:pt idx="893">
                  <c:v>60054</c:v>
                </c:pt>
                <c:pt idx="894">
                  <c:v>60084</c:v>
                </c:pt>
                <c:pt idx="895">
                  <c:v>60115</c:v>
                </c:pt>
                <c:pt idx="896">
                  <c:v>60146</c:v>
                </c:pt>
                <c:pt idx="897">
                  <c:v>60176</c:v>
                </c:pt>
                <c:pt idx="898">
                  <c:v>60207</c:v>
                </c:pt>
                <c:pt idx="899">
                  <c:v>60237</c:v>
                </c:pt>
                <c:pt idx="900">
                  <c:v>60268</c:v>
                </c:pt>
                <c:pt idx="901">
                  <c:v>60299</c:v>
                </c:pt>
                <c:pt idx="902">
                  <c:v>60327</c:v>
                </c:pt>
                <c:pt idx="903">
                  <c:v>60358</c:v>
                </c:pt>
                <c:pt idx="904">
                  <c:v>60388</c:v>
                </c:pt>
                <c:pt idx="905">
                  <c:v>60419</c:v>
                </c:pt>
                <c:pt idx="906">
                  <c:v>60449</c:v>
                </c:pt>
                <c:pt idx="907">
                  <c:v>60480</c:v>
                </c:pt>
                <c:pt idx="908">
                  <c:v>60511</c:v>
                </c:pt>
                <c:pt idx="909">
                  <c:v>60541</c:v>
                </c:pt>
                <c:pt idx="910">
                  <c:v>60572</c:v>
                </c:pt>
                <c:pt idx="911">
                  <c:v>60602</c:v>
                </c:pt>
                <c:pt idx="912">
                  <c:v>60633</c:v>
                </c:pt>
                <c:pt idx="913">
                  <c:v>60664</c:v>
                </c:pt>
                <c:pt idx="914">
                  <c:v>60692</c:v>
                </c:pt>
                <c:pt idx="915">
                  <c:v>60723</c:v>
                </c:pt>
                <c:pt idx="916">
                  <c:v>60753</c:v>
                </c:pt>
                <c:pt idx="917">
                  <c:v>60784</c:v>
                </c:pt>
                <c:pt idx="918">
                  <c:v>60814</c:v>
                </c:pt>
                <c:pt idx="919">
                  <c:v>60845</c:v>
                </c:pt>
                <c:pt idx="920">
                  <c:v>60876</c:v>
                </c:pt>
                <c:pt idx="921">
                  <c:v>60906</c:v>
                </c:pt>
                <c:pt idx="922">
                  <c:v>60937</c:v>
                </c:pt>
                <c:pt idx="923">
                  <c:v>60967</c:v>
                </c:pt>
                <c:pt idx="924">
                  <c:v>60998</c:v>
                </c:pt>
                <c:pt idx="925">
                  <c:v>61029</c:v>
                </c:pt>
                <c:pt idx="926">
                  <c:v>61057</c:v>
                </c:pt>
                <c:pt idx="927">
                  <c:v>61088</c:v>
                </c:pt>
                <c:pt idx="928">
                  <c:v>61118</c:v>
                </c:pt>
                <c:pt idx="929">
                  <c:v>61149</c:v>
                </c:pt>
                <c:pt idx="930">
                  <c:v>61179</c:v>
                </c:pt>
                <c:pt idx="931">
                  <c:v>61210</c:v>
                </c:pt>
                <c:pt idx="932">
                  <c:v>61241</c:v>
                </c:pt>
                <c:pt idx="933">
                  <c:v>61271</c:v>
                </c:pt>
                <c:pt idx="934">
                  <c:v>61302</c:v>
                </c:pt>
                <c:pt idx="935">
                  <c:v>61332</c:v>
                </c:pt>
                <c:pt idx="936">
                  <c:v>61363</c:v>
                </c:pt>
                <c:pt idx="937">
                  <c:v>61394</c:v>
                </c:pt>
                <c:pt idx="938">
                  <c:v>61423</c:v>
                </c:pt>
                <c:pt idx="939">
                  <c:v>61454</c:v>
                </c:pt>
                <c:pt idx="940">
                  <c:v>61484</c:v>
                </c:pt>
                <c:pt idx="941">
                  <c:v>61515</c:v>
                </c:pt>
                <c:pt idx="942">
                  <c:v>61545</c:v>
                </c:pt>
                <c:pt idx="943">
                  <c:v>61576</c:v>
                </c:pt>
                <c:pt idx="944">
                  <c:v>61607</c:v>
                </c:pt>
                <c:pt idx="945">
                  <c:v>61637</c:v>
                </c:pt>
                <c:pt idx="946">
                  <c:v>61668</c:v>
                </c:pt>
                <c:pt idx="947">
                  <c:v>61698</c:v>
                </c:pt>
                <c:pt idx="948">
                  <c:v>61729</c:v>
                </c:pt>
                <c:pt idx="949">
                  <c:v>61760</c:v>
                </c:pt>
                <c:pt idx="950">
                  <c:v>61788</c:v>
                </c:pt>
                <c:pt idx="951">
                  <c:v>61819</c:v>
                </c:pt>
                <c:pt idx="952">
                  <c:v>61849</c:v>
                </c:pt>
                <c:pt idx="953">
                  <c:v>61880</c:v>
                </c:pt>
                <c:pt idx="954">
                  <c:v>61910</c:v>
                </c:pt>
                <c:pt idx="955">
                  <c:v>61941</c:v>
                </c:pt>
                <c:pt idx="956">
                  <c:v>61972</c:v>
                </c:pt>
                <c:pt idx="957">
                  <c:v>62002</c:v>
                </c:pt>
                <c:pt idx="958">
                  <c:v>62033</c:v>
                </c:pt>
                <c:pt idx="959">
                  <c:v>62063</c:v>
                </c:pt>
                <c:pt idx="960">
                  <c:v>62094</c:v>
                </c:pt>
                <c:pt idx="961">
                  <c:v>62125</c:v>
                </c:pt>
                <c:pt idx="962">
                  <c:v>62153</c:v>
                </c:pt>
                <c:pt idx="963">
                  <c:v>62184</c:v>
                </c:pt>
                <c:pt idx="964">
                  <c:v>62214</c:v>
                </c:pt>
                <c:pt idx="965">
                  <c:v>62245</c:v>
                </c:pt>
                <c:pt idx="966">
                  <c:v>62275</c:v>
                </c:pt>
                <c:pt idx="967">
                  <c:v>62306</c:v>
                </c:pt>
                <c:pt idx="968">
                  <c:v>62337</c:v>
                </c:pt>
                <c:pt idx="969">
                  <c:v>62367</c:v>
                </c:pt>
                <c:pt idx="970">
                  <c:v>62398</c:v>
                </c:pt>
                <c:pt idx="971">
                  <c:v>62428</c:v>
                </c:pt>
                <c:pt idx="972">
                  <c:v>62459</c:v>
                </c:pt>
                <c:pt idx="973">
                  <c:v>62490</c:v>
                </c:pt>
                <c:pt idx="974">
                  <c:v>62518</c:v>
                </c:pt>
                <c:pt idx="975">
                  <c:v>62549</c:v>
                </c:pt>
                <c:pt idx="976">
                  <c:v>62579</c:v>
                </c:pt>
                <c:pt idx="977">
                  <c:v>62610</c:v>
                </c:pt>
                <c:pt idx="978">
                  <c:v>62640</c:v>
                </c:pt>
                <c:pt idx="979">
                  <c:v>62671</c:v>
                </c:pt>
                <c:pt idx="980">
                  <c:v>62702</c:v>
                </c:pt>
                <c:pt idx="981">
                  <c:v>62732</c:v>
                </c:pt>
                <c:pt idx="982">
                  <c:v>62763</c:v>
                </c:pt>
                <c:pt idx="983">
                  <c:v>62793</c:v>
                </c:pt>
                <c:pt idx="984">
                  <c:v>62824</c:v>
                </c:pt>
                <c:pt idx="985">
                  <c:v>62855</c:v>
                </c:pt>
                <c:pt idx="986">
                  <c:v>62884</c:v>
                </c:pt>
                <c:pt idx="987">
                  <c:v>62915</c:v>
                </c:pt>
                <c:pt idx="988">
                  <c:v>62945</c:v>
                </c:pt>
                <c:pt idx="989">
                  <c:v>62976</c:v>
                </c:pt>
                <c:pt idx="990">
                  <c:v>63006</c:v>
                </c:pt>
                <c:pt idx="991">
                  <c:v>63037</c:v>
                </c:pt>
                <c:pt idx="992">
                  <c:v>63068</c:v>
                </c:pt>
                <c:pt idx="993">
                  <c:v>63098</c:v>
                </c:pt>
                <c:pt idx="994">
                  <c:v>63129</c:v>
                </c:pt>
                <c:pt idx="995">
                  <c:v>63159</c:v>
                </c:pt>
                <c:pt idx="996">
                  <c:v>63190</c:v>
                </c:pt>
                <c:pt idx="997">
                  <c:v>63221</c:v>
                </c:pt>
                <c:pt idx="998">
                  <c:v>63249</c:v>
                </c:pt>
                <c:pt idx="999">
                  <c:v>63280</c:v>
                </c:pt>
                <c:pt idx="1000">
                  <c:v>63310</c:v>
                </c:pt>
                <c:pt idx="1001">
                  <c:v>63341</c:v>
                </c:pt>
                <c:pt idx="1002">
                  <c:v>63371</c:v>
                </c:pt>
                <c:pt idx="1003">
                  <c:v>63402</c:v>
                </c:pt>
                <c:pt idx="1004">
                  <c:v>63433</c:v>
                </c:pt>
                <c:pt idx="1005">
                  <c:v>63463</c:v>
                </c:pt>
                <c:pt idx="1006">
                  <c:v>63494</c:v>
                </c:pt>
                <c:pt idx="1007">
                  <c:v>63524</c:v>
                </c:pt>
                <c:pt idx="1008">
                  <c:v>63555</c:v>
                </c:pt>
                <c:pt idx="1009">
                  <c:v>63586</c:v>
                </c:pt>
                <c:pt idx="1010">
                  <c:v>63614</c:v>
                </c:pt>
                <c:pt idx="1011">
                  <c:v>63645</c:v>
                </c:pt>
                <c:pt idx="1012">
                  <c:v>63675</c:v>
                </c:pt>
                <c:pt idx="1013">
                  <c:v>63706</c:v>
                </c:pt>
                <c:pt idx="1014">
                  <c:v>63736</c:v>
                </c:pt>
                <c:pt idx="1015">
                  <c:v>63767</c:v>
                </c:pt>
                <c:pt idx="1016">
                  <c:v>63798</c:v>
                </c:pt>
                <c:pt idx="1017">
                  <c:v>63828</c:v>
                </c:pt>
                <c:pt idx="1018">
                  <c:v>63859</c:v>
                </c:pt>
                <c:pt idx="1019">
                  <c:v>63889</c:v>
                </c:pt>
                <c:pt idx="1020">
                  <c:v>63920</c:v>
                </c:pt>
                <c:pt idx="1021">
                  <c:v>63951</c:v>
                </c:pt>
                <c:pt idx="1022">
                  <c:v>63979</c:v>
                </c:pt>
                <c:pt idx="1023">
                  <c:v>64010</c:v>
                </c:pt>
                <c:pt idx="1024">
                  <c:v>64040</c:v>
                </c:pt>
                <c:pt idx="1025">
                  <c:v>64071</c:v>
                </c:pt>
                <c:pt idx="1026">
                  <c:v>64101</c:v>
                </c:pt>
                <c:pt idx="1027">
                  <c:v>64132</c:v>
                </c:pt>
                <c:pt idx="1028">
                  <c:v>64163</c:v>
                </c:pt>
                <c:pt idx="1029">
                  <c:v>64193</c:v>
                </c:pt>
                <c:pt idx="1030">
                  <c:v>64224</c:v>
                </c:pt>
                <c:pt idx="1031">
                  <c:v>64254</c:v>
                </c:pt>
                <c:pt idx="1032">
                  <c:v>64285</c:v>
                </c:pt>
                <c:pt idx="1033">
                  <c:v>64316</c:v>
                </c:pt>
                <c:pt idx="1034">
                  <c:v>64345</c:v>
                </c:pt>
                <c:pt idx="1035">
                  <c:v>64376</c:v>
                </c:pt>
                <c:pt idx="1036">
                  <c:v>64406</c:v>
                </c:pt>
                <c:pt idx="1037">
                  <c:v>64437</c:v>
                </c:pt>
                <c:pt idx="1038">
                  <c:v>64467</c:v>
                </c:pt>
                <c:pt idx="1039">
                  <c:v>64498</c:v>
                </c:pt>
                <c:pt idx="1040">
                  <c:v>64529</c:v>
                </c:pt>
                <c:pt idx="1041">
                  <c:v>64559</c:v>
                </c:pt>
                <c:pt idx="1042">
                  <c:v>64590</c:v>
                </c:pt>
                <c:pt idx="1043">
                  <c:v>64620</c:v>
                </c:pt>
                <c:pt idx="1044">
                  <c:v>64651</c:v>
                </c:pt>
                <c:pt idx="1045">
                  <c:v>64682</c:v>
                </c:pt>
                <c:pt idx="1046">
                  <c:v>64710</c:v>
                </c:pt>
                <c:pt idx="1047">
                  <c:v>64741</c:v>
                </c:pt>
                <c:pt idx="1048">
                  <c:v>64771</c:v>
                </c:pt>
                <c:pt idx="1049">
                  <c:v>64802</c:v>
                </c:pt>
                <c:pt idx="1050">
                  <c:v>64832</c:v>
                </c:pt>
                <c:pt idx="1051">
                  <c:v>64863</c:v>
                </c:pt>
                <c:pt idx="1052">
                  <c:v>64894</c:v>
                </c:pt>
                <c:pt idx="1053">
                  <c:v>64924</c:v>
                </c:pt>
                <c:pt idx="1054">
                  <c:v>64955</c:v>
                </c:pt>
                <c:pt idx="1055">
                  <c:v>64985</c:v>
                </c:pt>
                <c:pt idx="1056">
                  <c:v>65016</c:v>
                </c:pt>
                <c:pt idx="1057">
                  <c:v>65047</c:v>
                </c:pt>
                <c:pt idx="1058">
                  <c:v>65075</c:v>
                </c:pt>
                <c:pt idx="1059">
                  <c:v>65106</c:v>
                </c:pt>
                <c:pt idx="1060">
                  <c:v>65136</c:v>
                </c:pt>
                <c:pt idx="1061">
                  <c:v>65167</c:v>
                </c:pt>
                <c:pt idx="1062">
                  <c:v>65197</c:v>
                </c:pt>
                <c:pt idx="1063">
                  <c:v>65228</c:v>
                </c:pt>
                <c:pt idx="1064">
                  <c:v>65259</c:v>
                </c:pt>
                <c:pt idx="1065">
                  <c:v>65289</c:v>
                </c:pt>
                <c:pt idx="1066">
                  <c:v>65320</c:v>
                </c:pt>
                <c:pt idx="1067">
                  <c:v>65350</c:v>
                </c:pt>
                <c:pt idx="1068">
                  <c:v>65381</c:v>
                </c:pt>
                <c:pt idx="1069">
                  <c:v>65412</c:v>
                </c:pt>
                <c:pt idx="1070">
                  <c:v>65440</c:v>
                </c:pt>
                <c:pt idx="1071">
                  <c:v>65471</c:v>
                </c:pt>
                <c:pt idx="1072">
                  <c:v>65501</c:v>
                </c:pt>
                <c:pt idx="1073">
                  <c:v>65532</c:v>
                </c:pt>
                <c:pt idx="1074">
                  <c:v>65562</c:v>
                </c:pt>
                <c:pt idx="1075">
                  <c:v>65593</c:v>
                </c:pt>
                <c:pt idx="1076">
                  <c:v>65624</c:v>
                </c:pt>
                <c:pt idx="1077">
                  <c:v>65654</c:v>
                </c:pt>
                <c:pt idx="1078">
                  <c:v>65685</c:v>
                </c:pt>
                <c:pt idx="1079">
                  <c:v>65715</c:v>
                </c:pt>
                <c:pt idx="1080">
                  <c:v>65746</c:v>
                </c:pt>
                <c:pt idx="1081">
                  <c:v>65777</c:v>
                </c:pt>
                <c:pt idx="1082">
                  <c:v>65806</c:v>
                </c:pt>
                <c:pt idx="1083">
                  <c:v>65837</c:v>
                </c:pt>
                <c:pt idx="1084">
                  <c:v>65867</c:v>
                </c:pt>
                <c:pt idx="1085">
                  <c:v>65898</c:v>
                </c:pt>
                <c:pt idx="1086">
                  <c:v>65928</c:v>
                </c:pt>
                <c:pt idx="1087">
                  <c:v>65959</c:v>
                </c:pt>
                <c:pt idx="1088">
                  <c:v>65990</c:v>
                </c:pt>
                <c:pt idx="1089">
                  <c:v>66020</c:v>
                </c:pt>
                <c:pt idx="1090">
                  <c:v>66051</c:v>
                </c:pt>
                <c:pt idx="1091">
                  <c:v>66081</c:v>
                </c:pt>
                <c:pt idx="1092">
                  <c:v>66112</c:v>
                </c:pt>
                <c:pt idx="1093">
                  <c:v>66143</c:v>
                </c:pt>
                <c:pt idx="1094">
                  <c:v>66171</c:v>
                </c:pt>
                <c:pt idx="1095">
                  <c:v>66202</c:v>
                </c:pt>
                <c:pt idx="1096">
                  <c:v>66232</c:v>
                </c:pt>
                <c:pt idx="1097">
                  <c:v>66263</c:v>
                </c:pt>
                <c:pt idx="1098">
                  <c:v>66293</c:v>
                </c:pt>
                <c:pt idx="1099">
                  <c:v>66324</c:v>
                </c:pt>
                <c:pt idx="1100">
                  <c:v>66355</c:v>
                </c:pt>
                <c:pt idx="1101">
                  <c:v>66385</c:v>
                </c:pt>
                <c:pt idx="1102">
                  <c:v>66416</c:v>
                </c:pt>
                <c:pt idx="1103">
                  <c:v>66446</c:v>
                </c:pt>
                <c:pt idx="1104">
                  <c:v>66477</c:v>
                </c:pt>
                <c:pt idx="1105">
                  <c:v>66508</c:v>
                </c:pt>
                <c:pt idx="1106">
                  <c:v>66536</c:v>
                </c:pt>
                <c:pt idx="1107">
                  <c:v>66567</c:v>
                </c:pt>
                <c:pt idx="1108">
                  <c:v>66597</c:v>
                </c:pt>
                <c:pt idx="1109">
                  <c:v>66628</c:v>
                </c:pt>
                <c:pt idx="1110">
                  <c:v>66658</c:v>
                </c:pt>
                <c:pt idx="1111">
                  <c:v>66689</c:v>
                </c:pt>
                <c:pt idx="1112">
                  <c:v>66720</c:v>
                </c:pt>
                <c:pt idx="1113">
                  <c:v>66750</c:v>
                </c:pt>
                <c:pt idx="1114">
                  <c:v>66781</c:v>
                </c:pt>
                <c:pt idx="1115">
                  <c:v>66811</c:v>
                </c:pt>
                <c:pt idx="1116">
                  <c:v>66842</c:v>
                </c:pt>
                <c:pt idx="1117">
                  <c:v>66873</c:v>
                </c:pt>
                <c:pt idx="1118">
                  <c:v>66901</c:v>
                </c:pt>
                <c:pt idx="1119">
                  <c:v>66932</c:v>
                </c:pt>
                <c:pt idx="1120">
                  <c:v>66962</c:v>
                </c:pt>
                <c:pt idx="1121">
                  <c:v>66993</c:v>
                </c:pt>
                <c:pt idx="1122">
                  <c:v>67023</c:v>
                </c:pt>
                <c:pt idx="1123">
                  <c:v>67054</c:v>
                </c:pt>
                <c:pt idx="1124">
                  <c:v>67085</c:v>
                </c:pt>
                <c:pt idx="1125">
                  <c:v>67115</c:v>
                </c:pt>
                <c:pt idx="1126">
                  <c:v>67146</c:v>
                </c:pt>
                <c:pt idx="1127">
                  <c:v>67176</c:v>
                </c:pt>
                <c:pt idx="1128">
                  <c:v>67207</c:v>
                </c:pt>
                <c:pt idx="1129">
                  <c:v>67238</c:v>
                </c:pt>
                <c:pt idx="1130">
                  <c:v>67267</c:v>
                </c:pt>
                <c:pt idx="1131">
                  <c:v>67298</c:v>
                </c:pt>
                <c:pt idx="1132">
                  <c:v>67328</c:v>
                </c:pt>
                <c:pt idx="1133">
                  <c:v>67359</c:v>
                </c:pt>
                <c:pt idx="1134">
                  <c:v>67389</c:v>
                </c:pt>
                <c:pt idx="1135">
                  <c:v>67420</c:v>
                </c:pt>
                <c:pt idx="1136">
                  <c:v>67451</c:v>
                </c:pt>
                <c:pt idx="1137">
                  <c:v>67481</c:v>
                </c:pt>
                <c:pt idx="1138">
                  <c:v>67512</c:v>
                </c:pt>
                <c:pt idx="1139">
                  <c:v>67542</c:v>
                </c:pt>
                <c:pt idx="1140">
                  <c:v>67573</c:v>
                </c:pt>
                <c:pt idx="1141">
                  <c:v>67604</c:v>
                </c:pt>
                <c:pt idx="1142">
                  <c:v>67632</c:v>
                </c:pt>
                <c:pt idx="1143">
                  <c:v>67663</c:v>
                </c:pt>
                <c:pt idx="1144">
                  <c:v>67693</c:v>
                </c:pt>
                <c:pt idx="1145">
                  <c:v>67724</c:v>
                </c:pt>
                <c:pt idx="1146">
                  <c:v>67754</c:v>
                </c:pt>
                <c:pt idx="1147">
                  <c:v>67785</c:v>
                </c:pt>
                <c:pt idx="1148">
                  <c:v>67816</c:v>
                </c:pt>
                <c:pt idx="1149">
                  <c:v>67846</c:v>
                </c:pt>
                <c:pt idx="1150">
                  <c:v>67877</c:v>
                </c:pt>
                <c:pt idx="1151">
                  <c:v>67907</c:v>
                </c:pt>
                <c:pt idx="1152">
                  <c:v>67938</c:v>
                </c:pt>
                <c:pt idx="1153">
                  <c:v>67969</c:v>
                </c:pt>
                <c:pt idx="1154">
                  <c:v>67997</c:v>
                </c:pt>
                <c:pt idx="1155">
                  <c:v>68028</c:v>
                </c:pt>
                <c:pt idx="1156">
                  <c:v>68058</c:v>
                </c:pt>
                <c:pt idx="1157">
                  <c:v>68089</c:v>
                </c:pt>
                <c:pt idx="1158">
                  <c:v>68119</c:v>
                </c:pt>
                <c:pt idx="1159">
                  <c:v>68150</c:v>
                </c:pt>
                <c:pt idx="1160">
                  <c:v>68181</c:v>
                </c:pt>
                <c:pt idx="1161">
                  <c:v>68211</c:v>
                </c:pt>
                <c:pt idx="1162">
                  <c:v>68242</c:v>
                </c:pt>
                <c:pt idx="1163">
                  <c:v>68272</c:v>
                </c:pt>
                <c:pt idx="1164">
                  <c:v>68303</c:v>
                </c:pt>
                <c:pt idx="1165">
                  <c:v>68334</c:v>
                </c:pt>
                <c:pt idx="1166">
                  <c:v>68362</c:v>
                </c:pt>
                <c:pt idx="1167">
                  <c:v>68393</c:v>
                </c:pt>
                <c:pt idx="1168">
                  <c:v>68423</c:v>
                </c:pt>
                <c:pt idx="1169">
                  <c:v>68454</c:v>
                </c:pt>
                <c:pt idx="1170">
                  <c:v>68484</c:v>
                </c:pt>
                <c:pt idx="1171">
                  <c:v>68515</c:v>
                </c:pt>
                <c:pt idx="1172">
                  <c:v>68546</c:v>
                </c:pt>
                <c:pt idx="1173">
                  <c:v>68576</c:v>
                </c:pt>
                <c:pt idx="1174">
                  <c:v>68607</c:v>
                </c:pt>
                <c:pt idx="1175">
                  <c:v>68637</c:v>
                </c:pt>
                <c:pt idx="1176">
                  <c:v>68668</c:v>
                </c:pt>
                <c:pt idx="1177">
                  <c:v>68699</c:v>
                </c:pt>
                <c:pt idx="1178">
                  <c:v>68728</c:v>
                </c:pt>
                <c:pt idx="1179">
                  <c:v>68759</c:v>
                </c:pt>
                <c:pt idx="1180">
                  <c:v>68789</c:v>
                </c:pt>
                <c:pt idx="1181">
                  <c:v>68820</c:v>
                </c:pt>
                <c:pt idx="1182">
                  <c:v>68850</c:v>
                </c:pt>
                <c:pt idx="1183">
                  <c:v>68881</c:v>
                </c:pt>
                <c:pt idx="1184">
                  <c:v>68912</c:v>
                </c:pt>
                <c:pt idx="1185">
                  <c:v>68942</c:v>
                </c:pt>
                <c:pt idx="1186">
                  <c:v>68973</c:v>
                </c:pt>
                <c:pt idx="1187">
                  <c:v>69003</c:v>
                </c:pt>
                <c:pt idx="1188">
                  <c:v>69034</c:v>
                </c:pt>
                <c:pt idx="1189">
                  <c:v>69065</c:v>
                </c:pt>
                <c:pt idx="1190">
                  <c:v>69093</c:v>
                </c:pt>
                <c:pt idx="1191">
                  <c:v>69124</c:v>
                </c:pt>
                <c:pt idx="1192">
                  <c:v>69154</c:v>
                </c:pt>
                <c:pt idx="1193">
                  <c:v>69185</c:v>
                </c:pt>
                <c:pt idx="1194">
                  <c:v>69215</c:v>
                </c:pt>
                <c:pt idx="1195">
                  <c:v>69246</c:v>
                </c:pt>
                <c:pt idx="1196">
                  <c:v>69277</c:v>
                </c:pt>
                <c:pt idx="1197">
                  <c:v>69307</c:v>
                </c:pt>
                <c:pt idx="1198">
                  <c:v>69338</c:v>
                </c:pt>
                <c:pt idx="1199">
                  <c:v>69368</c:v>
                </c:pt>
              </c:numCache>
            </c:numRef>
          </c:cat>
          <c:val>
            <c:numRef>
              <c:f>Company!$AU$3:$AU$506</c:f>
              <c:numCache>
                <c:formatCode>General</c:formatCode>
                <c:ptCount val="504"/>
                <c:pt idx="356" formatCode="_(* #,##0.00_);_(* \(#,##0.00\);_(* &quot;-&quot;??_);_(@_)">
                  <c:v>#N/A</c:v>
                </c:pt>
                <c:pt idx="359" formatCode="_(* #,##0.00_);_(* \(#,##0.00\);_(* &quot;-&quot;??_);_(@_)">
                  <c:v>0.5</c:v>
                </c:pt>
                <c:pt idx="362" formatCode="_(* #,##0.00_);_(* \(#,##0.00\);_(* &quot;-&quot;??_);_(@_)">
                  <c:v>-0.6</c:v>
                </c:pt>
                <c:pt idx="365" formatCode="_(* #,##0.00_);_(* \(#,##0.00\);_(* &quot;-&quot;??_);_(@_)">
                  <c:v>-1.3</c:v>
                </c:pt>
                <c:pt idx="368" formatCode="_(* #,##0.00_);_(* \(#,##0.00\);_(* &quot;-&quot;??_);_(@_)">
                  <c:v>-1.3</c:v>
                </c:pt>
                <c:pt idx="371" formatCode="_(* #,##0.00_);_(* \(#,##0.00\);_(* &quot;-&quot;??_);_(@_)">
                  <c:v>0.89999999999999991</c:v>
                </c:pt>
                <c:pt idx="374" formatCode="_(* #,##0.00_);_(* \(#,##0.00\);_(* &quot;-&quot;??_);_(@_)">
                  <c:v>#N/A</c:v>
                </c:pt>
                <c:pt idx="377" formatCode="_(* #,##0.00_);_(* \(#,##0.00\);_(* &quot;-&quot;??_);_(@_)">
                  <c:v>#N/A</c:v>
                </c:pt>
                <c:pt idx="380" formatCode="_(* #,##0.00_);_(* \(#,##0.00\);_(* &quot;-&quot;??_);_(@_)">
                  <c:v>#N/A</c:v>
                </c:pt>
                <c:pt idx="383" formatCode="_(* #,##0.00_);_(* \(#,##0.00\);_(* &quot;-&quot;??_);_(@_)">
                  <c:v>#N/A</c:v>
                </c:pt>
                <c:pt idx="386" formatCode="0.0%">
                  <c:v>#N/A</c:v>
                </c:pt>
                <c:pt idx="389" formatCode="0.0%">
                  <c:v>#N/A</c:v>
                </c:pt>
                <c:pt idx="392" formatCode="0.0%">
                  <c:v>#N/A</c:v>
                </c:pt>
                <c:pt idx="395" formatCode="0.0%">
                  <c:v>#N/A</c:v>
                </c:pt>
                <c:pt idx="398" formatCode="0.0%">
                  <c:v>#N/A</c:v>
                </c:pt>
                <c:pt idx="401" formatCode="0.0%">
                  <c:v>#N/A</c:v>
                </c:pt>
                <c:pt idx="404" formatCode="0.0%">
                  <c:v>#N/A</c:v>
                </c:pt>
                <c:pt idx="407" formatCode="0.0%">
                  <c:v>#N/A</c:v>
                </c:pt>
                <c:pt idx="410" formatCode="0.0%">
                  <c:v>#N/A</c:v>
                </c:pt>
                <c:pt idx="413" formatCode="0.0%">
                  <c:v>#N/A</c:v>
                </c:pt>
                <c:pt idx="416" formatCode="0.0%">
                  <c:v>#N/A</c:v>
                </c:pt>
                <c:pt idx="419" formatCode="0.0%">
                  <c:v>#N/A</c:v>
                </c:pt>
                <c:pt idx="422" formatCode="0.0%">
                  <c:v>#N/A</c:v>
                </c:pt>
                <c:pt idx="425" formatCode="0.0%">
                  <c:v>#N/A</c:v>
                </c:pt>
                <c:pt idx="428" formatCode="0.0%">
                  <c:v>#N/A</c:v>
                </c:pt>
                <c:pt idx="431" formatCode="0.0%">
                  <c:v>#N/A</c:v>
                </c:pt>
                <c:pt idx="434" formatCode="0.0%">
                  <c:v>#N/A</c:v>
                </c:pt>
              </c:numCache>
            </c:numRef>
          </c:val>
          <c:smooth val="0"/>
          <c:extLst>
            <c:ext xmlns:c16="http://schemas.microsoft.com/office/drawing/2014/chart" uri="{C3380CC4-5D6E-409C-BE32-E72D297353CC}">
              <c16:uniqueId val="{00000002-63BF-4637-8ADC-7174E617514C}"/>
            </c:ext>
          </c:extLst>
        </c:ser>
        <c:ser>
          <c:idx val="0"/>
          <c:order val="3"/>
          <c:tx>
            <c:v>Small Business Optimism - 12/12</c:v>
          </c:tx>
          <c:spPr>
            <a:ln w="38100">
              <a:solidFill>
                <a:srgbClr val="FF66FF"/>
              </a:solidFill>
              <a:prstDash val="solid"/>
            </a:ln>
            <a:effectLst>
              <a:outerShdw blurRad="25400" dist="25400" dir="5400000" algn="ctr" rotWithShape="0">
                <a:prstClr val="black">
                  <a:alpha val="99000"/>
                </a:prstClr>
              </a:outerShdw>
            </a:effectLst>
          </c:spPr>
          <c:marker>
            <c:symbol val="none"/>
          </c:marker>
          <c:val>
            <c:numRef>
              <c:f>'Lagged Data2'!$AB$3:$AB$506</c:f>
              <c:numCache>
                <c:formatCode>0.00</c:formatCode>
                <c:ptCount val="504"/>
                <c:pt idx="0">
                  <c:v>#N/A</c:v>
                </c:pt>
                <c:pt idx="1">
                  <c:v>#N/A</c:v>
                </c:pt>
                <c:pt idx="2">
                  <c:v>#N/A</c:v>
                </c:pt>
                <c:pt idx="3">
                  <c:v>#N/A</c:v>
                </c:pt>
                <c:pt idx="4">
                  <c:v>#N/A</c:v>
                </c:pt>
                <c:pt idx="5">
                  <c:v>#N/A</c:v>
                </c:pt>
                <c:pt idx="6">
                  <c:v>#N/A</c:v>
                </c:pt>
                <c:pt idx="7">
                  <c:v>-1.0246999999999999</c:v>
                </c:pt>
                <c:pt idx="8">
                  <c:v>-1.4806999999999999</c:v>
                </c:pt>
                <c:pt idx="9">
                  <c:v>-1.5477000000000001</c:v>
                </c:pt>
                <c:pt idx="10">
                  <c:v>-1.2267999999999999</c:v>
                </c:pt>
                <c:pt idx="11">
                  <c:v>-0.75470000000000004</c:v>
                </c:pt>
                <c:pt idx="12">
                  <c:v>-0.62019999999999997</c:v>
                </c:pt>
                <c:pt idx="13">
                  <c:v>-0.71089999999999998</c:v>
                </c:pt>
                <c:pt idx="14">
                  <c:v>-0.91639999999999999</c:v>
                </c:pt>
                <c:pt idx="15">
                  <c:v>-1.0246999999999999</c:v>
                </c:pt>
                <c:pt idx="16">
                  <c:v>-2.5017</c:v>
                </c:pt>
                <c:pt idx="17">
                  <c:v>-2.992</c:v>
                </c:pt>
                <c:pt idx="18">
                  <c:v>-3.6922000000000001</c:v>
                </c:pt>
                <c:pt idx="19">
                  <c:v>-4.2001999999999997</c:v>
                </c:pt>
                <c:pt idx="20">
                  <c:v>-4.2942</c:v>
                </c:pt>
                <c:pt idx="21">
                  <c:v>-4.2366999999999999</c:v>
                </c:pt>
                <c:pt idx="22">
                  <c:v>-4.2630999999999997</c:v>
                </c:pt>
                <c:pt idx="23">
                  <c:v>-4.4306999999999999</c:v>
                </c:pt>
                <c:pt idx="24">
                  <c:v>-4.3113000000000001</c:v>
                </c:pt>
                <c:pt idx="25">
                  <c:v>-3.9588000000000001</c:v>
                </c:pt>
                <c:pt idx="26">
                  <c:v>-3.3239000000000001</c:v>
                </c:pt>
                <c:pt idx="27">
                  <c:v>-2.0453999999999999</c:v>
                </c:pt>
                <c:pt idx="28">
                  <c:v>-0.70109999999999995</c:v>
                </c:pt>
                <c:pt idx="29">
                  <c:v>0.2727</c:v>
                </c:pt>
                <c:pt idx="30">
                  <c:v>1.3720000000000001</c:v>
                </c:pt>
                <c:pt idx="31">
                  <c:v>2.5571000000000002</c:v>
                </c:pt>
                <c:pt idx="32">
                  <c:v>3.1564000000000001</c:v>
                </c:pt>
                <c:pt idx="33">
                  <c:v>3.1806999999999999</c:v>
                </c:pt>
                <c:pt idx="34">
                  <c:v>3.1389999999999998</c:v>
                </c:pt>
                <c:pt idx="35">
                  <c:v>3.2585000000000002</c:v>
                </c:pt>
                <c:pt idx="36">
                  <c:v>3.3275999999999999</c:v>
                </c:pt>
                <c:pt idx="37">
                  <c:v>2.9538000000000002</c:v>
                </c:pt>
                <c:pt idx="38">
                  <c:v>2.7875000000000001</c:v>
                </c:pt>
                <c:pt idx="39">
                  <c:v>2.1423000000000001</c:v>
                </c:pt>
                <c:pt idx="40">
                  <c:v>1.6135999999999999</c:v>
                </c:pt>
                <c:pt idx="41">
                  <c:v>1.7491000000000001</c:v>
                </c:pt>
                <c:pt idx="42">
                  <c:v>1.8051999999999999</c:v>
                </c:pt>
                <c:pt idx="43">
                  <c:v>1.6645000000000001</c:v>
                </c:pt>
                <c:pt idx="44">
                  <c:v>1.397</c:v>
                </c:pt>
                <c:pt idx="45">
                  <c:v>1.1728000000000001</c:v>
                </c:pt>
                <c:pt idx="46">
                  <c:v>0.69269999999999998</c:v>
                </c:pt>
                <c:pt idx="47">
                  <c:v>-1.78E-2</c:v>
                </c:pt>
                <c:pt idx="48">
                  <c:v>-0.85729999999999995</c:v>
                </c:pt>
                <c:pt idx="49">
                  <c:v>-1.1658999999999999</c:v>
                </c:pt>
                <c:pt idx="50">
                  <c:v>-1.9189000000000001</c:v>
                </c:pt>
                <c:pt idx="51">
                  <c:v>-2.2284000000000002</c:v>
                </c:pt>
                <c:pt idx="52">
                  <c:v>-2.5049999999999999</c:v>
                </c:pt>
                <c:pt idx="53">
                  <c:v>-3.0768</c:v>
                </c:pt>
                <c:pt idx="54">
                  <c:v>-3.6829999999999998</c:v>
                </c:pt>
                <c:pt idx="55">
                  <c:v>-4.0815000000000001</c:v>
                </c:pt>
                <c:pt idx="56">
                  <c:v>-3.9449999999999998</c:v>
                </c:pt>
                <c:pt idx="57">
                  <c:v>-3.5104000000000002</c:v>
                </c:pt>
                <c:pt idx="58">
                  <c:v>-2.8731</c:v>
                </c:pt>
                <c:pt idx="59">
                  <c:v>-1.8947000000000001</c:v>
                </c:pt>
                <c:pt idx="60">
                  <c:v>-0.68769999999999998</c:v>
                </c:pt>
                <c:pt idx="61">
                  <c:v>0.16750000000000001</c:v>
                </c:pt>
                <c:pt idx="62">
                  <c:v>1.3773</c:v>
                </c:pt>
                <c:pt idx="63">
                  <c:v>2.2254999999999998</c:v>
                </c:pt>
                <c:pt idx="64">
                  <c:v>2.9346999999999999</c:v>
                </c:pt>
                <c:pt idx="65">
                  <c:v>3.5480999999999998</c:v>
                </c:pt>
                <c:pt idx="66">
                  <c:v>4.0471000000000004</c:v>
                </c:pt>
                <c:pt idx="67">
                  <c:v>4.3281999999999998</c:v>
                </c:pt>
                <c:pt idx="68">
                  <c:v>4.2588999999999997</c:v>
                </c:pt>
                <c:pt idx="69">
                  <c:v>4.0506000000000002</c:v>
                </c:pt>
                <c:pt idx="70">
                  <c:v>4.0096999999999996</c:v>
                </c:pt>
                <c:pt idx="71">
                  <c:v>3.6779999999999999</c:v>
                </c:pt>
                <c:pt idx="72">
                  <c:v>3.1970999999999998</c:v>
                </c:pt>
                <c:pt idx="73">
                  <c:v>2.9108000000000001</c:v>
                </c:pt>
                <c:pt idx="74">
                  <c:v>2.4457</c:v>
                </c:pt>
                <c:pt idx="75">
                  <c:v>2.1737000000000002</c:v>
                </c:pt>
                <c:pt idx="76">
                  <c:v>1.8574999999999999</c:v>
                </c:pt>
                <c:pt idx="77">
                  <c:v>1.2529999999999999</c:v>
                </c:pt>
                <c:pt idx="78">
                  <c:v>0.98319999999999996</c:v>
                </c:pt>
                <c:pt idx="79">
                  <c:v>0.60870000000000002</c:v>
                </c:pt>
                <c:pt idx="80">
                  <c:v>0.49409999999999998</c:v>
                </c:pt>
                <c:pt idx="81">
                  <c:v>0.49480000000000002</c:v>
                </c:pt>
                <c:pt idx="82">
                  <c:v>0.2661</c:v>
                </c:pt>
                <c:pt idx="83">
                  <c:v>0.1603</c:v>
                </c:pt>
                <c:pt idx="84">
                  <c:v>0.25900000000000001</c:v>
                </c:pt>
                <c:pt idx="85">
                  <c:v>8.5400000000000004E-2</c:v>
                </c:pt>
                <c:pt idx="86">
                  <c:v>-3.5700000000000003E-2</c:v>
                </c:pt>
                <c:pt idx="87">
                  <c:v>-0.3085</c:v>
                </c:pt>
                <c:pt idx="88">
                  <c:v>-0.42870000000000003</c:v>
                </c:pt>
                <c:pt idx="89">
                  <c:v>-0.5121</c:v>
                </c:pt>
                <c:pt idx="90">
                  <c:v>-0.61799999999999999</c:v>
                </c:pt>
                <c:pt idx="91">
                  <c:v>-0.31669999999999998</c:v>
                </c:pt>
                <c:pt idx="92">
                  <c:v>-0.12690000000000001</c:v>
                </c:pt>
                <c:pt idx="93">
                  <c:v>-0.18079999999999999</c:v>
                </c:pt>
                <c:pt idx="94">
                  <c:v>-6.7199999999999996E-2</c:v>
                </c:pt>
                <c:pt idx="95">
                  <c:v>5.3900000000000003E-2</c:v>
                </c:pt>
                <c:pt idx="96">
                  <c:v>7.4000000000000003E-3</c:v>
                </c:pt>
                <c:pt idx="97">
                  <c:v>0.3695</c:v>
                </c:pt>
                <c:pt idx="98">
                  <c:v>0.69440000000000002</c:v>
                </c:pt>
                <c:pt idx="99">
                  <c:v>0.96789999999999998</c:v>
                </c:pt>
                <c:pt idx="100">
                  <c:v>1.1952</c:v>
                </c:pt>
                <c:pt idx="101">
                  <c:v>1.8050999999999999</c:v>
                </c:pt>
                <c:pt idx="102">
                  <c:v>2.1343000000000001</c:v>
                </c:pt>
                <c:pt idx="103">
                  <c:v>2.1168999999999998</c:v>
                </c:pt>
                <c:pt idx="104">
                  <c:v>1.9694</c:v>
                </c:pt>
                <c:pt idx="105">
                  <c:v>2.0918999999999999</c:v>
                </c:pt>
                <c:pt idx="106">
                  <c:v>2.2200000000000002</c:v>
                </c:pt>
                <c:pt idx="107">
                  <c:v>2.1869000000000001</c:v>
                </c:pt>
                <c:pt idx="108">
                  <c:v>1.9213</c:v>
                </c:pt>
                <c:pt idx="109">
                  <c:v>1.4033</c:v>
                </c:pt>
                <c:pt idx="110">
                  <c:v>0.93320000000000003</c:v>
                </c:pt>
                <c:pt idx="111">
                  <c:v>0.48949999999999999</c:v>
                </c:pt>
                <c:pt idx="112">
                  <c:v>-5.0900000000000001E-2</c:v>
                </c:pt>
                <c:pt idx="113">
                  <c:v>-0.61670000000000003</c:v>
                </c:pt>
                <c:pt idx="114">
                  <c:v>-0.89170000000000005</c:v>
                </c:pt>
                <c:pt idx="115">
                  <c:v>-1.1221000000000001</c:v>
                </c:pt>
                <c:pt idx="116">
                  <c:v>-1.2190000000000001</c:v>
                </c:pt>
                <c:pt idx="117">
                  <c:v>-1.3813</c:v>
                </c:pt>
                <c:pt idx="118">
                  <c:v>-1.7204999999999999</c:v>
                </c:pt>
                <c:pt idx="119">
                  <c:v>-1.9560999999999999</c:v>
                </c:pt>
                <c:pt idx="120">
                  <c:v>-1.8039000000000001</c:v>
                </c:pt>
                <c:pt idx="121">
                  <c:v>-1.6664000000000001</c:v>
                </c:pt>
                <c:pt idx="122">
                  <c:v>-1.6242000000000001</c:v>
                </c:pt>
                <c:pt idx="123">
                  <c:v>-1.1363000000000001</c:v>
                </c:pt>
                <c:pt idx="124">
                  <c:v>-0.70530000000000004</c:v>
                </c:pt>
                <c:pt idx="125">
                  <c:v>-0.31730000000000003</c:v>
                </c:pt>
                <c:pt idx="126">
                  <c:v>-0.1283</c:v>
                </c:pt>
                <c:pt idx="127">
                  <c:v>0.24779999999999999</c:v>
                </c:pt>
                <c:pt idx="128">
                  <c:v>0.36840000000000001</c:v>
                </c:pt>
                <c:pt idx="129">
                  <c:v>0.50390000000000001</c:v>
                </c:pt>
                <c:pt idx="130">
                  <c:v>0.60299999999999998</c:v>
                </c:pt>
                <c:pt idx="131">
                  <c:v>0.80840000000000001</c:v>
                </c:pt>
                <c:pt idx="132">
                  <c:v>0.61150000000000004</c:v>
                </c:pt>
                <c:pt idx="133">
                  <c:v>0.69530000000000003</c:v>
                </c:pt>
                <c:pt idx="134">
                  <c:v>0.9083</c:v>
                </c:pt>
                <c:pt idx="135">
                  <c:v>0.56630000000000003</c:v>
                </c:pt>
                <c:pt idx="136">
                  <c:v>0.28649999999999998</c:v>
                </c:pt>
                <c:pt idx="137">
                  <c:v>-0.188</c:v>
                </c:pt>
                <c:pt idx="138">
                  <c:v>-0.82840000000000003</c:v>
                </c:pt>
                <c:pt idx="139">
                  <c:v>-1.6437999999999999</c:v>
                </c:pt>
                <c:pt idx="140">
                  <c:v>-1.8675999999999999</c:v>
                </c:pt>
                <c:pt idx="141">
                  <c:v>-2.2111000000000001</c:v>
                </c:pt>
                <c:pt idx="142">
                  <c:v>-2.3469000000000002</c:v>
                </c:pt>
                <c:pt idx="143">
                  <c:v>-2.4584999999999999</c:v>
                </c:pt>
                <c:pt idx="144">
                  <c:v>-2.3275999999999999</c:v>
                </c:pt>
                <c:pt idx="145">
                  <c:v>-2.5750000000000002</c:v>
                </c:pt>
                <c:pt idx="146">
                  <c:v>-2.7080000000000002</c:v>
                </c:pt>
                <c:pt idx="147">
                  <c:v>-3.0034999999999998</c:v>
                </c:pt>
                <c:pt idx="148">
                  <c:v>-3.0983000000000001</c:v>
                </c:pt>
                <c:pt idx="149">
                  <c:v>-2.8365</c:v>
                </c:pt>
                <c:pt idx="150">
                  <c:v>-2.0234999999999999</c:v>
                </c:pt>
                <c:pt idx="151">
                  <c:v>-1.0908</c:v>
                </c:pt>
                <c:pt idx="152">
                  <c:v>-0.72399999999999998</c:v>
                </c:pt>
                <c:pt idx="153">
                  <c:v>5.28E-2</c:v>
                </c:pt>
                <c:pt idx="154">
                  <c:v>0.56079999999999997</c:v>
                </c:pt>
                <c:pt idx="155">
                  <c:v>0.87009999999999998</c:v>
                </c:pt>
                <c:pt idx="156">
                  <c:v>1.3481000000000001</c:v>
                </c:pt>
                <c:pt idx="157">
                  <c:v>1.6489</c:v>
                </c:pt>
                <c:pt idx="158">
                  <c:v>1.6926000000000001</c:v>
                </c:pt>
                <c:pt idx="159">
                  <c:v>2.5124</c:v>
                </c:pt>
                <c:pt idx="160">
                  <c:v>3.1352000000000002</c:v>
                </c:pt>
                <c:pt idx="161">
                  <c:v>3.3765000000000001</c:v>
                </c:pt>
                <c:pt idx="162">
                  <c:v>2.8982999999999999</c:v>
                </c:pt>
                <c:pt idx="163">
                  <c:v>2.3913000000000002</c:v>
                </c:pt>
                <c:pt idx="164">
                  <c:v>1.8689</c:v>
                </c:pt>
                <c:pt idx="165">
                  <c:v>0.60980000000000001</c:v>
                </c:pt>
                <c:pt idx="166">
                  <c:v>0.1095</c:v>
                </c:pt>
                <c:pt idx="167">
                  <c:v>-0.30459999999999998</c:v>
                </c:pt>
                <c:pt idx="168">
                  <c:v>-0.747</c:v>
                </c:pt>
                <c:pt idx="169">
                  <c:v>-0.73560000000000003</c:v>
                </c:pt>
                <c:pt idx="170">
                  <c:v>-0.47410000000000002</c:v>
                </c:pt>
                <c:pt idx="171">
                  <c:v>-0.79059999999999997</c:v>
                </c:pt>
                <c:pt idx="172">
                  <c:v>-0.83320000000000005</c:v>
                </c:pt>
                <c:pt idx="173">
                  <c:v>-0.76149999999999995</c:v>
                </c:pt>
                <c:pt idx="174">
                  <c:v>8.2299999999999998E-2</c:v>
                </c:pt>
                <c:pt idx="175">
                  <c:v>0.75870000000000004</c:v>
                </c:pt>
                <c:pt idx="176">
                  <c:v>1.6468</c:v>
                </c:pt>
                <c:pt idx="177">
                  <c:v>3.0682</c:v>
                </c:pt>
                <c:pt idx="178">
                  <c:v>3.7002999999999999</c:v>
                </c:pt>
                <c:pt idx="179">
                  <c:v>4.2594000000000003</c:v>
                </c:pt>
                <c:pt idx="180">
                  <c:v>4.4031000000000002</c:v>
                </c:pt>
                <c:pt idx="181">
                  <c:v>4.7503000000000002</c:v>
                </c:pt>
                <c:pt idx="182">
                  <c:v>4.3205999999999998</c:v>
                </c:pt>
                <c:pt idx="183">
                  <c:v>4.4589999999999996</c:v>
                </c:pt>
                <c:pt idx="184">
                  <c:v>4.1382000000000003</c:v>
                </c:pt>
                <c:pt idx="185">
                  <c:v>4.0437000000000003</c:v>
                </c:pt>
                <c:pt idx="186">
                  <c:v>3.2587000000000002</c:v>
                </c:pt>
                <c:pt idx="187">
                  <c:v>2.5289999999999999</c:v>
                </c:pt>
                <c:pt idx="188">
                  <c:v>2.0760000000000001</c:v>
                </c:pt>
                <c:pt idx="189">
                  <c:v>1.4156</c:v>
                </c:pt>
                <c:pt idx="190">
                  <c:v>0.53959999999999997</c:v>
                </c:pt>
                <c:pt idx="191">
                  <c:v>-0.1124</c:v>
                </c:pt>
                <c:pt idx="192">
                  <c:v>-0.39290000000000003</c:v>
                </c:pt>
                <c:pt idx="193">
                  <c:v>-1.1977</c:v>
                </c:pt>
                <c:pt idx="194">
                  <c:v>-1.2154</c:v>
                </c:pt>
                <c:pt idx="195">
                  <c:v>-1.7794000000000001</c:v>
                </c:pt>
                <c:pt idx="196">
                  <c:v>-1.7875000000000001</c:v>
                </c:pt>
                <c:pt idx="197">
                  <c:v>-2.4929000000000001</c:v>
                </c:pt>
                <c:pt idx="198">
                  <c:v>-2.8052999999999999</c:v>
                </c:pt>
                <c:pt idx="199">
                  <c:v>-2.8498999999999999</c:v>
                </c:pt>
                <c:pt idx="200">
                  <c:v>-3.1105999999999998</c:v>
                </c:pt>
                <c:pt idx="201">
                  <c:v>-3.4618000000000002</c:v>
                </c:pt>
                <c:pt idx="202">
                  <c:v>-3.0124</c:v>
                </c:pt>
                <c:pt idx="203">
                  <c:v>-2.9087999999999998</c:v>
                </c:pt>
                <c:pt idx="204">
                  <c:v>-3.0669</c:v>
                </c:pt>
                <c:pt idx="205">
                  <c:v>-2.9333999999999998</c:v>
                </c:pt>
                <c:pt idx="206">
                  <c:v>-3.1808999999999998</c:v>
                </c:pt>
                <c:pt idx="207">
                  <c:v>-2.8757999999999999</c:v>
                </c:pt>
                <c:pt idx="208">
                  <c:v>-3.1036999999999999</c:v>
                </c:pt>
                <c:pt idx="209">
                  <c:v>-2.7118000000000002</c:v>
                </c:pt>
                <c:pt idx="210">
                  <c:v>-2.7387000000000001</c:v>
                </c:pt>
                <c:pt idx="211">
                  <c:v>-2.7115999999999998</c:v>
                </c:pt>
                <c:pt idx="212">
                  <c:v>-2.8071000000000002</c:v>
                </c:pt>
                <c:pt idx="213">
                  <c:v>-2.5036</c:v>
                </c:pt>
                <c:pt idx="214">
                  <c:v>-2.8003</c:v>
                </c:pt>
                <c:pt idx="215">
                  <c:v>-2.7229000000000001</c:v>
                </c:pt>
                <c:pt idx="216">
                  <c:v>-2.4498000000000002</c:v>
                </c:pt>
                <c:pt idx="217">
                  <c:v>-2.2477999999999998</c:v>
                </c:pt>
                <c:pt idx="218">
                  <c:v>-1.8058000000000001</c:v>
                </c:pt>
                <c:pt idx="219">
                  <c:v>-1.9320999999999999</c:v>
                </c:pt>
                <c:pt idx="220">
                  <c:v>-2.0628000000000002</c:v>
                </c:pt>
                <c:pt idx="221">
                  <c:v>-2.3843999999999999</c:v>
                </c:pt>
                <c:pt idx="222">
                  <c:v>-2.1413000000000002</c:v>
                </c:pt>
                <c:pt idx="223">
                  <c:v>-2.5592000000000001</c:v>
                </c:pt>
                <c:pt idx="224">
                  <c:v>-2.7357</c:v>
                </c:pt>
                <c:pt idx="225">
                  <c:v>-3.3306</c:v>
                </c:pt>
                <c:pt idx="226">
                  <c:v>-3.5099</c:v>
                </c:pt>
                <c:pt idx="227">
                  <c:v>-4.0753000000000004</c:v>
                </c:pt>
                <c:pt idx="228">
                  <c:v>-4.5970000000000004</c:v>
                </c:pt>
                <c:pt idx="229">
                  <c:v>-5.3569000000000004</c:v>
                </c:pt>
                <c:pt idx="230">
                  <c:v>-5.8318000000000003</c:v>
                </c:pt>
                <c:pt idx="231">
                  <c:v>-6.0384000000000002</c:v>
                </c:pt>
                <c:pt idx="232">
                  <c:v>-6.4212999999999996</c:v>
                </c:pt>
                <c:pt idx="233">
                  <c:v>-6.5624000000000002</c:v>
                </c:pt>
                <c:pt idx="234">
                  <c:v>-7.2191999999999998</c:v>
                </c:pt>
                <c:pt idx="235">
                  <c:v>-7.3155999999999999</c:v>
                </c:pt>
                <c:pt idx="236">
                  <c:v>-7.7847999999999997</c:v>
                </c:pt>
                <c:pt idx="237">
                  <c:v>-7.9161999999999999</c:v>
                </c:pt>
                <c:pt idx="238">
                  <c:v>-7.9002999999999997</c:v>
                </c:pt>
                <c:pt idx="239">
                  <c:v>-7.2904999999999998</c:v>
                </c:pt>
                <c:pt idx="240">
                  <c:v>-6.8440000000000003</c:v>
                </c:pt>
                <c:pt idx="241">
                  <c:v>-6.2089999999999996</c:v>
                </c:pt>
                <c:pt idx="242">
                  <c:v>-5.9941000000000004</c:v>
                </c:pt>
                <c:pt idx="243">
                  <c:v>-5.9908000000000001</c:v>
                </c:pt>
                <c:pt idx="244">
                  <c:v>-5.0960999999999999</c:v>
                </c:pt>
                <c:pt idx="245">
                  <c:v>-4.4734999999999996</c:v>
                </c:pt>
                <c:pt idx="246">
                  <c:v>-3.3797999999999999</c:v>
                </c:pt>
                <c:pt idx="247">
                  <c:v>-2.1977000000000002</c:v>
                </c:pt>
                <c:pt idx="248">
                  <c:v>-0.73660000000000003</c:v>
                </c:pt>
                <c:pt idx="249">
                  <c:v>0.62829999999999997</c:v>
                </c:pt>
                <c:pt idx="250">
                  <c:v>1.444</c:v>
                </c:pt>
                <c:pt idx="251">
                  <c:v>1.7985</c:v>
                </c:pt>
                <c:pt idx="252">
                  <c:v>2.0306000000000002</c:v>
                </c:pt>
                <c:pt idx="253">
                  <c:v>2.3504999999999998</c:v>
                </c:pt>
                <c:pt idx="254">
                  <c:v>2.6158000000000001</c:v>
                </c:pt>
                <c:pt idx="255">
                  <c:v>3.0413999999999999</c:v>
                </c:pt>
                <c:pt idx="256">
                  <c:v>3.1331000000000002</c:v>
                </c:pt>
                <c:pt idx="257">
                  <c:v>3.5554999999999999</c:v>
                </c:pt>
                <c:pt idx="258">
                  <c:v>3.7189999999999999</c:v>
                </c:pt>
                <c:pt idx="259">
                  <c:v>3.6431</c:v>
                </c:pt>
                <c:pt idx="260">
                  <c:v>3.7480000000000002</c:v>
                </c:pt>
                <c:pt idx="261">
                  <c:v>3.7086000000000001</c:v>
                </c:pt>
                <c:pt idx="262">
                  <c:v>3.3653</c:v>
                </c:pt>
                <c:pt idx="263">
                  <c:v>2.8849999999999998</c:v>
                </c:pt>
                <c:pt idx="264">
                  <c:v>2.9853000000000001</c:v>
                </c:pt>
                <c:pt idx="265">
                  <c:v>3.0276999999999998</c:v>
                </c:pt>
                <c:pt idx="266">
                  <c:v>2.9239999999999999</c:v>
                </c:pt>
                <c:pt idx="267">
                  <c:v>2.8954</c:v>
                </c:pt>
                <c:pt idx="268">
                  <c:v>2.5051000000000001</c:v>
                </c:pt>
                <c:pt idx="269">
                  <c:v>1.9075</c:v>
                </c:pt>
                <c:pt idx="270">
                  <c:v>1.575</c:v>
                </c:pt>
                <c:pt idx="271">
                  <c:v>1.1254999999999999</c:v>
                </c:pt>
                <c:pt idx="272">
                  <c:v>0.4859</c:v>
                </c:pt>
                <c:pt idx="273">
                  <c:v>3.6400000000000002E-2</c:v>
                </c:pt>
                <c:pt idx="274">
                  <c:v>0.31</c:v>
                </c:pt>
                <c:pt idx="275">
                  <c:v>0.78549999999999998</c:v>
                </c:pt>
                <c:pt idx="276">
                  <c:v>0.6472</c:v>
                </c:pt>
                <c:pt idx="277">
                  <c:v>0.57310000000000005</c:v>
                </c:pt>
                <c:pt idx="278">
                  <c:v>1.0926</c:v>
                </c:pt>
                <c:pt idx="279">
                  <c:v>1.4479</c:v>
                </c:pt>
                <c:pt idx="280">
                  <c:v>1.8420000000000001</c:v>
                </c:pt>
                <c:pt idx="281">
                  <c:v>1.5522</c:v>
                </c:pt>
                <c:pt idx="282">
                  <c:v>0.9304</c:v>
                </c:pt>
                <c:pt idx="283">
                  <c:v>0.50170000000000003</c:v>
                </c:pt>
                <c:pt idx="284">
                  <c:v>0.19159999999999999</c:v>
                </c:pt>
                <c:pt idx="285">
                  <c:v>-0.15509999999999999</c:v>
                </c:pt>
                <c:pt idx="286">
                  <c:v>-0.68189999999999995</c:v>
                </c:pt>
                <c:pt idx="287">
                  <c:v>-0.997</c:v>
                </c:pt>
                <c:pt idx="288">
                  <c:v>-0.86950000000000005</c:v>
                </c:pt>
                <c:pt idx="289">
                  <c:v>-0.7238</c:v>
                </c:pt>
                <c:pt idx="290">
                  <c:v>-1.0359</c:v>
                </c:pt>
                <c:pt idx="291">
                  <c:v>-1.2746999999999999</c:v>
                </c:pt>
                <c:pt idx="292">
                  <c:v>-1.6566000000000001</c:v>
                </c:pt>
                <c:pt idx="293">
                  <c:v>-0.80030000000000001</c:v>
                </c:pt>
                <c:pt idx="294">
                  <c:v>0.2349</c:v>
                </c:pt>
                <c:pt idx="295">
                  <c:v>1.1528</c:v>
                </c:pt>
                <c:pt idx="296">
                  <c:v>1.5482</c:v>
                </c:pt>
                <c:pt idx="297">
                  <c:v>2.2010999999999998</c:v>
                </c:pt>
                <c:pt idx="298">
                  <c:v>2.7187000000000001</c:v>
                </c:pt>
                <c:pt idx="299">
                  <c:v>2.9201000000000001</c:v>
                </c:pt>
                <c:pt idx="300">
                  <c:v>2.8506</c:v>
                </c:pt>
                <c:pt idx="301">
                  <c:v>2.7246000000000001</c:v>
                </c:pt>
                <c:pt idx="302">
                  <c:v>2.7759999999999998</c:v>
                </c:pt>
                <c:pt idx="303">
                  <c:v>2.8096000000000001</c:v>
                </c:pt>
                <c:pt idx="304">
                  <c:v>3.3597000000000001</c:v>
                </c:pt>
                <c:pt idx="305">
                  <c:v>3.3988</c:v>
                </c:pt>
                <c:pt idx="306">
                  <c:v>3.4441999999999999</c:v>
                </c:pt>
                <c:pt idx="307">
                  <c:v>3.2934999999999999</c:v>
                </c:pt>
                <c:pt idx="308">
                  <c:v>3.8115999999999999</c:v>
                </c:pt>
                <c:pt idx="309">
                  <c:v>3.5924</c:v>
                </c:pt>
                <c:pt idx="310">
                  <c:v>3.4578000000000002</c:v>
                </c:pt>
                <c:pt idx="311">
                  <c:v>3.4064999999999999</c:v>
                </c:pt>
                <c:pt idx="312">
                  <c:v>3.2067999999999999</c:v>
                </c:pt>
                <c:pt idx="313">
                  <c:v>3.0337000000000001</c:v>
                </c:pt>
                <c:pt idx="314">
                  <c:v>2.8426999999999998</c:v>
                </c:pt>
                <c:pt idx="315">
                  <c:v>2.7681</c:v>
                </c:pt>
                <c:pt idx="316">
                  <c:v>2.3607999999999998</c:v>
                </c:pt>
                <c:pt idx="317">
                  <c:v>1.569</c:v>
                </c:pt>
                <c:pt idx="318">
                  <c:v>0.54910000000000003</c:v>
                </c:pt>
                <c:pt idx="319">
                  <c:v>-0.1043</c:v>
                </c:pt>
                <c:pt idx="320">
                  <c:v>-1.1145</c:v>
                </c:pt>
                <c:pt idx="321">
                  <c:v>-1.5269999999999999</c:v>
                </c:pt>
                <c:pt idx="322">
                  <c:v>-1.921</c:v>
                </c:pt>
                <c:pt idx="323">
                  <c:v>-2.4169999999999998</c:v>
                </c:pt>
                <c:pt idx="324">
                  <c:v>-2.3584999999999998</c:v>
                </c:pt>
                <c:pt idx="325">
                  <c:v>-2.4279000000000002</c:v>
                </c:pt>
                <c:pt idx="326">
                  <c:v>-2.5230999999999999</c:v>
                </c:pt>
                <c:pt idx="327">
                  <c:v>-2.7452999999999999</c:v>
                </c:pt>
                <c:pt idx="328">
                  <c:v>-2.84</c:v>
                </c:pt>
                <c:pt idx="329">
                  <c:v>-2.2267000000000001</c:v>
                </c:pt>
                <c:pt idx="330">
                  <c:v>-0.87560000000000004</c:v>
                </c:pt>
                <c:pt idx="331">
                  <c:v>0.49569999999999997</c:v>
                </c:pt>
                <c:pt idx="332">
                  <c:v>2.0356000000000001</c:v>
                </c:pt>
                <c:pt idx="333">
                  <c:v>3.3727</c:v>
                </c:pt>
                <c:pt idx="334">
                  <c:v>4.5933000000000002</c:v>
                </c:pt>
                <c:pt idx="335">
                  <c:v>5.9143999999999997</c:v>
                </c:pt>
                <c:pt idx="336">
                  <c:v>6.726</c:v>
                </c:pt>
                <c:pt idx="337">
                  <c:v>7.7648999999999999</c:v>
                </c:pt>
                <c:pt idx="338">
                  <c:v>8.8514999999999997</c:v>
                </c:pt>
                <c:pt idx="339">
                  <c:v>9.8221000000000007</c:v>
                </c:pt>
                <c:pt idx="340">
                  <c:v>10.7174</c:v>
                </c:pt>
                <c:pt idx="341">
                  <c:v>11.1395</c:v>
                </c:pt>
                <c:pt idx="342">
                  <c:v>10.0306</c:v>
                </c:pt>
                <c:pt idx="343">
                  <c:v>8.9743999999999993</c:v>
                </c:pt>
                <c:pt idx="344">
                  <c:v>8.0143000000000004</c:v>
                </c:pt>
                <c:pt idx="345">
                  <c:v>6.9066999999999998</c:v>
                </c:pt>
                <c:pt idx="346">
                  <c:v>5.9534000000000002</c:v>
                </c:pt>
                <c:pt idx="347">
                  <c:v>5.2846000000000002</c:v>
                </c:pt>
                <c:pt idx="348">
                  <c:v>4.7906000000000004</c:v>
                </c:pt>
                <c:pt idx="349">
                  <c:v>4.1021000000000001</c:v>
                </c:pt>
                <c:pt idx="350">
                  <c:v>3.4653</c:v>
                </c:pt>
                <c:pt idx="351">
                  <c:v>3.1181999999999999</c:v>
                </c:pt>
                <c:pt idx="352">
                  <c:v>2.6718999999999999</c:v>
                </c:pt>
                <c:pt idx="353">
                  <c:v>1.7155</c:v>
                </c:pt>
                <c:pt idx="354">
                  <c:v>1.7484999999999999</c:v>
                </c:pt>
                <c:pt idx="355">
                  <c:v>1.2150000000000001</c:v>
                </c:pt>
                <c:pt idx="356">
                  <c:v>0.56279999999999997</c:v>
                </c:pt>
                <c:pt idx="357">
                  <c:v>0.33289999999999997</c:v>
                </c:pt>
                <c:pt idx="358">
                  <c:v>0.20599999999999999</c:v>
                </c:pt>
                <c:pt idx="359">
                  <c:v>-0.2767</c:v>
                </c:pt>
                <c:pt idx="360">
                  <c:v>-0.86709999999999998</c:v>
                </c:pt>
                <c:pt idx="361">
                  <c:v>-1.3292999999999999</c:v>
                </c:pt>
                <c:pt idx="362">
                  <c:v>-2.0472999999999999</c:v>
                </c:pt>
                <c:pt idx="363">
                  <c:v>-2.8988999999999998</c:v>
                </c:pt>
                <c:pt idx="364">
                  <c:v>-3.5609000000000002</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numCache>
            </c:numRef>
          </c:val>
          <c:smooth val="0"/>
          <c:extLst>
            <c:ext xmlns:c16="http://schemas.microsoft.com/office/drawing/2014/chart" uri="{C3380CC4-5D6E-409C-BE32-E72D297353CC}">
              <c16:uniqueId val="{00000003-63BF-4637-8ADC-7174E617514C}"/>
            </c:ext>
          </c:extLst>
        </c:ser>
        <c:ser>
          <c:idx val="6"/>
          <c:order val="4"/>
          <c:tx>
            <c:v>Util. Rate - 1/12</c:v>
          </c:tx>
          <c:spPr>
            <a:ln w="38100">
              <a:solidFill>
                <a:srgbClr val="00CC00"/>
              </a:solidFill>
            </a:ln>
            <a:effectLst>
              <a:outerShdw blurRad="25400" dist="25400" dir="5400000" algn="ctr" rotWithShape="0">
                <a:schemeClr val="tx1">
                  <a:alpha val="99000"/>
                </a:schemeClr>
              </a:outerShdw>
            </a:effectLst>
          </c:spPr>
          <c:marker>
            <c:symbol val="none"/>
          </c:marker>
          <c:val>
            <c:numRef>
              <c:f>'Lagged Data2'!$AE$3:$AE$506</c:f>
              <c:numCache>
                <c:formatCode>0.00</c:formatCode>
                <c:ptCount val="504"/>
                <c:pt idx="0">
                  <c:v>#N/A</c:v>
                </c:pt>
                <c:pt idx="1">
                  <c:v>#N/A</c:v>
                </c:pt>
                <c:pt idx="2">
                  <c:v>#N/A</c:v>
                </c:pt>
                <c:pt idx="3">
                  <c:v>#N/A</c:v>
                </c:pt>
                <c:pt idx="4">
                  <c:v>#N/A</c:v>
                </c:pt>
                <c:pt idx="5">
                  <c:v>-0.94259999999999999</c:v>
                </c:pt>
                <c:pt idx="6">
                  <c:v>-1.0701000000000001</c:v>
                </c:pt>
                <c:pt idx="7">
                  <c:v>-0.43880000000000002</c:v>
                </c:pt>
                <c:pt idx="8">
                  <c:v>-3.8490000000000002</c:v>
                </c:pt>
                <c:pt idx="9">
                  <c:v>-0.19059999999999999</c:v>
                </c:pt>
                <c:pt idx="10">
                  <c:v>-4.5141</c:v>
                </c:pt>
                <c:pt idx="11">
                  <c:v>-3.2271000000000001</c:v>
                </c:pt>
                <c:pt idx="12">
                  <c:v>-3.5533000000000001</c:v>
                </c:pt>
                <c:pt idx="13">
                  <c:v>-3.4373999999999998</c:v>
                </c:pt>
                <c:pt idx="14">
                  <c:v>-3.0703999999999998</c:v>
                </c:pt>
                <c:pt idx="15">
                  <c:v>-3.9906999999999999</c:v>
                </c:pt>
                <c:pt idx="16">
                  <c:v>-6.3753000000000002</c:v>
                </c:pt>
                <c:pt idx="17">
                  <c:v>-8.0031999999999996</c:v>
                </c:pt>
                <c:pt idx="18">
                  <c:v>-5.3743999999999996</c:v>
                </c:pt>
                <c:pt idx="19">
                  <c:v>-5.9250999999999996</c:v>
                </c:pt>
                <c:pt idx="20">
                  <c:v>-6.5795000000000003</c:v>
                </c:pt>
                <c:pt idx="21">
                  <c:v>-7.9668999999999999</c:v>
                </c:pt>
                <c:pt idx="22">
                  <c:v>-5.7605000000000004</c:v>
                </c:pt>
                <c:pt idx="23">
                  <c:v>-8.1672999999999991</c:v>
                </c:pt>
                <c:pt idx="24">
                  <c:v>-5.5640999999999998</c:v>
                </c:pt>
                <c:pt idx="25">
                  <c:v>-4.8733000000000004</c:v>
                </c:pt>
                <c:pt idx="26">
                  <c:v>-5.5347999999999997</c:v>
                </c:pt>
                <c:pt idx="27">
                  <c:v>-5.173</c:v>
                </c:pt>
                <c:pt idx="28">
                  <c:v>-5.7702999999999998</c:v>
                </c:pt>
                <c:pt idx="29">
                  <c:v>-7.0117000000000003</c:v>
                </c:pt>
                <c:pt idx="30">
                  <c:v>-4.9455999999999998</c:v>
                </c:pt>
                <c:pt idx="31">
                  <c:v>-3.8035999999999999</c:v>
                </c:pt>
                <c:pt idx="32">
                  <c:v>-0.47670000000000001</c:v>
                </c:pt>
                <c:pt idx="33">
                  <c:v>0.58220000000000005</c:v>
                </c:pt>
                <c:pt idx="34">
                  <c:v>-0.67820000000000003</c:v>
                </c:pt>
                <c:pt idx="35">
                  <c:v>1.8147</c:v>
                </c:pt>
                <c:pt idx="36">
                  <c:v>-2.2498</c:v>
                </c:pt>
                <c:pt idx="37">
                  <c:v>-2.1318000000000001</c:v>
                </c:pt>
                <c:pt idx="38">
                  <c:v>-1.9054</c:v>
                </c:pt>
                <c:pt idx="39">
                  <c:v>-0.372</c:v>
                </c:pt>
                <c:pt idx="40">
                  <c:v>2.3889999999999998</c:v>
                </c:pt>
                <c:pt idx="41">
                  <c:v>5.4520999999999997</c:v>
                </c:pt>
                <c:pt idx="42">
                  <c:v>3.1118999999999999</c:v>
                </c:pt>
                <c:pt idx="43">
                  <c:v>2.9133</c:v>
                </c:pt>
                <c:pt idx="44">
                  <c:v>2.1223999999999998</c:v>
                </c:pt>
                <c:pt idx="45">
                  <c:v>3.1703000000000001</c:v>
                </c:pt>
                <c:pt idx="46">
                  <c:v>1.7939000000000001</c:v>
                </c:pt>
                <c:pt idx="47">
                  <c:v>3.91</c:v>
                </c:pt>
                <c:pt idx="48">
                  <c:v>4.2602000000000002</c:v>
                </c:pt>
                <c:pt idx="49">
                  <c:v>4.8522999999999996</c:v>
                </c:pt>
                <c:pt idx="50">
                  <c:v>8.4595000000000002</c:v>
                </c:pt>
                <c:pt idx="51">
                  <c:v>7.4048999999999996</c:v>
                </c:pt>
                <c:pt idx="52">
                  <c:v>8.1204000000000001</c:v>
                </c:pt>
                <c:pt idx="53">
                  <c:v>7.2423000000000002</c:v>
                </c:pt>
                <c:pt idx="54">
                  <c:v>4.9084000000000003</c:v>
                </c:pt>
                <c:pt idx="55">
                  <c:v>6.5503999999999998</c:v>
                </c:pt>
                <c:pt idx="56">
                  <c:v>5.9107000000000003</c:v>
                </c:pt>
                <c:pt idx="57">
                  <c:v>5.3625999999999996</c:v>
                </c:pt>
                <c:pt idx="58">
                  <c:v>7.9726999999999997</c:v>
                </c:pt>
                <c:pt idx="59">
                  <c:v>8.3964999999999996</c:v>
                </c:pt>
                <c:pt idx="60">
                  <c:v>6.3446999999999996</c:v>
                </c:pt>
                <c:pt idx="61">
                  <c:v>5.3295000000000003</c:v>
                </c:pt>
                <c:pt idx="62">
                  <c:v>3.7132000000000001</c:v>
                </c:pt>
                <c:pt idx="63">
                  <c:v>4.9082999999999997</c:v>
                </c:pt>
                <c:pt idx="64">
                  <c:v>4.6760999999999999</c:v>
                </c:pt>
                <c:pt idx="65">
                  <c:v>5.0860000000000003</c:v>
                </c:pt>
                <c:pt idx="66">
                  <c:v>4.5622999999999996</c:v>
                </c:pt>
                <c:pt idx="67">
                  <c:v>3.1818</c:v>
                </c:pt>
                <c:pt idx="68">
                  <c:v>2.9775</c:v>
                </c:pt>
                <c:pt idx="69">
                  <c:v>2.1162000000000001</c:v>
                </c:pt>
                <c:pt idx="70">
                  <c:v>1.2331000000000001</c:v>
                </c:pt>
                <c:pt idx="71">
                  <c:v>-2.8946000000000001</c:v>
                </c:pt>
                <c:pt idx="72">
                  <c:v>2.8235000000000001</c:v>
                </c:pt>
                <c:pt idx="73">
                  <c:v>3.4967000000000001</c:v>
                </c:pt>
                <c:pt idx="74">
                  <c:v>3.4702000000000002</c:v>
                </c:pt>
                <c:pt idx="75">
                  <c:v>2.1852</c:v>
                </c:pt>
                <c:pt idx="76">
                  <c:v>2.0059999999999998</c:v>
                </c:pt>
                <c:pt idx="77">
                  <c:v>-0.57799999999999996</c:v>
                </c:pt>
                <c:pt idx="78">
                  <c:v>1.5673999999999999</c:v>
                </c:pt>
                <c:pt idx="79">
                  <c:v>1.2E-2</c:v>
                </c:pt>
                <c:pt idx="80">
                  <c:v>-0.69210000000000005</c:v>
                </c:pt>
                <c:pt idx="81">
                  <c:v>-0.34189999999999998</c:v>
                </c:pt>
                <c:pt idx="82">
                  <c:v>0.8216</c:v>
                </c:pt>
                <c:pt idx="83">
                  <c:v>-7.2099999999999997E-2</c:v>
                </c:pt>
                <c:pt idx="84">
                  <c:v>-0.85760000000000003</c:v>
                </c:pt>
                <c:pt idx="85">
                  <c:v>-1.7486999999999999</c:v>
                </c:pt>
                <c:pt idx="86">
                  <c:v>-4.1077000000000004</c:v>
                </c:pt>
                <c:pt idx="87">
                  <c:v>-3.5661999999999998</c:v>
                </c:pt>
                <c:pt idx="88">
                  <c:v>-3.0629</c:v>
                </c:pt>
                <c:pt idx="89">
                  <c:v>-1.2488999999999999</c:v>
                </c:pt>
                <c:pt idx="90">
                  <c:v>-1.4224000000000001</c:v>
                </c:pt>
                <c:pt idx="91">
                  <c:v>5.2499999999999998E-2</c:v>
                </c:pt>
                <c:pt idx="92">
                  <c:v>1.2044999999999999</c:v>
                </c:pt>
                <c:pt idx="93">
                  <c:v>-3.5900000000000001E-2</c:v>
                </c:pt>
                <c:pt idx="94">
                  <c:v>-0.84760000000000002</c:v>
                </c:pt>
                <c:pt idx="95">
                  <c:v>-0.51970000000000005</c:v>
                </c:pt>
                <c:pt idx="96">
                  <c:v>1.4306000000000001</c:v>
                </c:pt>
                <c:pt idx="97">
                  <c:v>0.29049999999999998</c:v>
                </c:pt>
                <c:pt idx="98">
                  <c:v>2.6516000000000002</c:v>
                </c:pt>
                <c:pt idx="99">
                  <c:v>2.9342999999999999</c:v>
                </c:pt>
                <c:pt idx="100">
                  <c:v>1.1341000000000001</c:v>
                </c:pt>
                <c:pt idx="101">
                  <c:v>1.8914</c:v>
                </c:pt>
                <c:pt idx="102">
                  <c:v>-0.36309999999999998</c:v>
                </c:pt>
                <c:pt idx="103">
                  <c:v>-1.7968999999999999</c:v>
                </c:pt>
                <c:pt idx="104">
                  <c:v>-2.6233</c:v>
                </c:pt>
                <c:pt idx="105">
                  <c:v>-1.4073</c:v>
                </c:pt>
                <c:pt idx="106">
                  <c:v>-2.4485999999999999</c:v>
                </c:pt>
                <c:pt idx="107">
                  <c:v>-1.4384999999999999</c:v>
                </c:pt>
                <c:pt idx="108">
                  <c:v>-5.8661000000000003</c:v>
                </c:pt>
                <c:pt idx="109">
                  <c:v>-5.4718</c:v>
                </c:pt>
                <c:pt idx="110">
                  <c:v>-6.6284000000000001</c:v>
                </c:pt>
                <c:pt idx="111">
                  <c:v>-7.6310000000000002</c:v>
                </c:pt>
                <c:pt idx="112">
                  <c:v>-7.4588000000000001</c:v>
                </c:pt>
                <c:pt idx="113">
                  <c:v>-10.246700000000001</c:v>
                </c:pt>
                <c:pt idx="114">
                  <c:v>-8.1678999999999995</c:v>
                </c:pt>
                <c:pt idx="115">
                  <c:v>-8.2739999999999991</c:v>
                </c:pt>
                <c:pt idx="116">
                  <c:v>-8.2418999999999993</c:v>
                </c:pt>
                <c:pt idx="117">
                  <c:v>-7.8418999999999999</c:v>
                </c:pt>
                <c:pt idx="118">
                  <c:v>-7.6402000000000001</c:v>
                </c:pt>
                <c:pt idx="119">
                  <c:v>-5.4257999999999997</c:v>
                </c:pt>
                <c:pt idx="120">
                  <c:v>-7.1952999999999996</c:v>
                </c:pt>
                <c:pt idx="121">
                  <c:v>-6.0997000000000003</c:v>
                </c:pt>
                <c:pt idx="122">
                  <c:v>-4.5449999999999999</c:v>
                </c:pt>
                <c:pt idx="123">
                  <c:v>-3.5886999999999998</c:v>
                </c:pt>
                <c:pt idx="124">
                  <c:v>-3.0303</c:v>
                </c:pt>
                <c:pt idx="125">
                  <c:v>0.99739999999999995</c:v>
                </c:pt>
                <c:pt idx="126">
                  <c:v>-0.33429999999999999</c:v>
                </c:pt>
                <c:pt idx="127">
                  <c:v>2.0289000000000001</c:v>
                </c:pt>
                <c:pt idx="128">
                  <c:v>3.0507</c:v>
                </c:pt>
                <c:pt idx="129">
                  <c:v>1.7906</c:v>
                </c:pt>
                <c:pt idx="130">
                  <c:v>3.4376000000000002</c:v>
                </c:pt>
                <c:pt idx="131">
                  <c:v>1.6818</c:v>
                </c:pt>
                <c:pt idx="132">
                  <c:v>3.524</c:v>
                </c:pt>
                <c:pt idx="133">
                  <c:v>3.052</c:v>
                </c:pt>
                <c:pt idx="134">
                  <c:v>2.2345999999999999</c:v>
                </c:pt>
                <c:pt idx="135">
                  <c:v>0.2858</c:v>
                </c:pt>
                <c:pt idx="136">
                  <c:v>-0.6593</c:v>
                </c:pt>
                <c:pt idx="137">
                  <c:v>-2.8351999999999999</c:v>
                </c:pt>
                <c:pt idx="138">
                  <c:v>-3.077</c:v>
                </c:pt>
                <c:pt idx="139">
                  <c:v>-5.1090999999999998</c:v>
                </c:pt>
                <c:pt idx="140">
                  <c:v>-9.7558000000000007</c:v>
                </c:pt>
                <c:pt idx="141">
                  <c:v>-11.444699999999999</c:v>
                </c:pt>
                <c:pt idx="142">
                  <c:v>-12.868</c:v>
                </c:pt>
                <c:pt idx="143">
                  <c:v>-14.7271</c:v>
                </c:pt>
                <c:pt idx="144">
                  <c:v>-14.568300000000001</c:v>
                </c:pt>
                <c:pt idx="145">
                  <c:v>-15.875500000000001</c:v>
                </c:pt>
                <c:pt idx="146">
                  <c:v>-17.578900000000001</c:v>
                </c:pt>
                <c:pt idx="147">
                  <c:v>-17.601900000000001</c:v>
                </c:pt>
                <c:pt idx="148">
                  <c:v>-18.322099999999999</c:v>
                </c:pt>
                <c:pt idx="149">
                  <c:v>-15.836600000000001</c:v>
                </c:pt>
                <c:pt idx="150">
                  <c:v>-15.111700000000001</c:v>
                </c:pt>
                <c:pt idx="151">
                  <c:v>-13.0528</c:v>
                </c:pt>
                <c:pt idx="152">
                  <c:v>-7.4088000000000003</c:v>
                </c:pt>
                <c:pt idx="153">
                  <c:v>-3.9523999999999999</c:v>
                </c:pt>
                <c:pt idx="154">
                  <c:v>-1.4538</c:v>
                </c:pt>
                <c:pt idx="155">
                  <c:v>0.82010000000000005</c:v>
                </c:pt>
                <c:pt idx="156">
                  <c:v>3.8944000000000001</c:v>
                </c:pt>
                <c:pt idx="157">
                  <c:v>6.7393999999999998</c:v>
                </c:pt>
                <c:pt idx="158">
                  <c:v>8.9071999999999996</c:v>
                </c:pt>
                <c:pt idx="159">
                  <c:v>10.9598</c:v>
                </c:pt>
                <c:pt idx="160">
                  <c:v>10.1319</c:v>
                </c:pt>
                <c:pt idx="161">
                  <c:v>7.6143000000000001</c:v>
                </c:pt>
                <c:pt idx="162">
                  <c:v>9.7584</c:v>
                </c:pt>
                <c:pt idx="163">
                  <c:v>8.7970000000000006</c:v>
                </c:pt>
                <c:pt idx="164">
                  <c:v>4.242</c:v>
                </c:pt>
                <c:pt idx="165">
                  <c:v>3.3195000000000001</c:v>
                </c:pt>
                <c:pt idx="166">
                  <c:v>1.1072</c:v>
                </c:pt>
                <c:pt idx="167">
                  <c:v>0.1918</c:v>
                </c:pt>
                <c:pt idx="168">
                  <c:v>-0.76670000000000005</c:v>
                </c:pt>
                <c:pt idx="169">
                  <c:v>-1.4955000000000001</c:v>
                </c:pt>
                <c:pt idx="170">
                  <c:v>-3.0617999999999999</c:v>
                </c:pt>
                <c:pt idx="171">
                  <c:v>0.14199999999999999</c:v>
                </c:pt>
                <c:pt idx="172">
                  <c:v>1.7273000000000001</c:v>
                </c:pt>
                <c:pt idx="173">
                  <c:v>2.5301999999999998</c:v>
                </c:pt>
                <c:pt idx="174">
                  <c:v>3.4348999999999998</c:v>
                </c:pt>
                <c:pt idx="175">
                  <c:v>2.6545000000000001</c:v>
                </c:pt>
                <c:pt idx="176">
                  <c:v>5.3998999999999997</c:v>
                </c:pt>
                <c:pt idx="177">
                  <c:v>6.2157999999999998</c:v>
                </c:pt>
                <c:pt idx="178">
                  <c:v>6.7222</c:v>
                </c:pt>
                <c:pt idx="179">
                  <c:v>10.328200000000001</c:v>
                </c:pt>
                <c:pt idx="180">
                  <c:v>7.3513000000000002</c:v>
                </c:pt>
                <c:pt idx="181">
                  <c:v>7.4505999999999997</c:v>
                </c:pt>
                <c:pt idx="182">
                  <c:v>9.67</c:v>
                </c:pt>
                <c:pt idx="183">
                  <c:v>5.6280999999999999</c:v>
                </c:pt>
                <c:pt idx="184">
                  <c:v>4.9051999999999998</c:v>
                </c:pt>
                <c:pt idx="185">
                  <c:v>7.6557000000000004</c:v>
                </c:pt>
                <c:pt idx="186">
                  <c:v>5.2602000000000002</c:v>
                </c:pt>
                <c:pt idx="187">
                  <c:v>5.5845000000000002</c:v>
                </c:pt>
                <c:pt idx="188">
                  <c:v>6.4496000000000002</c:v>
                </c:pt>
                <c:pt idx="189">
                  <c:v>6.2389999999999999</c:v>
                </c:pt>
                <c:pt idx="190">
                  <c:v>6.2584999999999997</c:v>
                </c:pt>
                <c:pt idx="191">
                  <c:v>2.2202000000000002</c:v>
                </c:pt>
                <c:pt idx="192">
                  <c:v>3.0224000000000002</c:v>
                </c:pt>
                <c:pt idx="193">
                  <c:v>4.2279999999999998</c:v>
                </c:pt>
                <c:pt idx="194">
                  <c:v>6.6281999999999996</c:v>
                </c:pt>
                <c:pt idx="195">
                  <c:v>6.1555999999999997</c:v>
                </c:pt>
                <c:pt idx="196">
                  <c:v>8.3703000000000003</c:v>
                </c:pt>
                <c:pt idx="197">
                  <c:v>3.6501000000000001</c:v>
                </c:pt>
                <c:pt idx="198">
                  <c:v>2.6916000000000002</c:v>
                </c:pt>
                <c:pt idx="199">
                  <c:v>3.7764000000000002</c:v>
                </c:pt>
                <c:pt idx="200">
                  <c:v>3.9965000000000002</c:v>
                </c:pt>
                <c:pt idx="201">
                  <c:v>1.6669</c:v>
                </c:pt>
                <c:pt idx="202">
                  <c:v>2.0831</c:v>
                </c:pt>
                <c:pt idx="203">
                  <c:v>7.0884999999999998</c:v>
                </c:pt>
                <c:pt idx="204">
                  <c:v>8.3889999999999993</c:v>
                </c:pt>
                <c:pt idx="205">
                  <c:v>7.7916999999999996</c:v>
                </c:pt>
                <c:pt idx="206">
                  <c:v>2.399</c:v>
                </c:pt>
                <c:pt idx="207">
                  <c:v>2.9649999999999999</c:v>
                </c:pt>
                <c:pt idx="208">
                  <c:v>5.3132999999999999</c:v>
                </c:pt>
                <c:pt idx="209">
                  <c:v>3.5607000000000002</c:v>
                </c:pt>
                <c:pt idx="210">
                  <c:v>4.3251999999999997</c:v>
                </c:pt>
                <c:pt idx="211">
                  <c:v>5.4317000000000002</c:v>
                </c:pt>
                <c:pt idx="212">
                  <c:v>3.9719000000000002</c:v>
                </c:pt>
                <c:pt idx="213">
                  <c:v>5.8403999999999998</c:v>
                </c:pt>
                <c:pt idx="214">
                  <c:v>5.5502000000000002</c:v>
                </c:pt>
                <c:pt idx="215">
                  <c:v>2.7240000000000002</c:v>
                </c:pt>
                <c:pt idx="216">
                  <c:v>1.4541999999999999</c:v>
                </c:pt>
                <c:pt idx="217">
                  <c:v>3.6038999999999999</c:v>
                </c:pt>
                <c:pt idx="218">
                  <c:v>4.6885000000000003</c:v>
                </c:pt>
                <c:pt idx="219">
                  <c:v>4.4203999999999999</c:v>
                </c:pt>
                <c:pt idx="220">
                  <c:v>1.2022999999999999</c:v>
                </c:pt>
                <c:pt idx="221">
                  <c:v>4.1677999999999997</c:v>
                </c:pt>
                <c:pt idx="222">
                  <c:v>3.0366</c:v>
                </c:pt>
                <c:pt idx="223">
                  <c:v>2.8956</c:v>
                </c:pt>
                <c:pt idx="224">
                  <c:v>-0.2079</c:v>
                </c:pt>
                <c:pt idx="225">
                  <c:v>-1.0871</c:v>
                </c:pt>
                <c:pt idx="226">
                  <c:v>-1.8520000000000001</c:v>
                </c:pt>
                <c:pt idx="227">
                  <c:v>-3.7166999999999999</c:v>
                </c:pt>
                <c:pt idx="228">
                  <c:v>-1.3057000000000001</c:v>
                </c:pt>
                <c:pt idx="229">
                  <c:v>-6.7327000000000004</c:v>
                </c:pt>
                <c:pt idx="230">
                  <c:v>-6.9202000000000004</c:v>
                </c:pt>
                <c:pt idx="231">
                  <c:v>-9.2045999999999992</c:v>
                </c:pt>
                <c:pt idx="232">
                  <c:v>-13.709099999999999</c:v>
                </c:pt>
                <c:pt idx="233">
                  <c:v>-17.228200000000001</c:v>
                </c:pt>
                <c:pt idx="234">
                  <c:v>-18.011600000000001</c:v>
                </c:pt>
                <c:pt idx="235">
                  <c:v>-23.794799999999999</c:v>
                </c:pt>
                <c:pt idx="236">
                  <c:v>-23.545000000000002</c:v>
                </c:pt>
                <c:pt idx="237">
                  <c:v>-25.0441</c:v>
                </c:pt>
                <c:pt idx="238">
                  <c:v>-26.9724</c:v>
                </c:pt>
                <c:pt idx="239">
                  <c:v>-25.8992</c:v>
                </c:pt>
                <c:pt idx="240">
                  <c:v>-25.441700000000001</c:v>
                </c:pt>
                <c:pt idx="241">
                  <c:v>-23.684999999999999</c:v>
                </c:pt>
                <c:pt idx="242">
                  <c:v>-21.122199999999999</c:v>
                </c:pt>
                <c:pt idx="243">
                  <c:v>-19.930299999999999</c:v>
                </c:pt>
                <c:pt idx="244">
                  <c:v>-12.652200000000001</c:v>
                </c:pt>
                <c:pt idx="245">
                  <c:v>-7.0964999999999998</c:v>
                </c:pt>
                <c:pt idx="246">
                  <c:v>-4.8498000000000001</c:v>
                </c:pt>
                <c:pt idx="247">
                  <c:v>1.8024</c:v>
                </c:pt>
                <c:pt idx="248">
                  <c:v>8.4817999999999998</c:v>
                </c:pt>
                <c:pt idx="249">
                  <c:v>14.1829</c:v>
                </c:pt>
                <c:pt idx="250">
                  <c:v>18.762699999999999</c:v>
                </c:pt>
                <c:pt idx="251">
                  <c:v>19.1082</c:v>
                </c:pt>
                <c:pt idx="252">
                  <c:v>17.258900000000001</c:v>
                </c:pt>
                <c:pt idx="253">
                  <c:v>18.2301</c:v>
                </c:pt>
                <c:pt idx="254">
                  <c:v>17.675799999999999</c:v>
                </c:pt>
                <c:pt idx="255">
                  <c:v>20.240600000000001</c:v>
                </c:pt>
                <c:pt idx="256">
                  <c:v>18.582000000000001</c:v>
                </c:pt>
                <c:pt idx="257">
                  <c:v>18.113399999999999</c:v>
                </c:pt>
                <c:pt idx="258">
                  <c:v>17.0002</c:v>
                </c:pt>
                <c:pt idx="259">
                  <c:v>14.5642</c:v>
                </c:pt>
                <c:pt idx="260">
                  <c:v>9.9864999999999995</c:v>
                </c:pt>
                <c:pt idx="261">
                  <c:v>7.8818000000000001</c:v>
                </c:pt>
                <c:pt idx="262">
                  <c:v>7.4589999999999996</c:v>
                </c:pt>
                <c:pt idx="263">
                  <c:v>8.0046999999999997</c:v>
                </c:pt>
                <c:pt idx="264">
                  <c:v>7.6684000000000001</c:v>
                </c:pt>
                <c:pt idx="265">
                  <c:v>7.4025999999999996</c:v>
                </c:pt>
                <c:pt idx="266">
                  <c:v>6.3484999999999996</c:v>
                </c:pt>
                <c:pt idx="267">
                  <c:v>5.9493999999999998</c:v>
                </c:pt>
                <c:pt idx="268">
                  <c:v>7.3773999999999997</c:v>
                </c:pt>
                <c:pt idx="269">
                  <c:v>6.2507999999999999</c:v>
                </c:pt>
                <c:pt idx="270">
                  <c:v>6.9240000000000004</c:v>
                </c:pt>
                <c:pt idx="271">
                  <c:v>9.3398000000000003</c:v>
                </c:pt>
                <c:pt idx="272">
                  <c:v>10.467599999999999</c:v>
                </c:pt>
                <c:pt idx="273">
                  <c:v>9.4496000000000002</c:v>
                </c:pt>
                <c:pt idx="274">
                  <c:v>10.583</c:v>
                </c:pt>
                <c:pt idx="275">
                  <c:v>6.0963000000000003</c:v>
                </c:pt>
                <c:pt idx="276">
                  <c:v>5.9166999999999996</c:v>
                </c:pt>
                <c:pt idx="277">
                  <c:v>5.4375999999999998</c:v>
                </c:pt>
                <c:pt idx="278">
                  <c:v>1.9790000000000001</c:v>
                </c:pt>
                <c:pt idx="279">
                  <c:v>1.5690999999999999</c:v>
                </c:pt>
                <c:pt idx="280">
                  <c:v>-1.0527</c:v>
                </c:pt>
                <c:pt idx="281">
                  <c:v>-3.5665</c:v>
                </c:pt>
                <c:pt idx="282">
                  <c:v>-3.3191000000000002</c:v>
                </c:pt>
                <c:pt idx="283">
                  <c:v>-4.3979999999999997</c:v>
                </c:pt>
                <c:pt idx="284">
                  <c:v>-6.5792000000000002</c:v>
                </c:pt>
                <c:pt idx="285">
                  <c:v>-7.5583</c:v>
                </c:pt>
                <c:pt idx="286">
                  <c:v>-8.8285</c:v>
                </c:pt>
                <c:pt idx="287">
                  <c:v>-8.1245999999999992</c:v>
                </c:pt>
                <c:pt idx="288">
                  <c:v>-5.9733000000000001</c:v>
                </c:pt>
                <c:pt idx="289">
                  <c:v>-5.6002999999999998</c:v>
                </c:pt>
                <c:pt idx="290">
                  <c:v>-3.7683</c:v>
                </c:pt>
                <c:pt idx="291">
                  <c:v>-3.9672000000000001</c:v>
                </c:pt>
                <c:pt idx="292">
                  <c:v>-6.2119999999999997</c:v>
                </c:pt>
                <c:pt idx="293">
                  <c:v>-2.6404999999999998</c:v>
                </c:pt>
                <c:pt idx="294">
                  <c:v>-2.1269999999999998</c:v>
                </c:pt>
                <c:pt idx="295">
                  <c:v>-0.68520000000000003</c:v>
                </c:pt>
                <c:pt idx="296">
                  <c:v>-0.90210000000000001</c:v>
                </c:pt>
                <c:pt idx="297">
                  <c:v>1.0840000000000001</c:v>
                </c:pt>
                <c:pt idx="298">
                  <c:v>-0.19589999999999999</c:v>
                </c:pt>
                <c:pt idx="299">
                  <c:v>2.8361999999999998</c:v>
                </c:pt>
                <c:pt idx="300">
                  <c:v>-0.13370000000000001</c:v>
                </c:pt>
                <c:pt idx="301">
                  <c:v>-2.2174</c:v>
                </c:pt>
                <c:pt idx="302">
                  <c:v>0.71419999999999995</c:v>
                </c:pt>
                <c:pt idx="303">
                  <c:v>2.1027999999999998</c:v>
                </c:pt>
                <c:pt idx="304">
                  <c:v>0.60580000000000001</c:v>
                </c:pt>
                <c:pt idx="305">
                  <c:v>-1.7782</c:v>
                </c:pt>
                <c:pt idx="306">
                  <c:v>-3.3772000000000002</c:v>
                </c:pt>
                <c:pt idx="307">
                  <c:v>-6.4097</c:v>
                </c:pt>
                <c:pt idx="308">
                  <c:v>-5.8109999999999999</c:v>
                </c:pt>
                <c:pt idx="309">
                  <c:v>-6.8212000000000002</c:v>
                </c:pt>
                <c:pt idx="310">
                  <c:v>-7.7239000000000004</c:v>
                </c:pt>
                <c:pt idx="311">
                  <c:v>-8.9903999999999993</c:v>
                </c:pt>
                <c:pt idx="312">
                  <c:v>-7.4524999999999997</c:v>
                </c:pt>
                <c:pt idx="313">
                  <c:v>-7.2784000000000004</c:v>
                </c:pt>
                <c:pt idx="314">
                  <c:v>-10.5656</c:v>
                </c:pt>
                <c:pt idx="315">
                  <c:v>-13.2011</c:v>
                </c:pt>
                <c:pt idx="316">
                  <c:v>-12.3017</c:v>
                </c:pt>
                <c:pt idx="317">
                  <c:v>-11.578099999999999</c:v>
                </c:pt>
                <c:pt idx="318">
                  <c:v>-12.0258</c:v>
                </c:pt>
                <c:pt idx="319">
                  <c:v>-10.884600000000001</c:v>
                </c:pt>
                <c:pt idx="320">
                  <c:v>-9.9517000000000007</c:v>
                </c:pt>
                <c:pt idx="321">
                  <c:v>-9.6938999999999993</c:v>
                </c:pt>
                <c:pt idx="322">
                  <c:v>-6.0369000000000002</c:v>
                </c:pt>
                <c:pt idx="323">
                  <c:v>-3.7311999999999999</c:v>
                </c:pt>
                <c:pt idx="324">
                  <c:v>-5.5918999999999999</c:v>
                </c:pt>
                <c:pt idx="325">
                  <c:v>-5.1612</c:v>
                </c:pt>
                <c:pt idx="326">
                  <c:v>-2.9552999999999998</c:v>
                </c:pt>
                <c:pt idx="327">
                  <c:v>-1.4993000000000001</c:v>
                </c:pt>
                <c:pt idx="328">
                  <c:v>2.5543</c:v>
                </c:pt>
                <c:pt idx="329">
                  <c:v>4.3895999999999997</c:v>
                </c:pt>
                <c:pt idx="330">
                  <c:v>4.5105000000000004</c:v>
                </c:pt>
                <c:pt idx="331">
                  <c:v>7.0481999999999996</c:v>
                </c:pt>
                <c:pt idx="332">
                  <c:v>10.4886</c:v>
                </c:pt>
                <c:pt idx="333">
                  <c:v>11.3323</c:v>
                </c:pt>
                <c:pt idx="334">
                  <c:v>9.5403000000000002</c:v>
                </c:pt>
                <c:pt idx="335">
                  <c:v>6.827</c:v>
                </c:pt>
                <c:pt idx="336">
                  <c:v>6.7369000000000003</c:v>
                </c:pt>
                <c:pt idx="337">
                  <c:v>10.944699999999999</c:v>
                </c:pt>
                <c:pt idx="338">
                  <c:v>10.7583</c:v>
                </c:pt>
                <c:pt idx="339">
                  <c:v>11.934699999999999</c:v>
                </c:pt>
                <c:pt idx="340">
                  <c:v>10.336499999999999</c:v>
                </c:pt>
                <c:pt idx="341">
                  <c:v>7.9333</c:v>
                </c:pt>
                <c:pt idx="342">
                  <c:v>9.0236999999999998</c:v>
                </c:pt>
                <c:pt idx="343">
                  <c:v>6.6661000000000001</c:v>
                </c:pt>
                <c:pt idx="344">
                  <c:v>5.6288</c:v>
                </c:pt>
                <c:pt idx="345">
                  <c:v>3.8191000000000002</c:v>
                </c:pt>
                <c:pt idx="346">
                  <c:v>4.319</c:v>
                </c:pt>
                <c:pt idx="347">
                  <c:v>6.6388999999999996</c:v>
                </c:pt>
                <c:pt idx="348">
                  <c:v>10.039899999999999</c:v>
                </c:pt>
                <c:pt idx="349">
                  <c:v>7.4821</c:v>
                </c:pt>
                <c:pt idx="350">
                  <c:v>7.7301000000000002</c:v>
                </c:pt>
                <c:pt idx="351">
                  <c:v>8.2083999999999993</c:v>
                </c:pt>
                <c:pt idx="352">
                  <c:v>5.4954000000000001</c:v>
                </c:pt>
                <c:pt idx="353">
                  <c:v>6.2404000000000002</c:v>
                </c:pt>
                <c:pt idx="354">
                  <c:v>4.0656999999999996</c:v>
                </c:pt>
                <c:pt idx="355">
                  <c:v>5.0909000000000004</c:v>
                </c:pt>
                <c:pt idx="356">
                  <c:v>-0.30370000000000003</c:v>
                </c:pt>
                <c:pt idx="357">
                  <c:v>2.9727000000000001</c:v>
                </c:pt>
                <c:pt idx="358">
                  <c:v>1.9588000000000001</c:v>
                </c:pt>
                <c:pt idx="359">
                  <c:v>-1.0581</c:v>
                </c:pt>
                <c:pt idx="360">
                  <c:v>-0.93559999999999999</c:v>
                </c:pt>
                <c:pt idx="361">
                  <c:v>-3.3681000000000001</c:v>
                </c:pt>
                <c:pt idx="362">
                  <c:v>-4.1086999999999998</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numCache>
            </c:numRef>
          </c:val>
          <c:smooth val="0"/>
          <c:extLst>
            <c:ext xmlns:c16="http://schemas.microsoft.com/office/drawing/2014/chart" uri="{C3380CC4-5D6E-409C-BE32-E72D297353CC}">
              <c16:uniqueId val="{00000004-63BF-4637-8ADC-7174E617514C}"/>
            </c:ext>
          </c:extLst>
        </c:ser>
        <c:ser>
          <c:idx val="3"/>
          <c:order val="6"/>
          <c:tx>
            <c:v>ITR Leading Indicator</c:v>
          </c:tx>
          <c:spPr>
            <a:ln w="38100">
              <a:solidFill>
                <a:schemeClr val="accent6"/>
              </a:solidFill>
            </a:ln>
            <a:effectLst>
              <a:outerShdw blurRad="50800" dist="50800" dir="5400000" algn="ctr" rotWithShape="0">
                <a:schemeClr val="tx1"/>
              </a:outerShdw>
            </a:effectLst>
          </c:spPr>
          <c:marker>
            <c:symbol val="none"/>
          </c:marker>
          <c:val>
            <c:numRef>
              <c:f>'Lagged Data2'!$G$3:$G$506</c:f>
              <c:numCache>
                <c:formatCode>0.00</c:formatCode>
                <c:ptCount val="504"/>
                <c:pt idx="0">
                  <c:v>#N/A</c:v>
                </c:pt>
                <c:pt idx="1">
                  <c:v>#N/A</c:v>
                </c:pt>
                <c:pt idx="2">
                  <c:v>#N/A</c:v>
                </c:pt>
                <c:pt idx="3">
                  <c:v>#N/A</c:v>
                </c:pt>
                <c:pt idx="4">
                  <c:v>#N/A</c:v>
                </c:pt>
                <c:pt idx="5">
                  <c:v>#N/A</c:v>
                </c:pt>
                <c:pt idx="6">
                  <c:v>#N/A</c:v>
                </c:pt>
                <c:pt idx="7">
                  <c:v>#N/A</c:v>
                </c:pt>
                <c:pt idx="8">
                  <c:v>5.9018745056186997E-2</c:v>
                </c:pt>
                <c:pt idx="9">
                  <c:v>-5.7498180407954003E-3</c:v>
                </c:pt>
                <c:pt idx="10">
                  <c:v>6.8939881727202501E-2</c:v>
                </c:pt>
                <c:pt idx="11">
                  <c:v>0.54180566670429897</c:v>
                </c:pt>
                <c:pt idx="12">
                  <c:v>0.49609680186105798</c:v>
                </c:pt>
                <c:pt idx="13">
                  <c:v>0.71907977698511505</c:v>
                </c:pt>
                <c:pt idx="14">
                  <c:v>1.13999015795059</c:v>
                </c:pt>
                <c:pt idx="15">
                  <c:v>1.1965851550876101</c:v>
                </c:pt>
                <c:pt idx="16">
                  <c:v>0.73850751310662299</c:v>
                </c:pt>
                <c:pt idx="17">
                  <c:v>-0.128620252022843</c:v>
                </c:pt>
                <c:pt idx="18">
                  <c:v>-0.95595404479319102</c:v>
                </c:pt>
                <c:pt idx="19">
                  <c:v>-1.8918294237230799</c:v>
                </c:pt>
                <c:pt idx="20">
                  <c:v>-2.5425088864979202</c:v>
                </c:pt>
                <c:pt idx="21">
                  <c:v>-2.8410269839754401</c:v>
                </c:pt>
                <c:pt idx="22">
                  <c:v>-2.94479592341485</c:v>
                </c:pt>
                <c:pt idx="23">
                  <c:v>-3.0018840443614798</c:v>
                </c:pt>
                <c:pt idx="24">
                  <c:v>-2.26240339818137</c:v>
                </c:pt>
                <c:pt idx="25">
                  <c:v>-1.5275720913270201</c:v>
                </c:pt>
                <c:pt idx="26">
                  <c:v>-0.92346153819346299</c:v>
                </c:pt>
                <c:pt idx="27">
                  <c:v>-0.38944047475043297</c:v>
                </c:pt>
                <c:pt idx="28">
                  <c:v>4.6524124620331501E-2</c:v>
                </c:pt>
                <c:pt idx="29">
                  <c:v>0.91646061922194</c:v>
                </c:pt>
                <c:pt idx="30">
                  <c:v>1.73037418317818</c:v>
                </c:pt>
                <c:pt idx="31">
                  <c:v>2.1144837845778599</c:v>
                </c:pt>
                <c:pt idx="32">
                  <c:v>2.4264048773378399</c:v>
                </c:pt>
                <c:pt idx="33">
                  <c:v>2.7387543570130601</c:v>
                </c:pt>
                <c:pt idx="34">
                  <c:v>3.6291973421020001</c:v>
                </c:pt>
                <c:pt idx="35">
                  <c:v>4.2732513440518396</c:v>
                </c:pt>
                <c:pt idx="36">
                  <c:v>4.1322768731514303</c:v>
                </c:pt>
                <c:pt idx="37">
                  <c:v>3.5624342422097302</c:v>
                </c:pt>
                <c:pt idx="38">
                  <c:v>3.0605706812618401</c:v>
                </c:pt>
                <c:pt idx="39">
                  <c:v>2.58884094705946</c:v>
                </c:pt>
                <c:pt idx="40">
                  <c:v>2.5010196233479101</c:v>
                </c:pt>
                <c:pt idx="41">
                  <c:v>2.18693515136885</c:v>
                </c:pt>
                <c:pt idx="42">
                  <c:v>2.3453856316458301</c:v>
                </c:pt>
                <c:pt idx="43">
                  <c:v>3.4720974308556198</c:v>
                </c:pt>
                <c:pt idx="44">
                  <c:v>4.5745892078240997</c:v>
                </c:pt>
                <c:pt idx="45">
                  <c:v>4.8965252577291896</c:v>
                </c:pt>
                <c:pt idx="46">
                  <c:v>4.3598261370251903</c:v>
                </c:pt>
                <c:pt idx="47">
                  <c:v>3.5134996349043801</c:v>
                </c:pt>
                <c:pt idx="48">
                  <c:v>2.9183290449258501</c:v>
                </c:pt>
                <c:pt idx="49">
                  <c:v>2.6275604063910998</c:v>
                </c:pt>
                <c:pt idx="50">
                  <c:v>2.6179851105599399</c:v>
                </c:pt>
                <c:pt idx="51">
                  <c:v>2.7984436510640101</c:v>
                </c:pt>
                <c:pt idx="52">
                  <c:v>3.1766521808743202</c:v>
                </c:pt>
                <c:pt idx="53">
                  <c:v>3.5422873051809698</c:v>
                </c:pt>
                <c:pt idx="54">
                  <c:v>3.76941753122889</c:v>
                </c:pt>
                <c:pt idx="55">
                  <c:v>3.6140437258359599</c:v>
                </c:pt>
                <c:pt idx="56">
                  <c:v>3.4658849753138199</c:v>
                </c:pt>
                <c:pt idx="57">
                  <c:v>3.5538539638876898</c:v>
                </c:pt>
                <c:pt idx="58">
                  <c:v>3.48993437801757</c:v>
                </c:pt>
                <c:pt idx="59">
                  <c:v>3.8696328116318401</c:v>
                </c:pt>
                <c:pt idx="60">
                  <c:v>4.3226307169779403</c:v>
                </c:pt>
                <c:pt idx="61">
                  <c:v>4.5965793905693202</c:v>
                </c:pt>
                <c:pt idx="62">
                  <c:v>4.6370896317005403</c:v>
                </c:pt>
                <c:pt idx="63">
                  <c:v>4.57205836870674</c:v>
                </c:pt>
                <c:pt idx="64">
                  <c:v>4.4769006611221398</c:v>
                </c:pt>
                <c:pt idx="65">
                  <c:v>4.5209061392622099</c:v>
                </c:pt>
                <c:pt idx="66">
                  <c:v>4.4142243479726799</c:v>
                </c:pt>
                <c:pt idx="67">
                  <c:v>4.0405374870606297</c:v>
                </c:pt>
                <c:pt idx="68">
                  <c:v>3.6044604480309999</c:v>
                </c:pt>
                <c:pt idx="69">
                  <c:v>3.2318587706742501</c:v>
                </c:pt>
                <c:pt idx="70">
                  <c:v>3.0442090891119502</c:v>
                </c:pt>
                <c:pt idx="71">
                  <c:v>2.6839396061778298</c:v>
                </c:pt>
                <c:pt idx="72">
                  <c:v>2.0449683699626702</c:v>
                </c:pt>
                <c:pt idx="73">
                  <c:v>1.62200042750605</c:v>
                </c:pt>
                <c:pt idx="74">
                  <c:v>1.4258567830015001</c:v>
                </c:pt>
                <c:pt idx="75">
                  <c:v>1.63378699094034</c:v>
                </c:pt>
                <c:pt idx="76">
                  <c:v>1.74319223774779</c:v>
                </c:pt>
                <c:pt idx="77">
                  <c:v>1.65631681115221</c:v>
                </c:pt>
                <c:pt idx="78">
                  <c:v>1.40407605080816</c:v>
                </c:pt>
                <c:pt idx="79">
                  <c:v>1.1539918440888901</c:v>
                </c:pt>
                <c:pt idx="80">
                  <c:v>0.96688062293146804</c:v>
                </c:pt>
                <c:pt idx="81">
                  <c:v>0.73868525257144801</c:v>
                </c:pt>
                <c:pt idx="82">
                  <c:v>0.69202483369237</c:v>
                </c:pt>
                <c:pt idx="83">
                  <c:v>1.0745218953162301</c:v>
                </c:pt>
                <c:pt idx="84">
                  <c:v>1.75941861812032</c:v>
                </c:pt>
                <c:pt idx="85">
                  <c:v>2.4098090744313501</c:v>
                </c:pt>
                <c:pt idx="86">
                  <c:v>2.8620448411775401</c:v>
                </c:pt>
                <c:pt idx="87">
                  <c:v>2.5007022852037402</c:v>
                </c:pt>
                <c:pt idx="88">
                  <c:v>2.1015888406952201</c:v>
                </c:pt>
                <c:pt idx="89">
                  <c:v>2.2157757057588401</c:v>
                </c:pt>
                <c:pt idx="90">
                  <c:v>2.3532237255581299</c:v>
                </c:pt>
                <c:pt idx="91">
                  <c:v>3.0202806395722201</c:v>
                </c:pt>
                <c:pt idx="92">
                  <c:v>3.64790084577723</c:v>
                </c:pt>
                <c:pt idx="93">
                  <c:v>4.2210619924401698</c:v>
                </c:pt>
                <c:pt idx="94">
                  <c:v>4.6427765153080003</c:v>
                </c:pt>
                <c:pt idx="95">
                  <c:v>4.7025438378560001</c:v>
                </c:pt>
                <c:pt idx="96">
                  <c:v>4.5016666023414196</c:v>
                </c:pt>
                <c:pt idx="97">
                  <c:v>4.3493154296849799</c:v>
                </c:pt>
                <c:pt idx="98">
                  <c:v>4.3534970871561098</c:v>
                </c:pt>
                <c:pt idx="99">
                  <c:v>4.7739613416864302</c:v>
                </c:pt>
                <c:pt idx="100">
                  <c:v>5.1342263508781096</c:v>
                </c:pt>
                <c:pt idx="101">
                  <c:v>5.1857496212779397</c:v>
                </c:pt>
                <c:pt idx="102">
                  <c:v>5.2085162244953898</c:v>
                </c:pt>
                <c:pt idx="103">
                  <c:v>4.9727083998033796</c:v>
                </c:pt>
                <c:pt idx="104">
                  <c:v>4.5423520996208602</c:v>
                </c:pt>
                <c:pt idx="105">
                  <c:v>4.0342901787752004</c:v>
                </c:pt>
                <c:pt idx="106">
                  <c:v>3.81825449568354</c:v>
                </c:pt>
                <c:pt idx="107">
                  <c:v>3.8157828130271199</c:v>
                </c:pt>
                <c:pt idx="108">
                  <c:v>3.8759662611738399</c:v>
                </c:pt>
                <c:pt idx="109">
                  <c:v>3.5381617253163</c:v>
                </c:pt>
                <c:pt idx="110">
                  <c:v>2.8885078490172802</c:v>
                </c:pt>
                <c:pt idx="111">
                  <c:v>2.17508373702415</c:v>
                </c:pt>
                <c:pt idx="112">
                  <c:v>1.82430311273229</c:v>
                </c:pt>
                <c:pt idx="113">
                  <c:v>1.31616693296229</c:v>
                </c:pt>
                <c:pt idx="114">
                  <c:v>1.0073529379892201</c:v>
                </c:pt>
                <c:pt idx="115">
                  <c:v>1.22496835627608</c:v>
                </c:pt>
                <c:pt idx="116">
                  <c:v>1.5124424665502401</c:v>
                </c:pt>
                <c:pt idx="117">
                  <c:v>2.0664539803411301</c:v>
                </c:pt>
                <c:pt idx="118">
                  <c:v>2.3129361307827199</c:v>
                </c:pt>
                <c:pt idx="119">
                  <c:v>2.3309285072281698</c:v>
                </c:pt>
                <c:pt idx="120">
                  <c:v>2.3584507440874098</c:v>
                </c:pt>
                <c:pt idx="121">
                  <c:v>2.6903310078524099</c:v>
                </c:pt>
                <c:pt idx="122">
                  <c:v>3.36442281153511</c:v>
                </c:pt>
                <c:pt idx="123">
                  <c:v>3.6848290052615198</c:v>
                </c:pt>
                <c:pt idx="124">
                  <c:v>3.8927449894797599</c:v>
                </c:pt>
                <c:pt idx="125">
                  <c:v>3.9659858238233898</c:v>
                </c:pt>
                <c:pt idx="126">
                  <c:v>4.3115411090908999</c:v>
                </c:pt>
                <c:pt idx="127">
                  <c:v>4.2351587093016301</c:v>
                </c:pt>
                <c:pt idx="128">
                  <c:v>4.2636156801118403</c:v>
                </c:pt>
                <c:pt idx="129">
                  <c:v>3.93054662986561</c:v>
                </c:pt>
                <c:pt idx="130">
                  <c:v>3.27410480405032</c:v>
                </c:pt>
                <c:pt idx="131">
                  <c:v>2.99330434442924</c:v>
                </c:pt>
                <c:pt idx="132">
                  <c:v>2.9976077637182499</c:v>
                </c:pt>
                <c:pt idx="133">
                  <c:v>2.5105674162793599</c:v>
                </c:pt>
                <c:pt idx="134">
                  <c:v>1.6752866995054501</c:v>
                </c:pt>
                <c:pt idx="135">
                  <c:v>1.2980007885370799</c:v>
                </c:pt>
                <c:pt idx="136">
                  <c:v>0.84899321837813302</c:v>
                </c:pt>
                <c:pt idx="137">
                  <c:v>0.60811236375988498</c:v>
                </c:pt>
                <c:pt idx="138">
                  <c:v>0.102703522310357</c:v>
                </c:pt>
                <c:pt idx="139">
                  <c:v>-0.89837205696632105</c:v>
                </c:pt>
                <c:pt idx="140">
                  <c:v>-2.0678757753732002</c:v>
                </c:pt>
                <c:pt idx="141">
                  <c:v>-3.08968940851556</c:v>
                </c:pt>
                <c:pt idx="142">
                  <c:v>-3.7111004336954401</c:v>
                </c:pt>
                <c:pt idx="143">
                  <c:v>-4.3204060308533396</c:v>
                </c:pt>
                <c:pt idx="144">
                  <c:v>-5.0825697842372</c:v>
                </c:pt>
                <c:pt idx="145">
                  <c:v>-5.3986328482715802</c:v>
                </c:pt>
                <c:pt idx="146">
                  <c:v>-5.2772036550303101</c:v>
                </c:pt>
                <c:pt idx="147">
                  <c:v>-5.2882622557943098</c:v>
                </c:pt>
                <c:pt idx="148">
                  <c:v>-5.12655394950764</c:v>
                </c:pt>
                <c:pt idx="149">
                  <c:v>-5.4074938411587699</c:v>
                </c:pt>
                <c:pt idx="150">
                  <c:v>-6.1100291250138499</c:v>
                </c:pt>
                <c:pt idx="151">
                  <c:v>-6.0068872096436703</c:v>
                </c:pt>
                <c:pt idx="152">
                  <c:v>-4.9399402197230398</c:v>
                </c:pt>
                <c:pt idx="153">
                  <c:v>-3.5169048810526098</c:v>
                </c:pt>
                <c:pt idx="154">
                  <c:v>-2.2481670136792302</c:v>
                </c:pt>
                <c:pt idx="155">
                  <c:v>-1.2867330036495901</c:v>
                </c:pt>
                <c:pt idx="156">
                  <c:v>-0.46181064251915899</c:v>
                </c:pt>
                <c:pt idx="157">
                  <c:v>0.19168654199776</c:v>
                </c:pt>
                <c:pt idx="158">
                  <c:v>0.42809771418571302</c:v>
                </c:pt>
                <c:pt idx="159">
                  <c:v>0.22592052812532301</c:v>
                </c:pt>
                <c:pt idx="160">
                  <c:v>-0.207696208786214</c:v>
                </c:pt>
                <c:pt idx="161">
                  <c:v>3.05339339107717E-2</c:v>
                </c:pt>
                <c:pt idx="162">
                  <c:v>0.84922613030498995</c:v>
                </c:pt>
                <c:pt idx="163">
                  <c:v>1.3085128990055801</c:v>
                </c:pt>
                <c:pt idx="164">
                  <c:v>1.13554262179468</c:v>
                </c:pt>
                <c:pt idx="165">
                  <c:v>0.68994989259963602</c:v>
                </c:pt>
                <c:pt idx="166">
                  <c:v>5.6765502895282899E-2</c:v>
                </c:pt>
                <c:pt idx="167">
                  <c:v>-0.80000349064515897</c:v>
                </c:pt>
                <c:pt idx="168">
                  <c:v>-1.2832383688053399</c:v>
                </c:pt>
                <c:pt idx="169">
                  <c:v>-1.2474240629928</c:v>
                </c:pt>
                <c:pt idx="170">
                  <c:v>-0.78967668853060502</c:v>
                </c:pt>
                <c:pt idx="171">
                  <c:v>6.0413850134760298E-2</c:v>
                </c:pt>
                <c:pt idx="172">
                  <c:v>1.2079968651384401</c:v>
                </c:pt>
                <c:pt idx="173">
                  <c:v>2.17420625272826</c:v>
                </c:pt>
                <c:pt idx="174">
                  <c:v>2.7911090536983498</c:v>
                </c:pt>
                <c:pt idx="175">
                  <c:v>3.3083122429651501</c:v>
                </c:pt>
                <c:pt idx="176">
                  <c:v>3.6629885618275999</c:v>
                </c:pt>
                <c:pt idx="177">
                  <c:v>3.8313122251339902</c:v>
                </c:pt>
                <c:pt idx="178">
                  <c:v>4.4271903648484701</c:v>
                </c:pt>
                <c:pt idx="179">
                  <c:v>5.2289966964017998</c:v>
                </c:pt>
                <c:pt idx="180">
                  <c:v>5.7066872775942299</c:v>
                </c:pt>
                <c:pt idx="181">
                  <c:v>5.7347556761834104</c:v>
                </c:pt>
                <c:pt idx="182">
                  <c:v>5.3595162632187003</c:v>
                </c:pt>
                <c:pt idx="183">
                  <c:v>4.9384394041257096</c:v>
                </c:pt>
                <c:pt idx="184">
                  <c:v>4.2776359379970499</c:v>
                </c:pt>
                <c:pt idx="185">
                  <c:v>3.4487536954532301</c:v>
                </c:pt>
                <c:pt idx="186">
                  <c:v>3.09818929909662</c:v>
                </c:pt>
                <c:pt idx="187">
                  <c:v>2.7982777321304102</c:v>
                </c:pt>
                <c:pt idx="188">
                  <c:v>2.6647746827434098</c:v>
                </c:pt>
                <c:pt idx="189">
                  <c:v>2.7063177846811199</c:v>
                </c:pt>
                <c:pt idx="190">
                  <c:v>2.3612469174317998</c:v>
                </c:pt>
                <c:pt idx="191">
                  <c:v>1.94938660442241</c:v>
                </c:pt>
                <c:pt idx="192">
                  <c:v>1.5297948626576401</c:v>
                </c:pt>
                <c:pt idx="193">
                  <c:v>1.02160906592788</c:v>
                </c:pt>
                <c:pt idx="194">
                  <c:v>0.72022183578251298</c:v>
                </c:pt>
                <c:pt idx="195">
                  <c:v>0.78268293480375795</c:v>
                </c:pt>
                <c:pt idx="196">
                  <c:v>0.849572002081318</c:v>
                </c:pt>
                <c:pt idx="197">
                  <c:v>0.89833822178145095</c:v>
                </c:pt>
                <c:pt idx="198">
                  <c:v>0.71177601140186397</c:v>
                </c:pt>
                <c:pt idx="199">
                  <c:v>0.73990674571679405</c:v>
                </c:pt>
                <c:pt idx="200">
                  <c:v>0.42945732571432799</c:v>
                </c:pt>
                <c:pt idx="201">
                  <c:v>0.212155000472385</c:v>
                </c:pt>
                <c:pt idx="202">
                  <c:v>0.19595567244812301</c:v>
                </c:pt>
                <c:pt idx="203">
                  <c:v>0.35135729509244701</c:v>
                </c:pt>
                <c:pt idx="204">
                  <c:v>0.62602195009754402</c:v>
                </c:pt>
                <c:pt idx="205">
                  <c:v>0.72817376202335904</c:v>
                </c:pt>
                <c:pt idx="206">
                  <c:v>0.60834792740405497</c:v>
                </c:pt>
                <c:pt idx="207">
                  <c:v>0.323881787501549</c:v>
                </c:pt>
                <c:pt idx="208">
                  <c:v>0.273421475626001</c:v>
                </c:pt>
                <c:pt idx="209">
                  <c:v>0.294094425598735</c:v>
                </c:pt>
                <c:pt idx="210">
                  <c:v>0.271793424794394</c:v>
                </c:pt>
                <c:pt idx="211">
                  <c:v>-8.6505517915203306E-2</c:v>
                </c:pt>
                <c:pt idx="212">
                  <c:v>6.6327675798780197E-2</c:v>
                </c:pt>
                <c:pt idx="213">
                  <c:v>-4.55523080829765E-2</c:v>
                </c:pt>
                <c:pt idx="214">
                  <c:v>-0.14285170144500001</c:v>
                </c:pt>
                <c:pt idx="215">
                  <c:v>-0.241083196606516</c:v>
                </c:pt>
                <c:pt idx="216">
                  <c:v>-0.41713376733809998</c:v>
                </c:pt>
                <c:pt idx="217">
                  <c:v>-0.35840025299401401</c:v>
                </c:pt>
                <c:pt idx="218">
                  <c:v>-0.20889653574900499</c:v>
                </c:pt>
                <c:pt idx="219">
                  <c:v>-0.27899124698331101</c:v>
                </c:pt>
                <c:pt idx="220">
                  <c:v>-0.68110636642069899</c:v>
                </c:pt>
                <c:pt idx="221">
                  <c:v>-0.87681031412813903</c:v>
                </c:pt>
                <c:pt idx="222">
                  <c:v>-1.09859933588412</c:v>
                </c:pt>
                <c:pt idx="223">
                  <c:v>-1.4431260103472601</c:v>
                </c:pt>
                <c:pt idx="224">
                  <c:v>-2.1783760584756702</c:v>
                </c:pt>
                <c:pt idx="225">
                  <c:v>-2.7247686613842799</c:v>
                </c:pt>
                <c:pt idx="226">
                  <c:v>-3.4260180137373899</c:v>
                </c:pt>
                <c:pt idx="227">
                  <c:v>-4.2090974746905196</c:v>
                </c:pt>
                <c:pt idx="228">
                  <c:v>-4.5123275237429796</c:v>
                </c:pt>
                <c:pt idx="229">
                  <c:v>-4.7375246918123199</c:v>
                </c:pt>
                <c:pt idx="230">
                  <c:v>-5.1417925187536904</c:v>
                </c:pt>
                <c:pt idx="231">
                  <c:v>-5.43751941620227</c:v>
                </c:pt>
                <c:pt idx="232">
                  <c:v>-5.96426684018489</c:v>
                </c:pt>
                <c:pt idx="233">
                  <c:v>-7.0913651963639399</c:v>
                </c:pt>
                <c:pt idx="234">
                  <c:v>-8.5205261963041306</c:v>
                </c:pt>
                <c:pt idx="235">
                  <c:v>-9.7222329172522599</c:v>
                </c:pt>
                <c:pt idx="236">
                  <c:v>-10.7375578490952</c:v>
                </c:pt>
                <c:pt idx="237">
                  <c:v>-11.564075558003999</c:v>
                </c:pt>
                <c:pt idx="238">
                  <c:v>-11.745955841104401</c:v>
                </c:pt>
                <c:pt idx="239">
                  <c:v>-11.7275045209448</c:v>
                </c:pt>
                <c:pt idx="240">
                  <c:v>-11.435581741862499</c:v>
                </c:pt>
                <c:pt idx="241">
                  <c:v>-10.6272857540479</c:v>
                </c:pt>
                <c:pt idx="242">
                  <c:v>-9.5503323779285196</c:v>
                </c:pt>
                <c:pt idx="243">
                  <c:v>-8.1850500658230203</c:v>
                </c:pt>
                <c:pt idx="244">
                  <c:v>-6.34181107571463</c:v>
                </c:pt>
                <c:pt idx="245">
                  <c:v>-4.1782906370590203</c:v>
                </c:pt>
                <c:pt idx="246">
                  <c:v>-1.48296662049424</c:v>
                </c:pt>
                <c:pt idx="247">
                  <c:v>1.40748545980046</c:v>
                </c:pt>
                <c:pt idx="248">
                  <c:v>3.7642137322621498</c:v>
                </c:pt>
                <c:pt idx="249">
                  <c:v>5.7601827091214002</c:v>
                </c:pt>
                <c:pt idx="250">
                  <c:v>6.5395400537306703</c:v>
                </c:pt>
                <c:pt idx="251">
                  <c:v>7.8203615889157101</c:v>
                </c:pt>
                <c:pt idx="252">
                  <c:v>8.6878106075045896</c:v>
                </c:pt>
                <c:pt idx="253">
                  <c:v>8.2003831639687501</c:v>
                </c:pt>
                <c:pt idx="254">
                  <c:v>7.1031938812071997</c:v>
                </c:pt>
                <c:pt idx="255">
                  <c:v>5.4273351383811601</c:v>
                </c:pt>
                <c:pt idx="256">
                  <c:v>3.9233722598020799</c:v>
                </c:pt>
                <c:pt idx="257">
                  <c:v>2.9566481969488199</c:v>
                </c:pt>
                <c:pt idx="258">
                  <c:v>2.6875680193021698</c:v>
                </c:pt>
                <c:pt idx="259">
                  <c:v>2.42573910045407</c:v>
                </c:pt>
                <c:pt idx="260">
                  <c:v>2.5705865758929298</c:v>
                </c:pt>
                <c:pt idx="261">
                  <c:v>2.94702025230047</c:v>
                </c:pt>
                <c:pt idx="262">
                  <c:v>3.4577251011972199</c:v>
                </c:pt>
                <c:pt idx="263">
                  <c:v>3.2638879152515501</c:v>
                </c:pt>
                <c:pt idx="264">
                  <c:v>2.5503476700272101</c:v>
                </c:pt>
                <c:pt idx="265">
                  <c:v>1.9621614436833801</c:v>
                </c:pt>
                <c:pt idx="266">
                  <c:v>2.0502729995940001</c:v>
                </c:pt>
                <c:pt idx="267">
                  <c:v>2.5251747372742401</c:v>
                </c:pt>
                <c:pt idx="268">
                  <c:v>2.83598093845904</c:v>
                </c:pt>
                <c:pt idx="269">
                  <c:v>2.6142966007073398</c:v>
                </c:pt>
                <c:pt idx="270">
                  <c:v>2.2032333510563298</c:v>
                </c:pt>
                <c:pt idx="271">
                  <c:v>1.82892400633485</c:v>
                </c:pt>
                <c:pt idx="272">
                  <c:v>1.5508778611282199</c:v>
                </c:pt>
                <c:pt idx="273">
                  <c:v>1.17449402275979</c:v>
                </c:pt>
                <c:pt idx="274">
                  <c:v>1.16834619772288</c:v>
                </c:pt>
                <c:pt idx="275">
                  <c:v>1.31304496211245</c:v>
                </c:pt>
                <c:pt idx="276">
                  <c:v>1.48851079695054</c:v>
                </c:pt>
                <c:pt idx="277">
                  <c:v>1.71649206830444</c:v>
                </c:pt>
                <c:pt idx="278">
                  <c:v>1.5103155182514401</c:v>
                </c:pt>
                <c:pt idx="279">
                  <c:v>1.4307750548870899</c:v>
                </c:pt>
                <c:pt idx="280">
                  <c:v>1.6717503824033499</c:v>
                </c:pt>
                <c:pt idx="281">
                  <c:v>2.1392534767861999</c:v>
                </c:pt>
                <c:pt idx="282">
                  <c:v>2.3245999684726901</c:v>
                </c:pt>
                <c:pt idx="283">
                  <c:v>2.4176939838015001</c:v>
                </c:pt>
                <c:pt idx="284">
                  <c:v>2.3502791617330501</c:v>
                </c:pt>
                <c:pt idx="285">
                  <c:v>2.4206484266952701</c:v>
                </c:pt>
                <c:pt idx="286">
                  <c:v>2.47978063463411</c:v>
                </c:pt>
                <c:pt idx="287">
                  <c:v>2.4936398448617898</c:v>
                </c:pt>
                <c:pt idx="288">
                  <c:v>2.4191945049088299</c:v>
                </c:pt>
                <c:pt idx="289">
                  <c:v>2.6313648472161701</c:v>
                </c:pt>
                <c:pt idx="290">
                  <c:v>3.0891340274958998</c:v>
                </c:pt>
                <c:pt idx="291">
                  <c:v>3.5976691068211202</c:v>
                </c:pt>
                <c:pt idx="292">
                  <c:v>3.8157065875890299</c:v>
                </c:pt>
                <c:pt idx="293">
                  <c:v>3.9789728246096501</c:v>
                </c:pt>
                <c:pt idx="294">
                  <c:v>3.7619894398876301</c:v>
                </c:pt>
                <c:pt idx="295">
                  <c:v>3.7938258833961802</c:v>
                </c:pt>
                <c:pt idx="296">
                  <c:v>3.6619091811621698</c:v>
                </c:pt>
                <c:pt idx="297">
                  <c:v>2.9463347021010402</c:v>
                </c:pt>
                <c:pt idx="298">
                  <c:v>2.5328073408777798</c:v>
                </c:pt>
                <c:pt idx="299">
                  <c:v>2.53589571714208</c:v>
                </c:pt>
                <c:pt idx="300">
                  <c:v>2.7367287748931202</c:v>
                </c:pt>
                <c:pt idx="301">
                  <c:v>2.7025850048753299</c:v>
                </c:pt>
                <c:pt idx="302">
                  <c:v>2.7168976425203599</c:v>
                </c:pt>
                <c:pt idx="303">
                  <c:v>2.5442307064909602</c:v>
                </c:pt>
                <c:pt idx="304">
                  <c:v>2.39400870939496</c:v>
                </c:pt>
                <c:pt idx="305">
                  <c:v>2.07695779790672</c:v>
                </c:pt>
                <c:pt idx="306">
                  <c:v>2.12627247994992</c:v>
                </c:pt>
                <c:pt idx="307">
                  <c:v>2.1003399429493301</c:v>
                </c:pt>
                <c:pt idx="308">
                  <c:v>1.9720934347467101</c:v>
                </c:pt>
                <c:pt idx="309">
                  <c:v>2.0326162682806799</c:v>
                </c:pt>
                <c:pt idx="310">
                  <c:v>1.87354838231622</c:v>
                </c:pt>
                <c:pt idx="311">
                  <c:v>1.40681993563714</c:v>
                </c:pt>
                <c:pt idx="312">
                  <c:v>1.13562161548095</c:v>
                </c:pt>
                <c:pt idx="313">
                  <c:v>1.04546339054048</c:v>
                </c:pt>
                <c:pt idx="314">
                  <c:v>0.83517373286310703</c:v>
                </c:pt>
                <c:pt idx="315">
                  <c:v>0.81129725256927498</c:v>
                </c:pt>
                <c:pt idx="316">
                  <c:v>0.53582030719002405</c:v>
                </c:pt>
                <c:pt idx="317">
                  <c:v>0.24100617410924699</c:v>
                </c:pt>
                <c:pt idx="318">
                  <c:v>-1.42219753362241E-2</c:v>
                </c:pt>
                <c:pt idx="319">
                  <c:v>-0.30349031456014902</c:v>
                </c:pt>
                <c:pt idx="320">
                  <c:v>-0.44808912404231199</c:v>
                </c:pt>
                <c:pt idx="321">
                  <c:v>-0.29176539953921499</c:v>
                </c:pt>
                <c:pt idx="322">
                  <c:v>-0.112148570931816</c:v>
                </c:pt>
                <c:pt idx="323">
                  <c:v>-6.7792012973243901E-2</c:v>
                </c:pt>
                <c:pt idx="324">
                  <c:v>5.3119261384243402E-2</c:v>
                </c:pt>
                <c:pt idx="325">
                  <c:v>0.13813281276160599</c:v>
                </c:pt>
                <c:pt idx="326">
                  <c:v>0.20444676375374399</c:v>
                </c:pt>
                <c:pt idx="327">
                  <c:v>0.34977863389209402</c:v>
                </c:pt>
                <c:pt idx="328">
                  <c:v>0.38204481497216503</c:v>
                </c:pt>
                <c:pt idx="329">
                  <c:v>0.62387815427356197</c:v>
                </c:pt>
                <c:pt idx="330">
                  <c:v>0.93257432904905202</c:v>
                </c:pt>
                <c:pt idx="331">
                  <c:v>1.28417794178991</c:v>
                </c:pt>
                <c:pt idx="332">
                  <c:v>1.63758104106836</c:v>
                </c:pt>
                <c:pt idx="333">
                  <c:v>2.0101415908948099</c:v>
                </c:pt>
                <c:pt idx="334">
                  <c:v>2.1871527157103201</c:v>
                </c:pt>
                <c:pt idx="335">
                  <c:v>2.4760627654263301</c:v>
                </c:pt>
                <c:pt idx="336">
                  <c:v>2.42651958478347</c:v>
                </c:pt>
                <c:pt idx="337">
                  <c:v>2.4288937072982302</c:v>
                </c:pt>
                <c:pt idx="338">
                  <c:v>2.54743169632322</c:v>
                </c:pt>
                <c:pt idx="339">
                  <c:v>2.47593305713972</c:v>
                </c:pt>
                <c:pt idx="340">
                  <c:v>2.6587320470077902</c:v>
                </c:pt>
                <c:pt idx="341">
                  <c:v>2.7528836563409702</c:v>
                </c:pt>
                <c:pt idx="342">
                  <c:v>2.9644173516462602</c:v>
                </c:pt>
                <c:pt idx="343">
                  <c:v>3.2054715030377201</c:v>
                </c:pt>
                <c:pt idx="344">
                  <c:v>3.24005896433883</c:v>
                </c:pt>
                <c:pt idx="345">
                  <c:v>3.1683769336933301</c:v>
                </c:pt>
                <c:pt idx="346">
                  <c:v>3.0668228674047202</c:v>
                </c:pt>
                <c:pt idx="347">
                  <c:v>2.88733032130291</c:v>
                </c:pt>
                <c:pt idx="348">
                  <c:v>2.72917228448267</c:v>
                </c:pt>
                <c:pt idx="349">
                  <c:v>2.4165981861956798</c:v>
                </c:pt>
                <c:pt idx="350">
                  <c:v>2.21999815065888</c:v>
                </c:pt>
                <c:pt idx="351">
                  <c:v>2.21991279152508</c:v>
                </c:pt>
                <c:pt idx="352">
                  <c:v>2.3877472351656999</c:v>
                </c:pt>
                <c:pt idx="353">
                  <c:v>2.4378196842387898</c:v>
                </c:pt>
                <c:pt idx="354">
                  <c:v>1.8199787661967299</c:v>
                </c:pt>
                <c:pt idx="355">
                  <c:v>1.25094470687045</c:v>
                </c:pt>
                <c:pt idx="356">
                  <c:v>0.66832070135063604</c:v>
                </c:pt>
                <c:pt idx="357">
                  <c:v>0.216740179896736</c:v>
                </c:pt>
                <c:pt idx="358">
                  <c:v>0.107218080005134</c:v>
                </c:pt>
                <c:pt idx="359">
                  <c:v>0.24172154469986101</c:v>
                </c:pt>
                <c:pt idx="360">
                  <c:v>0.299626689988921</c:v>
                </c:pt>
                <c:pt idx="361">
                  <c:v>0.194026101620802</c:v>
                </c:pt>
                <c:pt idx="362">
                  <c:v>0.162651343972151</c:v>
                </c:pt>
                <c:pt idx="363">
                  <c:v>4.3967204905657996E-3</c:v>
                </c:pt>
                <c:pt idx="364">
                  <c:v>-0.119192131642518</c:v>
                </c:pt>
                <c:pt idx="365">
                  <c:v>-0.29745573225382399</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numCache>
            </c:numRef>
          </c:val>
          <c:smooth val="0"/>
          <c:extLst>
            <c:ext xmlns:c16="http://schemas.microsoft.com/office/drawing/2014/chart" uri="{C3380CC4-5D6E-409C-BE32-E72D297353CC}">
              <c16:uniqueId val="{00000005-63BF-4637-8ADC-7174E617514C}"/>
            </c:ext>
          </c:extLst>
        </c:ser>
        <c:dLbls>
          <c:showLegendKey val="0"/>
          <c:showVal val="0"/>
          <c:showCatName val="0"/>
          <c:showSerName val="0"/>
          <c:showPercent val="0"/>
          <c:showBubbleSize val="0"/>
        </c:dLbls>
        <c:marker val="1"/>
        <c:smooth val="0"/>
        <c:axId val="997694976"/>
        <c:axId val="996513408"/>
      </c:lineChart>
      <c:lineChart>
        <c:grouping val="standard"/>
        <c:varyColors val="0"/>
        <c:ser>
          <c:idx val="8"/>
          <c:order val="5"/>
          <c:tx>
            <c:v>US Copper Futures - 12/12</c:v>
          </c:tx>
          <c:spPr>
            <a:ln w="38100">
              <a:solidFill>
                <a:srgbClr val="00B0F0"/>
              </a:solidFill>
            </a:ln>
            <a:effectLst>
              <a:outerShdw blurRad="25400" dist="25400" dir="5400000" algn="ctr" rotWithShape="0">
                <a:schemeClr val="tx1">
                  <a:alpha val="99000"/>
                </a:schemeClr>
              </a:outerShdw>
            </a:effectLst>
          </c:spPr>
          <c:marker>
            <c:symbol val="none"/>
          </c:marker>
          <c:val>
            <c:numRef>
              <c:f>'Lagged Data2'!$AH$3:$AH$506</c:f>
              <c:numCache>
                <c:formatCode>0.00</c:formatCode>
                <c:ptCount val="504"/>
                <c:pt idx="0">
                  <c:v>#N/A</c:v>
                </c:pt>
                <c:pt idx="1">
                  <c:v>#N/A</c:v>
                </c:pt>
                <c:pt idx="2">
                  <c:v>#N/A</c:v>
                </c:pt>
                <c:pt idx="3">
                  <c:v>1.7905</c:v>
                </c:pt>
                <c:pt idx="4">
                  <c:v>-3.0085000000000002</c:v>
                </c:pt>
                <c:pt idx="5">
                  <c:v>-5.0953999999999997</c:v>
                </c:pt>
                <c:pt idx="6">
                  <c:v>-9.3391999999999999</c:v>
                </c:pt>
                <c:pt idx="7">
                  <c:v>-10.575799999999999</c:v>
                </c:pt>
                <c:pt idx="8">
                  <c:v>-9.9947999999999997</c:v>
                </c:pt>
                <c:pt idx="9">
                  <c:v>-10.202400000000001</c:v>
                </c:pt>
                <c:pt idx="10">
                  <c:v>-12.0406</c:v>
                </c:pt>
                <c:pt idx="11">
                  <c:v>-12.598000000000001</c:v>
                </c:pt>
                <c:pt idx="12">
                  <c:v>-10.483700000000001</c:v>
                </c:pt>
                <c:pt idx="13">
                  <c:v>-7.7557</c:v>
                </c:pt>
                <c:pt idx="14">
                  <c:v>-4.1939000000000002</c:v>
                </c:pt>
                <c:pt idx="15">
                  <c:v>-0.55020000000000002</c:v>
                </c:pt>
                <c:pt idx="16">
                  <c:v>1.1288</c:v>
                </c:pt>
                <c:pt idx="17">
                  <c:v>0.1108</c:v>
                </c:pt>
                <c:pt idx="18">
                  <c:v>0.89739999999999998</c:v>
                </c:pt>
                <c:pt idx="19">
                  <c:v>-9.8299999999999998E-2</c:v>
                </c:pt>
                <c:pt idx="20">
                  <c:v>-1.8388</c:v>
                </c:pt>
                <c:pt idx="21">
                  <c:v>-4.5324999999999998</c:v>
                </c:pt>
                <c:pt idx="22">
                  <c:v>-5.9763000000000002</c:v>
                </c:pt>
                <c:pt idx="23">
                  <c:v>-7.3433000000000002</c:v>
                </c:pt>
                <c:pt idx="24">
                  <c:v>-8.3552</c:v>
                </c:pt>
                <c:pt idx="25">
                  <c:v>-9.0902999999999992</c:v>
                </c:pt>
                <c:pt idx="26">
                  <c:v>-11.353</c:v>
                </c:pt>
                <c:pt idx="27">
                  <c:v>-12.522500000000001</c:v>
                </c:pt>
                <c:pt idx="28">
                  <c:v>-13.4024</c:v>
                </c:pt>
                <c:pt idx="29">
                  <c:v>-12.4733</c:v>
                </c:pt>
                <c:pt idx="30">
                  <c:v>-12.2155</c:v>
                </c:pt>
                <c:pt idx="31">
                  <c:v>-10.917</c:v>
                </c:pt>
                <c:pt idx="32">
                  <c:v>-9.3438999999999997</c:v>
                </c:pt>
                <c:pt idx="33">
                  <c:v>-6.8498000000000001</c:v>
                </c:pt>
                <c:pt idx="34">
                  <c:v>-4.7614000000000001</c:v>
                </c:pt>
                <c:pt idx="35">
                  <c:v>-3.6394000000000002</c:v>
                </c:pt>
                <c:pt idx="36">
                  <c:v>-3.2524000000000002</c:v>
                </c:pt>
                <c:pt idx="37">
                  <c:v>-2.9990000000000001</c:v>
                </c:pt>
                <c:pt idx="38">
                  <c:v>-0.8357</c:v>
                </c:pt>
                <c:pt idx="39">
                  <c:v>-7.6600000000000001E-2</c:v>
                </c:pt>
                <c:pt idx="40">
                  <c:v>0.20730000000000001</c:v>
                </c:pt>
                <c:pt idx="41">
                  <c:v>0.11020000000000001</c:v>
                </c:pt>
                <c:pt idx="42">
                  <c:v>-0.71799999999999997</c:v>
                </c:pt>
                <c:pt idx="43">
                  <c:v>-2.8369</c:v>
                </c:pt>
                <c:pt idx="44">
                  <c:v>-5.4316000000000004</c:v>
                </c:pt>
                <c:pt idx="45">
                  <c:v>-8.2424999999999997</c:v>
                </c:pt>
                <c:pt idx="46">
                  <c:v>-10.5396</c:v>
                </c:pt>
                <c:pt idx="47">
                  <c:v>-12.648199999999999</c:v>
                </c:pt>
                <c:pt idx="48">
                  <c:v>-14.5123</c:v>
                </c:pt>
                <c:pt idx="49">
                  <c:v>-16.058199999999999</c:v>
                </c:pt>
                <c:pt idx="50">
                  <c:v>-18.071899999999999</c:v>
                </c:pt>
                <c:pt idx="51">
                  <c:v>-19.030200000000001</c:v>
                </c:pt>
                <c:pt idx="52">
                  <c:v>-19.169799999999999</c:v>
                </c:pt>
                <c:pt idx="53">
                  <c:v>-19.5197</c:v>
                </c:pt>
                <c:pt idx="54">
                  <c:v>-17.813400000000001</c:v>
                </c:pt>
                <c:pt idx="55">
                  <c:v>-14.270099999999999</c:v>
                </c:pt>
                <c:pt idx="56">
                  <c:v>-10.6929</c:v>
                </c:pt>
                <c:pt idx="57">
                  <c:v>-6.7515000000000001</c:v>
                </c:pt>
                <c:pt idx="58">
                  <c:v>-2.0196000000000001</c:v>
                </c:pt>
                <c:pt idx="59">
                  <c:v>4.2454000000000001</c:v>
                </c:pt>
                <c:pt idx="60">
                  <c:v>11.7971</c:v>
                </c:pt>
                <c:pt idx="61">
                  <c:v>20.39</c:v>
                </c:pt>
                <c:pt idx="62">
                  <c:v>28.392099999999999</c:v>
                </c:pt>
                <c:pt idx="63">
                  <c:v>34.942900000000002</c:v>
                </c:pt>
                <c:pt idx="64">
                  <c:v>40.478900000000003</c:v>
                </c:pt>
                <c:pt idx="65">
                  <c:v>47.134799999999998</c:v>
                </c:pt>
                <c:pt idx="66">
                  <c:v>49.803899999999999</c:v>
                </c:pt>
                <c:pt idx="67">
                  <c:v>49.008699999999997</c:v>
                </c:pt>
                <c:pt idx="68">
                  <c:v>48.993000000000002</c:v>
                </c:pt>
                <c:pt idx="69">
                  <c:v>47.992400000000004</c:v>
                </c:pt>
                <c:pt idx="70">
                  <c:v>45.381799999999998</c:v>
                </c:pt>
                <c:pt idx="71">
                  <c:v>42.088700000000003</c:v>
                </c:pt>
                <c:pt idx="72">
                  <c:v>36.386200000000002</c:v>
                </c:pt>
                <c:pt idx="73">
                  <c:v>29.113800000000001</c:v>
                </c:pt>
                <c:pt idx="74">
                  <c:v>22.339700000000001</c:v>
                </c:pt>
                <c:pt idx="75">
                  <c:v>16.118200000000002</c:v>
                </c:pt>
                <c:pt idx="76">
                  <c:v>11.5288</c:v>
                </c:pt>
                <c:pt idx="77">
                  <c:v>5.8952999999999998</c:v>
                </c:pt>
                <c:pt idx="78">
                  <c:v>2.6714000000000002</c:v>
                </c:pt>
                <c:pt idx="79">
                  <c:v>-0.17460000000000001</c:v>
                </c:pt>
                <c:pt idx="80">
                  <c:v>-5.2423000000000002</c:v>
                </c:pt>
                <c:pt idx="81">
                  <c:v>-9.3049999999999997</c:v>
                </c:pt>
                <c:pt idx="82">
                  <c:v>-12.5366</c:v>
                </c:pt>
                <c:pt idx="83">
                  <c:v>-16.206600000000002</c:v>
                </c:pt>
                <c:pt idx="84">
                  <c:v>-18.697199999999999</c:v>
                </c:pt>
                <c:pt idx="85">
                  <c:v>-20.0305</c:v>
                </c:pt>
                <c:pt idx="86">
                  <c:v>-20.789000000000001</c:v>
                </c:pt>
                <c:pt idx="87">
                  <c:v>-20.022300000000001</c:v>
                </c:pt>
                <c:pt idx="88">
                  <c:v>-19.642399999999999</c:v>
                </c:pt>
                <c:pt idx="89">
                  <c:v>-18.5289</c:v>
                </c:pt>
                <c:pt idx="90">
                  <c:v>-19.008299999999998</c:v>
                </c:pt>
                <c:pt idx="91">
                  <c:v>-18.279900000000001</c:v>
                </c:pt>
                <c:pt idx="92">
                  <c:v>-13.8529</c:v>
                </c:pt>
                <c:pt idx="93">
                  <c:v>-10.259600000000001</c:v>
                </c:pt>
                <c:pt idx="94">
                  <c:v>-7.8029000000000002</c:v>
                </c:pt>
                <c:pt idx="95">
                  <c:v>-4.6509999999999998</c:v>
                </c:pt>
                <c:pt idx="96">
                  <c:v>-1.7594000000000001</c:v>
                </c:pt>
                <c:pt idx="97">
                  <c:v>-1.5308999999999999</c:v>
                </c:pt>
                <c:pt idx="98">
                  <c:v>-1.5277000000000001</c:v>
                </c:pt>
                <c:pt idx="99">
                  <c:v>-3.8264</c:v>
                </c:pt>
                <c:pt idx="100">
                  <c:v>-6.4926000000000004</c:v>
                </c:pt>
                <c:pt idx="101">
                  <c:v>-9.2967999999999993</c:v>
                </c:pt>
                <c:pt idx="102">
                  <c:v>-10.2362</c:v>
                </c:pt>
                <c:pt idx="103">
                  <c:v>-13.6701</c:v>
                </c:pt>
                <c:pt idx="104">
                  <c:v>-18.895099999999999</c:v>
                </c:pt>
                <c:pt idx="105">
                  <c:v>-22.346699999999998</c:v>
                </c:pt>
                <c:pt idx="106">
                  <c:v>-24.2835</c:v>
                </c:pt>
                <c:pt idx="107">
                  <c:v>-26.088100000000001</c:v>
                </c:pt>
                <c:pt idx="108">
                  <c:v>-28.0379</c:v>
                </c:pt>
                <c:pt idx="109">
                  <c:v>-27.7788</c:v>
                </c:pt>
                <c:pt idx="110">
                  <c:v>-27.603400000000001</c:v>
                </c:pt>
                <c:pt idx="111">
                  <c:v>-26.430700000000002</c:v>
                </c:pt>
                <c:pt idx="112">
                  <c:v>-25.095400000000001</c:v>
                </c:pt>
                <c:pt idx="113">
                  <c:v>-24.285399999999999</c:v>
                </c:pt>
                <c:pt idx="114">
                  <c:v>-23.959599999999998</c:v>
                </c:pt>
                <c:pt idx="115">
                  <c:v>-21.659400000000002</c:v>
                </c:pt>
                <c:pt idx="116">
                  <c:v>-19.3629</c:v>
                </c:pt>
                <c:pt idx="117">
                  <c:v>-16.993400000000001</c:v>
                </c:pt>
                <c:pt idx="118">
                  <c:v>-15.0329</c:v>
                </c:pt>
                <c:pt idx="119">
                  <c:v>-12.4459</c:v>
                </c:pt>
                <c:pt idx="120">
                  <c:v>-9.5115999999999996</c:v>
                </c:pt>
                <c:pt idx="121">
                  <c:v>-7.5956999999999999</c:v>
                </c:pt>
                <c:pt idx="122">
                  <c:v>-4.0948000000000002</c:v>
                </c:pt>
                <c:pt idx="123">
                  <c:v>-0.58399999999999996</c:v>
                </c:pt>
                <c:pt idx="124">
                  <c:v>3.2280000000000002</c:v>
                </c:pt>
                <c:pt idx="125">
                  <c:v>7.5438000000000001</c:v>
                </c:pt>
                <c:pt idx="126">
                  <c:v>10.383100000000001</c:v>
                </c:pt>
                <c:pt idx="127">
                  <c:v>13.4184</c:v>
                </c:pt>
                <c:pt idx="128">
                  <c:v>16.725999999999999</c:v>
                </c:pt>
                <c:pt idx="129">
                  <c:v>17.905999999999999</c:v>
                </c:pt>
                <c:pt idx="130">
                  <c:v>19.493400000000001</c:v>
                </c:pt>
                <c:pt idx="131">
                  <c:v>19.423400000000001</c:v>
                </c:pt>
                <c:pt idx="132">
                  <c:v>18.9832</c:v>
                </c:pt>
                <c:pt idx="133">
                  <c:v>18.5793</c:v>
                </c:pt>
                <c:pt idx="134">
                  <c:v>16.453499999999998</c:v>
                </c:pt>
                <c:pt idx="135">
                  <c:v>13.5313</c:v>
                </c:pt>
                <c:pt idx="136">
                  <c:v>10.7544</c:v>
                </c:pt>
                <c:pt idx="137">
                  <c:v>8.3063000000000002</c:v>
                </c:pt>
                <c:pt idx="138">
                  <c:v>7.4351000000000003</c:v>
                </c:pt>
                <c:pt idx="139">
                  <c:v>4.9260000000000002</c:v>
                </c:pt>
                <c:pt idx="140">
                  <c:v>2.2052999999999998</c:v>
                </c:pt>
                <c:pt idx="141">
                  <c:v>-0.13869999999999999</c:v>
                </c:pt>
                <c:pt idx="142">
                  <c:v>-3.3216000000000001</c:v>
                </c:pt>
                <c:pt idx="143">
                  <c:v>-6.6738</c:v>
                </c:pt>
                <c:pt idx="144">
                  <c:v>-9.5557999999999996</c:v>
                </c:pt>
                <c:pt idx="145">
                  <c:v>-10.923999999999999</c:v>
                </c:pt>
                <c:pt idx="146">
                  <c:v>-13.1105</c:v>
                </c:pt>
                <c:pt idx="147">
                  <c:v>-14.574999999999999</c:v>
                </c:pt>
                <c:pt idx="148">
                  <c:v>-15.5961</c:v>
                </c:pt>
                <c:pt idx="149">
                  <c:v>-15.5931</c:v>
                </c:pt>
                <c:pt idx="150">
                  <c:v>-16.074999999999999</c:v>
                </c:pt>
                <c:pt idx="151">
                  <c:v>-16.161000000000001</c:v>
                </c:pt>
                <c:pt idx="152">
                  <c:v>-14.962300000000001</c:v>
                </c:pt>
                <c:pt idx="153">
                  <c:v>-13.4438</c:v>
                </c:pt>
                <c:pt idx="154">
                  <c:v>-11.649699999999999</c:v>
                </c:pt>
                <c:pt idx="155">
                  <c:v>-8.9346999999999994</c:v>
                </c:pt>
                <c:pt idx="156">
                  <c:v>-5.7750000000000004</c:v>
                </c:pt>
                <c:pt idx="157">
                  <c:v>-4.4981999999999998</c:v>
                </c:pt>
                <c:pt idx="158">
                  <c:v>-1.944</c:v>
                </c:pt>
                <c:pt idx="159">
                  <c:v>0.56479999999999997</c:v>
                </c:pt>
                <c:pt idx="160">
                  <c:v>2.4011</c:v>
                </c:pt>
                <c:pt idx="161">
                  <c:v>2.7311000000000001</c:v>
                </c:pt>
                <c:pt idx="162">
                  <c:v>3.2972000000000001</c:v>
                </c:pt>
                <c:pt idx="163">
                  <c:v>4.4749999999999996</c:v>
                </c:pt>
                <c:pt idx="164">
                  <c:v>4.2885</c:v>
                </c:pt>
                <c:pt idx="165">
                  <c:v>4.7889999999999997</c:v>
                </c:pt>
                <c:pt idx="166">
                  <c:v>6.1563999999999997</c:v>
                </c:pt>
                <c:pt idx="167">
                  <c:v>7.5861999999999998</c:v>
                </c:pt>
                <c:pt idx="168">
                  <c:v>9.3224999999999998</c:v>
                </c:pt>
                <c:pt idx="169">
                  <c:v>10.808400000000001</c:v>
                </c:pt>
                <c:pt idx="170">
                  <c:v>13.965</c:v>
                </c:pt>
                <c:pt idx="171">
                  <c:v>17.3306</c:v>
                </c:pt>
                <c:pt idx="172">
                  <c:v>23.154900000000001</c:v>
                </c:pt>
                <c:pt idx="173">
                  <c:v>30.066700000000001</c:v>
                </c:pt>
                <c:pt idx="174">
                  <c:v>36.682499999999997</c:v>
                </c:pt>
                <c:pt idx="175">
                  <c:v>41.000900000000001</c:v>
                </c:pt>
                <c:pt idx="176">
                  <c:v>45.473700000000001</c:v>
                </c:pt>
                <c:pt idx="177">
                  <c:v>50.215400000000002</c:v>
                </c:pt>
                <c:pt idx="178">
                  <c:v>53.28</c:v>
                </c:pt>
                <c:pt idx="179">
                  <c:v>56.185000000000002</c:v>
                </c:pt>
                <c:pt idx="180">
                  <c:v>56.755400000000002</c:v>
                </c:pt>
                <c:pt idx="181">
                  <c:v>60.401699999999998</c:v>
                </c:pt>
                <c:pt idx="182">
                  <c:v>59.9846</c:v>
                </c:pt>
                <c:pt idx="183">
                  <c:v>57.7851</c:v>
                </c:pt>
                <c:pt idx="184">
                  <c:v>51.249000000000002</c:v>
                </c:pt>
                <c:pt idx="185">
                  <c:v>44.078200000000002</c:v>
                </c:pt>
                <c:pt idx="186">
                  <c:v>38.7166</c:v>
                </c:pt>
                <c:pt idx="187">
                  <c:v>36.140999999999998</c:v>
                </c:pt>
                <c:pt idx="188">
                  <c:v>35.342100000000002</c:v>
                </c:pt>
                <c:pt idx="189">
                  <c:v>32.8703</c:v>
                </c:pt>
                <c:pt idx="190">
                  <c:v>31.7607</c:v>
                </c:pt>
                <c:pt idx="191">
                  <c:v>30.208400000000001</c:v>
                </c:pt>
                <c:pt idx="192">
                  <c:v>30.889600000000002</c:v>
                </c:pt>
                <c:pt idx="193">
                  <c:v>30.158200000000001</c:v>
                </c:pt>
                <c:pt idx="194">
                  <c:v>30.6053</c:v>
                </c:pt>
                <c:pt idx="195">
                  <c:v>31.8935</c:v>
                </c:pt>
                <c:pt idx="196">
                  <c:v>34.895299999999999</c:v>
                </c:pt>
                <c:pt idx="197">
                  <c:v>39.0867</c:v>
                </c:pt>
                <c:pt idx="198">
                  <c:v>46.796599999999998</c:v>
                </c:pt>
                <c:pt idx="199">
                  <c:v>57.3444</c:v>
                </c:pt>
                <c:pt idx="200">
                  <c:v>62.367600000000003</c:v>
                </c:pt>
                <c:pt idx="201">
                  <c:v>69.332300000000004</c:v>
                </c:pt>
                <c:pt idx="202">
                  <c:v>74.640699999999995</c:v>
                </c:pt>
                <c:pt idx="203">
                  <c:v>79.339500000000001</c:v>
                </c:pt>
                <c:pt idx="204">
                  <c:v>81.511700000000005</c:v>
                </c:pt>
                <c:pt idx="205">
                  <c:v>80.362099999999998</c:v>
                </c:pt>
                <c:pt idx="206">
                  <c:v>78.197299999999998</c:v>
                </c:pt>
                <c:pt idx="207">
                  <c:v>74.341300000000004</c:v>
                </c:pt>
                <c:pt idx="208">
                  <c:v>70.279499999999999</c:v>
                </c:pt>
                <c:pt idx="209">
                  <c:v>66.998500000000007</c:v>
                </c:pt>
                <c:pt idx="210">
                  <c:v>58.541499999999999</c:v>
                </c:pt>
                <c:pt idx="211">
                  <c:v>44.267699999999998</c:v>
                </c:pt>
                <c:pt idx="212">
                  <c:v>36.5229</c:v>
                </c:pt>
                <c:pt idx="213">
                  <c:v>29.163599999999999</c:v>
                </c:pt>
                <c:pt idx="214">
                  <c:v>21.196100000000001</c:v>
                </c:pt>
                <c:pt idx="215">
                  <c:v>15.887700000000001</c:v>
                </c:pt>
                <c:pt idx="216">
                  <c:v>11.0998</c:v>
                </c:pt>
                <c:pt idx="217">
                  <c:v>8.1473999999999993</c:v>
                </c:pt>
                <c:pt idx="218">
                  <c:v>5.8977000000000004</c:v>
                </c:pt>
                <c:pt idx="219">
                  <c:v>6.7915000000000001</c:v>
                </c:pt>
                <c:pt idx="220">
                  <c:v>8.7444000000000006</c:v>
                </c:pt>
                <c:pt idx="221">
                  <c:v>8.2916000000000007</c:v>
                </c:pt>
                <c:pt idx="222">
                  <c:v>7.5818000000000003</c:v>
                </c:pt>
                <c:pt idx="223">
                  <c:v>9.6182999999999996</c:v>
                </c:pt>
                <c:pt idx="224">
                  <c:v>10.162699999999999</c:v>
                </c:pt>
                <c:pt idx="225">
                  <c:v>9.1689000000000007</c:v>
                </c:pt>
                <c:pt idx="226">
                  <c:v>10.5748</c:v>
                </c:pt>
                <c:pt idx="227">
                  <c:v>8.9753000000000007</c:v>
                </c:pt>
                <c:pt idx="228">
                  <c:v>4.9759000000000002</c:v>
                </c:pt>
                <c:pt idx="229">
                  <c:v>1.2229000000000001</c:v>
                </c:pt>
                <c:pt idx="230">
                  <c:v>-3.1181999999999999</c:v>
                </c:pt>
                <c:pt idx="231">
                  <c:v>-9.3198000000000008</c:v>
                </c:pt>
                <c:pt idx="232">
                  <c:v>-17.517800000000001</c:v>
                </c:pt>
                <c:pt idx="233">
                  <c:v>-23.1341</c:v>
                </c:pt>
                <c:pt idx="234">
                  <c:v>-28.239699999999999</c:v>
                </c:pt>
                <c:pt idx="235">
                  <c:v>-32.749099999999999</c:v>
                </c:pt>
                <c:pt idx="236">
                  <c:v>-37.103000000000002</c:v>
                </c:pt>
                <c:pt idx="237">
                  <c:v>-39.548200000000001</c:v>
                </c:pt>
                <c:pt idx="238">
                  <c:v>-41.310299999999998</c:v>
                </c:pt>
                <c:pt idx="239">
                  <c:v>-41.662999999999997</c:v>
                </c:pt>
                <c:pt idx="240">
                  <c:v>-37.553800000000003</c:v>
                </c:pt>
                <c:pt idx="241">
                  <c:v>-31.167200000000001</c:v>
                </c:pt>
                <c:pt idx="242">
                  <c:v>-22.700700000000001</c:v>
                </c:pt>
                <c:pt idx="243">
                  <c:v>-14.5631</c:v>
                </c:pt>
                <c:pt idx="244">
                  <c:v>-3.1166999999999998</c:v>
                </c:pt>
                <c:pt idx="245">
                  <c:v>8.0808</c:v>
                </c:pt>
                <c:pt idx="246">
                  <c:v>19.229700000000001</c:v>
                </c:pt>
                <c:pt idx="247">
                  <c:v>29.100100000000001</c:v>
                </c:pt>
                <c:pt idx="248">
                  <c:v>39.3367</c:v>
                </c:pt>
                <c:pt idx="249">
                  <c:v>47.923499999999997</c:v>
                </c:pt>
                <c:pt idx="250">
                  <c:v>53.743600000000001</c:v>
                </c:pt>
                <c:pt idx="251">
                  <c:v>59.536900000000003</c:v>
                </c:pt>
                <c:pt idx="252">
                  <c:v>57.409500000000001</c:v>
                </c:pt>
                <c:pt idx="253">
                  <c:v>50.654899999999998</c:v>
                </c:pt>
                <c:pt idx="254">
                  <c:v>43.949399999999997</c:v>
                </c:pt>
                <c:pt idx="255">
                  <c:v>41.2044</c:v>
                </c:pt>
                <c:pt idx="256">
                  <c:v>36.837299999999999</c:v>
                </c:pt>
                <c:pt idx="257">
                  <c:v>31.981400000000001</c:v>
                </c:pt>
                <c:pt idx="258">
                  <c:v>29.525200000000002</c:v>
                </c:pt>
                <c:pt idx="259">
                  <c:v>29.2805</c:v>
                </c:pt>
                <c:pt idx="260">
                  <c:v>30.5261</c:v>
                </c:pt>
                <c:pt idx="261">
                  <c:v>31.2332</c:v>
                </c:pt>
                <c:pt idx="262">
                  <c:v>31.496200000000002</c:v>
                </c:pt>
                <c:pt idx="263">
                  <c:v>27.386199999999999</c:v>
                </c:pt>
                <c:pt idx="264">
                  <c:v>24.613199999999999</c:v>
                </c:pt>
                <c:pt idx="265">
                  <c:v>21.890999999999998</c:v>
                </c:pt>
                <c:pt idx="266">
                  <c:v>16.2014</c:v>
                </c:pt>
                <c:pt idx="267">
                  <c:v>10.854699999999999</c:v>
                </c:pt>
                <c:pt idx="268">
                  <c:v>6.4421999999999997</c:v>
                </c:pt>
                <c:pt idx="269">
                  <c:v>3.5951</c:v>
                </c:pt>
                <c:pt idx="270">
                  <c:v>0.99370000000000003</c:v>
                </c:pt>
                <c:pt idx="271">
                  <c:v>-3.0611999999999999</c:v>
                </c:pt>
                <c:pt idx="272">
                  <c:v>-7.3750999999999998</c:v>
                </c:pt>
                <c:pt idx="273">
                  <c:v>-11.705299999999999</c:v>
                </c:pt>
                <c:pt idx="274">
                  <c:v>-14.621700000000001</c:v>
                </c:pt>
                <c:pt idx="275">
                  <c:v>-12.494899999999999</c:v>
                </c:pt>
                <c:pt idx="276">
                  <c:v>-12.518800000000001</c:v>
                </c:pt>
                <c:pt idx="277">
                  <c:v>-11.9223</c:v>
                </c:pt>
                <c:pt idx="278">
                  <c:v>-9.6489999999999991</c:v>
                </c:pt>
                <c:pt idx="279">
                  <c:v>-8.5242000000000004</c:v>
                </c:pt>
                <c:pt idx="280">
                  <c:v>-8.0716000000000001</c:v>
                </c:pt>
                <c:pt idx="281">
                  <c:v>-8.0531000000000006</c:v>
                </c:pt>
                <c:pt idx="282">
                  <c:v>-8.7908000000000008</c:v>
                </c:pt>
                <c:pt idx="283">
                  <c:v>-7.3227000000000002</c:v>
                </c:pt>
                <c:pt idx="284">
                  <c:v>-6.6832000000000003</c:v>
                </c:pt>
                <c:pt idx="285">
                  <c:v>-5.1144999999999996</c:v>
                </c:pt>
                <c:pt idx="286">
                  <c:v>-4.0247999999999999</c:v>
                </c:pt>
                <c:pt idx="287">
                  <c:v>-6.4528999999999996</c:v>
                </c:pt>
                <c:pt idx="288">
                  <c:v>-6.7691999999999997</c:v>
                </c:pt>
                <c:pt idx="289">
                  <c:v>-7.8314000000000004</c:v>
                </c:pt>
                <c:pt idx="290">
                  <c:v>-8.7316000000000003</c:v>
                </c:pt>
                <c:pt idx="291">
                  <c:v>-9.7524999999999995</c:v>
                </c:pt>
                <c:pt idx="292">
                  <c:v>-9.7049000000000003</c:v>
                </c:pt>
                <c:pt idx="293">
                  <c:v>-9.5848999999999993</c:v>
                </c:pt>
                <c:pt idx="294">
                  <c:v>-8.5734999999999992</c:v>
                </c:pt>
                <c:pt idx="295">
                  <c:v>-8.7774999999999999</c:v>
                </c:pt>
                <c:pt idx="296">
                  <c:v>-7.4837999999999996</c:v>
                </c:pt>
                <c:pt idx="297">
                  <c:v>-6.5568</c:v>
                </c:pt>
                <c:pt idx="298">
                  <c:v>-6.2550999999999997</c:v>
                </c:pt>
                <c:pt idx="299">
                  <c:v>-5.9886999999999997</c:v>
                </c:pt>
                <c:pt idx="300">
                  <c:v>-6.0256999999999996</c:v>
                </c:pt>
                <c:pt idx="301">
                  <c:v>-6.0145</c:v>
                </c:pt>
                <c:pt idx="302">
                  <c:v>-7.0583999999999998</c:v>
                </c:pt>
                <c:pt idx="303">
                  <c:v>-7.6308999999999996</c:v>
                </c:pt>
                <c:pt idx="304">
                  <c:v>-8.2859999999999996</c:v>
                </c:pt>
                <c:pt idx="305">
                  <c:v>-8.2958999999999996</c:v>
                </c:pt>
                <c:pt idx="306">
                  <c:v>-8.2910000000000004</c:v>
                </c:pt>
                <c:pt idx="307">
                  <c:v>-8.9065999999999992</c:v>
                </c:pt>
                <c:pt idx="308">
                  <c:v>-10.6981</c:v>
                </c:pt>
                <c:pt idx="309">
                  <c:v>-13.1557</c:v>
                </c:pt>
                <c:pt idx="310">
                  <c:v>-15.022</c:v>
                </c:pt>
                <c:pt idx="311">
                  <c:v>-16.047799999999999</c:v>
                </c:pt>
                <c:pt idx="312">
                  <c:v>-17.500299999999999</c:v>
                </c:pt>
                <c:pt idx="313">
                  <c:v>-18.856400000000001</c:v>
                </c:pt>
                <c:pt idx="314">
                  <c:v>-19.461099999999998</c:v>
                </c:pt>
                <c:pt idx="315">
                  <c:v>-19.2028</c:v>
                </c:pt>
                <c:pt idx="316">
                  <c:v>-19.664899999999999</c:v>
                </c:pt>
                <c:pt idx="317">
                  <c:v>-20.552700000000002</c:v>
                </c:pt>
                <c:pt idx="318">
                  <c:v>-21.950800000000001</c:v>
                </c:pt>
                <c:pt idx="319">
                  <c:v>-23.004200000000001</c:v>
                </c:pt>
                <c:pt idx="320">
                  <c:v>-22.9878</c:v>
                </c:pt>
                <c:pt idx="321">
                  <c:v>-21.461200000000002</c:v>
                </c:pt>
                <c:pt idx="322">
                  <c:v>-20.3691</c:v>
                </c:pt>
                <c:pt idx="323">
                  <c:v>-19.177800000000001</c:v>
                </c:pt>
                <c:pt idx="324">
                  <c:v>-17.6098</c:v>
                </c:pt>
                <c:pt idx="325">
                  <c:v>-13.5162</c:v>
                </c:pt>
                <c:pt idx="326">
                  <c:v>-10.1981</c:v>
                </c:pt>
                <c:pt idx="327">
                  <c:v>-6.5358000000000001</c:v>
                </c:pt>
                <c:pt idx="328">
                  <c:v>-2.6233</c:v>
                </c:pt>
                <c:pt idx="329">
                  <c:v>0.98119999999999996</c:v>
                </c:pt>
                <c:pt idx="330">
                  <c:v>4.3578999999999999</c:v>
                </c:pt>
                <c:pt idx="331">
                  <c:v>8.7072000000000003</c:v>
                </c:pt>
                <c:pt idx="332">
                  <c:v>12.373699999999999</c:v>
                </c:pt>
                <c:pt idx="333">
                  <c:v>15.5359</c:v>
                </c:pt>
                <c:pt idx="334">
                  <c:v>20.5992</c:v>
                </c:pt>
                <c:pt idx="335">
                  <c:v>24.104399999999998</c:v>
                </c:pt>
                <c:pt idx="336">
                  <c:v>28.1022</c:v>
                </c:pt>
                <c:pt idx="337">
                  <c:v>26.875599999999999</c:v>
                </c:pt>
                <c:pt idx="338">
                  <c:v>28.034300000000002</c:v>
                </c:pt>
                <c:pt idx="339">
                  <c:v>26.650600000000001</c:v>
                </c:pt>
                <c:pt idx="340">
                  <c:v>25.488099999999999</c:v>
                </c:pt>
                <c:pt idx="341">
                  <c:v>24.746500000000001</c:v>
                </c:pt>
                <c:pt idx="342">
                  <c:v>24.954799999999999</c:v>
                </c:pt>
                <c:pt idx="343">
                  <c:v>24.550799999999999</c:v>
                </c:pt>
                <c:pt idx="344">
                  <c:v>23.286000000000001</c:v>
                </c:pt>
                <c:pt idx="345">
                  <c:v>20.354299999999999</c:v>
                </c:pt>
                <c:pt idx="346">
                  <c:v>15.121</c:v>
                </c:pt>
                <c:pt idx="347">
                  <c:v>12.021000000000001</c:v>
                </c:pt>
                <c:pt idx="348">
                  <c:v>7.7041000000000004</c:v>
                </c:pt>
                <c:pt idx="349">
                  <c:v>5.5921000000000003</c:v>
                </c:pt>
                <c:pt idx="350">
                  <c:v>1.3237000000000001</c:v>
                </c:pt>
                <c:pt idx="351">
                  <c:v>-1.2371000000000001</c:v>
                </c:pt>
                <c:pt idx="352">
                  <c:v>-2.7987000000000002</c:v>
                </c:pt>
                <c:pt idx="353">
                  <c:v>-4.0103999999999997</c:v>
                </c:pt>
                <c:pt idx="354">
                  <c:v>-5.6409000000000002</c:v>
                </c:pt>
                <c:pt idx="355">
                  <c:v>-8.0340000000000007</c:v>
                </c:pt>
                <c:pt idx="356">
                  <c:v>-9.2818000000000005</c:v>
                </c:pt>
                <c:pt idx="357">
                  <c:v>-9.5287000000000006</c:v>
                </c:pt>
                <c:pt idx="358">
                  <c:v>-8.7078000000000007</c:v>
                </c:pt>
                <c:pt idx="359">
                  <c:v>-8.9052000000000007</c:v>
                </c:pt>
                <c:pt idx="360">
                  <c:v>-7.8804999999999996</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numCache>
            </c:numRef>
          </c:val>
          <c:smooth val="0"/>
          <c:extLst>
            <c:ext xmlns:c16="http://schemas.microsoft.com/office/drawing/2014/chart" uri="{C3380CC4-5D6E-409C-BE32-E72D297353CC}">
              <c16:uniqueId val="{00000006-63BF-4637-8ADC-7174E617514C}"/>
            </c:ext>
          </c:extLst>
        </c:ser>
        <c:dLbls>
          <c:showLegendKey val="0"/>
          <c:showVal val="0"/>
          <c:showCatName val="0"/>
          <c:showSerName val="0"/>
          <c:showPercent val="0"/>
          <c:showBubbleSize val="0"/>
        </c:dLbls>
        <c:marker val="1"/>
        <c:smooth val="0"/>
        <c:axId val="996773888"/>
        <c:axId val="997762752"/>
      </c:lineChart>
      <c:dateAx>
        <c:axId val="997694976"/>
        <c:scaling>
          <c:orientation val="minMax"/>
          <c:max val="45627"/>
          <c:min val="36526"/>
        </c:scaling>
        <c:delete val="0"/>
        <c:axPos val="b"/>
        <c:numFmt formatCode="\'yy" sourceLinked="0"/>
        <c:majorTickMark val="out"/>
        <c:minorTickMark val="out"/>
        <c:tickLblPos val="nextTo"/>
        <c:spPr>
          <a:ln w="3175">
            <a:solidFill>
              <a:schemeClr val="bg1">
                <a:lumMod val="65000"/>
              </a:schemeClr>
            </a:solidFill>
            <a:prstDash val="solid"/>
          </a:ln>
        </c:spPr>
        <c:txPr>
          <a:bodyPr rot="0" vert="horz"/>
          <a:lstStyle/>
          <a:p>
            <a:pPr algn="ctr">
              <a:defRPr lang="en-US" sz="1200" b="1" i="0" u="none" strike="noStrike" kern="1200" baseline="0">
                <a:solidFill>
                  <a:schemeClr val="bg1">
                    <a:lumMod val="65000"/>
                  </a:schemeClr>
                </a:solidFill>
                <a:latin typeface="Arial" panose="020B0604020202020204" pitchFamily="34" charset="0"/>
                <a:ea typeface="Arial"/>
                <a:cs typeface="Arial" panose="020B0604020202020204" pitchFamily="34" charset="0"/>
              </a:defRPr>
            </a:pPr>
            <a:endParaRPr lang="en-US"/>
          </a:p>
        </c:txPr>
        <c:crossAx val="996513408"/>
        <c:crossesAt val="-30"/>
        <c:auto val="0"/>
        <c:lblOffset val="100"/>
        <c:baseTimeUnit val="months"/>
        <c:majorUnit val="2"/>
        <c:majorTimeUnit val="years"/>
        <c:minorUnit val="1"/>
        <c:minorTimeUnit val="years"/>
      </c:dateAx>
      <c:valAx>
        <c:axId val="996513408"/>
        <c:scaling>
          <c:orientation val="minMax"/>
          <c:max val="30"/>
          <c:min val="-30"/>
        </c:scaling>
        <c:delete val="0"/>
        <c:axPos val="l"/>
        <c:numFmt formatCode="0" sourceLinked="0"/>
        <c:majorTickMark val="out"/>
        <c:minorTickMark val="none"/>
        <c:tickLblPos val="nextTo"/>
        <c:spPr>
          <a:ln w="3175">
            <a:solidFill>
              <a:schemeClr val="bg1">
                <a:lumMod val="65000"/>
              </a:schemeClr>
            </a:solidFill>
            <a:prstDash val="solid"/>
          </a:ln>
        </c:spPr>
        <c:txPr>
          <a:bodyPr rot="0" vert="horz"/>
          <a:lstStyle/>
          <a:p>
            <a:pPr>
              <a:defRPr sz="1200" b="1" i="0" u="none" strike="noStrike" baseline="0">
                <a:solidFill>
                  <a:schemeClr val="bg1">
                    <a:lumMod val="65000"/>
                  </a:schemeClr>
                </a:solidFill>
                <a:latin typeface="Arial" panose="020B0604020202020204" pitchFamily="34" charset="0"/>
                <a:ea typeface="Arial"/>
                <a:cs typeface="Arial" panose="020B0604020202020204" pitchFamily="34" charset="0"/>
              </a:defRPr>
            </a:pPr>
            <a:endParaRPr lang="en-US"/>
          </a:p>
        </c:txPr>
        <c:crossAx val="997694976"/>
        <c:crossesAt val="1080"/>
        <c:crossBetween val="between"/>
        <c:majorUnit val="10"/>
        <c:minorUnit val="0.5"/>
      </c:valAx>
      <c:dateAx>
        <c:axId val="996773888"/>
        <c:scaling>
          <c:orientation val="minMax"/>
        </c:scaling>
        <c:delete val="1"/>
        <c:axPos val="b"/>
        <c:numFmt formatCode="mmm\-yy" sourceLinked="1"/>
        <c:majorTickMark val="out"/>
        <c:minorTickMark val="none"/>
        <c:tickLblPos val="nextTo"/>
        <c:crossAx val="997762752"/>
        <c:crossesAt val="-30"/>
        <c:auto val="0"/>
        <c:lblOffset val="100"/>
        <c:baseTimeUnit val="days"/>
      </c:dateAx>
      <c:valAx>
        <c:axId val="997762752"/>
        <c:scaling>
          <c:orientation val="minMax"/>
          <c:max val="60"/>
          <c:min val="-60"/>
        </c:scaling>
        <c:delete val="0"/>
        <c:axPos val="r"/>
        <c:numFmt formatCode="0" sourceLinked="0"/>
        <c:majorTickMark val="out"/>
        <c:minorTickMark val="none"/>
        <c:tickLblPos val="nextTo"/>
        <c:spPr>
          <a:ln w="3175">
            <a:solidFill>
              <a:schemeClr val="bg1">
                <a:lumMod val="65000"/>
              </a:schemeClr>
            </a:solidFill>
            <a:prstDash val="solid"/>
          </a:ln>
        </c:spPr>
        <c:txPr>
          <a:bodyPr rot="0" vert="horz"/>
          <a:lstStyle/>
          <a:p>
            <a:pPr algn="ctr">
              <a:defRPr lang="en-US" sz="1200" b="1" i="0" u="none" strike="noStrike" kern="1200" baseline="0">
                <a:solidFill>
                  <a:schemeClr val="bg1">
                    <a:lumMod val="65000"/>
                  </a:schemeClr>
                </a:solidFill>
                <a:latin typeface="Arial" panose="020B0604020202020204" pitchFamily="34" charset="0"/>
                <a:ea typeface="Arial"/>
                <a:cs typeface="Arial" panose="020B0604020202020204" pitchFamily="34" charset="0"/>
              </a:defRPr>
            </a:pPr>
            <a:endParaRPr lang="en-US"/>
          </a:p>
        </c:txPr>
        <c:crossAx val="996773888"/>
        <c:crosses val="max"/>
        <c:crossBetween val="between"/>
        <c:majorUnit val="20"/>
        <c:minorUnit val="0.5"/>
      </c:valAx>
      <c:spPr>
        <a:noFill/>
        <a:ln w="25400">
          <a:noFill/>
        </a:ln>
      </c:spPr>
    </c:plotArea>
    <c:legend>
      <c:legendPos val="l"/>
      <c:legendEntry>
        <c:idx val="0"/>
        <c:delete val="1"/>
      </c:legendEntry>
      <c:layout>
        <c:manualLayout>
          <c:xMode val="edge"/>
          <c:yMode val="edge"/>
          <c:x val="0.63041173892760716"/>
          <c:y val="0.68120636877978868"/>
          <c:w val="0.31955455568053992"/>
          <c:h val="0.23400188785203063"/>
        </c:manualLayout>
      </c:layout>
      <c:overlay val="0"/>
      <c:txPr>
        <a:bodyPr/>
        <a:lstStyle/>
        <a:p>
          <a:pPr algn="ctr">
            <a:defRPr lang="en-US" sz="1200" b="1" i="0" u="none" strike="noStrike" kern="1200" baseline="0">
              <a:solidFill>
                <a:sysClr val="windowText" lastClr="000000"/>
              </a:solidFill>
              <a:latin typeface="Arial" panose="020B0604020202020204" pitchFamily="34" charset="0"/>
              <a:ea typeface="Arial"/>
              <a:cs typeface="Arial" panose="020B0604020202020204" pitchFamily="34" charset="0"/>
            </a:defRPr>
          </a:pPr>
          <a:endParaRPr lang="en-US"/>
        </a:p>
      </c:txPr>
    </c:legend>
    <c:plotVisOnly val="0"/>
    <c:dispBlanksAs val="gap"/>
    <c:showDLblsOverMax val="0"/>
  </c:chart>
  <c:spPr>
    <a:noFill/>
    <a:ln w="9525">
      <a:noFill/>
    </a:ln>
  </c:spPr>
  <c:txPr>
    <a:bodyPr/>
    <a:lstStyle/>
    <a:p>
      <a:pPr algn="ctr">
        <a:defRPr sz="10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1343269591301086E-2"/>
          <c:y val="6.3970459574906088E-2"/>
          <c:w val="0.91359325605900943"/>
          <c:h val="0.85162523802171797"/>
        </c:manualLayout>
      </c:layout>
      <c:lineChart>
        <c:grouping val="standard"/>
        <c:varyColors val="0"/>
        <c:ser>
          <c:idx val="4"/>
          <c:order val="0"/>
          <c:tx>
            <c:v>100</c:v>
          </c:tx>
          <c:spPr>
            <a:ln w="38100">
              <a:noFill/>
              <a:prstDash val="solid"/>
            </a:ln>
          </c:spPr>
          <c:marker>
            <c:symbol val="none"/>
          </c:marker>
          <c:dLbls>
            <c:spPr>
              <a:noFill/>
              <a:ln>
                <a:noFill/>
              </a:ln>
              <a:effectLst/>
            </c:spPr>
            <c:dLblPos val="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Years!$G$243:$G$542</c:f>
              <c:numCache>
                <c:formatCode>General</c:formatCode>
                <c:ptCount val="3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numCache>
            </c:numRef>
          </c:val>
          <c:smooth val="0"/>
          <c:extLst>
            <c:ext xmlns:c16="http://schemas.microsoft.com/office/drawing/2014/chart" uri="{C3380CC4-5D6E-409C-BE32-E72D297353CC}">
              <c16:uniqueId val="{00000000-2127-4964-B612-018A97902CB7}"/>
            </c:ext>
          </c:extLst>
        </c:ser>
        <c:ser>
          <c:idx val="5"/>
          <c:order val="3"/>
          <c:tx>
            <c:strRef>
              <c:f>GDSSVCTBAL!$U$2</c:f>
              <c:strCache>
                <c:ptCount val="1"/>
                <c:pt idx="0">
                  <c:v>-646.1</c:v>
                </c:pt>
              </c:strCache>
            </c:strRef>
          </c:tx>
          <c:spPr>
            <a:effectLst>
              <a:outerShdw blurRad="50800" dist="50800" dir="5400000" algn="ctr" rotWithShape="0">
                <a:schemeClr val="tx1"/>
              </a:outerShdw>
            </a:effectLst>
          </c:spPr>
          <c:marker>
            <c:symbol val="none"/>
          </c:marker>
          <c:dLbls>
            <c:dLbl>
              <c:idx val="219"/>
              <c:layout>
                <c:manualLayout>
                  <c:x val="-1.039292604736326E-16"/>
                  <c:y val="4.248366013071895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2127-4964-B612-018A97902CB7}"/>
                </c:ext>
              </c:extLst>
            </c:dLbl>
            <c:dLbl>
              <c:idx val="236"/>
              <c:layout>
                <c:manualLayout>
                  <c:x val="1.4362657091560886E-3"/>
                  <c:y val="-4.324324890641208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68D8-4D40-8DFC-5F8040D317CD}"/>
                </c:ext>
              </c:extLst>
            </c:dLbl>
            <c:spPr>
              <a:noFill/>
              <a:ln>
                <a:noFill/>
              </a:ln>
              <a:effectLst/>
            </c:spPr>
            <c:txPr>
              <a:bodyPr wrap="square" lIns="38100" tIns="19050" rIns="38100" bIns="19050" anchor="ctr">
                <a:spAutoFit/>
              </a:bodyPr>
              <a:lstStyle/>
              <a:p>
                <a:pPr>
                  <a:defRPr sz="2000">
                    <a:solidFill>
                      <a:schemeClr val="accent6"/>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GDSSVCTBAL!$U$123:$U$422</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-646.07999999999993</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2-2127-4964-B612-018A97902CB7}"/>
            </c:ext>
          </c:extLst>
        </c:ser>
        <c:ser>
          <c:idx val="7"/>
          <c:order val="5"/>
          <c:tx>
            <c:strRef>
              <c:f>GDSSVCTBAL!$T$2</c:f>
              <c:strCache>
                <c:ptCount val="1"/>
                <c:pt idx="0">
                  <c:v>8.0%</c:v>
                </c:pt>
              </c:strCache>
            </c:strRef>
          </c:tx>
          <c:spPr>
            <a:ln w="57150">
              <a:solidFill>
                <a:schemeClr val="tx2"/>
              </a:solidFill>
            </a:ln>
            <a:effectLst>
              <a:outerShdw blurRad="50800" dist="50800" dir="5400000" algn="ctr" rotWithShape="0">
                <a:schemeClr val="tx1"/>
              </a:outerShdw>
            </a:effectLst>
          </c:spPr>
          <c:marker>
            <c:symbol val="none"/>
          </c:marker>
          <c:dLbls>
            <c:spPr>
              <a:noFill/>
              <a:ln>
                <a:noFill/>
              </a:ln>
              <a:effectLst/>
            </c:spPr>
            <c:dLblPos val="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GDSSVCTBAL!$T$123:$T$422</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7.9831024691275871</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3-2127-4964-B612-018A97902CB7}"/>
            </c:ext>
          </c:extLst>
        </c:ser>
        <c:dLbls>
          <c:dLblPos val="r"/>
          <c:showLegendKey val="0"/>
          <c:showVal val="1"/>
          <c:showCatName val="0"/>
          <c:showSerName val="0"/>
          <c:showPercent val="0"/>
          <c:showBubbleSize val="0"/>
        </c:dLbls>
        <c:marker val="1"/>
        <c:smooth val="0"/>
        <c:axId val="975273472"/>
        <c:axId val="31310400"/>
      </c:lineChart>
      <c:lineChart>
        <c:grouping val="standard"/>
        <c:varyColors val="0"/>
        <c:ser>
          <c:idx val="1"/>
          <c:order val="1"/>
          <c:tx>
            <c:v>3MMT</c:v>
          </c:tx>
          <c:spPr>
            <a:ln w="57150">
              <a:solidFill>
                <a:schemeClr val="accent6"/>
              </a:solidFill>
              <a:prstDash val="solid"/>
            </a:ln>
            <a:effectLst>
              <a:outerShdw blurRad="50800" dist="50800" dir="5400000" algn="ctr" rotWithShape="0">
                <a:schemeClr val="tx1"/>
              </a:outerShdw>
            </a:effectLst>
          </c:spPr>
          <c:marker>
            <c:symbol val="none"/>
          </c:marker>
          <c:dLbls>
            <c:delete val="1"/>
          </c:dLbls>
          <c:val>
            <c:numRef>
              <c:f>GDSSVCTBAL!$K$123:$K$374</c:f>
              <c:numCache>
                <c:formatCode>General</c:formatCode>
                <c:ptCount val="252"/>
                <c:pt idx="0">
                  <c:v>-314.596</c:v>
                </c:pt>
                <c:pt idx="1">
                  <c:v>-333.41999999999996</c:v>
                </c:pt>
                <c:pt idx="2">
                  <c:v>-352.68799999999999</c:v>
                </c:pt>
                <c:pt idx="3">
                  <c:v>-359.536</c:v>
                </c:pt>
                <c:pt idx="4">
                  <c:v>-359.06799999999998</c:v>
                </c:pt>
                <c:pt idx="5">
                  <c:v>-358.31600000000003</c:v>
                </c:pt>
                <c:pt idx="6">
                  <c:v>-368.82</c:v>
                </c:pt>
                <c:pt idx="7">
                  <c:v>-369.70799999999997</c:v>
                </c:pt>
                <c:pt idx="8">
                  <c:v>-381.916</c:v>
                </c:pt>
                <c:pt idx="9">
                  <c:v>-389.10799999999995</c:v>
                </c:pt>
                <c:pt idx="10">
                  <c:v>-399.39599999999996</c:v>
                </c:pt>
                <c:pt idx="11">
                  <c:v>-397.14</c:v>
                </c:pt>
                <c:pt idx="12">
                  <c:v>-403.51600000000002</c:v>
                </c:pt>
                <c:pt idx="13">
                  <c:v>-390.48399999999998</c:v>
                </c:pt>
                <c:pt idx="14">
                  <c:v>-387.596</c:v>
                </c:pt>
                <c:pt idx="15">
                  <c:v>-373.19200000000001</c:v>
                </c:pt>
                <c:pt idx="16">
                  <c:v>-365.57600000000002</c:v>
                </c:pt>
                <c:pt idx="17">
                  <c:v>-351.20400000000001</c:v>
                </c:pt>
                <c:pt idx="18">
                  <c:v>-346.66399999999999</c:v>
                </c:pt>
                <c:pt idx="19">
                  <c:v>-349.56799999999998</c:v>
                </c:pt>
                <c:pt idx="20">
                  <c:v>-357.57600000000002</c:v>
                </c:pt>
                <c:pt idx="21">
                  <c:v>-360.60399999999998</c:v>
                </c:pt>
                <c:pt idx="22">
                  <c:v>-366.86799999999999</c:v>
                </c:pt>
                <c:pt idx="23">
                  <c:v>-349.65999999999997</c:v>
                </c:pt>
                <c:pt idx="24">
                  <c:v>-343.72399999999999</c:v>
                </c:pt>
                <c:pt idx="25">
                  <c:v>-353.928</c:v>
                </c:pt>
                <c:pt idx="26">
                  <c:v>-369.87200000000001</c:v>
                </c:pt>
                <c:pt idx="27">
                  <c:v>-387.11199999999997</c:v>
                </c:pt>
                <c:pt idx="28">
                  <c:v>-393.64799999999997</c:v>
                </c:pt>
                <c:pt idx="29">
                  <c:v>-409.94399999999996</c:v>
                </c:pt>
                <c:pt idx="30">
                  <c:v>-409.88</c:v>
                </c:pt>
                <c:pt idx="31">
                  <c:v>-417.16399999999999</c:v>
                </c:pt>
                <c:pt idx="32">
                  <c:v>-423.64400000000001</c:v>
                </c:pt>
                <c:pt idx="33">
                  <c:v>-429.72800000000001</c:v>
                </c:pt>
                <c:pt idx="34">
                  <c:v>-445.25199999999995</c:v>
                </c:pt>
                <c:pt idx="35">
                  <c:v>-472.35600000000005</c:v>
                </c:pt>
                <c:pt idx="36">
                  <c:v>-494.63600000000008</c:v>
                </c:pt>
                <c:pt idx="37">
                  <c:v>-493.58799999999997</c:v>
                </c:pt>
                <c:pt idx="38">
                  <c:v>-493.82799999999997</c:v>
                </c:pt>
                <c:pt idx="39">
                  <c:v>-498.81600000000003</c:v>
                </c:pt>
                <c:pt idx="40">
                  <c:v>-504.48400000000004</c:v>
                </c:pt>
                <c:pt idx="41">
                  <c:v>-489.548</c:v>
                </c:pt>
                <c:pt idx="42">
                  <c:v>-487.048</c:v>
                </c:pt>
                <c:pt idx="43">
                  <c:v>-483.14</c:v>
                </c:pt>
                <c:pt idx="44">
                  <c:v>-491.48</c:v>
                </c:pt>
                <c:pt idx="45">
                  <c:v>-491.11600000000004</c:v>
                </c:pt>
                <c:pt idx="46">
                  <c:v>-491.27600000000001</c:v>
                </c:pt>
                <c:pt idx="47">
                  <c:v>-500.70400000000001</c:v>
                </c:pt>
                <c:pt idx="48">
                  <c:v>-513.02800000000002</c:v>
                </c:pt>
                <c:pt idx="49">
                  <c:v>-530.94799999999998</c:v>
                </c:pt>
                <c:pt idx="50">
                  <c:v>-540.63200000000006</c:v>
                </c:pt>
                <c:pt idx="51">
                  <c:v>-553.1400000000001</c:v>
                </c:pt>
                <c:pt idx="52">
                  <c:v>-568.524</c:v>
                </c:pt>
                <c:pt idx="53">
                  <c:v>-601.39599999999996</c:v>
                </c:pt>
                <c:pt idx="54">
                  <c:v>-616.65200000000004</c:v>
                </c:pt>
                <c:pt idx="55">
                  <c:v>-637.24400000000003</c:v>
                </c:pt>
                <c:pt idx="56">
                  <c:v>-624.39200000000005</c:v>
                </c:pt>
                <c:pt idx="57">
                  <c:v>-639.06400000000008</c:v>
                </c:pt>
                <c:pt idx="58">
                  <c:v>-661.07600000000002</c:v>
                </c:pt>
                <c:pt idx="59">
                  <c:v>-673.12</c:v>
                </c:pt>
                <c:pt idx="60">
                  <c:v>-675.52</c:v>
                </c:pt>
                <c:pt idx="61">
                  <c:v>-670.06400000000008</c:v>
                </c:pt>
                <c:pt idx="62">
                  <c:v>-662.54</c:v>
                </c:pt>
                <c:pt idx="63">
                  <c:v>-668.75599999999997</c:v>
                </c:pt>
                <c:pt idx="64">
                  <c:v>-663.99200000000008</c:v>
                </c:pt>
                <c:pt idx="65">
                  <c:v>-686.55600000000004</c:v>
                </c:pt>
                <c:pt idx="66">
                  <c:v>-690.35199999999998</c:v>
                </c:pt>
                <c:pt idx="67">
                  <c:v>-698.84799999999996</c:v>
                </c:pt>
                <c:pt idx="68">
                  <c:v>-725.50400000000002</c:v>
                </c:pt>
                <c:pt idx="69">
                  <c:v>-761.80799999999999</c:v>
                </c:pt>
                <c:pt idx="70">
                  <c:v>-784.62000000000012</c:v>
                </c:pt>
                <c:pt idx="71">
                  <c:v>-782.38799999999992</c:v>
                </c:pt>
                <c:pt idx="72">
                  <c:v>-780.548</c:v>
                </c:pt>
                <c:pt idx="73">
                  <c:v>-775.58799999999997</c:v>
                </c:pt>
                <c:pt idx="74">
                  <c:v>-768.42000000000007</c:v>
                </c:pt>
                <c:pt idx="75">
                  <c:v>-753.072</c:v>
                </c:pt>
                <c:pt idx="76">
                  <c:v>-761.04399999999998</c:v>
                </c:pt>
                <c:pt idx="77">
                  <c:v>-764.67200000000003</c:v>
                </c:pt>
                <c:pt idx="78">
                  <c:v>-779.4</c:v>
                </c:pt>
                <c:pt idx="79">
                  <c:v>-791.31600000000003</c:v>
                </c:pt>
                <c:pt idx="80">
                  <c:v>-797.13600000000008</c:v>
                </c:pt>
                <c:pt idx="81">
                  <c:v>-767</c:v>
                </c:pt>
                <c:pt idx="82">
                  <c:v>-730.00800000000004</c:v>
                </c:pt>
                <c:pt idx="83">
                  <c:v>-716.63200000000006</c:v>
                </c:pt>
                <c:pt idx="84">
                  <c:v>-711.28800000000001</c:v>
                </c:pt>
                <c:pt idx="85">
                  <c:v>-710.9</c:v>
                </c:pt>
                <c:pt idx="86">
                  <c:v>-711.72</c:v>
                </c:pt>
                <c:pt idx="87">
                  <c:v>-723.15600000000006</c:v>
                </c:pt>
                <c:pt idx="88">
                  <c:v>-726.39200000000005</c:v>
                </c:pt>
                <c:pt idx="89">
                  <c:v>-717.28800000000001</c:v>
                </c:pt>
                <c:pt idx="90">
                  <c:v>-714.88799999999992</c:v>
                </c:pt>
                <c:pt idx="91">
                  <c:v>-705.76</c:v>
                </c:pt>
                <c:pt idx="92">
                  <c:v>-698.85599999999999</c:v>
                </c:pt>
                <c:pt idx="93">
                  <c:v>-685.35200000000009</c:v>
                </c:pt>
                <c:pt idx="94">
                  <c:v>-696.20399999999995</c:v>
                </c:pt>
                <c:pt idx="95">
                  <c:v>-693.64</c:v>
                </c:pt>
                <c:pt idx="96">
                  <c:v>-712.0440000000001</c:v>
                </c:pt>
                <c:pt idx="97">
                  <c:v>-730.56799999999998</c:v>
                </c:pt>
                <c:pt idx="98">
                  <c:v>-742.21199999999999</c:v>
                </c:pt>
                <c:pt idx="99">
                  <c:v>-751.76400000000001</c:v>
                </c:pt>
                <c:pt idx="100">
                  <c:v>-742.976</c:v>
                </c:pt>
                <c:pt idx="101">
                  <c:v>-745.39599999999996</c:v>
                </c:pt>
                <c:pt idx="102">
                  <c:v>-758.65200000000004</c:v>
                </c:pt>
                <c:pt idx="103">
                  <c:v>-758.47199999999998</c:v>
                </c:pt>
                <c:pt idx="104">
                  <c:v>-757.79199999999992</c:v>
                </c:pt>
                <c:pt idx="105">
                  <c:v>-731.18799999999999</c:v>
                </c:pt>
                <c:pt idx="106">
                  <c:v>-661.65599999999995</c:v>
                </c:pt>
                <c:pt idx="107">
                  <c:v>-589.50799999999992</c:v>
                </c:pt>
                <c:pt idx="108">
                  <c:v>-500.11599999999999</c:v>
                </c:pt>
                <c:pt idx="109">
                  <c:v>-432.28800000000001</c:v>
                </c:pt>
                <c:pt idx="110">
                  <c:v>-379.08399999999995</c:v>
                </c:pt>
                <c:pt idx="111">
                  <c:v>-346.54</c:v>
                </c:pt>
                <c:pt idx="112">
                  <c:v>-336.964</c:v>
                </c:pt>
                <c:pt idx="113">
                  <c:v>-325.77999999999997</c:v>
                </c:pt>
                <c:pt idx="114">
                  <c:v>-338.11599999999999</c:v>
                </c:pt>
                <c:pt idx="115">
                  <c:v>-361.68799999999999</c:v>
                </c:pt>
                <c:pt idx="116">
                  <c:v>-394.18799999999999</c:v>
                </c:pt>
                <c:pt idx="117">
                  <c:v>-398.33600000000001</c:v>
                </c:pt>
                <c:pt idx="118">
                  <c:v>-422.084</c:v>
                </c:pt>
                <c:pt idx="119">
                  <c:v>-436.05200000000002</c:v>
                </c:pt>
                <c:pt idx="120">
                  <c:v>-449.952</c:v>
                </c:pt>
                <c:pt idx="121">
                  <c:v>-465.6</c:v>
                </c:pt>
                <c:pt idx="122">
                  <c:v>-473.06</c:v>
                </c:pt>
                <c:pt idx="123">
                  <c:v>-487.12399999999997</c:v>
                </c:pt>
                <c:pt idx="124">
                  <c:v>-488.05599999999998</c:v>
                </c:pt>
                <c:pt idx="125">
                  <c:v>-515.23599999999999</c:v>
                </c:pt>
                <c:pt idx="126">
                  <c:v>-514.64800000000002</c:v>
                </c:pt>
                <c:pt idx="127">
                  <c:v>-529.29999999999995</c:v>
                </c:pt>
                <c:pt idx="128">
                  <c:v>-518.23199999999997</c:v>
                </c:pt>
                <c:pt idx="129">
                  <c:v>-514.5</c:v>
                </c:pt>
                <c:pt idx="130">
                  <c:v>-485.82800000000003</c:v>
                </c:pt>
                <c:pt idx="131">
                  <c:v>-474.38400000000001</c:v>
                </c:pt>
                <c:pt idx="132">
                  <c:v>-504.84000000000003</c:v>
                </c:pt>
                <c:pt idx="133">
                  <c:v>-529.73599999999999</c:v>
                </c:pt>
                <c:pt idx="134">
                  <c:v>-540.16</c:v>
                </c:pt>
                <c:pt idx="135">
                  <c:v>-519.44399999999996</c:v>
                </c:pt>
                <c:pt idx="136">
                  <c:v>-531.82799999999997</c:v>
                </c:pt>
                <c:pt idx="137">
                  <c:v>-555.36400000000003</c:v>
                </c:pt>
                <c:pt idx="138">
                  <c:v>-570.44399999999996</c:v>
                </c:pt>
                <c:pt idx="139">
                  <c:v>-561.72800000000007</c:v>
                </c:pt>
                <c:pt idx="140">
                  <c:v>-538.68399999999997</c:v>
                </c:pt>
                <c:pt idx="141">
                  <c:v>-534.80799999999999</c:v>
                </c:pt>
                <c:pt idx="142">
                  <c:v>-542.428</c:v>
                </c:pt>
                <c:pt idx="143">
                  <c:v>-564.58799999999997</c:v>
                </c:pt>
                <c:pt idx="144">
                  <c:v>-589</c:v>
                </c:pt>
                <c:pt idx="145">
                  <c:v>-576.14400000000001</c:v>
                </c:pt>
                <c:pt idx="146">
                  <c:v>-579.36</c:v>
                </c:pt>
                <c:pt idx="147">
                  <c:v>-564.67600000000004</c:v>
                </c:pt>
                <c:pt idx="148">
                  <c:v>-573.12</c:v>
                </c:pt>
                <c:pt idx="149">
                  <c:v>-546.91200000000003</c:v>
                </c:pt>
                <c:pt idx="150">
                  <c:v>-531.56799999999998</c:v>
                </c:pt>
                <c:pt idx="151">
                  <c:v>-525.54399999999998</c:v>
                </c:pt>
                <c:pt idx="152">
                  <c:v>-511.90800000000002</c:v>
                </c:pt>
                <c:pt idx="153">
                  <c:v>-509.75600000000003</c:v>
                </c:pt>
                <c:pt idx="154">
                  <c:v>-519.43599999999992</c:v>
                </c:pt>
                <c:pt idx="155">
                  <c:v>-511.45600000000002</c:v>
                </c:pt>
                <c:pt idx="156">
                  <c:v>-504.47999999999996</c:v>
                </c:pt>
                <c:pt idx="157">
                  <c:v>-485.83599999999996</c:v>
                </c:pt>
                <c:pt idx="158">
                  <c:v>-476.27199999999999</c:v>
                </c:pt>
                <c:pt idx="159">
                  <c:v>-465.976</c:v>
                </c:pt>
                <c:pt idx="160">
                  <c:v>-468.56799999999998</c:v>
                </c:pt>
                <c:pt idx="161">
                  <c:v>-468.65999999999997</c:v>
                </c:pt>
                <c:pt idx="162">
                  <c:v>-464.64400000000001</c:v>
                </c:pt>
                <c:pt idx="163">
                  <c:v>-446.90800000000002</c:v>
                </c:pt>
                <c:pt idx="164">
                  <c:v>-469.69599999999997</c:v>
                </c:pt>
                <c:pt idx="165">
                  <c:v>-469.31600000000003</c:v>
                </c:pt>
                <c:pt idx="166">
                  <c:v>-456.93599999999998</c:v>
                </c:pt>
                <c:pt idx="167">
                  <c:v>-429.91199999999998</c:v>
                </c:pt>
                <c:pt idx="168">
                  <c:v>-432.20400000000001</c:v>
                </c:pt>
                <c:pt idx="169">
                  <c:v>-453.42399999999998</c:v>
                </c:pt>
                <c:pt idx="170">
                  <c:v>-482.18800000000005</c:v>
                </c:pt>
                <c:pt idx="171">
                  <c:v>-507.54000000000008</c:v>
                </c:pt>
                <c:pt idx="172">
                  <c:v>-507.08399999999995</c:v>
                </c:pt>
                <c:pt idx="173">
                  <c:v>-498.38800000000003</c:v>
                </c:pt>
                <c:pt idx="174">
                  <c:v>-481.12400000000002</c:v>
                </c:pt>
                <c:pt idx="175">
                  <c:v>-471.05200000000002</c:v>
                </c:pt>
                <c:pt idx="176">
                  <c:v>-480.90800000000002</c:v>
                </c:pt>
                <c:pt idx="177">
                  <c:v>-483.07600000000002</c:v>
                </c:pt>
                <c:pt idx="178">
                  <c:v>-492.1</c:v>
                </c:pt>
                <c:pt idx="179">
                  <c:v>-496.85199999999998</c:v>
                </c:pt>
                <c:pt idx="180">
                  <c:v>-496.98400000000004</c:v>
                </c:pt>
                <c:pt idx="181">
                  <c:v>-478.46</c:v>
                </c:pt>
                <c:pt idx="182">
                  <c:v>-502.97199999999998</c:v>
                </c:pt>
                <c:pt idx="183">
                  <c:v>-504.63599999999997</c:v>
                </c:pt>
                <c:pt idx="184">
                  <c:v>-517.38400000000001</c:v>
                </c:pt>
                <c:pt idx="185">
                  <c:v>-488.36</c:v>
                </c:pt>
                <c:pt idx="186">
                  <c:v>-486.79600000000005</c:v>
                </c:pt>
                <c:pt idx="187">
                  <c:v>-509.65600000000006</c:v>
                </c:pt>
                <c:pt idx="188">
                  <c:v>-509.8</c:v>
                </c:pt>
                <c:pt idx="189">
                  <c:v>-511.57199999999995</c:v>
                </c:pt>
                <c:pt idx="190">
                  <c:v>-496.94</c:v>
                </c:pt>
                <c:pt idx="191">
                  <c:v>-492.964</c:v>
                </c:pt>
                <c:pt idx="192">
                  <c:v>-495.78</c:v>
                </c:pt>
                <c:pt idx="193">
                  <c:v>-513.87599999999998</c:v>
                </c:pt>
                <c:pt idx="194">
                  <c:v>-502.53999999999996</c:v>
                </c:pt>
                <c:pt idx="195">
                  <c:v>-490.4</c:v>
                </c:pt>
                <c:pt idx="196">
                  <c:v>-470.99200000000002</c:v>
                </c:pt>
                <c:pt idx="197">
                  <c:v>-492.6</c:v>
                </c:pt>
                <c:pt idx="198">
                  <c:v>-502.35200000000003</c:v>
                </c:pt>
                <c:pt idx="199">
                  <c:v>-507.58800000000002</c:v>
                </c:pt>
                <c:pt idx="200">
                  <c:v>-488.36</c:v>
                </c:pt>
                <c:pt idx="201">
                  <c:v>-490.928</c:v>
                </c:pt>
                <c:pt idx="202">
                  <c:v>-510.72800000000001</c:v>
                </c:pt>
                <c:pt idx="203">
                  <c:v>-528.43200000000002</c:v>
                </c:pt>
                <c:pt idx="204">
                  <c:v>-546.09199999999998</c:v>
                </c:pt>
                <c:pt idx="205">
                  <c:v>-531.98</c:v>
                </c:pt>
                <c:pt idx="206">
                  <c:v>-536.20400000000006</c:v>
                </c:pt>
                <c:pt idx="207">
                  <c:v>-540.072</c:v>
                </c:pt>
                <c:pt idx="208">
                  <c:v>-554.39599999999996</c:v>
                </c:pt>
                <c:pt idx="209">
                  <c:v>-558.70799999999997</c:v>
                </c:pt>
                <c:pt idx="210">
                  <c:v>-545.82000000000005</c:v>
                </c:pt>
                <c:pt idx="211">
                  <c:v>-533.84</c:v>
                </c:pt>
                <c:pt idx="212">
                  <c:v>-525.68799999999999</c:v>
                </c:pt>
                <c:pt idx="213">
                  <c:v>-530.952</c:v>
                </c:pt>
                <c:pt idx="214">
                  <c:v>-552.67600000000004</c:v>
                </c:pt>
                <c:pt idx="215">
                  <c:v>-579.89599999999996</c:v>
                </c:pt>
                <c:pt idx="216">
                  <c:v>-606.43599999999992</c:v>
                </c:pt>
                <c:pt idx="217">
                  <c:v>-625.22800000000007</c:v>
                </c:pt>
                <c:pt idx="218">
                  <c:v>-612.43200000000002</c:v>
                </c:pt>
                <c:pt idx="219">
                  <c:v>-596.85200000000009</c:v>
                </c:pt>
                <c:pt idx="220">
                  <c:v>-558.98800000000006</c:v>
                </c:pt>
                <c:pt idx="221">
                  <c:v>-560.00399999999991</c:v>
                </c:pt>
                <c:pt idx="222">
                  <c:v>-576.9</c:v>
                </c:pt>
                <c:pt idx="223">
                  <c:v>-619.048</c:v>
                </c:pt>
                <c:pt idx="224">
                  <c:v>-653.70000000000005</c:v>
                </c:pt>
                <c:pt idx="225">
                  <c:v>-670.7</c:v>
                </c:pt>
                <c:pt idx="226">
                  <c:v>-665.73199999999997</c:v>
                </c:pt>
                <c:pt idx="227">
                  <c:v>-684.58400000000006</c:v>
                </c:pt>
                <c:pt idx="228">
                  <c:v>-668.61599999999999</c:v>
                </c:pt>
                <c:pt idx="229">
                  <c:v>-654.04</c:v>
                </c:pt>
                <c:pt idx="230">
                  <c:v>-618.43600000000004</c:v>
                </c:pt>
                <c:pt idx="231">
                  <c:v>-612.53199999999993</c:v>
                </c:pt>
                <c:pt idx="232">
                  <c:v>-634.6</c:v>
                </c:pt>
                <c:pt idx="233">
                  <c:v>-649.00800000000004</c:v>
                </c:pt>
                <c:pt idx="234">
                  <c:v>-660.24800000000005</c:v>
                </c:pt>
                <c:pt idx="235">
                  <c:v>-658.31200000000001</c:v>
                </c:pt>
                <c:pt idx="236">
                  <c:v>-646.07999999999993</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numCache>
            </c:numRef>
          </c:val>
          <c:smooth val="0"/>
          <c:extLst>
            <c:ext xmlns:c16="http://schemas.microsoft.com/office/drawing/2014/chart" uri="{C3380CC4-5D6E-409C-BE32-E72D297353CC}">
              <c16:uniqueId val="{00000004-2127-4964-B612-018A97902CB7}"/>
            </c:ext>
          </c:extLst>
        </c:ser>
        <c:ser>
          <c:idx val="2"/>
          <c:order val="2"/>
          <c:tx>
            <c:v>12MMT</c:v>
          </c:tx>
          <c:spPr>
            <a:ln w="57150">
              <a:solidFill>
                <a:srgbClr val="00B0F0"/>
              </a:solidFill>
              <a:prstDash val="solid"/>
            </a:ln>
            <a:effectLst>
              <a:outerShdw blurRad="50800" dist="50800" dir="5400000" algn="ctr" rotWithShape="0">
                <a:srgbClr val="000000">
                  <a:alpha val="99000"/>
                </a:srgbClr>
              </a:outerShdw>
            </a:effectLst>
          </c:spPr>
          <c:marker>
            <c:symbol val="none"/>
          </c:marker>
          <c:dLbls>
            <c:delete val="1"/>
          </c:dLbls>
          <c:val>
            <c:numRef>
              <c:f>GDSSVCTBAL!$I$123:$I$374</c:f>
              <c:numCache>
                <c:formatCode>0.00</c:formatCode>
                <c:ptCount val="252"/>
                <c:pt idx="0">
                  <c:v>-269.76099999999997</c:v>
                </c:pt>
                <c:pt idx="1">
                  <c:v>-280.90499999999997</c:v>
                </c:pt>
                <c:pt idx="2">
                  <c:v>-294.15899999999999</c:v>
                </c:pt>
                <c:pt idx="3">
                  <c:v>-304.70499999999998</c:v>
                </c:pt>
                <c:pt idx="4">
                  <c:v>-314.28899999999999</c:v>
                </c:pt>
                <c:pt idx="5">
                  <c:v>-322.14</c:v>
                </c:pt>
                <c:pt idx="6">
                  <c:v>-330.14500000000004</c:v>
                </c:pt>
                <c:pt idx="7">
                  <c:v>-337.20300000000003</c:v>
                </c:pt>
                <c:pt idx="8">
                  <c:v>-348.322</c:v>
                </c:pt>
                <c:pt idx="9">
                  <c:v>-358.01500000000004</c:v>
                </c:pt>
                <c:pt idx="10">
                  <c:v>-365.39800000000002</c:v>
                </c:pt>
                <c:pt idx="11">
                  <c:v>-372.51500000000004</c:v>
                </c:pt>
                <c:pt idx="12">
                  <c:v>-380.24499999999995</c:v>
                </c:pt>
                <c:pt idx="13">
                  <c:v>-379.66399999999999</c:v>
                </c:pt>
                <c:pt idx="14">
                  <c:v>-381.24199999999996</c:v>
                </c:pt>
                <c:pt idx="15">
                  <c:v>-383.65899999999999</c:v>
                </c:pt>
                <c:pt idx="16">
                  <c:v>-381.291</c:v>
                </c:pt>
                <c:pt idx="17">
                  <c:v>-379.464</c:v>
                </c:pt>
                <c:pt idx="18">
                  <c:v>-378.11999999999995</c:v>
                </c:pt>
                <c:pt idx="19">
                  <c:v>-376.25599999999997</c:v>
                </c:pt>
                <c:pt idx="20">
                  <c:v>-373.37900000000002</c:v>
                </c:pt>
                <c:pt idx="21">
                  <c:v>-370.99400000000003</c:v>
                </c:pt>
                <c:pt idx="22">
                  <c:v>-368.12400000000002</c:v>
                </c:pt>
                <c:pt idx="23">
                  <c:v>-361.50900000000001</c:v>
                </c:pt>
                <c:pt idx="24">
                  <c:v>-356.04600000000005</c:v>
                </c:pt>
                <c:pt idx="25">
                  <c:v>-358.98500000000001</c:v>
                </c:pt>
                <c:pt idx="26">
                  <c:v>-357.07800000000003</c:v>
                </c:pt>
                <c:pt idx="27">
                  <c:v>-359.52600000000001</c:v>
                </c:pt>
                <c:pt idx="28">
                  <c:v>-366.00299999999993</c:v>
                </c:pt>
                <c:pt idx="29">
                  <c:v>-371.76300000000003</c:v>
                </c:pt>
                <c:pt idx="30">
                  <c:v>-375.32999999999993</c:v>
                </c:pt>
                <c:pt idx="31">
                  <c:v>-382.90199999999999</c:v>
                </c:pt>
                <c:pt idx="32">
                  <c:v>-388.28</c:v>
                </c:pt>
                <c:pt idx="33">
                  <c:v>-392.61099999999999</c:v>
                </c:pt>
                <c:pt idx="34">
                  <c:v>-402.49800000000005</c:v>
                </c:pt>
                <c:pt idx="35">
                  <c:v>-418.95400000000006</c:v>
                </c:pt>
                <c:pt idx="36">
                  <c:v>-430.33900000000006</c:v>
                </c:pt>
                <c:pt idx="37">
                  <c:v>-437.41300000000007</c:v>
                </c:pt>
                <c:pt idx="38">
                  <c:v>-449.9430000000001</c:v>
                </c:pt>
                <c:pt idx="39">
                  <c:v>-458.26500000000004</c:v>
                </c:pt>
                <c:pt idx="40">
                  <c:v>-465.12200000000007</c:v>
                </c:pt>
                <c:pt idx="41">
                  <c:v>-469.84400000000005</c:v>
                </c:pt>
                <c:pt idx="42">
                  <c:v>-477.55700000000007</c:v>
                </c:pt>
                <c:pt idx="43">
                  <c:v>-481.61600000000004</c:v>
                </c:pt>
                <c:pt idx="44">
                  <c:v>-486.80300000000005</c:v>
                </c:pt>
                <c:pt idx="45">
                  <c:v>-492.90400000000005</c:v>
                </c:pt>
                <c:pt idx="46">
                  <c:v>-493.12200000000001</c:v>
                </c:pt>
                <c:pt idx="47">
                  <c:v>-493.89000000000004</c:v>
                </c:pt>
                <c:pt idx="48">
                  <c:v>-497.50200000000001</c:v>
                </c:pt>
                <c:pt idx="49">
                  <c:v>-502.46199999999999</c:v>
                </c:pt>
                <c:pt idx="50">
                  <c:v>-505.59099999999995</c:v>
                </c:pt>
                <c:pt idx="51">
                  <c:v>-511.08299999999991</c:v>
                </c:pt>
                <c:pt idx="52">
                  <c:v>-518.47199999999987</c:v>
                </c:pt>
                <c:pt idx="53">
                  <c:v>-533.55299999999988</c:v>
                </c:pt>
                <c:pt idx="54">
                  <c:v>-543.48400000000004</c:v>
                </c:pt>
                <c:pt idx="55">
                  <c:v>-556.99800000000005</c:v>
                </c:pt>
                <c:pt idx="56">
                  <c:v>-566.78100000000006</c:v>
                </c:pt>
                <c:pt idx="57">
                  <c:v>-580.47100000000012</c:v>
                </c:pt>
                <c:pt idx="58">
                  <c:v>-599.44799999999987</c:v>
                </c:pt>
                <c:pt idx="59">
                  <c:v>-609.88499999999999</c:v>
                </c:pt>
                <c:pt idx="60">
                  <c:v>-621.09400000000005</c:v>
                </c:pt>
                <c:pt idx="61">
                  <c:v>-634.22700000000009</c:v>
                </c:pt>
                <c:pt idx="62">
                  <c:v>-640.36200000000008</c:v>
                </c:pt>
                <c:pt idx="63">
                  <c:v>-649.99800000000005</c:v>
                </c:pt>
                <c:pt idx="64">
                  <c:v>-658.09400000000005</c:v>
                </c:pt>
                <c:pt idx="65">
                  <c:v>-661.65200000000004</c:v>
                </c:pt>
                <c:pt idx="66">
                  <c:v>-668.423</c:v>
                </c:pt>
                <c:pt idx="67">
                  <c:v>-673.495</c:v>
                </c:pt>
                <c:pt idx="68">
                  <c:v>-686.93</c:v>
                </c:pt>
                <c:pt idx="69">
                  <c:v>-699.10899999999992</c:v>
                </c:pt>
                <c:pt idx="70">
                  <c:v>-704.38099999999997</c:v>
                </c:pt>
                <c:pt idx="71">
                  <c:v>-714.24699999999996</c:v>
                </c:pt>
                <c:pt idx="72">
                  <c:v>-725.36599999999999</c:v>
                </c:pt>
                <c:pt idx="73">
                  <c:v>-730.76200000000006</c:v>
                </c:pt>
                <c:pt idx="74">
                  <c:v>-740.71699999999987</c:v>
                </c:pt>
                <c:pt idx="75">
                  <c:v>-746.44499999999982</c:v>
                </c:pt>
                <c:pt idx="76">
                  <c:v>-755.02499999999986</c:v>
                </c:pt>
                <c:pt idx="77">
                  <c:v>-760.24599999999987</c:v>
                </c:pt>
                <c:pt idx="78">
                  <c:v>-768.70699999999999</c:v>
                </c:pt>
                <c:pt idx="79">
                  <c:v>-778.14200000000005</c:v>
                </c:pt>
                <c:pt idx="80">
                  <c:v>-778.154</c:v>
                </c:pt>
                <c:pt idx="81">
                  <c:v>-770.005</c:v>
                </c:pt>
                <c:pt idx="82">
                  <c:v>-764.48900000000003</c:v>
                </c:pt>
                <c:pt idx="83">
                  <c:v>-761.71500000000003</c:v>
                </c:pt>
                <c:pt idx="84">
                  <c:v>-752.69</c:v>
                </c:pt>
                <c:pt idx="85">
                  <c:v>-748.31699999999989</c:v>
                </c:pt>
                <c:pt idx="86">
                  <c:v>-747.54</c:v>
                </c:pt>
                <c:pt idx="87">
                  <c:v>-745.21100000000001</c:v>
                </c:pt>
                <c:pt idx="88">
                  <c:v>-739.654</c:v>
                </c:pt>
                <c:pt idx="89">
                  <c:v>-735.69399999999996</c:v>
                </c:pt>
                <c:pt idx="90">
                  <c:v>-729.08299999999997</c:v>
                </c:pt>
                <c:pt idx="91">
                  <c:v>-718.26499999999999</c:v>
                </c:pt>
                <c:pt idx="92">
                  <c:v>-711.12399999999991</c:v>
                </c:pt>
                <c:pt idx="93">
                  <c:v>-708.67099999999994</c:v>
                </c:pt>
                <c:pt idx="94">
                  <c:v>-709.81399999999996</c:v>
                </c:pt>
                <c:pt idx="95">
                  <c:v>-705.37599999999998</c:v>
                </c:pt>
                <c:pt idx="96">
                  <c:v>-708.86</c:v>
                </c:pt>
                <c:pt idx="97">
                  <c:v>-714.73100000000011</c:v>
                </c:pt>
                <c:pt idx="98">
                  <c:v>-712.99900000000002</c:v>
                </c:pt>
                <c:pt idx="99">
                  <c:v>-716.01200000000017</c:v>
                </c:pt>
                <c:pt idx="100">
                  <c:v>-718.87700000000018</c:v>
                </c:pt>
                <c:pt idx="101">
                  <c:v>-720.02600000000007</c:v>
                </c:pt>
                <c:pt idx="102">
                  <c:v>-726.95300000000009</c:v>
                </c:pt>
                <c:pt idx="103">
                  <c:v>-732.05499999999995</c:v>
                </c:pt>
                <c:pt idx="104">
                  <c:v>-734.76</c:v>
                </c:pt>
                <c:pt idx="105">
                  <c:v>-738.41200000000003</c:v>
                </c:pt>
                <c:pt idx="106">
                  <c:v>-723.41800000000001</c:v>
                </c:pt>
                <c:pt idx="107">
                  <c:v>-708.72699999999998</c:v>
                </c:pt>
                <c:pt idx="108">
                  <c:v>-685.43000000000006</c:v>
                </c:pt>
                <c:pt idx="109">
                  <c:v>-648.84799999999996</c:v>
                </c:pt>
                <c:pt idx="110">
                  <c:v>-617.94500000000005</c:v>
                </c:pt>
                <c:pt idx="111">
                  <c:v>-584.12400000000002</c:v>
                </c:pt>
                <c:pt idx="112">
                  <c:v>-547.34500000000003</c:v>
                </c:pt>
                <c:pt idx="113">
                  <c:v>-513.04099999999994</c:v>
                </c:pt>
                <c:pt idx="114">
                  <c:v>-478.98999999999995</c:v>
                </c:pt>
                <c:pt idx="115">
                  <c:v>-448.149</c:v>
                </c:pt>
                <c:pt idx="116">
                  <c:v>-422.14</c:v>
                </c:pt>
                <c:pt idx="117">
                  <c:v>-395.77699999999999</c:v>
                </c:pt>
                <c:pt idx="118">
                  <c:v>-388.25599999999997</c:v>
                </c:pt>
                <c:pt idx="119">
                  <c:v>-383.77600000000001</c:v>
                </c:pt>
                <c:pt idx="120">
                  <c:v>-383.23600000000005</c:v>
                </c:pt>
                <c:pt idx="121">
                  <c:v>-396.584</c:v>
                </c:pt>
                <c:pt idx="122">
                  <c:v>-407.27</c:v>
                </c:pt>
                <c:pt idx="123">
                  <c:v>-418.38200000000001</c:v>
                </c:pt>
                <c:pt idx="124">
                  <c:v>-434.35700000000003</c:v>
                </c:pt>
                <c:pt idx="125">
                  <c:v>-454.63400000000001</c:v>
                </c:pt>
                <c:pt idx="126">
                  <c:v>-462.51500000000004</c:v>
                </c:pt>
                <c:pt idx="127">
                  <c:v>-476.26</c:v>
                </c:pt>
                <c:pt idx="128">
                  <c:v>-485.64499999999998</c:v>
                </c:pt>
                <c:pt idx="129">
                  <c:v>-491.55599999999998</c:v>
                </c:pt>
                <c:pt idx="130">
                  <c:v>-492.19600000000003</c:v>
                </c:pt>
                <c:pt idx="131">
                  <c:v>-495.22800000000001</c:v>
                </c:pt>
                <c:pt idx="132">
                  <c:v>-505.27799999999996</c:v>
                </c:pt>
                <c:pt idx="133">
                  <c:v>-508.22999999999996</c:v>
                </c:pt>
                <c:pt idx="134">
                  <c:v>-512.00299999999993</c:v>
                </c:pt>
                <c:pt idx="135">
                  <c:v>-513.35799999999995</c:v>
                </c:pt>
                <c:pt idx="136">
                  <c:v>-519.17299999999989</c:v>
                </c:pt>
                <c:pt idx="137">
                  <c:v>-522.03499999999997</c:v>
                </c:pt>
                <c:pt idx="138">
                  <c:v>-527.30700000000002</c:v>
                </c:pt>
                <c:pt idx="139">
                  <c:v>-527.28</c:v>
                </c:pt>
                <c:pt idx="140">
                  <c:v>-527.14800000000002</c:v>
                </c:pt>
                <c:pt idx="141">
                  <c:v>-532.38400000000001</c:v>
                </c:pt>
                <c:pt idx="142">
                  <c:v>-541.42999999999995</c:v>
                </c:pt>
                <c:pt idx="143">
                  <c:v>-549.69899999999996</c:v>
                </c:pt>
                <c:pt idx="144">
                  <c:v>-553.42399999999998</c:v>
                </c:pt>
                <c:pt idx="145">
                  <c:v>-553.03199999999993</c:v>
                </c:pt>
                <c:pt idx="146">
                  <c:v>-559.49900000000002</c:v>
                </c:pt>
                <c:pt idx="147">
                  <c:v>-564.73199999999997</c:v>
                </c:pt>
                <c:pt idx="148">
                  <c:v>-563.35500000000002</c:v>
                </c:pt>
                <c:pt idx="149">
                  <c:v>-557.38599999999997</c:v>
                </c:pt>
                <c:pt idx="150">
                  <c:v>-555.01300000000003</c:v>
                </c:pt>
                <c:pt idx="151">
                  <c:v>-554.30899999999997</c:v>
                </c:pt>
                <c:pt idx="152">
                  <c:v>-550.69200000000001</c:v>
                </c:pt>
                <c:pt idx="153">
                  <c:v>-548.75</c:v>
                </c:pt>
                <c:pt idx="154">
                  <c:v>-548.56100000000004</c:v>
                </c:pt>
                <c:pt idx="155">
                  <c:v>-537.40899999999999</c:v>
                </c:pt>
                <c:pt idx="156">
                  <c:v>-527.62</c:v>
                </c:pt>
                <c:pt idx="157">
                  <c:v>-525.98400000000004</c:v>
                </c:pt>
                <c:pt idx="158">
                  <c:v>-511.63699999999994</c:v>
                </c:pt>
                <c:pt idx="159">
                  <c:v>-502.94499999999999</c:v>
                </c:pt>
                <c:pt idx="160">
                  <c:v>-499.846</c:v>
                </c:pt>
                <c:pt idx="161">
                  <c:v>-492.07400000000001</c:v>
                </c:pt>
                <c:pt idx="162">
                  <c:v>-486.214</c:v>
                </c:pt>
                <c:pt idx="163">
                  <c:v>-480.18699999999995</c:v>
                </c:pt>
                <c:pt idx="164">
                  <c:v>-481.52099999999996</c:v>
                </c:pt>
                <c:pt idx="165">
                  <c:v>-476.10399999999998</c:v>
                </c:pt>
                <c:pt idx="166">
                  <c:v>-464.56200000000001</c:v>
                </c:pt>
                <c:pt idx="167">
                  <c:v>-461.13499999999999</c:v>
                </c:pt>
                <c:pt idx="168">
                  <c:v>-458.03500000000003</c:v>
                </c:pt>
                <c:pt idx="169">
                  <c:v>-456.45900000000006</c:v>
                </c:pt>
                <c:pt idx="170">
                  <c:v>-462.61400000000003</c:v>
                </c:pt>
                <c:pt idx="171">
                  <c:v>-468.42600000000004</c:v>
                </c:pt>
                <c:pt idx="172">
                  <c:v>-466.08800000000002</c:v>
                </c:pt>
                <c:pt idx="173">
                  <c:v>-470.04599999999999</c:v>
                </c:pt>
                <c:pt idx="174">
                  <c:v>-472.54599999999999</c:v>
                </c:pt>
                <c:pt idx="175">
                  <c:v>-472.12399999999997</c:v>
                </c:pt>
                <c:pt idx="176">
                  <c:v>-472.84899999999993</c:v>
                </c:pt>
                <c:pt idx="177">
                  <c:v>-475.98599999999999</c:v>
                </c:pt>
                <c:pt idx="178">
                  <c:v>-480.91499999999996</c:v>
                </c:pt>
                <c:pt idx="179">
                  <c:v>-489.584</c:v>
                </c:pt>
                <c:pt idx="180">
                  <c:v>-492.18100000000004</c:v>
                </c:pt>
                <c:pt idx="181">
                  <c:v>-487.17399999999998</c:v>
                </c:pt>
                <c:pt idx="182">
                  <c:v>-494.78000000000003</c:v>
                </c:pt>
                <c:pt idx="183">
                  <c:v>-491.4550000000001</c:v>
                </c:pt>
                <c:pt idx="184">
                  <c:v>-489.74900000000002</c:v>
                </c:pt>
                <c:pt idx="185">
                  <c:v>-492.27300000000002</c:v>
                </c:pt>
                <c:pt idx="186">
                  <c:v>-492.87299999999999</c:v>
                </c:pt>
                <c:pt idx="187">
                  <c:v>-499.4</c:v>
                </c:pt>
                <c:pt idx="188">
                  <c:v>-499.49600000000004</c:v>
                </c:pt>
                <c:pt idx="189">
                  <c:v>-499.99699999999996</c:v>
                </c:pt>
                <c:pt idx="190">
                  <c:v>-500.60999999999996</c:v>
                </c:pt>
                <c:pt idx="191">
                  <c:v>-498.524</c:v>
                </c:pt>
                <c:pt idx="192">
                  <c:v>-499.69599999999997</c:v>
                </c:pt>
                <c:pt idx="193">
                  <c:v>-509.46399999999994</c:v>
                </c:pt>
                <c:pt idx="194">
                  <c:v>-498.416</c:v>
                </c:pt>
                <c:pt idx="195">
                  <c:v>-496.13699999999994</c:v>
                </c:pt>
                <c:pt idx="196">
                  <c:v>-497.86600000000004</c:v>
                </c:pt>
                <c:pt idx="197">
                  <c:v>-499.47600000000006</c:v>
                </c:pt>
                <c:pt idx="198">
                  <c:v>-500.02600000000001</c:v>
                </c:pt>
                <c:pt idx="199">
                  <c:v>-497.34899999999993</c:v>
                </c:pt>
                <c:pt idx="200">
                  <c:v>-494.11599999999999</c:v>
                </c:pt>
                <c:pt idx="201">
                  <c:v>-494.86499999999995</c:v>
                </c:pt>
                <c:pt idx="202">
                  <c:v>-500.79599999999994</c:v>
                </c:pt>
                <c:pt idx="203">
                  <c:v>-502.98299999999995</c:v>
                </c:pt>
                <c:pt idx="204">
                  <c:v>-507.44299999999998</c:v>
                </c:pt>
                <c:pt idx="205">
                  <c:v>-505.32200000000006</c:v>
                </c:pt>
                <c:pt idx="206">
                  <c:v>-511.399</c:v>
                </c:pt>
                <c:pt idx="207">
                  <c:v>-519.8610000000001</c:v>
                </c:pt>
                <c:pt idx="208">
                  <c:v>-526.173</c:v>
                </c:pt>
                <c:pt idx="209">
                  <c:v>-527.92600000000004</c:v>
                </c:pt>
                <c:pt idx="210">
                  <c:v>-530.72799999999995</c:v>
                </c:pt>
                <c:pt idx="211">
                  <c:v>-532.73599999999999</c:v>
                </c:pt>
                <c:pt idx="212">
                  <c:v>-537.25799999999992</c:v>
                </c:pt>
                <c:pt idx="213">
                  <c:v>-540.73399999999992</c:v>
                </c:pt>
                <c:pt idx="214">
                  <c:v>-543.22299999999996</c:v>
                </c:pt>
                <c:pt idx="215">
                  <c:v>-550.12400000000002</c:v>
                </c:pt>
                <c:pt idx="216">
                  <c:v>-555.82000000000005</c:v>
                </c:pt>
                <c:pt idx="217">
                  <c:v>-566.53499999999997</c:v>
                </c:pt>
                <c:pt idx="218">
                  <c:v>-569.18100000000004</c:v>
                </c:pt>
                <c:pt idx="219">
                  <c:v>-570.01499999999987</c:v>
                </c:pt>
                <c:pt idx="220">
                  <c:v>-567.68299999999999</c:v>
                </c:pt>
                <c:pt idx="221">
                  <c:v>-569.50500000000011</c:v>
                </c:pt>
                <c:pt idx="222">
                  <c:v>-577.78499999999997</c:v>
                </c:pt>
                <c:pt idx="223">
                  <c:v>-588.98500000000001</c:v>
                </c:pt>
                <c:pt idx="224">
                  <c:v>-601.50800000000004</c:v>
                </c:pt>
                <c:pt idx="225">
                  <c:v>-612.72199999999998</c:v>
                </c:pt>
                <c:pt idx="226">
                  <c:v>-617.24900000000002</c:v>
                </c:pt>
                <c:pt idx="227">
                  <c:v>-627.68000000000006</c:v>
                </c:pt>
                <c:pt idx="228">
                  <c:v>-628.26700000000017</c:v>
                </c:pt>
                <c:pt idx="229">
                  <c:v>-624.45200000000011</c:v>
                </c:pt>
                <c:pt idx="230">
                  <c:v>-629.18100000000004</c:v>
                </c:pt>
                <c:pt idx="231">
                  <c:v>-632.18700000000001</c:v>
                </c:pt>
                <c:pt idx="232">
                  <c:v>-643.35500000000002</c:v>
                </c:pt>
                <c:pt idx="233">
                  <c:v>-651.43200000000002</c:v>
                </c:pt>
                <c:pt idx="234">
                  <c:v>-653.024</c:v>
                </c:pt>
                <c:pt idx="235">
                  <c:v>-653.17100000000005</c:v>
                </c:pt>
                <c:pt idx="236">
                  <c:v>-649.52700000000004</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numCache>
            </c:numRef>
          </c:val>
          <c:smooth val="0"/>
          <c:extLst>
            <c:ext xmlns:c16="http://schemas.microsoft.com/office/drawing/2014/chart" uri="{C3380CC4-5D6E-409C-BE32-E72D297353CC}">
              <c16:uniqueId val="{00000005-2127-4964-B612-018A97902CB7}"/>
            </c:ext>
          </c:extLst>
        </c:ser>
        <c:ser>
          <c:idx val="6"/>
          <c:order val="4"/>
          <c:tx>
            <c:strRef>
              <c:f>GDSSVCTBAL!$S$2</c:f>
              <c:strCache>
                <c:ptCount val="1"/>
                <c:pt idx="0">
                  <c:v>-649.5</c:v>
                </c:pt>
              </c:strCache>
            </c:strRef>
          </c:tx>
          <c:spPr>
            <a:ln w="57150">
              <a:solidFill>
                <a:schemeClr val="tx2"/>
              </a:solidFill>
            </a:ln>
            <a:effectLst>
              <a:outerShdw blurRad="50800" dist="50800" dir="5400000" algn="ctr" rotWithShape="0">
                <a:schemeClr val="tx1"/>
              </a:outerShdw>
            </a:effectLst>
          </c:spPr>
          <c:marker>
            <c:symbol val="none"/>
          </c:marker>
          <c:dLbls>
            <c:dLbl>
              <c:idx val="233"/>
              <c:layout>
                <c:manualLayout>
                  <c:x val="1.436265709156194E-3"/>
                  <c:y val="-6.985447900266557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2127-4964-B612-018A97902CB7}"/>
                </c:ext>
              </c:extLst>
            </c:dLbl>
            <c:dLbl>
              <c:idx val="234"/>
              <c:layout>
                <c:manualLayout>
                  <c:x val="-1.0532493528214745E-16"/>
                  <c:y val="-5.654886395453886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DD0E-4C0D-BB82-6E658D7CDF67}"/>
                </c:ext>
              </c:extLst>
            </c:dLbl>
            <c:dLbl>
              <c:idx val="235"/>
              <c:layout>
                <c:manualLayout>
                  <c:x val="0"/>
                  <c:y val="-6.652807524063400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1B14-491E-BDBF-E68FB6B3377E}"/>
                </c:ext>
              </c:extLst>
            </c:dLbl>
            <c:dLbl>
              <c:idx val="236"/>
              <c:layout>
                <c:manualLayout>
                  <c:x val="-1.0532493528214745E-16"/>
                  <c:y val="3.659044138234863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E3FD-47B5-92E9-41C19B121206}"/>
                </c:ext>
              </c:extLst>
            </c:dLbl>
            <c:dLbl>
              <c:idx val="260"/>
              <c:tx>
                <c:rich>
                  <a:bodyPr wrap="square" lIns="38100" tIns="19050" rIns="38100" bIns="19050" anchor="ctr">
                    <a:noAutofit/>
                  </a:bodyPr>
                  <a:lstStyle/>
                  <a:p>
                    <a:pPr>
                      <a:defRPr sz="2000">
                        <a:solidFill>
                          <a:srgbClr val="00B0F0"/>
                        </a:solidFill>
                      </a:defRPr>
                    </a:pPr>
                    <a:fld id="{4BAB3A4B-DD32-4DCF-968E-489CA6AA3012}" type="SERIESNAME">
                      <a:rPr lang="en-US" sz="2000" b="1" i="0" u="none" strike="noStrike" kern="1200" baseline="0">
                        <a:solidFill>
                          <a:srgbClr val="00B0F0"/>
                        </a:solidFill>
                        <a:latin typeface="Arial"/>
                        <a:ea typeface="Arial"/>
                        <a:cs typeface="Arial"/>
                      </a:rPr>
                      <a:pPr>
                        <a:defRPr sz="2000">
                          <a:solidFill>
                            <a:srgbClr val="00B0F0"/>
                          </a:solidFill>
                        </a:defRPr>
                      </a:pPr>
                      <a:t>[SERIES NAME]</a:t>
                    </a:fld>
                    <a:endParaRPr lang="en-US"/>
                  </a:p>
                </c:rich>
              </c:tx>
              <c:spPr>
                <a:noFill/>
                <a:ln>
                  <a:noFill/>
                </a:ln>
                <a:effectLst/>
              </c:spPr>
              <c:dLblPos val="r"/>
              <c:showLegendKey val="0"/>
              <c:showVal val="0"/>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127-4964-B612-018A97902CB7}"/>
                </c:ext>
              </c:extLst>
            </c:dLbl>
            <c:spPr>
              <a:noFill/>
              <a:ln>
                <a:noFill/>
              </a:ln>
              <a:effectLst/>
            </c:spPr>
            <c:txPr>
              <a:bodyPr wrap="square" lIns="38100" tIns="19050" rIns="38100" bIns="19050" anchor="ctr">
                <a:spAutoFit/>
              </a:bodyPr>
              <a:lstStyle/>
              <a:p>
                <a:pPr>
                  <a:defRPr sz="2000">
                    <a:solidFill>
                      <a:srgbClr val="00B0F0"/>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val>
            <c:numRef>
              <c:f>GDSSVCTBAL!$S$123:$S$422</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-649.52700000000004</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7-2127-4964-B612-018A97902CB7}"/>
            </c:ext>
          </c:extLst>
        </c:ser>
        <c:dLbls>
          <c:dLblPos val="r"/>
          <c:showLegendKey val="0"/>
          <c:showVal val="1"/>
          <c:showCatName val="0"/>
          <c:showSerName val="0"/>
          <c:showPercent val="0"/>
          <c:showBubbleSize val="0"/>
        </c:dLbls>
        <c:marker val="1"/>
        <c:smooth val="0"/>
        <c:axId val="983430656"/>
        <c:axId val="31310976"/>
      </c:lineChart>
      <c:catAx>
        <c:axId val="975273472"/>
        <c:scaling>
          <c:orientation val="minMax"/>
        </c:scaling>
        <c:delete val="0"/>
        <c:axPos val="b"/>
        <c:numFmt formatCode="General" sourceLinked="1"/>
        <c:majorTickMark val="out"/>
        <c:minorTickMark val="none"/>
        <c:tickLblPos val="nextTo"/>
        <c:spPr>
          <a:ln w="3175">
            <a:solidFill>
              <a:schemeClr val="bg1">
                <a:lumMod val="65000"/>
              </a:schemeClr>
            </a:solidFill>
            <a:prstDash val="solid"/>
          </a:ln>
        </c:spPr>
        <c:txPr>
          <a:bodyPr rot="0" vert="horz"/>
          <a:lstStyle/>
          <a:p>
            <a:pPr>
              <a:defRPr sz="1200">
                <a:solidFill>
                  <a:schemeClr val="bg1">
                    <a:lumMod val="65000"/>
                  </a:schemeClr>
                </a:solidFill>
              </a:defRPr>
            </a:pPr>
            <a:endParaRPr lang="en-US"/>
          </a:p>
        </c:txPr>
        <c:crossAx val="31310400"/>
        <c:crossesAt val="-1000"/>
        <c:auto val="0"/>
        <c:lblAlgn val="ctr"/>
        <c:lblOffset val="100"/>
        <c:tickLblSkip val="6"/>
        <c:tickMarkSkip val="12"/>
        <c:noMultiLvlLbl val="0"/>
      </c:catAx>
      <c:valAx>
        <c:axId val="31310400"/>
        <c:scaling>
          <c:orientation val="minMax"/>
          <c:max val="-250"/>
          <c:min val="-850"/>
        </c:scaling>
        <c:delete val="0"/>
        <c:axPos val="l"/>
        <c:numFmt formatCode="0" sourceLinked="0"/>
        <c:majorTickMark val="out"/>
        <c:minorTickMark val="none"/>
        <c:tickLblPos val="nextTo"/>
        <c:spPr>
          <a:ln w="3175">
            <a:solidFill>
              <a:schemeClr val="bg1">
                <a:lumMod val="65000"/>
              </a:schemeClr>
            </a:solidFill>
            <a:prstDash val="solid"/>
          </a:ln>
        </c:spPr>
        <c:txPr>
          <a:bodyPr rot="0" vert="horz"/>
          <a:lstStyle/>
          <a:p>
            <a:pPr>
              <a:defRPr sz="1200">
                <a:solidFill>
                  <a:schemeClr val="bg1">
                    <a:lumMod val="65000"/>
                  </a:schemeClr>
                </a:solidFill>
              </a:defRPr>
            </a:pPr>
            <a:endParaRPr lang="en-US"/>
          </a:p>
        </c:txPr>
        <c:crossAx val="975273472"/>
        <c:crosses val="autoZero"/>
        <c:crossBetween val="between"/>
        <c:majorUnit val="100"/>
      </c:valAx>
      <c:catAx>
        <c:axId val="983430656"/>
        <c:scaling>
          <c:orientation val="minMax"/>
        </c:scaling>
        <c:delete val="1"/>
        <c:axPos val="b"/>
        <c:majorTickMark val="out"/>
        <c:minorTickMark val="none"/>
        <c:tickLblPos val="nextTo"/>
        <c:crossAx val="31310976"/>
        <c:crossesAt val="1.5"/>
        <c:auto val="0"/>
        <c:lblAlgn val="ctr"/>
        <c:lblOffset val="100"/>
        <c:noMultiLvlLbl val="0"/>
      </c:catAx>
      <c:valAx>
        <c:axId val="31310976"/>
        <c:scaling>
          <c:orientation val="minMax"/>
          <c:max val="-250"/>
          <c:min val="-850"/>
        </c:scaling>
        <c:delete val="0"/>
        <c:axPos val="r"/>
        <c:numFmt formatCode="0" sourceLinked="0"/>
        <c:majorTickMark val="out"/>
        <c:minorTickMark val="none"/>
        <c:tickLblPos val="nextTo"/>
        <c:spPr>
          <a:ln w="3175">
            <a:solidFill>
              <a:schemeClr val="bg1">
                <a:lumMod val="65000"/>
              </a:schemeClr>
            </a:solidFill>
            <a:prstDash val="solid"/>
          </a:ln>
        </c:spPr>
        <c:txPr>
          <a:bodyPr rot="0" vert="horz"/>
          <a:lstStyle/>
          <a:p>
            <a:pPr>
              <a:defRPr sz="1200">
                <a:solidFill>
                  <a:schemeClr val="bg1">
                    <a:lumMod val="65000"/>
                  </a:schemeClr>
                </a:solidFill>
              </a:defRPr>
            </a:pPr>
            <a:endParaRPr lang="en-US"/>
          </a:p>
        </c:txPr>
        <c:crossAx val="983430656"/>
        <c:crosses val="max"/>
        <c:crossBetween val="between"/>
        <c:majorUnit val="100"/>
        <c:minorUnit val="1.0000000000000002E-3"/>
      </c:valAx>
      <c:spPr>
        <a:noFill/>
        <a:ln w="25400">
          <a:noFill/>
        </a:ln>
      </c:spPr>
    </c:plotArea>
    <c:plotVisOnly val="1"/>
    <c:dispBlanksAs val="gap"/>
    <c:showDLblsOverMax val="0"/>
  </c:chart>
  <c:spPr>
    <a:noFill/>
    <a:ln w="9525">
      <a:noFill/>
    </a:ln>
  </c:spPr>
  <c:txPr>
    <a:bodyPr/>
    <a:lstStyle/>
    <a:p>
      <a:pPr>
        <a:defRPr sz="14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1898471847212994E-2"/>
          <c:y val="6.6739184014822678E-2"/>
          <c:w val="0.91731346081739784"/>
          <c:h val="0.85888504708170932"/>
        </c:manualLayout>
      </c:layout>
      <c:lineChart>
        <c:grouping val="standard"/>
        <c:varyColors val="0"/>
        <c:ser>
          <c:idx val="0"/>
          <c:order val="0"/>
          <c:tx>
            <c:v>0</c:v>
          </c:tx>
          <c:spPr>
            <a:ln w="28575">
              <a:solidFill>
                <a:schemeClr val="tx1"/>
              </a:solidFill>
            </a:ln>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Years!$G$243:$G$542</c:f>
              <c:numCache>
                <c:formatCode>General</c:formatCode>
                <c:ptCount val="3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numCache>
            </c:numRef>
          </c:val>
          <c:smooth val="0"/>
          <c:extLst>
            <c:ext xmlns:c16="http://schemas.microsoft.com/office/drawing/2014/chart" uri="{C3380CC4-5D6E-409C-BE32-E72D297353CC}">
              <c16:uniqueId val="{00000000-4F70-4432-A0BA-07688FAA6AA7}"/>
            </c:ext>
          </c:extLst>
        </c:ser>
        <c:ser>
          <c:idx val="3"/>
          <c:order val="1"/>
          <c:tx>
            <c:v>Exports</c:v>
          </c:tx>
          <c:spPr>
            <a:ln w="57150">
              <a:solidFill>
                <a:schemeClr val="accent6"/>
              </a:solidFill>
            </a:ln>
            <a:effectLst>
              <a:outerShdw blurRad="50800" dist="50800" dir="5400000" algn="ctr" rotWithShape="0">
                <a:srgbClr val="000000">
                  <a:alpha val="99000"/>
                </a:srgbClr>
              </a:outerShdw>
            </a:effectLst>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USEXPWRLD!$J$159:$J$459</c:f>
              <c:numCache>
                <c:formatCode>0.0</c:formatCode>
                <c:ptCount val="301"/>
                <c:pt idx="0">
                  <c:v>3.1846484068147163</c:v>
                </c:pt>
                <c:pt idx="1">
                  <c:v>4.6484841363657097</c:v>
                </c:pt>
                <c:pt idx="2">
                  <c:v>6.0584553908989704</c:v>
                </c:pt>
                <c:pt idx="3">
                  <c:v>6.8527129583322477</c:v>
                </c:pt>
                <c:pt idx="4">
                  <c:v>8.0916221694215693</c:v>
                </c:pt>
                <c:pt idx="5">
                  <c:v>9.4618888372126833</c:v>
                </c:pt>
                <c:pt idx="6">
                  <c:v>10.268929022280915</c:v>
                </c:pt>
                <c:pt idx="7">
                  <c:v>11.203995938677025</c:v>
                </c:pt>
                <c:pt idx="8">
                  <c:v>11.746897880629277</c:v>
                </c:pt>
                <c:pt idx="9">
                  <c:v>12.445508091052176</c:v>
                </c:pt>
                <c:pt idx="10">
                  <c:v>12.99485763118642</c:v>
                </c:pt>
                <c:pt idx="11">
                  <c:v>12.377365399979624</c:v>
                </c:pt>
                <c:pt idx="12">
                  <c:v>12.176229106568442</c:v>
                </c:pt>
                <c:pt idx="13">
                  <c:v>11.146727670427396</c:v>
                </c:pt>
                <c:pt idx="14">
                  <c:v>10.094339188441211</c:v>
                </c:pt>
                <c:pt idx="15">
                  <c:v>8.9997394254303771</c:v>
                </c:pt>
                <c:pt idx="16">
                  <c:v>7.814966614565293</c:v>
                </c:pt>
                <c:pt idx="17">
                  <c:v>5.7051317414999119</c:v>
                </c:pt>
                <c:pt idx="18">
                  <c:v>3.9881957923927587</c:v>
                </c:pt>
                <c:pt idx="19">
                  <c:v>1.4343148672610226</c:v>
                </c:pt>
                <c:pt idx="20">
                  <c:v>-1.2028769566481401</c:v>
                </c:pt>
                <c:pt idx="21">
                  <c:v>-3.2080318584404353</c:v>
                </c:pt>
                <c:pt idx="22">
                  <c:v>-5.2791372453456376</c:v>
                </c:pt>
                <c:pt idx="23">
                  <c:v>-6.7548515317462972</c:v>
                </c:pt>
                <c:pt idx="24">
                  <c:v>-8.4935285469898929</c:v>
                </c:pt>
                <c:pt idx="25">
                  <c:v>-9.9037455415130324</c:v>
                </c:pt>
                <c:pt idx="26">
                  <c:v>-11.284636777416452</c:v>
                </c:pt>
                <c:pt idx="27">
                  <c:v>-11.630830746796732</c:v>
                </c:pt>
                <c:pt idx="28">
                  <c:v>-12.300003564427925</c:v>
                </c:pt>
                <c:pt idx="29">
                  <c:v>-12.21303532605161</c:v>
                </c:pt>
                <c:pt idx="30">
                  <c:v>-11.547939298372583</c:v>
                </c:pt>
                <c:pt idx="31">
                  <c:v>-10.693332942050446</c:v>
                </c:pt>
                <c:pt idx="32">
                  <c:v>-8.9908482983344413</c:v>
                </c:pt>
                <c:pt idx="33">
                  <c:v>-7.7350895766885515</c:v>
                </c:pt>
                <c:pt idx="34">
                  <c:v>-6.2834171615541123</c:v>
                </c:pt>
                <c:pt idx="35">
                  <c:v>-4.9374805068052154</c:v>
                </c:pt>
                <c:pt idx="36">
                  <c:v>-3.3794085378292635</c:v>
                </c:pt>
                <c:pt idx="37">
                  <c:v>-1.6595355993642329</c:v>
                </c:pt>
                <c:pt idx="38">
                  <c:v>9.1927134679181677E-2</c:v>
                </c:pt>
                <c:pt idx="39">
                  <c:v>0.79405024997625162</c:v>
                </c:pt>
                <c:pt idx="40">
                  <c:v>1.5442721522557719</c:v>
                </c:pt>
                <c:pt idx="41">
                  <c:v>2.2877823777312472</c:v>
                </c:pt>
                <c:pt idx="42">
                  <c:v>2.5214552560096024</c:v>
                </c:pt>
                <c:pt idx="43">
                  <c:v>2.486196522010701</c:v>
                </c:pt>
                <c:pt idx="44">
                  <c:v>2.6115743975230146</c:v>
                </c:pt>
                <c:pt idx="45">
                  <c:v>3.0608604447438665</c:v>
                </c:pt>
                <c:pt idx="46">
                  <c:v>3.4934391795346471</c:v>
                </c:pt>
                <c:pt idx="47">
                  <c:v>4.5692567748384363</c:v>
                </c:pt>
                <c:pt idx="48">
                  <c:v>4.8257334197473654</c:v>
                </c:pt>
                <c:pt idx="49">
                  <c:v>5.4283948170907621</c:v>
                </c:pt>
                <c:pt idx="50">
                  <c:v>6.4866882375971073</c:v>
                </c:pt>
                <c:pt idx="51">
                  <c:v>7.5282842112811323</c:v>
                </c:pt>
                <c:pt idx="52">
                  <c:v>8.8395925394753334</c:v>
                </c:pt>
                <c:pt idx="53">
                  <c:v>9.5554620939018093</c:v>
                </c:pt>
                <c:pt idx="54">
                  <c:v>10.203753803313489</c:v>
                </c:pt>
                <c:pt idx="55">
                  <c:v>11.555544212849298</c:v>
                </c:pt>
                <c:pt idx="56">
                  <c:v>12.358598107647012</c:v>
                </c:pt>
                <c:pt idx="57">
                  <c:v>12.60346202041687</c:v>
                </c:pt>
                <c:pt idx="58">
                  <c:v>12.504235050306974</c:v>
                </c:pt>
                <c:pt idx="59">
                  <c:v>12.43201964934066</c:v>
                </c:pt>
                <c:pt idx="60">
                  <c:v>12.795427541616206</c:v>
                </c:pt>
                <c:pt idx="61">
                  <c:v>12.389952742702292</c:v>
                </c:pt>
                <c:pt idx="62">
                  <c:v>11.582495847234171</c:v>
                </c:pt>
                <c:pt idx="63">
                  <c:v>11.448999473560463</c:v>
                </c:pt>
                <c:pt idx="64">
                  <c:v>10.948641289532574</c:v>
                </c:pt>
                <c:pt idx="65">
                  <c:v>11.15685022840789</c:v>
                </c:pt>
                <c:pt idx="66">
                  <c:v>10.974218839443452</c:v>
                </c:pt>
                <c:pt idx="67">
                  <c:v>10.977302919652999</c:v>
                </c:pt>
                <c:pt idx="68">
                  <c:v>10.361675465184888</c:v>
                </c:pt>
                <c:pt idx="69">
                  <c:v>10.194481027851083</c:v>
                </c:pt>
                <c:pt idx="70">
                  <c:v>10.669600389823188</c:v>
                </c:pt>
                <c:pt idx="71">
                  <c:v>10.579192579291899</c:v>
                </c:pt>
                <c:pt idx="72">
                  <c:v>10.603537269694939</c:v>
                </c:pt>
                <c:pt idx="73">
                  <c:v>10.965718233160814</c:v>
                </c:pt>
                <c:pt idx="74">
                  <c:v>11.578170957364151</c:v>
                </c:pt>
                <c:pt idx="75">
                  <c:v>11.24619873566202</c:v>
                </c:pt>
                <c:pt idx="76">
                  <c:v>11.697191950108831</c:v>
                </c:pt>
                <c:pt idx="77">
                  <c:v>11.916634266680617</c:v>
                </c:pt>
                <c:pt idx="78">
                  <c:v>12.200154785284781</c:v>
                </c:pt>
                <c:pt idx="79">
                  <c:v>12.299585271708736</c:v>
                </c:pt>
                <c:pt idx="80">
                  <c:v>13.158499180348741</c:v>
                </c:pt>
                <c:pt idx="81">
                  <c:v>13.799451591614513</c:v>
                </c:pt>
                <c:pt idx="82">
                  <c:v>13.970332516452061</c:v>
                </c:pt>
                <c:pt idx="83">
                  <c:v>13.859527856330288</c:v>
                </c:pt>
                <c:pt idx="84">
                  <c:v>14.020677261998387</c:v>
                </c:pt>
                <c:pt idx="85">
                  <c:v>13.690190724645859</c:v>
                </c:pt>
                <c:pt idx="86">
                  <c:v>13.228918459626101</c:v>
                </c:pt>
                <c:pt idx="87">
                  <c:v>13.339171030739578</c:v>
                </c:pt>
                <c:pt idx="88">
                  <c:v>13.039022466661507</c:v>
                </c:pt>
                <c:pt idx="89">
                  <c:v>12.458336632400503</c:v>
                </c:pt>
                <c:pt idx="90">
                  <c:v>12.541606963662687</c:v>
                </c:pt>
                <c:pt idx="91">
                  <c:v>12.400756538085389</c:v>
                </c:pt>
                <c:pt idx="92">
                  <c:v>11.840646134455881</c:v>
                </c:pt>
                <c:pt idx="93">
                  <c:v>11.772188809060609</c:v>
                </c:pt>
                <c:pt idx="94">
                  <c:v>11.64431298593918</c:v>
                </c:pt>
                <c:pt idx="95">
                  <c:v>11.913752155128265</c:v>
                </c:pt>
                <c:pt idx="96">
                  <c:v>12.055949319785128</c:v>
                </c:pt>
                <c:pt idx="97">
                  <c:v>13.325905736767325</c:v>
                </c:pt>
                <c:pt idx="98">
                  <c:v>13.489308887521844</c:v>
                </c:pt>
                <c:pt idx="99">
                  <c:v>14.376738179927813</c:v>
                </c:pt>
                <c:pt idx="100">
                  <c:v>14.819618945641452</c:v>
                </c:pt>
                <c:pt idx="101">
                  <c:v>15.703941957417712</c:v>
                </c:pt>
                <c:pt idx="102">
                  <c:v>16.695074504809199</c:v>
                </c:pt>
                <c:pt idx="103">
                  <c:v>16.966537272948528</c:v>
                </c:pt>
                <c:pt idx="104">
                  <c:v>16.813895876027686</c:v>
                </c:pt>
                <c:pt idx="105">
                  <c:v>15.987807475376783</c:v>
                </c:pt>
                <c:pt idx="106">
                  <c:v>14.346633390089437</c:v>
                </c:pt>
                <c:pt idx="107">
                  <c:v>12.127105861369955</c:v>
                </c:pt>
                <c:pt idx="108">
                  <c:v>9.0525313408258228</c:v>
                </c:pt>
                <c:pt idx="109">
                  <c:v>5.0591437265181014</c:v>
                </c:pt>
                <c:pt idx="110">
                  <c:v>2.1167813825789636</c:v>
                </c:pt>
                <c:pt idx="111">
                  <c:v>-1.8741083716249989</c:v>
                </c:pt>
                <c:pt idx="112">
                  <c:v>-5.5012096074307948</c:v>
                </c:pt>
                <c:pt idx="113">
                  <c:v>-9.3330889152978784</c:v>
                </c:pt>
                <c:pt idx="114">
                  <c:v>-13.306263812403813</c:v>
                </c:pt>
                <c:pt idx="115">
                  <c:v>-16.678863302430088</c:v>
                </c:pt>
                <c:pt idx="116">
                  <c:v>-18.396236871482301</c:v>
                </c:pt>
                <c:pt idx="117">
                  <c:v>-19.64976557751497</c:v>
                </c:pt>
                <c:pt idx="118">
                  <c:v>-19.540547167793676</c:v>
                </c:pt>
                <c:pt idx="119">
                  <c:v>-17.973550209619901</c:v>
                </c:pt>
                <c:pt idx="120">
                  <c:v>-15.50399404518285</c:v>
                </c:pt>
                <c:pt idx="121">
                  <c:v>-12.75812407150255</c:v>
                </c:pt>
                <c:pt idx="122">
                  <c:v>-9.2482460140983989</c:v>
                </c:pt>
                <c:pt idx="123">
                  <c:v>-5.2156721909936579</c:v>
                </c:pt>
                <c:pt idx="124">
                  <c:v>-0.97289879093688114</c:v>
                </c:pt>
                <c:pt idx="125">
                  <c:v>3.4452438758739561</c:v>
                </c:pt>
                <c:pt idx="126">
                  <c:v>7.8257864572812252</c:v>
                </c:pt>
                <c:pt idx="127">
                  <c:v>12.570750390243219</c:v>
                </c:pt>
                <c:pt idx="128">
                  <c:v>15.656619087744843</c:v>
                </c:pt>
                <c:pt idx="129">
                  <c:v>18.543928093031866</c:v>
                </c:pt>
                <c:pt idx="130">
                  <c:v>20.596158443468454</c:v>
                </c:pt>
                <c:pt idx="131">
                  <c:v>21.064631894630722</c:v>
                </c:pt>
                <c:pt idx="132">
                  <c:v>21.072930260209972</c:v>
                </c:pt>
                <c:pt idx="133">
                  <c:v>21.010905455912891</c:v>
                </c:pt>
                <c:pt idx="134">
                  <c:v>20.449919374570101</c:v>
                </c:pt>
                <c:pt idx="135">
                  <c:v>20.050317387680522</c:v>
                </c:pt>
                <c:pt idx="136">
                  <c:v>19.405759456925708</c:v>
                </c:pt>
                <c:pt idx="137">
                  <c:v>18.857237622984726</c:v>
                </c:pt>
                <c:pt idx="138">
                  <c:v>18.379613331370436</c:v>
                </c:pt>
                <c:pt idx="139">
                  <c:v>18.107368355559302</c:v>
                </c:pt>
                <c:pt idx="140">
                  <c:v>18.122582072933668</c:v>
                </c:pt>
                <c:pt idx="141">
                  <c:v>17.595431931104486</c:v>
                </c:pt>
                <c:pt idx="142">
                  <c:v>16.87088325824908</c:v>
                </c:pt>
                <c:pt idx="143">
                  <c:v>15.957301753256871</c:v>
                </c:pt>
                <c:pt idx="144">
                  <c:v>14.974859612122685</c:v>
                </c:pt>
                <c:pt idx="145">
                  <c:v>14.672901984576939</c:v>
                </c:pt>
                <c:pt idx="146">
                  <c:v>13.484944890540376</c:v>
                </c:pt>
                <c:pt idx="147">
                  <c:v>11.925417623066309</c:v>
                </c:pt>
                <c:pt idx="148">
                  <c:v>10.904998530373362</c:v>
                </c:pt>
                <c:pt idx="149">
                  <c:v>10.026928145368004</c:v>
                </c:pt>
                <c:pt idx="150">
                  <c:v>8.8410120904063376</c:v>
                </c:pt>
                <c:pt idx="151">
                  <c:v>7.4561405793383244</c:v>
                </c:pt>
                <c:pt idx="152">
                  <c:v>6.103739515298102</c:v>
                </c:pt>
                <c:pt idx="153">
                  <c:v>5.2777471500496489</c:v>
                </c:pt>
                <c:pt idx="154">
                  <c:v>4.6769850817519796</c:v>
                </c:pt>
                <c:pt idx="155">
                  <c:v>4.2706747700182177</c:v>
                </c:pt>
                <c:pt idx="156">
                  <c:v>4.0835180915382807</c:v>
                </c:pt>
                <c:pt idx="157">
                  <c:v>3.0986905023247857</c:v>
                </c:pt>
                <c:pt idx="158">
                  <c:v>2.2833818278268865</c:v>
                </c:pt>
                <c:pt idx="159">
                  <c:v>2.1919029794439808</c:v>
                </c:pt>
                <c:pt idx="160">
                  <c:v>1.8363631977559294</c:v>
                </c:pt>
                <c:pt idx="161">
                  <c:v>1.460976318156824</c:v>
                </c:pt>
                <c:pt idx="162">
                  <c:v>1.7684540540237919</c:v>
                </c:pt>
                <c:pt idx="163">
                  <c:v>1.906501799099118</c:v>
                </c:pt>
                <c:pt idx="164">
                  <c:v>1.8326380106208831</c:v>
                </c:pt>
                <c:pt idx="165">
                  <c:v>2.201821380400375</c:v>
                </c:pt>
                <c:pt idx="166">
                  <c:v>2.2955718941402097</c:v>
                </c:pt>
                <c:pt idx="167">
                  <c:v>2.1151248071079607</c:v>
                </c:pt>
                <c:pt idx="168">
                  <c:v>2.004502521452082</c:v>
                </c:pt>
                <c:pt idx="169">
                  <c:v>2.0276404455451598</c:v>
                </c:pt>
                <c:pt idx="170">
                  <c:v>2.6285193515662542</c:v>
                </c:pt>
                <c:pt idx="171">
                  <c:v>2.7851294488244775</c:v>
                </c:pt>
                <c:pt idx="172">
                  <c:v>3.0062253794912266</c:v>
                </c:pt>
                <c:pt idx="173">
                  <c:v>3.1286481243516278</c:v>
                </c:pt>
                <c:pt idx="174">
                  <c:v>3.1279617709433154</c:v>
                </c:pt>
                <c:pt idx="175">
                  <c:v>3.186551073531291</c:v>
                </c:pt>
                <c:pt idx="176">
                  <c:v>3.5173044332087073</c:v>
                </c:pt>
                <c:pt idx="177">
                  <c:v>3.1937748620799056</c:v>
                </c:pt>
                <c:pt idx="178">
                  <c:v>2.707828445926566</c:v>
                </c:pt>
                <c:pt idx="179">
                  <c:v>2.746686684869232</c:v>
                </c:pt>
                <c:pt idx="180">
                  <c:v>2.1504738184050325</c:v>
                </c:pt>
                <c:pt idx="181">
                  <c:v>1.7973472583006753</c:v>
                </c:pt>
                <c:pt idx="182">
                  <c:v>0.89237192159990286</c:v>
                </c:pt>
                <c:pt idx="183">
                  <c:v>0.26063232200743869</c:v>
                </c:pt>
                <c:pt idx="184">
                  <c:v>-0.69090756662978947</c:v>
                </c:pt>
                <c:pt idx="185">
                  <c:v>-1.4033752203639978</c:v>
                </c:pt>
                <c:pt idx="186">
                  <c:v>-2.3391885106561148</c:v>
                </c:pt>
                <c:pt idx="187">
                  <c:v>-3.5663749436557737</c:v>
                </c:pt>
                <c:pt idx="188">
                  <c:v>-4.4227383499438844</c:v>
                </c:pt>
                <c:pt idx="189">
                  <c:v>-5.576445995484363</c:v>
                </c:pt>
                <c:pt idx="190">
                  <c:v>-6.3656900743777243</c:v>
                </c:pt>
                <c:pt idx="191">
                  <c:v>-7.3091657120437077</c:v>
                </c:pt>
                <c:pt idx="192">
                  <c:v>-7.7785135294403176</c:v>
                </c:pt>
                <c:pt idx="193">
                  <c:v>-7.7658761713852869</c:v>
                </c:pt>
                <c:pt idx="194">
                  <c:v>-7.7777349772271407</c:v>
                </c:pt>
                <c:pt idx="195">
                  <c:v>-8.073586637693893</c:v>
                </c:pt>
                <c:pt idx="196">
                  <c:v>-8.0370121311774483</c:v>
                </c:pt>
                <c:pt idx="197">
                  <c:v>-7.9721049419677286</c:v>
                </c:pt>
                <c:pt idx="198">
                  <c:v>-7.9770927045852602</c:v>
                </c:pt>
                <c:pt idx="199">
                  <c:v>-7.103883584129008</c:v>
                </c:pt>
                <c:pt idx="200">
                  <c:v>-6.6060048224206014</c:v>
                </c:pt>
                <c:pt idx="201">
                  <c:v>-5.7880083621319898</c:v>
                </c:pt>
                <c:pt idx="202">
                  <c:v>-4.7451983970510696</c:v>
                </c:pt>
                <c:pt idx="203">
                  <c:v>-3.450255291185286</c:v>
                </c:pt>
                <c:pt idx="204">
                  <c:v>-1.9758035522123834</c:v>
                </c:pt>
                <c:pt idx="205">
                  <c:v>-1.2727580524100404</c:v>
                </c:pt>
                <c:pt idx="206">
                  <c:v>-2.5967631929248114E-2</c:v>
                </c:pt>
                <c:pt idx="207">
                  <c:v>0.99284786704659211</c:v>
                </c:pt>
                <c:pt idx="208">
                  <c:v>2.1527848904537592</c:v>
                </c:pt>
                <c:pt idx="209">
                  <c:v>3.0893527531018066</c:v>
                </c:pt>
                <c:pt idx="210">
                  <c:v>4.1321606480859003</c:v>
                </c:pt>
                <c:pt idx="211">
                  <c:v>4.5921836122937378</c:v>
                </c:pt>
                <c:pt idx="212">
                  <c:v>5.0258538935827914</c:v>
                </c:pt>
                <c:pt idx="213">
                  <c:v>5.6918263420685662</c:v>
                </c:pt>
                <c:pt idx="214">
                  <c:v>6.3728143720810806</c:v>
                </c:pt>
                <c:pt idx="215">
                  <c:v>6.5460837448317619</c:v>
                </c:pt>
                <c:pt idx="216">
                  <c:v>6.3688770419349225</c:v>
                </c:pt>
                <c:pt idx="217">
                  <c:v>6.5619182603722521</c:v>
                </c:pt>
                <c:pt idx="218">
                  <c:v>6.7566796391955677</c:v>
                </c:pt>
                <c:pt idx="219">
                  <c:v>7.3394704095439636</c:v>
                </c:pt>
                <c:pt idx="220">
                  <c:v>7.9233415487146743</c:v>
                </c:pt>
                <c:pt idx="221">
                  <c:v>8.2208022902302815</c:v>
                </c:pt>
                <c:pt idx="222">
                  <c:v>8.5296943995328007</c:v>
                </c:pt>
                <c:pt idx="223">
                  <c:v>8.7843954551185135</c:v>
                </c:pt>
                <c:pt idx="224">
                  <c:v>8.9535941430817019</c:v>
                </c:pt>
                <c:pt idx="225">
                  <c:v>9.1125931944687721</c:v>
                </c:pt>
                <c:pt idx="226">
                  <c:v>8.512448872656492</c:v>
                </c:pt>
                <c:pt idx="227">
                  <c:v>7.7284599721677552</c:v>
                </c:pt>
                <c:pt idx="228">
                  <c:v>7.5013664810390992</c:v>
                </c:pt>
                <c:pt idx="229">
                  <c:v>7.0411550926116746</c:v>
                </c:pt>
                <c:pt idx="230">
                  <c:v>5.9943037789809352</c:v>
                </c:pt>
                <c:pt idx="231">
                  <c:v>4.8676500235744982</c:v>
                </c:pt>
                <c:pt idx="232">
                  <c:v>3.5356378746307087</c:v>
                </c:pt>
                <c:pt idx="233">
                  <c:v>2.2759919570779914</c:v>
                </c:pt>
                <c:pt idx="234">
                  <c:v>1.5018353183256181</c:v>
                </c:pt>
                <c:pt idx="235">
                  <c:v>0.7395559233126221</c:v>
                </c:pt>
                <c:pt idx="236">
                  <c:v>-7.8142154784885065E-2</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numCache>
            </c:numRef>
          </c:val>
          <c:smooth val="0"/>
          <c:extLst>
            <c:ext xmlns:c16="http://schemas.microsoft.com/office/drawing/2014/chart" uri="{C3380CC4-5D6E-409C-BE32-E72D297353CC}">
              <c16:uniqueId val="{00000001-4F70-4432-A0BA-07688FAA6AA7}"/>
            </c:ext>
          </c:extLst>
        </c:ser>
        <c:ser>
          <c:idx val="6"/>
          <c:order val="2"/>
          <c:tx>
            <c:strRef>
              <c:f>USEXPWRLD!$S$2</c:f>
              <c:strCache>
                <c:ptCount val="1"/>
                <c:pt idx="0">
                  <c:v>-0.1%</c:v>
                </c:pt>
              </c:strCache>
            </c:strRef>
          </c:tx>
          <c:marker>
            <c:symbol val="none"/>
          </c:marker>
          <c:dLbls>
            <c:dLbl>
              <c:idx val="159"/>
              <c:layout>
                <c:manualLayout>
                  <c:x val="1.2755102040816327E-2"/>
                  <c:y val="-2.713637260706532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4F70-4432-A0BA-07688FAA6AA7}"/>
                </c:ext>
              </c:extLst>
            </c:dLbl>
            <c:dLbl>
              <c:idx val="221"/>
              <c:tx>
                <c:rich>
                  <a:bodyPr/>
                  <a:lstStyle/>
                  <a:p>
                    <a:r>
                      <a:rPr lang="en-US"/>
                      <a:t>8.6%</a:t>
                    </a:r>
                    <a:endParaRPr lang="en-US" dirty="0"/>
                  </a:p>
                </c:rich>
              </c:tx>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DEC8-4CAB-9986-98BA7BF201D2}"/>
                </c:ext>
              </c:extLst>
            </c:dLbl>
            <c:dLbl>
              <c:idx val="223"/>
              <c:layout>
                <c:manualLayout>
                  <c:x val="8.6175942549371626E-3"/>
                  <c:y val="0"/>
                </c:manualLayout>
              </c:layout>
              <c:tx>
                <c:rich>
                  <a:bodyPr/>
                  <a:lstStyle/>
                  <a:p>
                    <a:r>
                      <a:rPr lang="en-US" dirty="0"/>
                      <a:t>8.9%</a:t>
                    </a:r>
                  </a:p>
                </c:rich>
              </c:tx>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9F17-40E2-BCF6-DC8D234CC181}"/>
                </c:ext>
              </c:extLst>
            </c:dLbl>
            <c:dLbl>
              <c:idx val="227"/>
              <c:layout>
                <c:manualLayout>
                  <c:x val="7.1813285457808639E-3"/>
                  <c:y val="2.661123009625355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DCFB-42F9-B7C2-E4241FB4102B}"/>
                </c:ext>
              </c:extLst>
            </c:dLbl>
            <c:dLbl>
              <c:idx val="228"/>
              <c:layout>
                <c:manualLayout>
                  <c:x val="5.7450628366246701E-3"/>
                  <c:y val="1.3305615048126777E-2"/>
                </c:manualLayout>
              </c:layout>
              <c:tx>
                <c:rich>
                  <a:bodyPr/>
                  <a:lstStyle/>
                  <a:p>
                    <a:r>
                      <a:rPr lang="en-US" dirty="0"/>
                      <a:t>6.9%</a:t>
                    </a:r>
                  </a:p>
                </c:rich>
              </c:tx>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CF26-4181-99E2-21F2EDD76133}"/>
                </c:ext>
              </c:extLst>
            </c:dLbl>
            <c:dLbl>
              <c:idx val="229"/>
              <c:layout>
                <c:manualLayout>
                  <c:x val="1.4362657091560886E-3"/>
                  <c:y val="-5.39705081566301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4F70-4432-A0BA-07688FAA6AA7}"/>
                </c:ext>
              </c:extLst>
            </c:dLbl>
            <c:dLbl>
              <c:idx val="230"/>
              <c:layout>
                <c:manualLayout>
                  <c:x val="-1.0532493528214745E-16"/>
                  <c:y val="-4.656965266844377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15DC-43D3-A8A4-5BA499D1ECDB}"/>
                </c:ext>
              </c:extLst>
            </c:dLbl>
            <c:dLbl>
              <c:idx val="231"/>
              <c:layout>
                <c:manualLayout>
                  <c:x val="7.2003279661854496E-3"/>
                  <c:y val="-4.839996050222934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4F70-4432-A0BA-07688FAA6AA7}"/>
                </c:ext>
              </c:extLst>
            </c:dLbl>
            <c:dLbl>
              <c:idx val="233"/>
              <c:layout>
                <c:manualLayout>
                  <c:x val="1.4362657091560886E-3"/>
                  <c:y val="-1.330561504812683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B703-4E5B-83E5-F06150456680}"/>
                </c:ext>
              </c:extLst>
            </c:dLbl>
            <c:dLbl>
              <c:idx val="234"/>
              <c:layout>
                <c:manualLayout>
                  <c:x val="0"/>
                  <c:y val="-2.661123009625361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FCDB-45D3-B704-029C564FE450}"/>
                </c:ext>
              </c:extLst>
            </c:dLbl>
            <c:dLbl>
              <c:idx val="235"/>
              <c:layout>
                <c:manualLayout>
                  <c:x val="1.436265709156194E-3"/>
                  <c:y val="-3.991684514438032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0267-4240-A3B5-7B55DD4D047C}"/>
                </c:ext>
              </c:extLst>
            </c:dLbl>
            <c:dLbl>
              <c:idx val="236"/>
              <c:layout>
                <c:manualLayout>
                  <c:x val="0"/>
                  <c:y val="4.324324890641190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06CC-4F3A-85C8-5153F97724C1}"/>
                </c:ext>
              </c:extLst>
            </c:dLbl>
            <c:dLbl>
              <c:idx val="244"/>
              <c:layout>
                <c:manualLayout>
                  <c:x val="0"/>
                  <c:y val="2.941176470588235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4F70-4432-A0BA-07688FAA6AA7}"/>
                </c:ext>
              </c:extLst>
            </c:dLbl>
            <c:spPr>
              <a:noFill/>
              <a:ln>
                <a:noFill/>
              </a:ln>
              <a:effectLst/>
            </c:spPr>
            <c:txPr>
              <a:bodyPr/>
              <a:lstStyle/>
              <a:p>
                <a:pPr>
                  <a:defRPr sz="2000">
                    <a:solidFill>
                      <a:schemeClr val="accent6"/>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USEXPWRLD!$S$159:$S$459</c:f>
              <c:numCache>
                <c:formatCode>General</c:formatCode>
                <c:ptCount val="3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-7.8142154784885065E-2</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numCache>
            </c:numRef>
          </c:val>
          <c:smooth val="0"/>
          <c:extLst>
            <c:ext xmlns:c16="http://schemas.microsoft.com/office/drawing/2014/chart" uri="{C3380CC4-5D6E-409C-BE32-E72D297353CC}">
              <c16:uniqueId val="{00000006-4F70-4432-A0BA-07688FAA6AA7}"/>
            </c:ext>
          </c:extLst>
        </c:ser>
        <c:dLbls>
          <c:showLegendKey val="0"/>
          <c:showVal val="0"/>
          <c:showCatName val="0"/>
          <c:showSerName val="0"/>
          <c:showPercent val="0"/>
          <c:showBubbleSize val="0"/>
        </c:dLbls>
        <c:marker val="1"/>
        <c:smooth val="0"/>
        <c:axId val="-2107373056"/>
        <c:axId val="1856359808"/>
      </c:lineChart>
      <c:lineChart>
        <c:grouping val="standard"/>
        <c:varyColors val="0"/>
        <c:ser>
          <c:idx val="1"/>
          <c:order val="3"/>
          <c:tx>
            <c:v>Exchange Rate</c:v>
          </c:tx>
          <c:spPr>
            <a:ln w="57150">
              <a:solidFill>
                <a:srgbClr val="00B0F0"/>
              </a:solidFill>
            </a:ln>
            <a:effectLst>
              <a:outerShdw blurRad="50800" dist="50800" dir="5400000" algn="ctr" rotWithShape="0">
                <a:srgbClr val="000000">
                  <a:alpha val="99000"/>
                </a:srgbClr>
              </a:outerShdw>
            </a:effectLst>
          </c:spPr>
          <c:marker>
            <c:symbol val="none"/>
          </c:marker>
          <c:val>
            <c:numRef>
              <c:f>USDTWEX!$J$327:$J$626</c:f>
              <c:numCache>
                <c:formatCode>0.0</c:formatCode>
                <c:ptCount val="300"/>
                <c:pt idx="0">
                  <c:v>-0.96557441223986018</c:v>
                </c:pt>
                <c:pt idx="1">
                  <c:v>-0.63157858920681065</c:v>
                </c:pt>
                <c:pt idx="2">
                  <c:v>-0.57358130571995503</c:v>
                </c:pt>
                <c:pt idx="3">
                  <c:v>-0.4389640927219034</c:v>
                </c:pt>
                <c:pt idx="4">
                  <c:v>-1.7813981856448891E-2</c:v>
                </c:pt>
                <c:pt idx="5">
                  <c:v>0.18528985668413611</c:v>
                </c:pt>
                <c:pt idx="6">
                  <c:v>0.47017086609908176</c:v>
                </c:pt>
                <c:pt idx="7">
                  <c:v>1.3762538345248032</c:v>
                </c:pt>
                <c:pt idx="8">
                  <c:v>2.3083504274040507</c:v>
                </c:pt>
                <c:pt idx="9">
                  <c:v>3.2754684235031704</c:v>
                </c:pt>
                <c:pt idx="10">
                  <c:v>4.2289694919975176</c:v>
                </c:pt>
                <c:pt idx="11">
                  <c:v>4.8646945073793404</c:v>
                </c:pt>
                <c:pt idx="12">
                  <c:v>5.357492265259296</c:v>
                </c:pt>
                <c:pt idx="13">
                  <c:v>5.700758075114436</c:v>
                </c:pt>
                <c:pt idx="14">
                  <c:v>6.3720040391555841</c:v>
                </c:pt>
                <c:pt idx="15">
                  <c:v>7.0294325761478262</c:v>
                </c:pt>
                <c:pt idx="16">
                  <c:v>7.1511151045299925</c:v>
                </c:pt>
                <c:pt idx="17">
                  <c:v>7.8875493317907512</c:v>
                </c:pt>
                <c:pt idx="18">
                  <c:v>8.4961556978880139</c:v>
                </c:pt>
                <c:pt idx="19">
                  <c:v>8.4240779030778015</c:v>
                </c:pt>
                <c:pt idx="20">
                  <c:v>7.9126891435391968</c:v>
                </c:pt>
                <c:pt idx="21">
                  <c:v>7.098876965194421</c:v>
                </c:pt>
                <c:pt idx="22">
                  <c:v>6.3390422836791203</c:v>
                </c:pt>
                <c:pt idx="23">
                  <c:v>6.0168232485830799</c:v>
                </c:pt>
                <c:pt idx="24">
                  <c:v>6.0080115505458025</c:v>
                </c:pt>
                <c:pt idx="25">
                  <c:v>6.0236059741633312</c:v>
                </c:pt>
                <c:pt idx="26">
                  <c:v>5.5775848868689764</c:v>
                </c:pt>
                <c:pt idx="27">
                  <c:v>4.9434350775967317</c:v>
                </c:pt>
                <c:pt idx="28">
                  <c:v>4.3171713002002008</c:v>
                </c:pt>
                <c:pt idx="29">
                  <c:v>3.1068652339130551</c:v>
                </c:pt>
                <c:pt idx="30">
                  <c:v>1.7758504104641588</c:v>
                </c:pt>
                <c:pt idx="31">
                  <c:v>1.0851024947717178</c:v>
                </c:pt>
                <c:pt idx="32">
                  <c:v>0.60531543786295572</c:v>
                </c:pt>
                <c:pt idx="33">
                  <c:v>0.16328316978852797</c:v>
                </c:pt>
                <c:pt idx="34">
                  <c:v>-0.53549792216198</c:v>
                </c:pt>
                <c:pt idx="35">
                  <c:v>-1.5516530011157101</c:v>
                </c:pt>
                <c:pt idx="36">
                  <c:v>-3.089749692816909</c:v>
                </c:pt>
                <c:pt idx="37">
                  <c:v>-4.7101190780825135</c:v>
                </c:pt>
                <c:pt idx="38">
                  <c:v>-6.0413820168582077</c:v>
                </c:pt>
                <c:pt idx="39">
                  <c:v>-7.1926425493884096</c:v>
                </c:pt>
                <c:pt idx="40">
                  <c:v>-8.2373086363471231</c:v>
                </c:pt>
                <c:pt idx="41">
                  <c:v>-8.8877506149317327</c:v>
                </c:pt>
                <c:pt idx="42">
                  <c:v>-9.0277717947834333</c:v>
                </c:pt>
                <c:pt idx="43">
                  <c:v>-9.4572813799771183</c:v>
                </c:pt>
                <c:pt idx="44">
                  <c:v>-10.078370097536776</c:v>
                </c:pt>
                <c:pt idx="45">
                  <c:v>-10.995368772020925</c:v>
                </c:pt>
                <c:pt idx="46">
                  <c:v>-11.630062367001443</c:v>
                </c:pt>
                <c:pt idx="47">
                  <c:v>-12.261773294404975</c:v>
                </c:pt>
                <c:pt idx="48">
                  <c:v>-12.539889594241799</c:v>
                </c:pt>
                <c:pt idx="49">
                  <c:v>-12.566681488560619</c:v>
                </c:pt>
                <c:pt idx="50">
                  <c:v>-12.431326755013544</c:v>
                </c:pt>
                <c:pt idx="51">
                  <c:v>-12.216402683516279</c:v>
                </c:pt>
                <c:pt idx="52">
                  <c:v>-11.383075615335358</c:v>
                </c:pt>
                <c:pt idx="53">
                  <c:v>-10.688108241112133</c:v>
                </c:pt>
                <c:pt idx="54">
                  <c:v>-10.555397479244206</c:v>
                </c:pt>
                <c:pt idx="55">
                  <c:v>-10.48846349291675</c:v>
                </c:pt>
                <c:pt idx="56">
                  <c:v>-10.165279544026035</c:v>
                </c:pt>
                <c:pt idx="57">
                  <c:v>-9.3734328979827808</c:v>
                </c:pt>
                <c:pt idx="58">
                  <c:v>-8.9140795333739931</c:v>
                </c:pt>
                <c:pt idx="59">
                  <c:v>-8.2145464951013594</c:v>
                </c:pt>
                <c:pt idx="60">
                  <c:v>-7.3259322429696994</c:v>
                </c:pt>
                <c:pt idx="61">
                  <c:v>-6.5221421379535514</c:v>
                </c:pt>
                <c:pt idx="62">
                  <c:v>-6.1266262246591197</c:v>
                </c:pt>
                <c:pt idx="63">
                  <c:v>-5.8074506960107044</c:v>
                </c:pt>
                <c:pt idx="64">
                  <c:v>-6.0491133809903062</c:v>
                </c:pt>
                <c:pt idx="65">
                  <c:v>-5.9908215588127689</c:v>
                </c:pt>
                <c:pt idx="66">
                  <c:v>-5.488777510039526</c:v>
                </c:pt>
                <c:pt idx="67">
                  <c:v>-5.0640156538245122</c:v>
                </c:pt>
                <c:pt idx="68">
                  <c:v>-4.7482203989416973</c:v>
                </c:pt>
                <c:pt idx="69">
                  <c:v>-4.2628113785388138</c:v>
                </c:pt>
                <c:pt idx="70">
                  <c:v>-3.0379901109512275</c:v>
                </c:pt>
                <c:pt idx="71">
                  <c:v>-1.91955818761258</c:v>
                </c:pt>
                <c:pt idx="72">
                  <c:v>-1.26801183734554</c:v>
                </c:pt>
                <c:pt idx="73">
                  <c:v>-0.64333706299414928</c:v>
                </c:pt>
                <c:pt idx="74">
                  <c:v>0.3159656751490445</c:v>
                </c:pt>
                <c:pt idx="75">
                  <c:v>1.0049127392972395</c:v>
                </c:pt>
                <c:pt idx="76">
                  <c:v>1.2932328248730158</c:v>
                </c:pt>
                <c:pt idx="77">
                  <c:v>1.2266052772643263</c:v>
                </c:pt>
                <c:pt idx="78">
                  <c:v>0.92435837509536611</c:v>
                </c:pt>
                <c:pt idx="79">
                  <c:v>0.88533247652115676</c:v>
                </c:pt>
                <c:pt idx="80">
                  <c:v>0.93040623308435499</c:v>
                </c:pt>
                <c:pt idx="81">
                  <c:v>0.5937004956562788</c:v>
                </c:pt>
                <c:pt idx="82">
                  <c:v>-0.45295205680382367</c:v>
                </c:pt>
                <c:pt idx="83">
                  <c:v>-1.4810551745566158</c:v>
                </c:pt>
                <c:pt idx="84">
                  <c:v>-2.0108690700343317</c:v>
                </c:pt>
                <c:pt idx="85">
                  <c:v>-2.6332776283393713</c:v>
                </c:pt>
                <c:pt idx="86">
                  <c:v>-3.409925551628433</c:v>
                </c:pt>
                <c:pt idx="87">
                  <c:v>-3.9708352815869148</c:v>
                </c:pt>
                <c:pt idx="88">
                  <c:v>-3.8573373493714911</c:v>
                </c:pt>
                <c:pt idx="89">
                  <c:v>-3.7927379015878131</c:v>
                </c:pt>
                <c:pt idx="90">
                  <c:v>-3.8679848923518563</c:v>
                </c:pt>
                <c:pt idx="91">
                  <c:v>-3.948964481675219</c:v>
                </c:pt>
                <c:pt idx="92">
                  <c:v>-4.3092753724243948</c:v>
                </c:pt>
                <c:pt idx="93">
                  <c:v>-4.9003237566598585</c:v>
                </c:pt>
                <c:pt idx="94">
                  <c:v>-5.3594641218402614</c:v>
                </c:pt>
                <c:pt idx="95">
                  <c:v>-5.6271682454046612</c:v>
                </c:pt>
                <c:pt idx="96">
                  <c:v>-6.3640708683532949</c:v>
                </c:pt>
                <c:pt idx="97">
                  <c:v>-7.0304690189869632</c:v>
                </c:pt>
                <c:pt idx="98">
                  <c:v>-7.7829103162190592</c:v>
                </c:pt>
                <c:pt idx="99">
                  <c:v>-8.3708170010360732</c:v>
                </c:pt>
                <c:pt idx="100">
                  <c:v>-9.1128497997401041</c:v>
                </c:pt>
                <c:pt idx="101">
                  <c:v>-9.660018287294065</c:v>
                </c:pt>
                <c:pt idx="102">
                  <c:v>-9.9511467396879709</c:v>
                </c:pt>
                <c:pt idx="103">
                  <c:v>-9.9811649966987375</c:v>
                </c:pt>
                <c:pt idx="104">
                  <c:v>-9.5027098758903747</c:v>
                </c:pt>
                <c:pt idx="105">
                  <c:v>-8.015703243892716</c:v>
                </c:pt>
                <c:pt idx="106">
                  <c:v>-5.9727244969719635</c:v>
                </c:pt>
                <c:pt idx="107">
                  <c:v>-4.5010961783484476</c:v>
                </c:pt>
                <c:pt idx="108">
                  <c:v>-2.676523011299949</c:v>
                </c:pt>
                <c:pt idx="109">
                  <c:v>-0.49427734253383449</c:v>
                </c:pt>
                <c:pt idx="110">
                  <c:v>2.2194457428532388</c:v>
                </c:pt>
                <c:pt idx="111">
                  <c:v>4.6479015419348571</c:v>
                </c:pt>
                <c:pt idx="112">
                  <c:v>6.6056000185605654</c:v>
                </c:pt>
                <c:pt idx="113">
                  <c:v>8.1945180532289896</c:v>
                </c:pt>
                <c:pt idx="114">
                  <c:v>9.6876227924831255</c:v>
                </c:pt>
                <c:pt idx="115">
                  <c:v>10.288071568153882</c:v>
                </c:pt>
                <c:pt idx="116">
                  <c:v>10.180283364051775</c:v>
                </c:pt>
                <c:pt idx="117">
                  <c:v>8.4715850092106848</c:v>
                </c:pt>
                <c:pt idx="118">
                  <c:v>5.9695172817666275</c:v>
                </c:pt>
                <c:pt idx="119">
                  <c:v>4.2992165072868005</c:v>
                </c:pt>
                <c:pt idx="120">
                  <c:v>2.5448648041958961</c:v>
                </c:pt>
                <c:pt idx="121">
                  <c:v>0.45901049335927269</c:v>
                </c:pt>
                <c:pt idx="122">
                  <c:v>-1.972493775726619</c:v>
                </c:pt>
                <c:pt idx="123">
                  <c:v>-3.9833096720740286</c:v>
                </c:pt>
                <c:pt idx="124">
                  <c:v>-4.8952010848596501</c:v>
                </c:pt>
                <c:pt idx="125">
                  <c:v>-5.2732725291018312</c:v>
                </c:pt>
                <c:pt idx="126">
                  <c:v>-5.8130311827630265</c:v>
                </c:pt>
                <c:pt idx="127">
                  <c:v>-5.8775971666032234</c:v>
                </c:pt>
                <c:pt idx="128">
                  <c:v>-5.6371340737831304</c:v>
                </c:pt>
                <c:pt idx="129">
                  <c:v>-4.9231237852412875</c:v>
                </c:pt>
                <c:pt idx="130">
                  <c:v>-3.8097626364989594</c:v>
                </c:pt>
                <c:pt idx="131">
                  <c:v>-2.9820096593829959</c:v>
                </c:pt>
                <c:pt idx="132">
                  <c:v>-2.3045627380949156</c:v>
                </c:pt>
                <c:pt idx="133">
                  <c:v>-1.8442240455501633</c:v>
                </c:pt>
                <c:pt idx="134">
                  <c:v>-1.3833455065916809</c:v>
                </c:pt>
                <c:pt idx="135">
                  <c:v>-1.2641626604209932</c:v>
                </c:pt>
                <c:pt idx="136">
                  <c:v>-2.1873769050625214</c:v>
                </c:pt>
                <c:pt idx="137">
                  <c:v>-3.4514018105227251</c:v>
                </c:pt>
                <c:pt idx="138">
                  <c:v>-4.3260813624192309</c:v>
                </c:pt>
                <c:pt idx="139">
                  <c:v>-5.1522265621019727</c:v>
                </c:pt>
                <c:pt idx="140">
                  <c:v>-5.6674915409541882</c:v>
                </c:pt>
                <c:pt idx="141">
                  <c:v>-5.6851902427057581</c:v>
                </c:pt>
                <c:pt idx="142">
                  <c:v>-5.789949845051467</c:v>
                </c:pt>
                <c:pt idx="143">
                  <c:v>-5.8976245867677761</c:v>
                </c:pt>
                <c:pt idx="144">
                  <c:v>-5.7472139832666471</c:v>
                </c:pt>
                <c:pt idx="145">
                  <c:v>-5.3341498600716193</c:v>
                </c:pt>
                <c:pt idx="146">
                  <c:v>-4.6145929645906421</c:v>
                </c:pt>
                <c:pt idx="147">
                  <c:v>-3.6029557432296144</c:v>
                </c:pt>
                <c:pt idx="148">
                  <c:v>-2.1316286603297101</c:v>
                </c:pt>
                <c:pt idx="149">
                  <c:v>-0.41863846458890919</c:v>
                </c:pt>
                <c:pt idx="150">
                  <c:v>1.1879721282526532</c:v>
                </c:pt>
                <c:pt idx="151">
                  <c:v>2.6191530132520171</c:v>
                </c:pt>
                <c:pt idx="152">
                  <c:v>3.2491271115573142</c:v>
                </c:pt>
                <c:pt idx="153">
                  <c:v>3.4724761311282464</c:v>
                </c:pt>
                <c:pt idx="154">
                  <c:v>3.7093145422010991</c:v>
                </c:pt>
                <c:pt idx="155">
                  <c:v>3.7631006077076563</c:v>
                </c:pt>
                <c:pt idx="156">
                  <c:v>3.7301687232435228</c:v>
                </c:pt>
                <c:pt idx="157">
                  <c:v>3.9560801838844526</c:v>
                </c:pt>
                <c:pt idx="158">
                  <c:v>4.068522057675807</c:v>
                </c:pt>
                <c:pt idx="159">
                  <c:v>4.05179100247382</c:v>
                </c:pt>
                <c:pt idx="160">
                  <c:v>3.8648160332529073</c:v>
                </c:pt>
                <c:pt idx="161">
                  <c:v>3.3256474162093923</c:v>
                </c:pt>
                <c:pt idx="162">
                  <c:v>2.8067439329809929</c:v>
                </c:pt>
                <c:pt idx="163">
                  <c:v>2.4115753614740072</c:v>
                </c:pt>
                <c:pt idx="164">
                  <c:v>2.6174443278217581</c:v>
                </c:pt>
                <c:pt idx="165">
                  <c:v>2.7270657549751434</c:v>
                </c:pt>
                <c:pt idx="166">
                  <c:v>2.8238046042958587</c:v>
                </c:pt>
                <c:pt idx="167">
                  <c:v>3.1691376362008157</c:v>
                </c:pt>
                <c:pt idx="168">
                  <c:v>3.5290877871740491</c:v>
                </c:pt>
                <c:pt idx="169">
                  <c:v>3.5166822858750919</c:v>
                </c:pt>
                <c:pt idx="170">
                  <c:v>3.1656437714032961</c:v>
                </c:pt>
                <c:pt idx="171">
                  <c:v>2.784854027730745</c:v>
                </c:pt>
                <c:pt idx="172">
                  <c:v>2.3623216385323644</c:v>
                </c:pt>
                <c:pt idx="173">
                  <c:v>2.256868447459766</c:v>
                </c:pt>
                <c:pt idx="174">
                  <c:v>1.9419182702061306</c:v>
                </c:pt>
                <c:pt idx="175">
                  <c:v>1.8576805591618495</c:v>
                </c:pt>
                <c:pt idx="176">
                  <c:v>1.878900238682931</c:v>
                </c:pt>
                <c:pt idx="177">
                  <c:v>2.268443985856166</c:v>
                </c:pt>
                <c:pt idx="178">
                  <c:v>2.7421583817495758</c:v>
                </c:pt>
                <c:pt idx="179">
                  <c:v>3.2731637307532111</c:v>
                </c:pt>
                <c:pt idx="180">
                  <c:v>4.0211430031394286</c:v>
                </c:pt>
                <c:pt idx="181">
                  <c:v>5.0884117223620962</c:v>
                </c:pt>
                <c:pt idx="182">
                  <c:v>6.7055329672253379</c:v>
                </c:pt>
                <c:pt idx="183">
                  <c:v>8.2818538860880011</c:v>
                </c:pt>
                <c:pt idx="184">
                  <c:v>9.7763315279586465</c:v>
                </c:pt>
                <c:pt idx="185">
                  <c:v>11.187306617256752</c:v>
                </c:pt>
                <c:pt idx="186">
                  <c:v>12.958316981172516</c:v>
                </c:pt>
                <c:pt idx="187">
                  <c:v>14.351322162411833</c:v>
                </c:pt>
                <c:pt idx="188">
                  <c:v>15.203221565067167</c:v>
                </c:pt>
                <c:pt idx="189">
                  <c:v>15.590465938837326</c:v>
                </c:pt>
                <c:pt idx="190">
                  <c:v>15.948238710504612</c:v>
                </c:pt>
                <c:pt idx="191">
                  <c:v>16.02025340461492</c:v>
                </c:pt>
                <c:pt idx="192">
                  <c:v>15.551207015908759</c:v>
                </c:pt>
                <c:pt idx="193">
                  <c:v>14.494527402335279</c:v>
                </c:pt>
                <c:pt idx="194">
                  <c:v>12.689192127117636</c:v>
                </c:pt>
                <c:pt idx="195">
                  <c:v>10.876819167597532</c:v>
                </c:pt>
                <c:pt idx="196">
                  <c:v>9.5084582587271029</c:v>
                </c:pt>
                <c:pt idx="197">
                  <c:v>8.0816804499906709</c:v>
                </c:pt>
                <c:pt idx="198">
                  <c:v>6.4212405180575445</c:v>
                </c:pt>
                <c:pt idx="199">
                  <c:v>4.7964329733053717</c:v>
                </c:pt>
                <c:pt idx="200">
                  <c:v>3.475614046306319</c:v>
                </c:pt>
                <c:pt idx="201">
                  <c:v>2.5577418329401098</c:v>
                </c:pt>
                <c:pt idx="202">
                  <c:v>1.4924676248775626</c:v>
                </c:pt>
                <c:pt idx="203">
                  <c:v>0.71270596638935046</c:v>
                </c:pt>
                <c:pt idx="204">
                  <c:v>-2.4067857344661547E-2</c:v>
                </c:pt>
                <c:pt idx="205">
                  <c:v>-0.2866141949332075</c:v>
                </c:pt>
                <c:pt idx="206">
                  <c:v>2.2866306483777521E-2</c:v>
                </c:pt>
                <c:pt idx="207">
                  <c:v>0.59243116053467304</c:v>
                </c:pt>
                <c:pt idx="208">
                  <c:v>0.86325357074920817</c:v>
                </c:pt>
                <c:pt idx="209">
                  <c:v>1.0784141199571025</c:v>
                </c:pt>
                <c:pt idx="210">
                  <c:v>1.0237248143960329</c:v>
                </c:pt>
                <c:pt idx="211">
                  <c:v>1.0564181544449553</c:v>
                </c:pt>
                <c:pt idx="212">
                  <c:v>0.9261147196968551</c:v>
                </c:pt>
                <c:pt idx="213">
                  <c:v>0.56854428980057037</c:v>
                </c:pt>
                <c:pt idx="214">
                  <c:v>0.18067559170505376</c:v>
                </c:pt>
                <c:pt idx="215">
                  <c:v>-0.55757811966223869</c:v>
                </c:pt>
                <c:pt idx="216">
                  <c:v>-1.264062379973069</c:v>
                </c:pt>
                <c:pt idx="217">
                  <c:v>-2.097472856888885</c:v>
                </c:pt>
                <c:pt idx="218">
                  <c:v>-3.1123531803651474</c:v>
                </c:pt>
                <c:pt idx="219">
                  <c:v>-4.2054546403525279</c:v>
                </c:pt>
                <c:pt idx="220">
                  <c:v>-4.909514390067713</c:v>
                </c:pt>
                <c:pt idx="221">
                  <c:v>-5.2775422621110692</c:v>
                </c:pt>
                <c:pt idx="222">
                  <c:v>-5.1167348421889471</c:v>
                </c:pt>
                <c:pt idx="223">
                  <c:v>-4.7736312672037116</c:v>
                </c:pt>
                <c:pt idx="224">
                  <c:v>-4.2571280641592892</c:v>
                </c:pt>
                <c:pt idx="225">
                  <c:v>-3.7951113886942665</c:v>
                </c:pt>
                <c:pt idx="226">
                  <c:v>-3.1772763505861406</c:v>
                </c:pt>
                <c:pt idx="227">
                  <c:v>-2.2869420389761075</c:v>
                </c:pt>
                <c:pt idx="228">
                  <c:v>-1.1038480740456293</c:v>
                </c:pt>
                <c:pt idx="229">
                  <c:v>0.17618182915899183</c:v>
                </c:pt>
                <c:pt idx="230">
                  <c:v>1.4708643423383023</c:v>
                </c:pt>
                <c:pt idx="231">
                  <c:v>2.7542853393798907</c:v>
                </c:pt>
                <c:pt idx="232">
                  <c:v>3.5558741273040084</c:v>
                </c:pt>
                <c:pt idx="233">
                  <c:v>3.9289265009801113</c:v>
                </c:pt>
                <c:pt idx="234">
                  <c:v>4.0334090939036429</c:v>
                </c:pt>
                <c:pt idx="235">
                  <c:v>3.9829232349563739</c:v>
                </c:pt>
                <c:pt idx="236">
                  <c:v>3.9516072968625906</c:v>
                </c:pt>
                <c:pt idx="237">
                  <c:v>3.8978922183085416</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7-4F70-4432-A0BA-07688FAA6AA7}"/>
            </c:ext>
          </c:extLst>
        </c:ser>
        <c:ser>
          <c:idx val="4"/>
          <c:order val="4"/>
          <c:tx>
            <c:strRef>
              <c:f>USDTWEX!$S$2</c:f>
              <c:strCache>
                <c:ptCount val="1"/>
                <c:pt idx="0">
                  <c:v>3.9%</c:v>
                </c:pt>
              </c:strCache>
            </c:strRef>
          </c:tx>
          <c:marker>
            <c:symbol val="none"/>
          </c:marker>
          <c:dLbls>
            <c:dLbl>
              <c:idx val="223"/>
              <c:tx>
                <c:rich>
                  <a:bodyPr/>
                  <a:lstStyle/>
                  <a:p>
                    <a:r>
                      <a:rPr lang="en-US" dirty="0"/>
                      <a:t>- 4.3%</a:t>
                    </a:r>
                  </a:p>
                </c:rich>
              </c:tx>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DEC8-4CAB-9986-98BA7BF201D2}"/>
                </c:ext>
              </c:extLst>
            </c:dLbl>
            <c:dLbl>
              <c:idx val="229"/>
              <c:layout>
                <c:manualLayout>
                  <c:x val="1.4362657091560886E-3"/>
                  <c:y val="-4.65696526684437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DCFB-42F9-B7C2-E4241FB4102B}"/>
                </c:ext>
              </c:extLst>
            </c:dLbl>
            <c:dLbl>
              <c:idx val="230"/>
              <c:layout>
                <c:manualLayout>
                  <c:x val="-1.0532493528214745E-16"/>
                  <c:y val="9.9792112860950816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50F4-499F-AA53-78C36FF75384}"/>
                </c:ext>
              </c:extLst>
            </c:dLbl>
            <c:dLbl>
              <c:idx val="233"/>
              <c:layout>
                <c:manualLayout>
                  <c:x val="0"/>
                  <c:y val="-8.316009405079241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75A0-4C09-B9A2-8C9D2C1AEF80}"/>
                </c:ext>
              </c:extLst>
            </c:dLbl>
            <c:dLbl>
              <c:idx val="235"/>
              <c:layout>
                <c:manualLayout>
                  <c:x val="-1.436265709156194E-3"/>
                  <c:y val="-8.64864978128240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FCDB-45D3-B704-029C564FE450}"/>
                </c:ext>
              </c:extLst>
            </c:dLbl>
            <c:dLbl>
              <c:idx val="236"/>
              <c:layout>
                <c:manualLayout>
                  <c:x val="-1.436265709156194E-3"/>
                  <c:y val="-8.64864978128240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0267-4240-A3B5-7B55DD4D047C}"/>
                </c:ext>
              </c:extLst>
            </c:dLbl>
            <c:dLbl>
              <c:idx val="237"/>
              <c:layout>
                <c:manualLayout>
                  <c:x val="-1.436265709156194E-3"/>
                  <c:y val="-9.9792112860950816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06CC-4F3A-85C8-5153F97724C1}"/>
                </c:ext>
              </c:extLst>
            </c:dLbl>
            <c:dLbl>
              <c:idx val="245"/>
              <c:layout>
                <c:manualLayout>
                  <c:x val="2.8344671201813018E-3"/>
                  <c:y val="-1.307189542483660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4F70-4432-A0BA-07688FAA6AA7}"/>
                </c:ext>
              </c:extLst>
            </c:dLbl>
            <c:spPr>
              <a:noFill/>
              <a:ln>
                <a:noFill/>
              </a:ln>
              <a:effectLst/>
            </c:spPr>
            <c:txPr>
              <a:bodyPr/>
              <a:lstStyle/>
              <a:p>
                <a:pPr>
                  <a:defRPr sz="2000">
                    <a:solidFill>
                      <a:srgbClr val="00B0F0"/>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val>
            <c:numRef>
              <c:f>USDTWEX!$S$327:$S$626</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3.8978922183085416</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9-4F70-4432-A0BA-07688FAA6AA7}"/>
            </c:ext>
          </c:extLst>
        </c:ser>
        <c:dLbls>
          <c:showLegendKey val="0"/>
          <c:showVal val="0"/>
          <c:showCatName val="0"/>
          <c:showSerName val="0"/>
          <c:showPercent val="0"/>
          <c:showBubbleSize val="0"/>
        </c:dLbls>
        <c:marker val="1"/>
        <c:smooth val="0"/>
        <c:axId val="-2107372544"/>
        <c:axId val="1856360384"/>
      </c:lineChart>
      <c:catAx>
        <c:axId val="-2107373056"/>
        <c:scaling>
          <c:orientation val="minMax"/>
        </c:scaling>
        <c:delete val="0"/>
        <c:axPos val="b"/>
        <c:numFmt formatCode="General" sourceLinked="0"/>
        <c:majorTickMark val="out"/>
        <c:minorTickMark val="none"/>
        <c:tickLblPos val="nextTo"/>
        <c:spPr>
          <a:ln>
            <a:solidFill>
              <a:schemeClr val="bg1">
                <a:lumMod val="65000"/>
              </a:schemeClr>
            </a:solidFill>
          </a:ln>
        </c:spPr>
        <c:txPr>
          <a:bodyPr/>
          <a:lstStyle/>
          <a:p>
            <a:pPr>
              <a:defRPr>
                <a:solidFill>
                  <a:schemeClr val="bg1">
                    <a:lumMod val="65000"/>
                  </a:schemeClr>
                </a:solidFill>
              </a:defRPr>
            </a:pPr>
            <a:endParaRPr lang="en-US"/>
          </a:p>
        </c:txPr>
        <c:crossAx val="1856359808"/>
        <c:crossesAt val="-300"/>
        <c:auto val="1"/>
        <c:lblAlgn val="ctr"/>
        <c:lblOffset val="100"/>
        <c:tickLblSkip val="2"/>
        <c:tickMarkSkip val="12"/>
        <c:noMultiLvlLbl val="0"/>
      </c:catAx>
      <c:valAx>
        <c:axId val="1856359808"/>
        <c:scaling>
          <c:orientation val="minMax"/>
          <c:max val="40"/>
          <c:min val="-30"/>
        </c:scaling>
        <c:delete val="0"/>
        <c:axPos val="l"/>
        <c:title>
          <c:tx>
            <c:rich>
              <a:bodyPr rot="0" vert="horz"/>
              <a:lstStyle/>
              <a:p>
                <a:pPr>
                  <a:defRPr>
                    <a:solidFill>
                      <a:schemeClr val="accent6"/>
                    </a:solidFill>
                  </a:defRPr>
                </a:pPr>
                <a:r>
                  <a:rPr lang="en-US">
                    <a:solidFill>
                      <a:schemeClr val="accent6"/>
                    </a:solidFill>
                  </a:rPr>
                  <a:t>Exports</a:t>
                </a:r>
              </a:p>
            </c:rich>
          </c:tx>
          <c:layout>
            <c:manualLayout>
              <c:xMode val="edge"/>
              <c:yMode val="edge"/>
              <c:x val="0"/>
              <c:y val="1.3150554226905149E-4"/>
            </c:manualLayout>
          </c:layout>
          <c:overlay val="0"/>
        </c:title>
        <c:numFmt formatCode="General" sourceLinked="1"/>
        <c:majorTickMark val="out"/>
        <c:minorTickMark val="none"/>
        <c:tickLblPos val="nextTo"/>
        <c:spPr>
          <a:ln>
            <a:solidFill>
              <a:schemeClr val="bg1">
                <a:lumMod val="65000"/>
              </a:schemeClr>
            </a:solidFill>
          </a:ln>
        </c:spPr>
        <c:txPr>
          <a:bodyPr/>
          <a:lstStyle/>
          <a:p>
            <a:pPr>
              <a:defRPr>
                <a:solidFill>
                  <a:schemeClr val="bg1">
                    <a:lumMod val="65000"/>
                  </a:schemeClr>
                </a:solidFill>
              </a:defRPr>
            </a:pPr>
            <a:endParaRPr lang="en-US"/>
          </a:p>
        </c:txPr>
        <c:crossAx val="-2107373056"/>
        <c:crosses val="autoZero"/>
        <c:crossBetween val="between"/>
        <c:majorUnit val="10"/>
        <c:minorUnit val="2"/>
      </c:valAx>
      <c:valAx>
        <c:axId val="1856360384"/>
        <c:scaling>
          <c:orientation val="maxMin"/>
          <c:max val="20"/>
          <c:min val="-15"/>
        </c:scaling>
        <c:delete val="0"/>
        <c:axPos val="r"/>
        <c:title>
          <c:tx>
            <c:rich>
              <a:bodyPr rot="0" vert="horz"/>
              <a:lstStyle/>
              <a:p>
                <a:pPr>
                  <a:defRPr>
                    <a:solidFill>
                      <a:srgbClr val="00B0F0"/>
                    </a:solidFill>
                  </a:defRPr>
                </a:pPr>
                <a:r>
                  <a:rPr lang="en-US">
                    <a:solidFill>
                      <a:srgbClr val="00B0F0"/>
                    </a:solidFill>
                  </a:rPr>
                  <a:t>Exchange Rate</a:t>
                </a:r>
              </a:p>
            </c:rich>
          </c:tx>
          <c:layout>
            <c:manualLayout>
              <c:xMode val="edge"/>
              <c:yMode val="edge"/>
              <c:x val="0.9281746031746031"/>
              <c:y val="1.315055422690281E-4"/>
            </c:manualLayout>
          </c:layout>
          <c:overlay val="0"/>
        </c:title>
        <c:numFmt formatCode="0" sourceLinked="0"/>
        <c:majorTickMark val="out"/>
        <c:minorTickMark val="none"/>
        <c:tickLblPos val="nextTo"/>
        <c:spPr>
          <a:ln>
            <a:solidFill>
              <a:schemeClr val="bg1">
                <a:lumMod val="65000"/>
              </a:schemeClr>
            </a:solidFill>
          </a:ln>
        </c:spPr>
        <c:txPr>
          <a:bodyPr/>
          <a:lstStyle/>
          <a:p>
            <a:pPr>
              <a:defRPr>
                <a:solidFill>
                  <a:schemeClr val="bg1">
                    <a:lumMod val="65000"/>
                  </a:schemeClr>
                </a:solidFill>
              </a:defRPr>
            </a:pPr>
            <a:endParaRPr lang="en-US"/>
          </a:p>
        </c:txPr>
        <c:crossAx val="-2107372544"/>
        <c:crosses val="max"/>
        <c:crossBetween val="between"/>
        <c:majorUnit val="5"/>
        <c:minorUnit val="2"/>
      </c:valAx>
      <c:catAx>
        <c:axId val="-2107372544"/>
        <c:scaling>
          <c:orientation val="minMax"/>
        </c:scaling>
        <c:delete val="1"/>
        <c:axPos val="t"/>
        <c:majorTickMark val="out"/>
        <c:minorTickMark val="none"/>
        <c:tickLblPos val="nextTo"/>
        <c:crossAx val="1856360384"/>
        <c:crosses val="autoZero"/>
        <c:auto val="1"/>
        <c:lblAlgn val="ctr"/>
        <c:lblOffset val="100"/>
        <c:noMultiLvlLbl val="0"/>
      </c:catAx>
      <c:spPr>
        <a:noFill/>
        <a:ln w="25400">
          <a:noFill/>
        </a:ln>
      </c:spPr>
    </c:plotArea>
    <c:legend>
      <c:legendPos val="r"/>
      <c:legendEntry>
        <c:idx val="0"/>
        <c:delete val="1"/>
      </c:legendEntry>
      <c:legendEntry>
        <c:idx val="2"/>
        <c:delete val="1"/>
      </c:legendEntry>
      <c:legendEntry>
        <c:idx val="4"/>
        <c:delete val="1"/>
      </c:legendEntry>
      <c:layout>
        <c:manualLayout>
          <c:xMode val="edge"/>
          <c:yMode val="edge"/>
          <c:x val="4.9489461138786217E-2"/>
          <c:y val="0.78923447069116359"/>
          <c:w val="0.19421824504079846"/>
          <c:h val="0.12904019350522361"/>
        </c:manualLayout>
      </c:layout>
      <c:overlay val="1"/>
    </c:legend>
    <c:plotVisOnly val="1"/>
    <c:dispBlanksAs val="gap"/>
    <c:showDLblsOverMax val="0"/>
  </c:chart>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484939382577175E-2"/>
          <c:y val="2.6437908496732037E-2"/>
          <c:w val="0.9139254914564251"/>
          <c:h val="0.88560985023930827"/>
        </c:manualLayout>
      </c:layout>
      <c:barChart>
        <c:barDir val="col"/>
        <c:grouping val="stacked"/>
        <c:varyColors val="0"/>
        <c:ser>
          <c:idx val="0"/>
          <c:order val="0"/>
          <c:tx>
            <c:strRef>
              <c:f>Tariffs!$A$2</c:f>
              <c:strCache>
                <c:ptCount val="1"/>
                <c:pt idx="0">
                  <c:v>Washing Machines</c:v>
                </c:pt>
              </c:strCache>
            </c:strRef>
          </c:tx>
          <c:spPr>
            <a:solidFill>
              <a:srgbClr val="4F81BD"/>
            </a:solidFill>
            <a:ln w="25400">
              <a:noFill/>
            </a:ln>
          </c:spPr>
          <c:invertIfNegative val="0"/>
          <c:dLbls>
            <c:dLbl>
              <c:idx val="0"/>
              <c:layout>
                <c:manualLayout>
                  <c:x val="0.22325241431302234"/>
                  <c:y val="-1.1701326212008322E-2"/>
                </c:manualLayout>
              </c:layout>
              <c:spPr>
                <a:noFill/>
                <a:ln w="25400">
                  <a:noFill/>
                </a:ln>
              </c:spPr>
              <c:txPr>
                <a:bodyPr/>
                <a:lstStyle/>
                <a:p>
                  <a:pPr>
                    <a:defRPr sz="1100" b="0" i="0" u="none" strike="noStrike" baseline="0">
                      <a:solidFill>
                        <a:srgbClr val="333333"/>
                      </a:solidFill>
                      <a:latin typeface="Calibri"/>
                      <a:ea typeface="Calibri"/>
                      <a:cs typeface="Calibri"/>
                    </a:defRPr>
                  </a:pPr>
                  <a:endParaRPr lang="en-US"/>
                </a:p>
              </c:txPr>
              <c:dLblPos val="ct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D15D-45CB-AC57-5C8747FEC1E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Tariffs!$B$1:$C$1</c:f>
              <c:strCache>
                <c:ptCount val="2"/>
                <c:pt idx="0">
                  <c:v>US Tariffs</c:v>
                </c:pt>
                <c:pt idx="1">
                  <c:v>Reciprocal Tariffs</c:v>
                </c:pt>
              </c:strCache>
            </c:strRef>
          </c:cat>
          <c:val>
            <c:numRef>
              <c:f>Tariffs!$B$2</c:f>
              <c:numCache>
                <c:formatCode>General</c:formatCode>
                <c:ptCount val="1"/>
                <c:pt idx="0">
                  <c:v>1.8</c:v>
                </c:pt>
              </c:numCache>
            </c:numRef>
          </c:val>
          <c:extLst>
            <c:ext xmlns:c16="http://schemas.microsoft.com/office/drawing/2014/chart" uri="{C3380CC4-5D6E-409C-BE32-E72D297353CC}">
              <c16:uniqueId val="{00000001-D15D-45CB-AC57-5C8747FEC1E6}"/>
            </c:ext>
          </c:extLst>
        </c:ser>
        <c:ser>
          <c:idx val="1"/>
          <c:order val="1"/>
          <c:tx>
            <c:strRef>
              <c:f>Tariffs!$A$3</c:f>
              <c:strCache>
                <c:ptCount val="1"/>
                <c:pt idx="0">
                  <c:v>Solar Panels</c:v>
                </c:pt>
              </c:strCache>
            </c:strRef>
          </c:tx>
          <c:spPr>
            <a:solidFill>
              <a:srgbClr val="C0504D"/>
            </a:solidFill>
            <a:ln w="25400">
              <a:noFill/>
            </a:ln>
            <a:scene3d>
              <a:camera prst="orthographicFront"/>
              <a:lightRig rig="threePt" dir="t"/>
            </a:scene3d>
            <a:sp3d>
              <a:bevelT w="38100" h="38100"/>
            </a:sp3d>
          </c:spPr>
          <c:invertIfNegative val="0"/>
          <c:dLbls>
            <c:dLbl>
              <c:idx val="0"/>
              <c:layout>
                <c:manualLayout>
                  <c:x val="0.20239058524852538"/>
                  <c:y val="-4.1518494082821059E-2"/>
                </c:manualLayout>
              </c:layout>
              <c:spPr>
                <a:noFill/>
                <a:ln w="25400">
                  <a:noFill/>
                </a:ln>
              </c:spPr>
              <c:txPr>
                <a:bodyPr/>
                <a:lstStyle/>
                <a:p>
                  <a:pPr>
                    <a:defRPr sz="1100" b="0" i="0" u="none" strike="noStrike" baseline="0">
                      <a:solidFill>
                        <a:srgbClr val="333333"/>
                      </a:solidFill>
                      <a:latin typeface="Calibri"/>
                      <a:ea typeface="Calibri"/>
                      <a:cs typeface="Calibri"/>
                    </a:defRPr>
                  </a:pPr>
                  <a:endParaRPr lang="en-US"/>
                </a:p>
              </c:txPr>
              <c:dLblPos val="ct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D15D-45CB-AC57-5C8747FEC1E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Tariffs!$B$1:$C$1</c:f>
              <c:strCache>
                <c:ptCount val="2"/>
                <c:pt idx="0">
                  <c:v>US Tariffs</c:v>
                </c:pt>
                <c:pt idx="1">
                  <c:v>Reciprocal Tariffs</c:v>
                </c:pt>
              </c:strCache>
            </c:strRef>
          </c:cat>
          <c:val>
            <c:numRef>
              <c:f>Tariffs!$B$3</c:f>
              <c:numCache>
                <c:formatCode>General</c:formatCode>
                <c:ptCount val="1"/>
                <c:pt idx="0">
                  <c:v>8.5</c:v>
                </c:pt>
              </c:numCache>
            </c:numRef>
          </c:val>
          <c:extLst>
            <c:ext xmlns:c16="http://schemas.microsoft.com/office/drawing/2014/chart" uri="{C3380CC4-5D6E-409C-BE32-E72D297353CC}">
              <c16:uniqueId val="{00000003-D15D-45CB-AC57-5C8747FEC1E6}"/>
            </c:ext>
          </c:extLst>
        </c:ser>
        <c:ser>
          <c:idx val="2"/>
          <c:order val="2"/>
          <c:tx>
            <c:strRef>
              <c:f>Tariffs!$A$4</c:f>
              <c:strCache>
                <c:ptCount val="1"/>
                <c:pt idx="0">
                  <c:v>Steel</c:v>
                </c:pt>
              </c:strCache>
            </c:strRef>
          </c:tx>
          <c:spPr>
            <a:solidFill>
              <a:srgbClr val="9BBB59"/>
            </a:solidFill>
            <a:ln w="25400">
              <a:noFill/>
            </a:ln>
          </c:spPr>
          <c:invertIfNegative val="0"/>
          <c:dPt>
            <c:idx val="0"/>
            <c:invertIfNegative val="0"/>
            <c:bubble3D val="0"/>
            <c:spPr>
              <a:solidFill>
                <a:srgbClr val="9BBB59"/>
              </a:solidFill>
              <a:ln w="25400">
                <a:noFill/>
              </a:ln>
              <a:scene3d>
                <a:camera prst="orthographicFront"/>
                <a:lightRig rig="threePt" dir="t"/>
              </a:scene3d>
              <a:sp3d>
                <a:bevelT w="38100" h="38100"/>
              </a:sp3d>
            </c:spPr>
            <c:extLst>
              <c:ext xmlns:c16="http://schemas.microsoft.com/office/drawing/2014/chart" uri="{C3380CC4-5D6E-409C-BE32-E72D297353CC}">
                <c16:uniqueId val="{00000005-D15D-45CB-AC57-5C8747FEC1E6}"/>
              </c:ext>
            </c:extLst>
          </c:dPt>
          <c:dLbls>
            <c:dLbl>
              <c:idx val="0"/>
              <c:spPr>
                <a:noFill/>
                <a:ln w="25400">
                  <a:noFill/>
                </a:ln>
              </c:spPr>
              <c:txPr>
                <a:bodyPr/>
                <a:lstStyle/>
                <a:p>
                  <a:pPr>
                    <a:defRPr sz="1100" b="0" i="0" u="none" strike="noStrike" baseline="0">
                      <a:solidFill>
                        <a:sysClr val="windowText" lastClr="000000"/>
                      </a:solidFill>
                      <a:latin typeface="Calibri"/>
                      <a:ea typeface="Calibri"/>
                      <a:cs typeface="Calibri"/>
                    </a:defRPr>
                  </a:pPr>
                  <a:endParaRPr lang="en-US"/>
                </a:p>
              </c:txP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D15D-45CB-AC57-5C8747FEC1E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Tariffs!$B$1:$C$1</c:f>
              <c:strCache>
                <c:ptCount val="2"/>
                <c:pt idx="0">
                  <c:v>US Tariffs</c:v>
                </c:pt>
                <c:pt idx="1">
                  <c:v>Reciprocal Tariffs</c:v>
                </c:pt>
              </c:strCache>
            </c:strRef>
          </c:cat>
          <c:val>
            <c:numRef>
              <c:f>Tariffs!$B$4</c:f>
              <c:numCache>
                <c:formatCode>General</c:formatCode>
                <c:ptCount val="1"/>
                <c:pt idx="0">
                  <c:v>29</c:v>
                </c:pt>
              </c:numCache>
            </c:numRef>
          </c:val>
          <c:extLst>
            <c:ext xmlns:c16="http://schemas.microsoft.com/office/drawing/2014/chart" uri="{C3380CC4-5D6E-409C-BE32-E72D297353CC}">
              <c16:uniqueId val="{00000006-D15D-45CB-AC57-5C8747FEC1E6}"/>
            </c:ext>
          </c:extLst>
        </c:ser>
        <c:ser>
          <c:idx val="3"/>
          <c:order val="3"/>
          <c:tx>
            <c:strRef>
              <c:f>Tariffs!$A$5</c:f>
              <c:strCache>
                <c:ptCount val="1"/>
                <c:pt idx="0">
                  <c:v>Aluminum</c:v>
                </c:pt>
              </c:strCache>
            </c:strRef>
          </c:tx>
          <c:spPr>
            <a:solidFill>
              <a:srgbClr val="8064A2"/>
            </a:solidFill>
            <a:ln w="25400">
              <a:noFill/>
            </a:ln>
            <a:scene3d>
              <a:camera prst="orthographicFront"/>
              <a:lightRig rig="threePt" dir="t"/>
            </a:scene3d>
            <a:sp3d>
              <a:bevelT w="38100" h="38100"/>
            </a:sp3d>
          </c:spPr>
          <c:invertIfNegative val="0"/>
          <c:dLbls>
            <c:dLbl>
              <c:idx val="0"/>
              <c:layout>
                <c:manualLayout>
                  <c:x val="0.20136544785140631"/>
                  <c:y val="-3.7736197197076014E-2"/>
                </c:manualLayout>
              </c:layout>
              <c:spPr>
                <a:noFill/>
                <a:ln w="25400">
                  <a:noFill/>
                </a:ln>
              </c:spPr>
              <c:txPr>
                <a:bodyPr/>
                <a:lstStyle/>
                <a:p>
                  <a:pPr>
                    <a:defRPr sz="1100" b="0" i="0" u="none" strike="noStrike" baseline="0">
                      <a:solidFill>
                        <a:srgbClr val="333333"/>
                      </a:solidFill>
                      <a:latin typeface="Calibri"/>
                      <a:ea typeface="Calibri"/>
                      <a:cs typeface="Calibri"/>
                    </a:defRPr>
                  </a:pPr>
                  <a:endParaRPr lang="en-US"/>
                </a:p>
              </c:txPr>
              <c:dLblPos val="ct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D15D-45CB-AC57-5C8747FEC1E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Tariffs!$B$1:$C$1</c:f>
              <c:strCache>
                <c:ptCount val="2"/>
                <c:pt idx="0">
                  <c:v>US Tariffs</c:v>
                </c:pt>
                <c:pt idx="1">
                  <c:v>Reciprocal Tariffs</c:v>
                </c:pt>
              </c:strCache>
            </c:strRef>
          </c:cat>
          <c:val>
            <c:numRef>
              <c:f>Tariffs!$B$5</c:f>
              <c:numCache>
                <c:formatCode>General</c:formatCode>
                <c:ptCount val="1"/>
                <c:pt idx="0">
                  <c:v>17.399999999999999</c:v>
                </c:pt>
              </c:numCache>
            </c:numRef>
          </c:val>
          <c:extLst>
            <c:ext xmlns:c16="http://schemas.microsoft.com/office/drawing/2014/chart" uri="{C3380CC4-5D6E-409C-BE32-E72D297353CC}">
              <c16:uniqueId val="{00000008-D15D-45CB-AC57-5C8747FEC1E6}"/>
            </c:ext>
          </c:extLst>
        </c:ser>
        <c:ser>
          <c:idx val="4"/>
          <c:order val="4"/>
          <c:tx>
            <c:strRef>
              <c:f>Tariffs!$A$6</c:f>
              <c:strCache>
                <c:ptCount val="1"/>
                <c:pt idx="0">
                  <c:v>Chinese Imports Round 1</c:v>
                </c:pt>
              </c:strCache>
            </c:strRef>
          </c:tx>
          <c:spPr>
            <a:solidFill>
              <a:srgbClr val="00B0F0"/>
            </a:solidFill>
            <a:ln w="25400">
              <a:noFill/>
            </a:ln>
            <a:scene3d>
              <a:camera prst="orthographicFront"/>
              <a:lightRig rig="threePt" dir="t"/>
            </a:scene3d>
            <a:sp3d>
              <a:bevelT w="38100" h="38100"/>
            </a:sp3d>
          </c:spPr>
          <c:invertIfNegative val="0"/>
          <c:dLbls>
            <c:dLbl>
              <c:idx val="0"/>
              <c:layout>
                <c:manualLayout>
                  <c:x val="0"/>
                  <c:y val="-6.2745098039216837E-3"/>
                </c:manualLayout>
              </c:layout>
              <c:spPr>
                <a:noFill/>
                <a:ln w="25400">
                  <a:noFill/>
                </a:ln>
              </c:spPr>
              <c:txPr>
                <a:bodyPr anchorCtr="0"/>
                <a:lstStyle/>
                <a:p>
                  <a:pPr algn="r">
                    <a:defRPr sz="1100" b="0" i="0" u="none" strike="noStrike" baseline="0">
                      <a:solidFill>
                        <a:sysClr val="windowText" lastClr="000000"/>
                      </a:solidFill>
                      <a:latin typeface="Calibri"/>
                      <a:ea typeface="Calibri"/>
                      <a:cs typeface="Calibri"/>
                    </a:defRPr>
                  </a:pPr>
                  <a:endParaRPr lang="en-US"/>
                </a:p>
              </c:txPr>
              <c:dLblPos val="ct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D15D-45CB-AC57-5C8747FEC1E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Tariffs!$B$1:$C$1</c:f>
              <c:strCache>
                <c:ptCount val="2"/>
                <c:pt idx="0">
                  <c:v>US Tariffs</c:v>
                </c:pt>
                <c:pt idx="1">
                  <c:v>Reciprocal Tariffs</c:v>
                </c:pt>
              </c:strCache>
            </c:strRef>
          </c:cat>
          <c:val>
            <c:numRef>
              <c:f>Tariffs!$B$6</c:f>
              <c:numCache>
                <c:formatCode>General</c:formatCode>
                <c:ptCount val="1"/>
                <c:pt idx="0">
                  <c:v>50</c:v>
                </c:pt>
              </c:numCache>
            </c:numRef>
          </c:val>
          <c:extLst>
            <c:ext xmlns:c16="http://schemas.microsoft.com/office/drawing/2014/chart" uri="{C3380CC4-5D6E-409C-BE32-E72D297353CC}">
              <c16:uniqueId val="{0000000A-D15D-45CB-AC57-5C8747FEC1E6}"/>
            </c:ext>
          </c:extLst>
        </c:ser>
        <c:ser>
          <c:idx val="16"/>
          <c:order val="5"/>
          <c:tx>
            <c:strRef>
              <c:f>Tariffs!$A$7</c:f>
              <c:strCache>
                <c:ptCount val="1"/>
                <c:pt idx="0">
                  <c:v>Chinese Imports Round 2</c:v>
                </c:pt>
              </c:strCache>
            </c:strRef>
          </c:tx>
          <c:spPr>
            <a:scene3d>
              <a:camera prst="orthographicFront"/>
              <a:lightRig rig="threePt" dir="t"/>
            </a:scene3d>
            <a:sp3d>
              <a:bevelT w="38100" h="38100"/>
            </a:sp3d>
          </c:spPr>
          <c:invertIfNegative val="0"/>
          <c:dLbls>
            <c:spPr>
              <a:noFill/>
              <a:ln w="25400">
                <a:noFill/>
              </a:ln>
            </c:spPr>
            <c:txPr>
              <a:bodyPr wrap="square" lIns="38100" tIns="19050" rIns="38100" bIns="19050" anchor="ctr">
                <a:spAutoFit/>
              </a:bodyPr>
              <a:lstStyle/>
              <a:p>
                <a:pPr>
                  <a:defRPr sz="1200">
                    <a:solidFill>
                      <a:sysClr val="windowText" lastClr="000000"/>
                    </a:solidFill>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val>
            <c:numRef>
              <c:f>Tariffs!$B$7</c:f>
              <c:numCache>
                <c:formatCode>General</c:formatCode>
                <c:ptCount val="1"/>
                <c:pt idx="0">
                  <c:v>200</c:v>
                </c:pt>
              </c:numCache>
            </c:numRef>
          </c:val>
          <c:extLst>
            <c:ext xmlns:c16="http://schemas.microsoft.com/office/drawing/2014/chart" uri="{C3380CC4-5D6E-409C-BE32-E72D297353CC}">
              <c16:uniqueId val="{0000000B-D15D-45CB-AC57-5C8747FEC1E6}"/>
            </c:ext>
          </c:extLst>
        </c:ser>
        <c:ser>
          <c:idx val="18"/>
          <c:order val="6"/>
          <c:tx>
            <c:strRef>
              <c:f>Tariffs!$A$9</c:f>
              <c:strCache>
                <c:ptCount val="1"/>
                <c:pt idx="0">
                  <c:v>Chinese Imports Round 3</c:v>
                </c:pt>
              </c:strCache>
            </c:strRef>
          </c:tx>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D15D-45CB-AC57-5C8747FEC1E6}"/>
                </c:ext>
              </c:extLst>
            </c:dLbl>
            <c:spPr>
              <a:noFill/>
              <a:ln>
                <a:noFill/>
              </a:ln>
              <a:effectLst/>
            </c:spPr>
            <c:txPr>
              <a:bodyPr wrap="square" lIns="38100" tIns="19050" rIns="38100" bIns="19050" anchor="ctr">
                <a:spAutoFit/>
              </a:bodyPr>
              <a:lstStyle/>
              <a:p>
                <a:pPr>
                  <a:defRPr sz="1200"/>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val>
            <c:numRef>
              <c:f>Tariffs!$B$9</c:f>
              <c:numCache>
                <c:formatCode>General</c:formatCode>
                <c:ptCount val="1"/>
                <c:pt idx="0">
                  <c:v>145</c:v>
                </c:pt>
              </c:numCache>
            </c:numRef>
          </c:val>
          <c:extLst>
            <c:ext xmlns:c16="http://schemas.microsoft.com/office/drawing/2014/chart" uri="{C3380CC4-5D6E-409C-BE32-E72D297353CC}">
              <c16:uniqueId val="{0000000D-D15D-45CB-AC57-5C8747FEC1E6}"/>
            </c:ext>
          </c:extLst>
        </c:ser>
        <c:ser>
          <c:idx val="5"/>
          <c:order val="7"/>
          <c:tx>
            <c:strRef>
              <c:f>Tariffs!$A$8</c:f>
              <c:strCache>
                <c:ptCount val="1"/>
                <c:pt idx="0">
                  <c:v>Proposed Chinese Imports (Consumer Electronics)</c:v>
                </c:pt>
              </c:strCache>
            </c:strRef>
          </c:tx>
          <c:spPr>
            <a:solidFill>
              <a:srgbClr val="F79646"/>
            </a:solidFill>
            <a:ln w="12700">
              <a:solidFill>
                <a:schemeClr val="accent6">
                  <a:lumMod val="50000"/>
                </a:schemeClr>
              </a:solidFill>
            </a:ln>
            <a:scene3d>
              <a:camera prst="orthographicFront"/>
              <a:lightRig rig="threePt" dir="t"/>
            </a:scene3d>
            <a:sp3d prstMaterial="translucentPowder">
              <a:bevelT w="152400" h="50800" prst="softRound"/>
              <a:bevelB w="152400" h="50800" prst="softRound"/>
            </a:sp3d>
          </c:spPr>
          <c:invertIfNegative val="0"/>
          <c:dLbls>
            <c:dLbl>
              <c:idx val="0"/>
              <c:spPr>
                <a:noFill/>
                <a:ln w="25400">
                  <a:noFill/>
                </a:ln>
              </c:spPr>
              <c:txPr>
                <a:bodyPr/>
                <a:lstStyle/>
                <a:p>
                  <a:pPr>
                    <a:defRPr sz="1200" b="0" i="0" u="none" strike="noStrike" baseline="0">
                      <a:solidFill>
                        <a:sysClr val="windowText" lastClr="000000"/>
                      </a:solidFill>
                      <a:latin typeface="Calibri"/>
                      <a:ea typeface="Calibri"/>
                      <a:cs typeface="Calibri"/>
                    </a:defRPr>
                  </a:pPr>
                  <a:endParaRPr lang="en-US"/>
                </a:p>
              </c:txP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D15D-45CB-AC57-5C8747FEC1E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Tariffs!$B$1:$C$1</c:f>
              <c:strCache>
                <c:ptCount val="2"/>
                <c:pt idx="0">
                  <c:v>US Tariffs</c:v>
                </c:pt>
                <c:pt idx="1">
                  <c:v>Reciprocal Tariffs</c:v>
                </c:pt>
              </c:strCache>
            </c:strRef>
          </c:cat>
          <c:val>
            <c:numRef>
              <c:f>Tariffs!$B$8</c:f>
              <c:numCache>
                <c:formatCode>General</c:formatCode>
                <c:ptCount val="1"/>
                <c:pt idx="0">
                  <c:v>155</c:v>
                </c:pt>
              </c:numCache>
            </c:numRef>
          </c:val>
          <c:extLst>
            <c:ext xmlns:c16="http://schemas.microsoft.com/office/drawing/2014/chart" uri="{C3380CC4-5D6E-409C-BE32-E72D297353CC}">
              <c16:uniqueId val="{0000000F-D15D-45CB-AC57-5C8747FEC1E6}"/>
            </c:ext>
          </c:extLst>
        </c:ser>
        <c:ser>
          <c:idx val="6"/>
          <c:order val="8"/>
          <c:tx>
            <c:strRef>
              <c:f>Tariffs!$A$10</c:f>
              <c:strCache>
                <c:ptCount val="1"/>
                <c:pt idx="0">
                  <c:v>Proposed Auto Imports</c:v>
                </c:pt>
              </c:strCache>
            </c:strRef>
          </c:tx>
          <c:spPr>
            <a:solidFill>
              <a:srgbClr val="0070C0"/>
            </a:solidFill>
            <a:ln w="12700">
              <a:solidFill>
                <a:schemeClr val="tx2">
                  <a:lumMod val="50000"/>
                </a:schemeClr>
              </a:solidFill>
            </a:ln>
            <a:scene3d>
              <a:camera prst="orthographicFront"/>
              <a:lightRig rig="threePt" dir="t"/>
            </a:scene3d>
            <a:sp3d prstMaterial="translucentPowder">
              <a:bevelT w="152400" h="50800" prst="softRound"/>
              <a:bevelB w="152400" h="50800" prst="softRound"/>
            </a:sp3d>
          </c:spPr>
          <c:invertIfNegative val="0"/>
          <c:dLbls>
            <c:dLbl>
              <c:idx val="0"/>
              <c:spPr>
                <a:noFill/>
                <a:ln w="25400">
                  <a:noFill/>
                </a:ln>
              </c:spPr>
              <c:txPr>
                <a:bodyPr/>
                <a:lstStyle/>
                <a:p>
                  <a:pPr>
                    <a:defRPr sz="1200" b="0" i="0" u="none" strike="noStrike" baseline="0">
                      <a:solidFill>
                        <a:sysClr val="windowText" lastClr="000000"/>
                      </a:solidFill>
                      <a:latin typeface="Calibri"/>
                      <a:ea typeface="Calibri"/>
                      <a:cs typeface="Calibri"/>
                    </a:defRPr>
                  </a:pPr>
                  <a:endParaRPr lang="en-US"/>
                </a:p>
              </c:txP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D15D-45CB-AC57-5C8747FEC1E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Tariffs!$B$1:$C$1</c:f>
              <c:strCache>
                <c:ptCount val="2"/>
                <c:pt idx="0">
                  <c:v>US Tariffs</c:v>
                </c:pt>
                <c:pt idx="1">
                  <c:v>Reciprocal Tariffs</c:v>
                </c:pt>
              </c:strCache>
            </c:strRef>
          </c:cat>
          <c:val>
            <c:numRef>
              <c:f>Tariffs!$B$10</c:f>
              <c:numCache>
                <c:formatCode>General</c:formatCode>
                <c:ptCount val="1"/>
                <c:pt idx="0">
                  <c:v>350</c:v>
                </c:pt>
              </c:numCache>
            </c:numRef>
          </c:val>
          <c:extLst>
            <c:ext xmlns:c16="http://schemas.microsoft.com/office/drawing/2014/chart" uri="{C3380CC4-5D6E-409C-BE32-E72D297353CC}">
              <c16:uniqueId val="{00000011-D15D-45CB-AC57-5C8747FEC1E6}"/>
            </c:ext>
          </c:extLst>
        </c:ser>
        <c:ser>
          <c:idx val="7"/>
          <c:order val="9"/>
          <c:tx>
            <c:strRef>
              <c:f>Tariffs!$A$11</c:f>
              <c:strCache>
                <c:ptCount val="1"/>
                <c:pt idx="0">
                  <c:v>China Round 1</c:v>
                </c:pt>
              </c:strCache>
            </c:strRef>
          </c:tx>
          <c:spPr>
            <a:solidFill>
              <a:srgbClr val="7030A0"/>
            </a:solidFill>
            <a:ln w="25400">
              <a:noFill/>
            </a:ln>
            <a:scene3d>
              <a:camera prst="orthographicFront"/>
              <a:lightRig rig="threePt" dir="t"/>
            </a:scene3d>
            <a:sp3d>
              <a:bevelT w="38100" h="38100"/>
            </a:sp3d>
          </c:spPr>
          <c:invertIfNegative val="0"/>
          <c:dLbls>
            <c:dLbl>
              <c:idx val="1"/>
              <c:spPr>
                <a:noFill/>
                <a:ln w="25400">
                  <a:noFill/>
                </a:ln>
              </c:spPr>
              <c:txPr>
                <a:bodyPr/>
                <a:lstStyle/>
                <a:p>
                  <a:pPr>
                    <a:defRPr sz="1100" b="0" i="0" u="none" strike="noStrike" baseline="0">
                      <a:solidFill>
                        <a:srgbClr val="FFFFFF"/>
                      </a:solidFill>
                      <a:latin typeface="Calibri"/>
                      <a:ea typeface="Calibri"/>
                      <a:cs typeface="Calibri"/>
                    </a:defRPr>
                  </a:pPr>
                  <a:endParaRPr lang="en-US"/>
                </a:p>
              </c:txP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D15D-45CB-AC57-5C8747FEC1E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Tariffs!$B$1:$C$1</c:f>
              <c:strCache>
                <c:ptCount val="2"/>
                <c:pt idx="0">
                  <c:v>US Tariffs</c:v>
                </c:pt>
                <c:pt idx="1">
                  <c:v>Reciprocal Tariffs</c:v>
                </c:pt>
              </c:strCache>
            </c:strRef>
          </c:cat>
          <c:val>
            <c:numRef>
              <c:f>Tariffs!$B$11:$C$11</c:f>
              <c:numCache>
                <c:formatCode>General</c:formatCode>
                <c:ptCount val="2"/>
                <c:pt idx="1">
                  <c:v>52.4</c:v>
                </c:pt>
              </c:numCache>
            </c:numRef>
          </c:val>
          <c:extLst>
            <c:ext xmlns:c16="http://schemas.microsoft.com/office/drawing/2014/chart" uri="{C3380CC4-5D6E-409C-BE32-E72D297353CC}">
              <c16:uniqueId val="{00000013-D15D-45CB-AC57-5C8747FEC1E6}"/>
            </c:ext>
          </c:extLst>
        </c:ser>
        <c:ser>
          <c:idx val="12"/>
          <c:order val="10"/>
          <c:tx>
            <c:strRef>
              <c:f>Tariffs!$A$16</c:f>
              <c:strCache>
                <c:ptCount val="1"/>
                <c:pt idx="0">
                  <c:v>China Round 2</c:v>
                </c:pt>
              </c:strCache>
            </c:strRef>
          </c:tx>
          <c:spPr>
            <a:solidFill>
              <a:schemeClr val="accent1">
                <a:lumMod val="80000"/>
                <a:lumOff val="20000"/>
              </a:schemeClr>
            </a:solidFill>
            <a:ln>
              <a:noFill/>
            </a:ln>
            <a:effectLst/>
            <a:scene3d>
              <a:camera prst="orthographicFront"/>
              <a:lightRig rig="threePt" dir="t"/>
            </a:scene3d>
            <a:sp3d>
              <a:bevelT w="38100" h="38100"/>
            </a:sp3d>
          </c:spPr>
          <c:invertIfNegative val="0"/>
          <c:dLbls>
            <c:dLbl>
              <c:idx val="1"/>
              <c:layout>
                <c:manualLayout>
                  <c:x val="0"/>
                  <c:y val="-3.1372549019607842E-3"/>
                </c:manualLayout>
              </c:layout>
              <c:spPr>
                <a:noFill/>
                <a:ln w="25400">
                  <a:noFill/>
                </a:ln>
              </c:spPr>
              <c:txPr>
                <a:bodyPr/>
                <a:lstStyle/>
                <a:p>
                  <a:pPr>
                    <a:defRPr sz="1100" b="0" i="0" u="none" strike="noStrike" baseline="0">
                      <a:solidFill>
                        <a:srgbClr val="FFFFFF"/>
                      </a:solidFill>
                      <a:latin typeface="Calibri"/>
                      <a:ea typeface="Calibri"/>
                      <a:cs typeface="Calibri"/>
                    </a:defRPr>
                  </a:pPr>
                  <a:endParaRPr lang="en-US"/>
                </a:p>
              </c:txPr>
              <c:dLblPos val="ct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4-D15D-45CB-AC57-5C8747FEC1E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Tariffs!$B$1:$C$1</c:f>
              <c:strCache>
                <c:ptCount val="2"/>
                <c:pt idx="0">
                  <c:v>US Tariffs</c:v>
                </c:pt>
                <c:pt idx="1">
                  <c:v>Reciprocal Tariffs</c:v>
                </c:pt>
              </c:strCache>
            </c:strRef>
          </c:cat>
          <c:val>
            <c:numRef>
              <c:f>Tariffs!$B$16:$C$16</c:f>
              <c:numCache>
                <c:formatCode>General</c:formatCode>
                <c:ptCount val="2"/>
                <c:pt idx="1">
                  <c:v>60</c:v>
                </c:pt>
              </c:numCache>
            </c:numRef>
          </c:val>
          <c:extLst>
            <c:ext xmlns:c16="http://schemas.microsoft.com/office/drawing/2014/chart" uri="{C3380CC4-5D6E-409C-BE32-E72D297353CC}">
              <c16:uniqueId val="{00000015-D15D-45CB-AC57-5C8747FEC1E6}"/>
            </c:ext>
          </c:extLst>
        </c:ser>
        <c:ser>
          <c:idx val="8"/>
          <c:order val="11"/>
          <c:tx>
            <c:strRef>
              <c:f>Tariffs!$A$12</c:f>
              <c:strCache>
                <c:ptCount val="1"/>
                <c:pt idx="0">
                  <c:v>Canada</c:v>
                </c:pt>
              </c:strCache>
            </c:strRef>
          </c:tx>
          <c:spPr>
            <a:solidFill>
              <a:srgbClr val="92D050"/>
            </a:solidFill>
            <a:ln w="25400">
              <a:noFill/>
            </a:ln>
            <a:scene3d>
              <a:camera prst="orthographicFront"/>
              <a:lightRig rig="threePt" dir="t"/>
            </a:scene3d>
            <a:sp3d>
              <a:bevelT w="38100" h="38100"/>
            </a:sp3d>
          </c:spPr>
          <c:invertIfNegative val="0"/>
          <c:dLbls>
            <c:dLbl>
              <c:idx val="1"/>
              <c:layout>
                <c:manualLayout>
                  <c:x val="0.19837052780729719"/>
                  <c:y val="5.647058823529412E-2"/>
                </c:manualLayout>
              </c:layout>
              <c:spPr>
                <a:noFill/>
                <a:ln w="25400">
                  <a:noFill/>
                </a:ln>
              </c:spPr>
              <c:txPr>
                <a:bodyPr/>
                <a:lstStyle/>
                <a:p>
                  <a:pPr>
                    <a:defRPr sz="1100" b="0" i="0" u="none" strike="noStrike" baseline="0">
                      <a:solidFill>
                        <a:sysClr val="windowText" lastClr="000000"/>
                      </a:solidFill>
                      <a:latin typeface="Calibri"/>
                      <a:ea typeface="Calibri"/>
                      <a:cs typeface="Calibri"/>
                    </a:defRPr>
                  </a:pPr>
                  <a:endParaRPr lang="en-US"/>
                </a:p>
              </c:txPr>
              <c:dLblPos val="ct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6-D15D-45CB-AC57-5C8747FEC1E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Tariffs!$B$1:$C$1</c:f>
              <c:strCache>
                <c:ptCount val="2"/>
                <c:pt idx="0">
                  <c:v>US Tariffs</c:v>
                </c:pt>
                <c:pt idx="1">
                  <c:v>Reciprocal Tariffs</c:v>
                </c:pt>
              </c:strCache>
            </c:strRef>
          </c:cat>
          <c:val>
            <c:numRef>
              <c:f>Tariffs!$B$12:$C$12</c:f>
              <c:numCache>
                <c:formatCode>General</c:formatCode>
                <c:ptCount val="2"/>
                <c:pt idx="1">
                  <c:v>12.8</c:v>
                </c:pt>
              </c:numCache>
            </c:numRef>
          </c:val>
          <c:extLst>
            <c:ext xmlns:c16="http://schemas.microsoft.com/office/drawing/2014/chart" uri="{C3380CC4-5D6E-409C-BE32-E72D297353CC}">
              <c16:uniqueId val="{00000017-D15D-45CB-AC57-5C8747FEC1E6}"/>
            </c:ext>
          </c:extLst>
        </c:ser>
        <c:ser>
          <c:idx val="9"/>
          <c:order val="12"/>
          <c:tx>
            <c:strRef>
              <c:f>Tariffs!$A$13</c:f>
              <c:strCache>
                <c:ptCount val="1"/>
                <c:pt idx="0">
                  <c:v>Mexico</c:v>
                </c:pt>
              </c:strCache>
            </c:strRef>
          </c:tx>
          <c:spPr>
            <a:solidFill>
              <a:srgbClr val="00B0F0"/>
            </a:solidFill>
            <a:ln w="25400">
              <a:noFill/>
            </a:ln>
          </c:spPr>
          <c:invertIfNegative val="0"/>
          <c:dLbls>
            <c:dLbl>
              <c:idx val="1"/>
              <c:layout>
                <c:manualLayout>
                  <c:x val="0.20257123013714667"/>
                  <c:y val="3.6322247954299829E-2"/>
                </c:manualLayout>
              </c:layout>
              <c:spPr>
                <a:noFill/>
                <a:ln w="25400">
                  <a:noFill/>
                </a:ln>
              </c:spPr>
              <c:txPr>
                <a:bodyPr/>
                <a:lstStyle/>
                <a:p>
                  <a:pPr>
                    <a:defRPr sz="1100" b="0" i="0" u="none" strike="noStrike" baseline="0">
                      <a:solidFill>
                        <a:srgbClr val="333333"/>
                      </a:solidFill>
                      <a:latin typeface="Calibri"/>
                      <a:ea typeface="Calibri"/>
                      <a:cs typeface="Calibri"/>
                    </a:defRPr>
                  </a:pPr>
                  <a:endParaRPr lang="en-US"/>
                </a:p>
              </c:txPr>
              <c:dLblPos val="ct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8-D15D-45CB-AC57-5C8747FEC1E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Tariffs!$B$1:$C$1</c:f>
              <c:strCache>
                <c:ptCount val="2"/>
                <c:pt idx="0">
                  <c:v>US Tariffs</c:v>
                </c:pt>
                <c:pt idx="1">
                  <c:v>Reciprocal Tariffs</c:v>
                </c:pt>
              </c:strCache>
            </c:strRef>
          </c:cat>
          <c:val>
            <c:numRef>
              <c:f>Tariffs!$B$13:$C$13</c:f>
              <c:numCache>
                <c:formatCode>General</c:formatCode>
                <c:ptCount val="2"/>
                <c:pt idx="1">
                  <c:v>2.9</c:v>
                </c:pt>
              </c:numCache>
            </c:numRef>
          </c:val>
          <c:extLst>
            <c:ext xmlns:c16="http://schemas.microsoft.com/office/drawing/2014/chart" uri="{C3380CC4-5D6E-409C-BE32-E72D297353CC}">
              <c16:uniqueId val="{00000019-D15D-45CB-AC57-5C8747FEC1E6}"/>
            </c:ext>
          </c:extLst>
        </c:ser>
        <c:ser>
          <c:idx val="10"/>
          <c:order val="13"/>
          <c:tx>
            <c:strRef>
              <c:f>Tariffs!$A$14</c:f>
              <c:strCache>
                <c:ptCount val="1"/>
                <c:pt idx="0">
                  <c:v>Europe</c:v>
                </c:pt>
              </c:strCache>
            </c:strRef>
          </c:tx>
          <c:spPr>
            <a:solidFill>
              <a:schemeClr val="accent5">
                <a:lumMod val="60000"/>
              </a:schemeClr>
            </a:solidFill>
            <a:ln>
              <a:noFill/>
            </a:ln>
            <a:effectLst/>
            <a:scene3d>
              <a:camera prst="orthographicFront"/>
              <a:lightRig rig="threePt" dir="t"/>
            </a:scene3d>
            <a:sp3d>
              <a:bevelT w="38100" h="38100"/>
            </a:sp3d>
          </c:spPr>
          <c:invertIfNegative val="0"/>
          <c:dLbls>
            <c:dLbl>
              <c:idx val="1"/>
              <c:layout>
                <c:manualLayout>
                  <c:x val="0.20289790556201739"/>
                  <c:y val="6.2532654006484485E-3"/>
                </c:manualLayout>
              </c:layout>
              <c:spPr>
                <a:noFill/>
                <a:ln w="25400">
                  <a:noFill/>
                </a:ln>
              </c:spPr>
              <c:txPr>
                <a:bodyPr/>
                <a:lstStyle/>
                <a:p>
                  <a:pPr>
                    <a:defRPr sz="1100" b="0" i="0" u="none" strike="noStrike" baseline="0">
                      <a:solidFill>
                        <a:srgbClr val="333333"/>
                      </a:solidFill>
                      <a:latin typeface="Calibri"/>
                      <a:ea typeface="Calibri"/>
                      <a:cs typeface="Calibri"/>
                    </a:defRPr>
                  </a:pPr>
                  <a:endParaRPr lang="en-US"/>
                </a:p>
              </c:txPr>
              <c:dLblPos val="ct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A-D15D-45CB-AC57-5C8747FEC1E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Tariffs!$B$1:$C$1</c:f>
              <c:strCache>
                <c:ptCount val="2"/>
                <c:pt idx="0">
                  <c:v>US Tariffs</c:v>
                </c:pt>
                <c:pt idx="1">
                  <c:v>Reciprocal Tariffs</c:v>
                </c:pt>
              </c:strCache>
            </c:strRef>
          </c:cat>
          <c:val>
            <c:numRef>
              <c:f>Tariffs!$B$14:$C$14</c:f>
              <c:numCache>
                <c:formatCode>General</c:formatCode>
                <c:ptCount val="2"/>
                <c:pt idx="1">
                  <c:v>3.2</c:v>
                </c:pt>
              </c:numCache>
            </c:numRef>
          </c:val>
          <c:extLst>
            <c:ext xmlns:c16="http://schemas.microsoft.com/office/drawing/2014/chart" uri="{C3380CC4-5D6E-409C-BE32-E72D297353CC}">
              <c16:uniqueId val="{0000001B-D15D-45CB-AC57-5C8747FEC1E6}"/>
            </c:ext>
          </c:extLst>
        </c:ser>
        <c:ser>
          <c:idx val="11"/>
          <c:order val="14"/>
          <c:tx>
            <c:strRef>
              <c:f>Tariffs!$A$15</c:f>
              <c:strCache>
                <c:ptCount val="1"/>
                <c:pt idx="0">
                  <c:v>Turkey</c:v>
                </c:pt>
              </c:strCache>
            </c:strRef>
          </c:tx>
          <c:spPr>
            <a:solidFill>
              <a:schemeClr val="accent6">
                <a:lumMod val="60000"/>
              </a:schemeClr>
            </a:solidFill>
            <a:ln>
              <a:noFill/>
            </a:ln>
            <a:effectLst/>
            <a:scene3d>
              <a:camera prst="orthographicFront"/>
              <a:lightRig rig="threePt" dir="t"/>
            </a:scene3d>
            <a:sp3d>
              <a:bevelT w="38100" h="38100"/>
            </a:sp3d>
          </c:spPr>
          <c:invertIfNegative val="0"/>
          <c:dLbls>
            <c:dLbl>
              <c:idx val="1"/>
              <c:layout>
                <c:manualLayout>
                  <c:x val="0.20464151332836861"/>
                  <c:y val="-2.0521599505944111E-2"/>
                </c:manualLayout>
              </c:layout>
              <c:spPr>
                <a:noFill/>
                <a:ln w="25400">
                  <a:noFill/>
                </a:ln>
              </c:spPr>
              <c:txPr>
                <a:bodyPr/>
                <a:lstStyle/>
                <a:p>
                  <a:pPr>
                    <a:defRPr sz="1100" b="0" i="0" u="none" strike="noStrike" baseline="0">
                      <a:solidFill>
                        <a:srgbClr val="333333"/>
                      </a:solidFill>
                      <a:latin typeface="Calibri"/>
                      <a:ea typeface="Calibri"/>
                      <a:cs typeface="Calibri"/>
                    </a:defRPr>
                  </a:pPr>
                  <a:endParaRPr lang="en-US"/>
                </a:p>
              </c:txPr>
              <c:dLblPos val="ct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C-D15D-45CB-AC57-5C8747FEC1E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Tariffs!$B$1:$C$1</c:f>
              <c:strCache>
                <c:ptCount val="2"/>
                <c:pt idx="0">
                  <c:v>US Tariffs</c:v>
                </c:pt>
                <c:pt idx="1">
                  <c:v>Reciprocal Tariffs</c:v>
                </c:pt>
              </c:strCache>
            </c:strRef>
          </c:cat>
          <c:val>
            <c:numRef>
              <c:f>Tariffs!$B$15:$C$15</c:f>
              <c:numCache>
                <c:formatCode>General</c:formatCode>
                <c:ptCount val="2"/>
                <c:pt idx="1">
                  <c:v>1.8</c:v>
                </c:pt>
              </c:numCache>
            </c:numRef>
          </c:val>
          <c:extLst>
            <c:ext xmlns:c16="http://schemas.microsoft.com/office/drawing/2014/chart" uri="{C3380CC4-5D6E-409C-BE32-E72D297353CC}">
              <c16:uniqueId val="{0000001D-D15D-45CB-AC57-5C8747FEC1E6}"/>
            </c:ext>
          </c:extLst>
        </c:ser>
        <c:ser>
          <c:idx val="17"/>
          <c:order val="15"/>
          <c:tx>
            <c:strRef>
              <c:f>Tariffs!$A$17</c:f>
              <c:strCache>
                <c:ptCount val="1"/>
                <c:pt idx="0">
                  <c:v>China Round 3</c:v>
                </c:pt>
              </c:strCache>
            </c:strRef>
          </c:tx>
          <c:spPr>
            <a:scene3d>
              <a:camera prst="orthographicFront"/>
              <a:lightRig rig="threePt" dir="t"/>
            </a:scene3d>
            <a:sp3d>
              <a:bevelT w="38100" h="38100"/>
            </a:sp3d>
          </c:spPr>
          <c:invertIfNegative val="0"/>
          <c:dLbls>
            <c:spPr>
              <a:noFill/>
              <a:ln>
                <a:noFill/>
              </a:ln>
              <a:effectLst/>
            </c:spPr>
            <c:txPr>
              <a:bodyPr wrap="square" lIns="38100" tIns="19050" rIns="38100" bIns="19050" anchor="ctr">
                <a:spAutoFit/>
              </a:bodyPr>
              <a:lstStyle/>
              <a:p>
                <a:pPr>
                  <a:defRPr sz="1050"/>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val>
            <c:numRef>
              <c:f>Tariffs!$B$17:$C$17</c:f>
              <c:numCache>
                <c:formatCode>General</c:formatCode>
                <c:ptCount val="2"/>
                <c:pt idx="1">
                  <c:v>60</c:v>
                </c:pt>
              </c:numCache>
            </c:numRef>
          </c:val>
          <c:extLst>
            <c:ext xmlns:c16="http://schemas.microsoft.com/office/drawing/2014/chart" uri="{C3380CC4-5D6E-409C-BE32-E72D297353CC}">
              <c16:uniqueId val="{0000001E-D15D-45CB-AC57-5C8747FEC1E6}"/>
            </c:ext>
          </c:extLst>
        </c:ser>
        <c:ser>
          <c:idx val="19"/>
          <c:order val="16"/>
          <c:tx>
            <c:strRef>
              <c:f>Tariffs!$A$18</c:f>
              <c:strCache>
                <c:ptCount val="1"/>
                <c:pt idx="0">
                  <c:v>China Round 4</c:v>
                </c:pt>
              </c:strCache>
            </c:strRef>
          </c:tx>
          <c:spPr>
            <a:scene3d>
              <a:camera prst="orthographicFront"/>
              <a:lightRig rig="threePt" dir="t"/>
            </a:scene3d>
            <a:sp3d>
              <a:bevelT w="38100" h="38100"/>
            </a:sp3d>
          </c:spPr>
          <c:invertIfNegative val="0"/>
          <c:dLbls>
            <c:dLbl>
              <c:idx val="1"/>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F-D15D-45CB-AC57-5C8747FEC1E6}"/>
                </c:ext>
              </c:extLst>
            </c:dLbl>
            <c:spPr>
              <a:noFill/>
              <a:ln>
                <a:noFill/>
              </a:ln>
              <a:effectLst/>
            </c:spPr>
            <c:txPr>
              <a:bodyPr wrap="square" lIns="38100" tIns="19050" rIns="38100" bIns="19050" anchor="ctr">
                <a:spAutoFit/>
              </a:bodyPr>
              <a:lstStyle/>
              <a:p>
                <a:pPr>
                  <a:defRPr sz="1050"/>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val>
            <c:numRef>
              <c:f>Tariffs!$B$18:$C$18</c:f>
              <c:numCache>
                <c:formatCode>General</c:formatCode>
                <c:ptCount val="2"/>
                <c:pt idx="1">
                  <c:v>75</c:v>
                </c:pt>
              </c:numCache>
            </c:numRef>
          </c:val>
          <c:extLst>
            <c:ext xmlns:c16="http://schemas.microsoft.com/office/drawing/2014/chart" uri="{C3380CC4-5D6E-409C-BE32-E72D297353CC}">
              <c16:uniqueId val="{00000020-D15D-45CB-AC57-5C8747FEC1E6}"/>
            </c:ext>
          </c:extLst>
        </c:ser>
        <c:ser>
          <c:idx val="13"/>
          <c:order val="17"/>
          <c:tx>
            <c:strRef>
              <c:f>Tariffs!$A$19</c:f>
              <c:strCache>
                <c:ptCount val="1"/>
                <c:pt idx="0">
                  <c:v>Proposed India</c:v>
                </c:pt>
              </c:strCache>
            </c:strRef>
          </c:tx>
          <c:spPr>
            <a:solidFill>
              <a:schemeClr val="accent2">
                <a:lumMod val="80000"/>
                <a:lumOff val="20000"/>
              </a:schemeClr>
            </a:solidFill>
            <a:ln>
              <a:noFill/>
            </a:ln>
            <a:effectLst/>
          </c:spPr>
          <c:invertIfNegative val="0"/>
          <c:dLbls>
            <c:dLbl>
              <c:idx val="1"/>
              <c:layout>
                <c:manualLayout>
                  <c:x val="-0.1964561824697833"/>
                  <c:y val="-3.7332509501247467E-2"/>
                </c:manualLayout>
              </c:layout>
              <c:spPr>
                <a:noFill/>
                <a:ln w="25400">
                  <a:noFill/>
                </a:ln>
              </c:spPr>
              <c:txPr>
                <a:bodyPr/>
                <a:lstStyle/>
                <a:p>
                  <a:pPr>
                    <a:defRPr sz="1100" b="0" i="0" u="none" strike="noStrike" baseline="0">
                      <a:solidFill>
                        <a:srgbClr val="333333"/>
                      </a:solidFill>
                      <a:latin typeface="Calibri"/>
                      <a:ea typeface="Calibri"/>
                      <a:cs typeface="Calibri"/>
                    </a:defRPr>
                  </a:pPr>
                  <a:endParaRPr lang="en-US"/>
                </a:p>
              </c:txPr>
              <c:dLblPos val="ct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1-D15D-45CB-AC57-5C8747FEC1E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Tariffs!$B$1:$C$1</c:f>
              <c:strCache>
                <c:ptCount val="2"/>
                <c:pt idx="0">
                  <c:v>US Tariffs</c:v>
                </c:pt>
                <c:pt idx="1">
                  <c:v>Reciprocal Tariffs</c:v>
                </c:pt>
              </c:strCache>
            </c:strRef>
          </c:cat>
          <c:val>
            <c:numRef>
              <c:f>Tariffs!$B$19:$C$19</c:f>
              <c:numCache>
                <c:formatCode>General</c:formatCode>
                <c:ptCount val="2"/>
                <c:pt idx="1">
                  <c:v>1.4</c:v>
                </c:pt>
              </c:numCache>
            </c:numRef>
          </c:val>
          <c:extLst>
            <c:ext xmlns:c16="http://schemas.microsoft.com/office/drawing/2014/chart" uri="{C3380CC4-5D6E-409C-BE32-E72D297353CC}">
              <c16:uniqueId val="{00000022-D15D-45CB-AC57-5C8747FEC1E6}"/>
            </c:ext>
          </c:extLst>
        </c:ser>
        <c:ser>
          <c:idx val="14"/>
          <c:order val="18"/>
          <c:tx>
            <c:strRef>
              <c:f>Tariffs!$A$20</c:f>
              <c:strCache>
                <c:ptCount val="1"/>
                <c:pt idx="0">
                  <c:v>Proposed Japan</c:v>
                </c:pt>
              </c:strCache>
            </c:strRef>
          </c:tx>
          <c:spPr>
            <a:solidFill>
              <a:schemeClr val="accent3">
                <a:lumMod val="80000"/>
                <a:lumOff val="20000"/>
              </a:schemeClr>
            </a:solidFill>
            <a:ln>
              <a:noFill/>
            </a:ln>
            <a:effectLst/>
          </c:spPr>
          <c:invertIfNegative val="0"/>
          <c:dLbls>
            <c:dLbl>
              <c:idx val="1"/>
              <c:layout>
                <c:manualLayout>
                  <c:x val="-0.19334805667864841"/>
                  <c:y val="-7.6495701561341445E-2"/>
                </c:manualLayout>
              </c:layout>
              <c:spPr>
                <a:noFill/>
                <a:ln w="25400">
                  <a:noFill/>
                </a:ln>
              </c:spPr>
              <c:txPr>
                <a:bodyPr/>
                <a:lstStyle/>
                <a:p>
                  <a:pPr>
                    <a:defRPr sz="1100" b="0" i="0" u="none" strike="noStrike" baseline="0">
                      <a:solidFill>
                        <a:srgbClr val="333333"/>
                      </a:solidFill>
                      <a:latin typeface="Calibri"/>
                      <a:ea typeface="Calibri"/>
                      <a:cs typeface="Calibri"/>
                    </a:defRPr>
                  </a:pPr>
                  <a:endParaRPr lang="en-US"/>
                </a:p>
              </c:txPr>
              <c:dLblPos val="ct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3-D15D-45CB-AC57-5C8747FEC1E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Tariffs!$B$1:$C$1</c:f>
              <c:strCache>
                <c:ptCount val="2"/>
                <c:pt idx="0">
                  <c:v>US Tariffs</c:v>
                </c:pt>
                <c:pt idx="1">
                  <c:v>Reciprocal Tariffs</c:v>
                </c:pt>
              </c:strCache>
            </c:strRef>
          </c:cat>
          <c:val>
            <c:numRef>
              <c:f>Tariffs!$B$20:$C$20</c:f>
              <c:numCache>
                <c:formatCode>General</c:formatCode>
                <c:ptCount val="2"/>
                <c:pt idx="1">
                  <c:v>1.9</c:v>
                </c:pt>
              </c:numCache>
            </c:numRef>
          </c:val>
          <c:extLst>
            <c:ext xmlns:c16="http://schemas.microsoft.com/office/drawing/2014/chart" uri="{C3380CC4-5D6E-409C-BE32-E72D297353CC}">
              <c16:uniqueId val="{00000024-D15D-45CB-AC57-5C8747FEC1E6}"/>
            </c:ext>
          </c:extLst>
        </c:ser>
        <c:ser>
          <c:idx val="15"/>
          <c:order val="19"/>
          <c:tx>
            <c:strRef>
              <c:f>Tariffs!$A$21</c:f>
              <c:strCache>
                <c:ptCount val="1"/>
                <c:pt idx="0">
                  <c:v>Proposed Russia</c:v>
                </c:pt>
              </c:strCache>
            </c:strRef>
          </c:tx>
          <c:spPr>
            <a:solidFill>
              <a:schemeClr val="accent4">
                <a:lumMod val="80000"/>
                <a:lumOff val="20000"/>
              </a:schemeClr>
            </a:solidFill>
            <a:ln>
              <a:noFill/>
            </a:ln>
            <a:effectLst/>
          </c:spPr>
          <c:invertIfNegative val="0"/>
          <c:dLbls>
            <c:dLbl>
              <c:idx val="1"/>
              <c:layout>
                <c:manualLayout>
                  <c:x val="-0.18990211289797096"/>
                  <c:y val="-0.11543922168812769"/>
                </c:manualLayout>
              </c:layout>
              <c:spPr>
                <a:noFill/>
                <a:ln w="25400">
                  <a:noFill/>
                </a:ln>
              </c:spPr>
              <c:txPr>
                <a:bodyPr/>
                <a:lstStyle/>
                <a:p>
                  <a:pPr>
                    <a:defRPr sz="1100" b="0" i="0" u="none" strike="noStrike" baseline="0">
                      <a:solidFill>
                        <a:srgbClr val="333333"/>
                      </a:solidFill>
                      <a:latin typeface="Calibri"/>
                      <a:ea typeface="Calibri"/>
                      <a:cs typeface="Calibri"/>
                    </a:defRPr>
                  </a:pPr>
                  <a:endParaRPr lang="en-US"/>
                </a:p>
              </c:txPr>
              <c:dLblPos val="ct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5-D15D-45CB-AC57-5C8747FEC1E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Tariffs!$B$1:$C$1</c:f>
              <c:strCache>
                <c:ptCount val="2"/>
                <c:pt idx="0">
                  <c:v>US Tariffs</c:v>
                </c:pt>
                <c:pt idx="1">
                  <c:v>Reciprocal Tariffs</c:v>
                </c:pt>
              </c:strCache>
            </c:strRef>
          </c:cat>
          <c:val>
            <c:numRef>
              <c:f>Tariffs!$B$21:$C$21</c:f>
              <c:numCache>
                <c:formatCode>General</c:formatCode>
                <c:ptCount val="2"/>
                <c:pt idx="1">
                  <c:v>3.2</c:v>
                </c:pt>
              </c:numCache>
            </c:numRef>
          </c:val>
          <c:extLst>
            <c:ext xmlns:c16="http://schemas.microsoft.com/office/drawing/2014/chart" uri="{C3380CC4-5D6E-409C-BE32-E72D297353CC}">
              <c16:uniqueId val="{00000026-D15D-45CB-AC57-5C8747FEC1E6}"/>
            </c:ext>
          </c:extLst>
        </c:ser>
        <c:dLbls>
          <c:showLegendKey val="0"/>
          <c:showVal val="0"/>
          <c:showCatName val="0"/>
          <c:showSerName val="0"/>
          <c:showPercent val="0"/>
          <c:showBubbleSize val="0"/>
        </c:dLbls>
        <c:gapWidth val="55"/>
        <c:overlap val="100"/>
        <c:axId val="664031552"/>
        <c:axId val="1"/>
      </c:barChart>
      <c:catAx>
        <c:axId val="66403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1200" b="1" i="0" u="none" strike="noStrike" baseline="0">
                <a:solidFill>
                  <a:sysClr val="windowText" lastClr="000000"/>
                </a:solidFill>
                <a:latin typeface="Arial" panose="020B0604020202020204" pitchFamily="34" charset="0"/>
                <a:ea typeface="Calibri"/>
                <a:cs typeface="Arial" panose="020B0604020202020204" pitchFamily="34" charset="0"/>
              </a:defRPr>
            </a:pPr>
            <a:endParaRPr lang="en-US"/>
          </a:p>
        </c:txPr>
        <c:crossAx val="1"/>
        <c:crosses val="autoZero"/>
        <c:auto val="1"/>
        <c:lblAlgn val="ctr"/>
        <c:lblOffset val="100"/>
        <c:noMultiLvlLbl val="0"/>
      </c:catAx>
      <c:valAx>
        <c:axId val="1"/>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a:lstStyle/>
              <a:p>
                <a:pPr>
                  <a:defRPr sz="1200" b="1" i="0" u="none" strike="noStrike" baseline="0">
                    <a:solidFill>
                      <a:schemeClr val="bg1">
                        <a:lumMod val="65000"/>
                      </a:schemeClr>
                    </a:solidFill>
                    <a:latin typeface="Arial" panose="020B0604020202020204" pitchFamily="34" charset="0"/>
                    <a:ea typeface="Calibri"/>
                    <a:cs typeface="Arial" panose="020B0604020202020204" pitchFamily="34" charset="0"/>
                  </a:defRPr>
                </a:pPr>
                <a:r>
                  <a:rPr lang="en-US" sz="1200" b="1">
                    <a:solidFill>
                      <a:schemeClr val="bg1">
                        <a:lumMod val="65000"/>
                      </a:schemeClr>
                    </a:solidFill>
                    <a:latin typeface="Arial" panose="020B0604020202020204" pitchFamily="34" charset="0"/>
                    <a:cs typeface="Arial" panose="020B0604020202020204" pitchFamily="34" charset="0"/>
                  </a:rPr>
                  <a:t>$ Value</a:t>
                </a:r>
              </a:p>
            </c:rich>
          </c:tx>
          <c:overlay val="0"/>
          <c:spPr>
            <a:noFill/>
            <a:ln w="25400">
              <a:noFill/>
            </a:ln>
          </c:spPr>
        </c:title>
        <c:numFmt formatCode="General" sourceLinked="1"/>
        <c:majorTickMark val="none"/>
        <c:minorTickMark val="none"/>
        <c:tickLblPos val="nextTo"/>
        <c:spPr>
          <a:noFill/>
          <a:ln>
            <a:solidFill>
              <a:schemeClr val="bg1">
                <a:lumMod val="65000"/>
              </a:schemeClr>
            </a:solidFill>
          </a:ln>
          <a:effectLst/>
        </c:spPr>
        <c:txPr>
          <a:bodyPr rot="0" vert="horz"/>
          <a:lstStyle/>
          <a:p>
            <a:pPr>
              <a:defRPr sz="1200" b="1" i="0" u="none" strike="noStrike" baseline="0">
                <a:solidFill>
                  <a:schemeClr val="bg1">
                    <a:lumMod val="65000"/>
                  </a:schemeClr>
                </a:solidFill>
                <a:latin typeface="Arial" panose="020B0604020202020204" pitchFamily="34" charset="0"/>
                <a:ea typeface="Calibri"/>
                <a:cs typeface="Arial" panose="020B0604020202020204" pitchFamily="34" charset="0"/>
              </a:defRPr>
            </a:pPr>
            <a:endParaRPr lang="en-US"/>
          </a:p>
        </c:txPr>
        <c:crossAx val="664031552"/>
        <c:crosses val="autoZero"/>
        <c:crossBetween val="between"/>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7867119288660345E-2"/>
          <c:y val="5.5633266429931542E-2"/>
          <c:w val="0.91359325605900943"/>
          <c:h val="0.87197004786166432"/>
        </c:manualLayout>
      </c:layout>
      <c:lineChart>
        <c:grouping val="standard"/>
        <c:varyColors val="0"/>
        <c:ser>
          <c:idx val="4"/>
          <c:order val="0"/>
          <c:tx>
            <c:v>100</c:v>
          </c:tx>
          <c:spPr>
            <a:ln w="28575">
              <a:solidFill>
                <a:schemeClr val="tx1"/>
              </a:solidFill>
              <a:prstDash val="solid"/>
            </a:ln>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Years!$G$243:$G$542</c:f>
              <c:numCache>
                <c:formatCode>General</c:formatCode>
                <c:ptCount val="3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numCache>
            </c:numRef>
          </c:val>
          <c:smooth val="0"/>
          <c:extLst>
            <c:ext xmlns:c16="http://schemas.microsoft.com/office/drawing/2014/chart" uri="{C3380CC4-5D6E-409C-BE32-E72D297353CC}">
              <c16:uniqueId val="{00000000-90F3-475E-BB8E-343A0E837E6C}"/>
            </c:ext>
          </c:extLst>
        </c:ser>
        <c:ser>
          <c:idx val="2"/>
          <c:order val="1"/>
          <c:tx>
            <c:v>Consumer Price</c:v>
          </c:tx>
          <c:spPr>
            <a:ln w="57150">
              <a:solidFill>
                <a:srgbClr val="F79646"/>
              </a:solidFill>
              <a:prstDash val="solid"/>
            </a:ln>
            <a:effectLst>
              <a:outerShdw blurRad="50800" dist="50800" dir="5400000" algn="ctr" rotWithShape="0">
                <a:srgbClr val="000000">
                  <a:alpha val="90000"/>
                </a:srgbClr>
              </a:outerShdw>
            </a:effectLst>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CPIUA!$E$1047:$E$1346</c:f>
              <c:numCache>
                <c:formatCode>0.0</c:formatCode>
                <c:ptCount val="300"/>
                <c:pt idx="0">
                  <c:v>2.7388922702373861</c:v>
                </c:pt>
                <c:pt idx="1">
                  <c:v>3.2218844984802502</c:v>
                </c:pt>
                <c:pt idx="2">
                  <c:v>3.7575757575757649</c:v>
                </c:pt>
                <c:pt idx="3">
                  <c:v>3.068592057761748</c:v>
                </c:pt>
                <c:pt idx="4">
                  <c:v>3.1889290012033769</c:v>
                </c:pt>
                <c:pt idx="5">
                  <c:v>3.7304452466907492</c:v>
                </c:pt>
                <c:pt idx="6">
                  <c:v>3.6592681463707493</c:v>
                </c:pt>
                <c:pt idx="7">
                  <c:v>3.4111310592459745</c:v>
                </c:pt>
                <c:pt idx="8">
                  <c:v>3.4544371649791543</c:v>
                </c:pt>
                <c:pt idx="9">
                  <c:v>3.448275862068968</c:v>
                </c:pt>
                <c:pt idx="10">
                  <c:v>3.4462269756387229</c:v>
                </c:pt>
                <c:pt idx="11">
                  <c:v>3.3868092691621996</c:v>
                </c:pt>
                <c:pt idx="12">
                  <c:v>3.7322274881516506</c:v>
                </c:pt>
                <c:pt idx="13">
                  <c:v>3.5335689045936363</c:v>
                </c:pt>
                <c:pt idx="14">
                  <c:v>2.9205607476635578</c:v>
                </c:pt>
                <c:pt idx="15">
                  <c:v>3.2691185055458334</c:v>
                </c:pt>
                <c:pt idx="16">
                  <c:v>3.6151603498542357</c:v>
                </c:pt>
                <c:pt idx="17">
                  <c:v>3.2482598607888491</c:v>
                </c:pt>
                <c:pt idx="18">
                  <c:v>2.7199074074073906</c:v>
                </c:pt>
                <c:pt idx="19">
                  <c:v>2.7199074074073906</c:v>
                </c:pt>
                <c:pt idx="20">
                  <c:v>2.6482440990213121</c:v>
                </c:pt>
                <c:pt idx="21">
                  <c:v>2.1264367816092005</c:v>
                </c:pt>
                <c:pt idx="22">
                  <c:v>1.8954623779437156</c:v>
                </c:pt>
                <c:pt idx="23">
                  <c:v>1.551724137931032</c:v>
                </c:pt>
                <c:pt idx="24">
                  <c:v>1.142204454597362</c:v>
                </c:pt>
                <c:pt idx="25">
                  <c:v>1.1376564277588272</c:v>
                </c:pt>
                <c:pt idx="26">
                  <c:v>1.4755959137344092</c:v>
                </c:pt>
                <c:pt idx="27">
                  <c:v>1.6393442622950829</c:v>
                </c:pt>
                <c:pt idx="28">
                  <c:v>1.1817670230725952</c:v>
                </c:pt>
                <c:pt idx="29">
                  <c:v>1.067415730337089</c:v>
                </c:pt>
                <c:pt idx="30">
                  <c:v>1.4647887323943678</c:v>
                </c:pt>
                <c:pt idx="31">
                  <c:v>1.8028169014084483</c:v>
                </c:pt>
                <c:pt idx="32">
                  <c:v>1.5143017386427289</c:v>
                </c:pt>
                <c:pt idx="33">
                  <c:v>2.0258863252673223</c:v>
                </c:pt>
                <c:pt idx="34">
                  <c:v>2.1984216459977546</c:v>
                </c:pt>
                <c:pt idx="35">
                  <c:v>2.3769100169779307</c:v>
                </c:pt>
                <c:pt idx="36">
                  <c:v>2.5974025974025921</c:v>
                </c:pt>
                <c:pt idx="37">
                  <c:v>2.9808773903261994</c:v>
                </c:pt>
                <c:pt idx="38">
                  <c:v>3.0201342281878993</c:v>
                </c:pt>
                <c:pt idx="39">
                  <c:v>2.2246941045606263</c:v>
                </c:pt>
                <c:pt idx="40">
                  <c:v>2.0578420467185765</c:v>
                </c:pt>
                <c:pt idx="41">
                  <c:v>2.1122846025569686</c:v>
                </c:pt>
                <c:pt idx="42">
                  <c:v>2.1099389228206462</c:v>
                </c:pt>
                <c:pt idx="43">
                  <c:v>2.1582733812949755</c:v>
                </c:pt>
                <c:pt idx="44">
                  <c:v>2.3204419889502788</c:v>
                </c:pt>
                <c:pt idx="45">
                  <c:v>2.0408163265306172</c:v>
                </c:pt>
                <c:pt idx="46">
                  <c:v>1.7650303364588922</c:v>
                </c:pt>
                <c:pt idx="47">
                  <c:v>1.8794914317302585</c:v>
                </c:pt>
                <c:pt idx="48">
                  <c:v>1.9262520638414884</c:v>
                </c:pt>
                <c:pt idx="49">
                  <c:v>1.693063899508445</c:v>
                </c:pt>
                <c:pt idx="50">
                  <c:v>1.7372421281216077</c:v>
                </c:pt>
                <c:pt idx="51">
                  <c:v>2.2850924918389524</c:v>
                </c:pt>
                <c:pt idx="52">
                  <c:v>3.0517711171662114</c:v>
                </c:pt>
                <c:pt idx="53">
                  <c:v>3.2661948829613578</c:v>
                </c:pt>
                <c:pt idx="54">
                  <c:v>2.9907558455682448</c:v>
                </c:pt>
                <c:pt idx="55">
                  <c:v>2.6543878656554796</c:v>
                </c:pt>
                <c:pt idx="56">
                  <c:v>2.537796976241907</c:v>
                </c:pt>
                <c:pt idx="57">
                  <c:v>3.1891891891892072</c:v>
                </c:pt>
                <c:pt idx="58">
                  <c:v>3.5230352303523063</c:v>
                </c:pt>
                <c:pt idx="59">
                  <c:v>3.2555615843732966</c:v>
                </c:pt>
                <c:pt idx="60">
                  <c:v>2.9697624190064857</c:v>
                </c:pt>
                <c:pt idx="61">
                  <c:v>3.0075187969924997</c:v>
                </c:pt>
                <c:pt idx="62">
                  <c:v>3.1483457844183533</c:v>
                </c:pt>
                <c:pt idx="63">
                  <c:v>3.5106382978723474</c:v>
                </c:pt>
                <c:pt idx="64">
                  <c:v>2.8027498677948302</c:v>
                </c:pt>
                <c:pt idx="65">
                  <c:v>2.5303110173958885</c:v>
                </c:pt>
                <c:pt idx="66">
                  <c:v>3.1678986272439431</c:v>
                </c:pt>
                <c:pt idx="67">
                  <c:v>3.6411609498680804</c:v>
                </c:pt>
                <c:pt idx="68">
                  <c:v>4.6866771985255298</c:v>
                </c:pt>
                <c:pt idx="69">
                  <c:v>4.3478260869565162</c:v>
                </c:pt>
                <c:pt idx="70">
                  <c:v>3.4554973821989421</c:v>
                </c:pt>
                <c:pt idx="71">
                  <c:v>3.415659485023653</c:v>
                </c:pt>
                <c:pt idx="72">
                  <c:v>3.98531725222864</c:v>
                </c:pt>
                <c:pt idx="73">
                  <c:v>3.5974973931178056</c:v>
                </c:pt>
                <c:pt idx="74">
                  <c:v>3.3626487325400802</c:v>
                </c:pt>
                <c:pt idx="75">
                  <c:v>3.54573484069887</c:v>
                </c:pt>
                <c:pt idx="76">
                  <c:v>4.1666666666666714</c:v>
                </c:pt>
                <c:pt idx="77">
                  <c:v>4.3187660668380516</c:v>
                </c:pt>
                <c:pt idx="78">
                  <c:v>4.1453428863868993</c:v>
                </c:pt>
                <c:pt idx="79">
                  <c:v>3.8187372708757579</c:v>
                </c:pt>
                <c:pt idx="80">
                  <c:v>2.0623742454728387</c:v>
                </c:pt>
                <c:pt idx="81">
                  <c:v>1.3052208835341474</c:v>
                </c:pt>
                <c:pt idx="82">
                  <c:v>1.9736842105263293</c:v>
                </c:pt>
                <c:pt idx="83">
                  <c:v>2.5406504065040565</c:v>
                </c:pt>
                <c:pt idx="84">
                  <c:v>2.0756429652042385</c:v>
                </c:pt>
                <c:pt idx="85">
                  <c:v>2.4151987921489706</c:v>
                </c:pt>
                <c:pt idx="86">
                  <c:v>2.7787787787787721</c:v>
                </c:pt>
                <c:pt idx="87">
                  <c:v>2.5736972704714702</c:v>
                </c:pt>
                <c:pt idx="88">
                  <c:v>2.6908641975308569</c:v>
                </c:pt>
                <c:pt idx="89">
                  <c:v>2.6870379497289321</c:v>
                </c:pt>
                <c:pt idx="90">
                  <c:v>2.358230958230962</c:v>
                </c:pt>
                <c:pt idx="91">
                  <c:v>1.9700833742030284</c:v>
                </c:pt>
                <c:pt idx="92">
                  <c:v>2.7550517496303542</c:v>
                </c:pt>
                <c:pt idx="93">
                  <c:v>3.5361744301288383</c:v>
                </c:pt>
                <c:pt idx="94">
                  <c:v>4.3062034739454162</c:v>
                </c:pt>
                <c:pt idx="95">
                  <c:v>4.0812685827552002</c:v>
                </c:pt>
                <c:pt idx="96">
                  <c:v>4.28029404790135</c:v>
                </c:pt>
                <c:pt idx="97">
                  <c:v>4.026555413048726</c:v>
                </c:pt>
                <c:pt idx="98">
                  <c:v>3.9814562312516983</c:v>
                </c:pt>
                <c:pt idx="99">
                  <c:v>3.936889774827506</c:v>
                </c:pt>
                <c:pt idx="100">
                  <c:v>4.1755430418035218</c:v>
                </c:pt>
                <c:pt idx="101">
                  <c:v>5.021790047611745</c:v>
                </c:pt>
                <c:pt idx="102">
                  <c:v>5.6001229002539503</c:v>
                </c:pt>
                <c:pt idx="103">
                  <c:v>5.371855115262349</c:v>
                </c:pt>
                <c:pt idx="104">
                  <c:v>4.9369274305721973</c:v>
                </c:pt>
                <c:pt idx="105">
                  <c:v>3.6551862771375028</c:v>
                </c:pt>
                <c:pt idx="106">
                  <c:v>1.0695746918073894</c:v>
                </c:pt>
                <c:pt idx="107">
                  <c:v>9.141290064560792E-2</c:v>
                </c:pt>
                <c:pt idx="108">
                  <c:v>2.9846503695281967E-2</c:v>
                </c:pt>
                <c:pt idx="109">
                  <c:v>0.23619108803787014</c:v>
                </c:pt>
                <c:pt idx="110">
                  <c:v>-0.3835562549173801</c:v>
                </c:pt>
                <c:pt idx="111">
                  <c:v>-0.7368857152167152</c:v>
                </c:pt>
                <c:pt idx="112">
                  <c:v>-1.2814357989586114</c:v>
                </c:pt>
                <c:pt idx="113">
                  <c:v>-1.4267760436898698</c:v>
                </c:pt>
                <c:pt idx="114">
                  <c:v>-2.0971613536760572</c:v>
                </c:pt>
                <c:pt idx="115">
                  <c:v>-1.4843486119606126</c:v>
                </c:pt>
                <c:pt idx="116">
                  <c:v>-1.2862059666427399</c:v>
                </c:pt>
                <c:pt idx="117">
                  <c:v>-0.18284827748612997</c:v>
                </c:pt>
                <c:pt idx="118">
                  <c:v>1.8382958691302917</c:v>
                </c:pt>
                <c:pt idx="119">
                  <c:v>2.7213311262058255</c:v>
                </c:pt>
                <c:pt idx="120">
                  <c:v>2.6257086429576191</c:v>
                </c:pt>
                <c:pt idx="121">
                  <c:v>2.1433317781453667</c:v>
                </c:pt>
                <c:pt idx="122">
                  <c:v>2.3139594469439544</c:v>
                </c:pt>
                <c:pt idx="123">
                  <c:v>2.2364471956480827</c:v>
                </c:pt>
                <c:pt idx="124">
                  <c:v>2.0209860840939768</c:v>
                </c:pt>
                <c:pt idx="125">
                  <c:v>1.0533489728456544</c:v>
                </c:pt>
                <c:pt idx="126">
                  <c:v>1.2351927783014673</c:v>
                </c:pt>
                <c:pt idx="127">
                  <c:v>1.1481045618392045</c:v>
                </c:pt>
                <c:pt idx="128">
                  <c:v>1.1436826581592783</c:v>
                </c:pt>
                <c:pt idx="129">
                  <c:v>1.1721876055269576</c:v>
                </c:pt>
                <c:pt idx="130">
                  <c:v>1.143160911570277</c:v>
                </c:pt>
                <c:pt idx="131">
                  <c:v>1.4957235273143112</c:v>
                </c:pt>
                <c:pt idx="132">
                  <c:v>1.6318468574487781</c:v>
                </c:pt>
                <c:pt idx="133">
                  <c:v>2.1075846286581594</c:v>
                </c:pt>
                <c:pt idx="134">
                  <c:v>2.6816032642408487</c:v>
                </c:pt>
                <c:pt idx="135">
                  <c:v>3.1636308592764664</c:v>
                </c:pt>
                <c:pt idx="136">
                  <c:v>3.5686457846345547</c:v>
                </c:pt>
                <c:pt idx="137">
                  <c:v>3.5588282522423356</c:v>
                </c:pt>
                <c:pt idx="138">
                  <c:v>3.628715982221081</c:v>
                </c:pt>
                <c:pt idx="139">
                  <c:v>3.7712081791197818</c:v>
                </c:pt>
                <c:pt idx="140">
                  <c:v>3.8683568410402955</c:v>
                </c:pt>
                <c:pt idx="141">
                  <c:v>3.5251999213573981</c:v>
                </c:pt>
                <c:pt idx="142">
                  <c:v>3.3943775908008575</c:v>
                </c:pt>
                <c:pt idx="143">
                  <c:v>2.9624188448710953</c:v>
                </c:pt>
                <c:pt idx="144">
                  <c:v>2.9252167121508421</c:v>
                </c:pt>
                <c:pt idx="145">
                  <c:v>2.8710987804382029</c:v>
                </c:pt>
                <c:pt idx="146">
                  <c:v>2.6513981930217767</c:v>
                </c:pt>
                <c:pt idx="147">
                  <c:v>2.3027398112989346</c:v>
                </c:pt>
                <c:pt idx="148">
                  <c:v>1.7042537749375981</c:v>
                </c:pt>
                <c:pt idx="149">
                  <c:v>1.663993762238519</c:v>
                </c:pt>
                <c:pt idx="150">
                  <c:v>1.4084507042253449</c:v>
                </c:pt>
                <c:pt idx="151">
                  <c:v>1.6923789975501506</c:v>
                </c:pt>
                <c:pt idx="152">
                  <c:v>1.9912820806649876</c:v>
                </c:pt>
                <c:pt idx="153">
                  <c:v>2.1623435988711321</c:v>
                </c:pt>
                <c:pt idx="154">
                  <c:v>1.7641338460858407</c:v>
                </c:pt>
                <c:pt idx="155">
                  <c:v>1.741022368747565</c:v>
                </c:pt>
                <c:pt idx="156">
                  <c:v>1.594864668122554</c:v>
                </c:pt>
                <c:pt idx="157">
                  <c:v>1.9779235097490613</c:v>
                </c:pt>
                <c:pt idx="158">
                  <c:v>1.4738962125967703</c:v>
                </c:pt>
                <c:pt idx="159">
                  <c:v>1.0630853814894436</c:v>
                </c:pt>
                <c:pt idx="160">
                  <c:v>1.3619650588516947</c:v>
                </c:pt>
                <c:pt idx="161">
                  <c:v>1.7544165453768983</c:v>
                </c:pt>
                <c:pt idx="162">
                  <c:v>1.960681611844393</c:v>
                </c:pt>
                <c:pt idx="163">
                  <c:v>1.5183675595431936</c:v>
                </c:pt>
                <c:pt idx="164">
                  <c:v>1.1849252615521664</c:v>
                </c:pt>
                <c:pt idx="165">
                  <c:v>0.96361270464339555</c:v>
                </c:pt>
                <c:pt idx="166">
                  <c:v>1.2370722045339022</c:v>
                </c:pt>
                <c:pt idx="167">
                  <c:v>1.5017356196183869</c:v>
                </c:pt>
                <c:pt idx="168">
                  <c:v>1.5789473684210549</c:v>
                </c:pt>
                <c:pt idx="169">
                  <c:v>1.1263492501055339</c:v>
                </c:pt>
                <c:pt idx="170">
                  <c:v>1.5122028757630801</c:v>
                </c:pt>
                <c:pt idx="171">
                  <c:v>1.9528578985167542</c:v>
                </c:pt>
                <c:pt idx="172">
                  <c:v>2.1271115499366715</c:v>
                </c:pt>
                <c:pt idx="173">
                  <c:v>2.072341373167049</c:v>
                </c:pt>
                <c:pt idx="174">
                  <c:v>1.9923286357643093</c:v>
                </c:pt>
                <c:pt idx="175">
                  <c:v>1.6996113341628245</c:v>
                </c:pt>
                <c:pt idx="176">
                  <c:v>1.6579186757150239</c:v>
                </c:pt>
                <c:pt idx="177">
                  <c:v>1.6643402156320377</c:v>
                </c:pt>
                <c:pt idx="178">
                  <c:v>1.3223551823708988</c:v>
                </c:pt>
                <c:pt idx="179">
                  <c:v>0.75649326965574915</c:v>
                </c:pt>
                <c:pt idx="180">
                  <c:v>-8.9348313069649521E-2</c:v>
                </c:pt>
                <c:pt idx="181">
                  <c:v>-2.5129801815310771E-2</c:v>
                </c:pt>
                <c:pt idx="182">
                  <c:v>-7.3637390866437613E-2</c:v>
                </c:pt>
                <c:pt idx="183">
                  <c:v>-0.1995174461766851</c:v>
                </c:pt>
                <c:pt idx="184">
                  <c:v>-3.9932744850773361E-2</c:v>
                </c:pt>
                <c:pt idx="185">
                  <c:v>0.12377120368545036</c:v>
                </c:pt>
                <c:pt idx="186">
                  <c:v>0.16956977964322562</c:v>
                </c:pt>
                <c:pt idx="187">
                  <c:v>0.19507929300573323</c:v>
                </c:pt>
                <c:pt idx="188">
                  <c:v>-3.6129747805972556E-2</c:v>
                </c:pt>
                <c:pt idx="189">
                  <c:v>0.17057443573555986</c:v>
                </c:pt>
                <c:pt idx="190">
                  <c:v>0.50179757866789032</c:v>
                </c:pt>
                <c:pt idx="191">
                  <c:v>0.72951978604159251</c:v>
                </c:pt>
                <c:pt idx="192">
                  <c:v>1.3730868138309944</c:v>
                </c:pt>
                <c:pt idx="193">
                  <c:v>1.0177997801654755</c:v>
                </c:pt>
                <c:pt idx="194">
                  <c:v>0.85253622114274208</c:v>
                </c:pt>
                <c:pt idx="195">
                  <c:v>1.1251104188944225</c:v>
                </c:pt>
                <c:pt idx="196">
                  <c:v>1.0193225541935647</c:v>
                </c:pt>
                <c:pt idx="197">
                  <c:v>0.99732649452309374</c:v>
                </c:pt>
                <c:pt idx="198">
                  <c:v>0.82713887049870038</c:v>
                </c:pt>
                <c:pt idx="199">
                  <c:v>1.0628745027610336</c:v>
                </c:pt>
                <c:pt idx="200">
                  <c:v>1.4637836474815629</c:v>
                </c:pt>
                <c:pt idx="201">
                  <c:v>1.6359875209176096</c:v>
                </c:pt>
                <c:pt idx="202">
                  <c:v>1.6925371625037968</c:v>
                </c:pt>
                <c:pt idx="203">
                  <c:v>2.0746221329669225</c:v>
                </c:pt>
                <c:pt idx="204">
                  <c:v>2.5000422090529923</c:v>
                </c:pt>
                <c:pt idx="205">
                  <c:v>2.7379581714893249</c:v>
                </c:pt>
                <c:pt idx="206">
                  <c:v>2.3806124334402767</c:v>
                </c:pt>
                <c:pt idx="207">
                  <c:v>2.1996898784173027</c:v>
                </c:pt>
                <c:pt idx="208">
                  <c:v>1.8748777208413685</c:v>
                </c:pt>
                <c:pt idx="209">
                  <c:v>1.6334879552564701</c:v>
                </c:pt>
                <c:pt idx="210">
                  <c:v>1.7279784563724974</c:v>
                </c:pt>
                <c:pt idx="211">
                  <c:v>1.9389742120581701</c:v>
                </c:pt>
                <c:pt idx="212">
                  <c:v>2.232963865003228</c:v>
                </c:pt>
                <c:pt idx="213">
                  <c:v>2.041128701976163</c:v>
                </c:pt>
                <c:pt idx="214">
                  <c:v>2.2025829386831788</c:v>
                </c:pt>
                <c:pt idx="215">
                  <c:v>2.1090824745684245</c:v>
                </c:pt>
                <c:pt idx="216">
                  <c:v>2.0705076202751656</c:v>
                </c:pt>
                <c:pt idx="217">
                  <c:v>2.2117954212386621</c:v>
                </c:pt>
                <c:pt idx="218">
                  <c:v>2.3597114039729092</c:v>
                </c:pt>
                <c:pt idx="219">
                  <c:v>2.4627439433348144</c:v>
                </c:pt>
                <c:pt idx="220">
                  <c:v>2.801011714807558</c:v>
                </c:pt>
                <c:pt idx="221">
                  <c:v>2.8715478353166901</c:v>
                </c:pt>
                <c:pt idx="222">
                  <c:v>2.9495150866471107</c:v>
                </c:pt>
                <c:pt idx="223">
                  <c:v>2.6991801041874339</c:v>
                </c:pt>
                <c:pt idx="224">
                  <c:v>2.2769721941990042</c:v>
                </c:pt>
                <c:pt idx="225">
                  <c:v>2.5224699286070233</c:v>
                </c:pt>
                <c:pt idx="226">
                  <c:v>2.176601032152405</c:v>
                </c:pt>
                <c:pt idx="227">
                  <c:v>1.9101588486313688</c:v>
                </c:pt>
                <c:pt idx="228">
                  <c:v>1.5512351381991323</c:v>
                </c:pt>
                <c:pt idx="229">
                  <c:v>1.5201352659333054</c:v>
                </c:pt>
                <c:pt idx="230">
                  <c:v>1.862522740569176</c:v>
                </c:pt>
                <c:pt idx="231">
                  <c:v>1.9964397755302628</c:v>
                </c:pt>
                <c:pt idx="232">
                  <c:v>1.7902284687664007</c:v>
                </c:pt>
                <c:pt idx="233">
                  <c:v>1.6484846560762492</c:v>
                </c:pt>
                <c:pt idx="234">
                  <c:v>1.8114648063935164</c:v>
                </c:pt>
                <c:pt idx="235">
                  <c:v>1.7497798894291492</c:v>
                </c:pt>
                <c:pt idx="236">
                  <c:v>1.711304513169523</c:v>
                </c:pt>
                <c:pt idx="237">
                  <c:v>1.7640429444213908</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1-90F3-475E-BB8E-343A0E837E6C}"/>
            </c:ext>
          </c:extLst>
        </c:ser>
        <c:ser>
          <c:idx val="0"/>
          <c:order val="3"/>
          <c:tx>
            <c:strRef>
              <c:f>CPIUA!$S$2</c:f>
              <c:strCache>
                <c:ptCount val="1"/>
                <c:pt idx="0">
                  <c:v>1.8%</c:v>
                </c:pt>
              </c:strCache>
            </c:strRef>
          </c:tx>
          <c:marker>
            <c:symbol val="none"/>
          </c:marker>
          <c:dLbls>
            <c:dLbl>
              <c:idx val="219"/>
              <c:layout>
                <c:manualLayout>
                  <c:x val="4.2372881355933235E-3"/>
                  <c:y val="-2.941176470588235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90F3-475E-BB8E-343A0E837E6C}"/>
                </c:ext>
              </c:extLst>
            </c:dLbl>
            <c:dLbl>
              <c:idx val="226"/>
              <c:layout>
                <c:manualLayout>
                  <c:x val="0"/>
                  <c:y val="-6.0983364485550603E-17"/>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50A1-49AD-BD32-AC77AA5E7EF8}"/>
                </c:ext>
              </c:extLst>
            </c:dLbl>
            <c:dLbl>
              <c:idx val="227"/>
              <c:layout>
                <c:manualLayout>
                  <c:x val="2.8725314183122826E-3"/>
                  <c:y val="-2.993763385828524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FA53-4693-B361-76751D054931}"/>
                </c:ext>
              </c:extLst>
            </c:dLbl>
            <c:dLbl>
              <c:idx val="228"/>
              <c:layout>
                <c:manualLayout>
                  <c:x val="0"/>
                  <c:y val="-4.324324890641208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DD10-43BB-9C8E-6EA8F4D042B2}"/>
                </c:ext>
              </c:extLst>
            </c:dLbl>
            <c:dLbl>
              <c:idx val="229"/>
              <c:layout>
                <c:manualLayout>
                  <c:x val="-1.436265709156194E-3"/>
                  <c:y val="-4.32432489064120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0247-4EA1-AFC7-44C414F063FD}"/>
                </c:ext>
              </c:extLst>
            </c:dLbl>
            <c:dLbl>
              <c:idx val="230"/>
              <c:layout>
                <c:manualLayout>
                  <c:x val="-4.3087971274684764E-3"/>
                  <c:y val="-4.32432489064120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D4D5-457D-B62E-F8E5CD05C0BB}"/>
                </c:ext>
              </c:extLst>
            </c:dLbl>
            <c:dLbl>
              <c:idx val="232"/>
              <c:layout>
                <c:manualLayout>
                  <c:x val="0"/>
                  <c:y val="-3.659044138234863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FDF2-4120-B028-133B41DD7C31}"/>
                </c:ext>
              </c:extLst>
            </c:dLbl>
            <c:dLbl>
              <c:idx val="233"/>
              <c:layout>
                <c:manualLayout>
                  <c:x val="8.6175942549371626E-3"/>
                  <c:y val="-3.991684514438032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41AE-432E-939F-B75194925EC2}"/>
                </c:ext>
              </c:extLst>
            </c:dLbl>
            <c:dLbl>
              <c:idx val="234"/>
              <c:layout>
                <c:manualLayout>
                  <c:x val="1.1490125673249446E-2"/>
                  <c:y val="-6.6528075240634491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28E8-4156-8A31-818A83216563}"/>
                </c:ext>
              </c:extLst>
            </c:dLbl>
            <c:dLbl>
              <c:idx val="235"/>
              <c:layout>
                <c:manualLayout>
                  <c:x val="-1.0532493528214745E-16"/>
                  <c:y val="-4.989605643047541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4C82-4418-A49D-E60F8E884868}"/>
                </c:ext>
              </c:extLst>
            </c:dLbl>
            <c:dLbl>
              <c:idx val="242"/>
              <c:layout>
                <c:manualLayout>
                  <c:x val="5.6689342403628117E-3"/>
                  <c:y val="-3.2679738562091504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90F3-475E-BB8E-343A0E837E6C}"/>
                </c:ext>
              </c:extLst>
            </c:dLbl>
            <c:dLbl>
              <c:idx val="252"/>
              <c:layout>
                <c:manualLayout>
                  <c:x val="-1.4172335600907029E-3"/>
                  <c:y val="4.901960784313719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90F3-475E-BB8E-343A0E837E6C}"/>
                </c:ext>
              </c:extLst>
            </c:dLbl>
            <c:spPr>
              <a:noFill/>
              <a:ln>
                <a:noFill/>
              </a:ln>
              <a:effectLst/>
            </c:spPr>
            <c:txPr>
              <a:bodyPr/>
              <a:lstStyle/>
              <a:p>
                <a:pPr>
                  <a:defRPr sz="2000">
                    <a:solidFill>
                      <a:schemeClr val="accent6"/>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CPIUA!$S$1047:$S$1346</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1.7640429444213908</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4-90F3-475E-BB8E-343A0E837E6C}"/>
            </c:ext>
          </c:extLst>
        </c:ser>
        <c:dLbls>
          <c:showLegendKey val="0"/>
          <c:showVal val="0"/>
          <c:showCatName val="0"/>
          <c:showSerName val="0"/>
          <c:showPercent val="0"/>
          <c:showBubbleSize val="0"/>
        </c:dLbls>
        <c:marker val="1"/>
        <c:smooth val="0"/>
        <c:axId val="-2100660736"/>
        <c:axId val="-2100711488"/>
      </c:lineChart>
      <c:lineChart>
        <c:grouping val="standard"/>
        <c:varyColors val="0"/>
        <c:ser>
          <c:idx val="1"/>
          <c:order val="2"/>
          <c:tx>
            <c:v>Producer Price</c:v>
          </c:tx>
          <c:spPr>
            <a:ln w="57150">
              <a:solidFill>
                <a:srgbClr val="00B0F0"/>
              </a:solidFill>
            </a:ln>
            <a:effectLst>
              <a:outerShdw blurRad="50800" dist="50800" dir="5400000" algn="ctr" rotWithShape="0">
                <a:srgbClr val="000000">
                  <a:alpha val="99000"/>
                </a:srgbClr>
              </a:outerShdw>
            </a:effectLst>
          </c:spPr>
          <c:marker>
            <c:symbol val="none"/>
          </c:marker>
          <c:val>
            <c:numRef>
              <c:f>PPI!$F$639:$F$938</c:f>
              <c:numCache>
                <c:formatCode>0.0</c:formatCode>
                <c:ptCount val="300"/>
                <c:pt idx="0">
                  <c:v>2.5114155251141312</c:v>
                </c:pt>
                <c:pt idx="1">
                  <c:v>3.9755351681957052</c:v>
                </c:pt>
                <c:pt idx="2">
                  <c:v>4.3478260869565446</c:v>
                </c:pt>
                <c:pt idx="3">
                  <c:v>3.6391205458680815</c:v>
                </c:pt>
                <c:pt idx="4">
                  <c:v>3.7009063444108676</c:v>
                </c:pt>
                <c:pt idx="5">
                  <c:v>4.4461190655614331</c:v>
                </c:pt>
                <c:pt idx="6">
                  <c:v>4.2889390519187174</c:v>
                </c:pt>
                <c:pt idx="7">
                  <c:v>3.3657442034405278</c:v>
                </c:pt>
                <c:pt idx="8">
                  <c:v>3.4892353377876901</c:v>
                </c:pt>
                <c:pt idx="9">
                  <c:v>3.7009622501850572</c:v>
                </c:pt>
                <c:pt idx="10">
                  <c:v>3.7805782060785731</c:v>
                </c:pt>
                <c:pt idx="11">
                  <c:v>3.5581912527798352</c:v>
                </c:pt>
                <c:pt idx="12">
                  <c:v>4.8255382331106205</c:v>
                </c:pt>
                <c:pt idx="13">
                  <c:v>3.9705882352941302</c:v>
                </c:pt>
                <c:pt idx="14">
                  <c:v>2.9970760233918128</c:v>
                </c:pt>
                <c:pt idx="15">
                  <c:v>3.7307973664959917</c:v>
                </c:pt>
                <c:pt idx="16">
                  <c:v>3.9329934450109079</c:v>
                </c:pt>
                <c:pt idx="17">
                  <c:v>2.5974025974025921</c:v>
                </c:pt>
                <c:pt idx="18">
                  <c:v>1.3708513708513834</c:v>
                </c:pt>
                <c:pt idx="19">
                  <c:v>1.9536903039073934</c:v>
                </c:pt>
                <c:pt idx="20">
                  <c:v>1.5781922525107461</c:v>
                </c:pt>
                <c:pt idx="21">
                  <c:v>-0.28551034975018297</c:v>
                </c:pt>
                <c:pt idx="22">
                  <c:v>-1.214285714285694</c:v>
                </c:pt>
                <c:pt idx="23">
                  <c:v>-1.6463851109520249</c:v>
                </c:pt>
                <c:pt idx="24">
                  <c:v>-2.6912181303115972</c:v>
                </c:pt>
                <c:pt idx="25">
                  <c:v>-2.6166902404526269</c:v>
                </c:pt>
                <c:pt idx="26">
                  <c:v>-1.5613910574875973</c:v>
                </c:pt>
                <c:pt idx="27">
                  <c:v>-2.1156558533145216</c:v>
                </c:pt>
                <c:pt idx="28">
                  <c:v>-2.8731604765241769</c:v>
                </c:pt>
                <c:pt idx="29">
                  <c:v>-2.2503516174402165</c:v>
                </c:pt>
                <c:pt idx="30">
                  <c:v>-1.209964412811388</c:v>
                </c:pt>
                <c:pt idx="31">
                  <c:v>-1.4904187366926891</c:v>
                </c:pt>
                <c:pt idx="32">
                  <c:v>-1.7655367231638479</c:v>
                </c:pt>
                <c:pt idx="33">
                  <c:v>0.71581961345741263</c:v>
                </c:pt>
                <c:pt idx="34">
                  <c:v>1.0122921185827778</c:v>
                </c:pt>
                <c:pt idx="35">
                  <c:v>1.1644832605531121</c:v>
                </c:pt>
                <c:pt idx="36">
                  <c:v>2.4745269286754024</c:v>
                </c:pt>
                <c:pt idx="37">
                  <c:v>3.340595497458267</c:v>
                </c:pt>
                <c:pt idx="38">
                  <c:v>3.9653929343907777</c:v>
                </c:pt>
                <c:pt idx="39">
                  <c:v>2.3775216138328403</c:v>
                </c:pt>
                <c:pt idx="40">
                  <c:v>2.4531024531024599</c:v>
                </c:pt>
                <c:pt idx="41">
                  <c:v>2.8776978417266292</c:v>
                </c:pt>
                <c:pt idx="42">
                  <c:v>3.0259365994236305</c:v>
                </c:pt>
                <c:pt idx="43">
                  <c:v>3.5302593659942261</c:v>
                </c:pt>
                <c:pt idx="44">
                  <c:v>3.5226455787203577</c:v>
                </c:pt>
                <c:pt idx="45">
                  <c:v>3.4115138592750753</c:v>
                </c:pt>
                <c:pt idx="46">
                  <c:v>3.4359341445955778</c:v>
                </c:pt>
                <c:pt idx="47">
                  <c:v>3.9568345323741028</c:v>
                </c:pt>
                <c:pt idx="48">
                  <c:v>3.2670454545454533</c:v>
                </c:pt>
                <c:pt idx="49">
                  <c:v>2.1082220660576354</c:v>
                </c:pt>
                <c:pt idx="50">
                  <c:v>1.4563106796116756</c:v>
                </c:pt>
                <c:pt idx="51">
                  <c:v>3.6593947923997376</c:v>
                </c:pt>
                <c:pt idx="52">
                  <c:v>4.8591549295774712</c:v>
                </c:pt>
                <c:pt idx="53">
                  <c:v>3.9860139860139725</c:v>
                </c:pt>
                <c:pt idx="54">
                  <c:v>3.8461538461538538</c:v>
                </c:pt>
                <c:pt idx="55">
                  <c:v>3.3402922755741287</c:v>
                </c:pt>
                <c:pt idx="56">
                  <c:v>3.2638888888888857</c:v>
                </c:pt>
                <c:pt idx="57">
                  <c:v>4.4673539518900469</c:v>
                </c:pt>
                <c:pt idx="58">
                  <c:v>4.9826989619377002</c:v>
                </c:pt>
                <c:pt idx="59">
                  <c:v>4.2214532871972352</c:v>
                </c:pt>
                <c:pt idx="60">
                  <c:v>4.1265474552957215</c:v>
                </c:pt>
                <c:pt idx="61">
                  <c:v>4.6799724707501582</c:v>
                </c:pt>
                <c:pt idx="62">
                  <c:v>4.9897470950102303</c:v>
                </c:pt>
                <c:pt idx="63">
                  <c:v>4.8200950441276404</c:v>
                </c:pt>
                <c:pt idx="64">
                  <c:v>3.6265950302216226</c:v>
                </c:pt>
                <c:pt idx="65">
                  <c:v>3.6987222595830502</c:v>
                </c:pt>
                <c:pt idx="66">
                  <c:v>4.7138047138047199</c:v>
                </c:pt>
                <c:pt idx="67">
                  <c:v>5.2525252525252597</c:v>
                </c:pt>
                <c:pt idx="68">
                  <c:v>6.8594485541358523</c:v>
                </c:pt>
                <c:pt idx="69">
                  <c:v>5.8552631578947256</c:v>
                </c:pt>
                <c:pt idx="70">
                  <c:v>4.3506921555702291</c:v>
                </c:pt>
                <c:pt idx="71">
                  <c:v>5.3784860557768894</c:v>
                </c:pt>
                <c:pt idx="72">
                  <c:v>5.6142668428005322</c:v>
                </c:pt>
                <c:pt idx="73">
                  <c:v>3.8790269559500388</c:v>
                </c:pt>
                <c:pt idx="74">
                  <c:v>3.5807291666666714</c:v>
                </c:pt>
                <c:pt idx="75">
                  <c:v>4.0803108808290034</c:v>
                </c:pt>
                <c:pt idx="76">
                  <c:v>4.4718081659105451</c:v>
                </c:pt>
                <c:pt idx="77">
                  <c:v>4.9286640726329551</c:v>
                </c:pt>
                <c:pt idx="78">
                  <c:v>3.9871382636655852</c:v>
                </c:pt>
                <c:pt idx="79">
                  <c:v>3.8387715930902004</c:v>
                </c:pt>
                <c:pt idx="80">
                  <c:v>0.88105726872247203</c:v>
                </c:pt>
                <c:pt idx="81">
                  <c:v>-1.2430080795525242</c:v>
                </c:pt>
                <c:pt idx="82">
                  <c:v>0.94756790903348076</c:v>
                </c:pt>
                <c:pt idx="83">
                  <c:v>1.1342155009451886</c:v>
                </c:pt>
                <c:pt idx="84">
                  <c:v>0.12507817385865394</c:v>
                </c:pt>
                <c:pt idx="85">
                  <c:v>2.4050632911392569</c:v>
                </c:pt>
                <c:pt idx="86">
                  <c:v>3.1426775612822127</c:v>
                </c:pt>
                <c:pt idx="87">
                  <c:v>3.235843186061004</c:v>
                </c:pt>
                <c:pt idx="88">
                  <c:v>3.9081885856079452</c:v>
                </c:pt>
                <c:pt idx="89">
                  <c:v>3.3374536464771296</c:v>
                </c:pt>
                <c:pt idx="90">
                  <c:v>4.2053184910327843</c:v>
                </c:pt>
                <c:pt idx="91">
                  <c:v>2.341343191620453</c:v>
                </c:pt>
                <c:pt idx="92">
                  <c:v>4.4291952588895782</c:v>
                </c:pt>
                <c:pt idx="93">
                  <c:v>6.1044682190056534</c:v>
                </c:pt>
                <c:pt idx="94">
                  <c:v>7.2590738423028682</c:v>
                </c:pt>
                <c:pt idx="95">
                  <c:v>6.1682242990654288</c:v>
                </c:pt>
                <c:pt idx="96">
                  <c:v>7.4328544659587834</c:v>
                </c:pt>
                <c:pt idx="97">
                  <c:v>6.4894932014833131</c:v>
                </c:pt>
                <c:pt idx="98">
                  <c:v>6.7032297379646621</c:v>
                </c:pt>
                <c:pt idx="99">
                  <c:v>6.3893911995177746</c:v>
                </c:pt>
                <c:pt idx="100">
                  <c:v>7.3432835820895548</c:v>
                </c:pt>
                <c:pt idx="101">
                  <c:v>9.0909090909091077</c:v>
                </c:pt>
                <c:pt idx="102">
                  <c:v>9.8516320474777501</c:v>
                </c:pt>
                <c:pt idx="103">
                  <c:v>9.6929560505719508</c:v>
                </c:pt>
                <c:pt idx="104">
                  <c:v>8.841099163679786</c:v>
                </c:pt>
                <c:pt idx="105">
                  <c:v>5.2194543297746208</c:v>
                </c:pt>
                <c:pt idx="106">
                  <c:v>0.35005834305717087</c:v>
                </c:pt>
                <c:pt idx="107">
                  <c:v>-0.9389671361502252</c:v>
                </c:pt>
                <c:pt idx="108">
                  <c:v>-0.93023255813953654</c:v>
                </c:pt>
                <c:pt idx="109">
                  <c:v>-1.3929193267556599</c:v>
                </c:pt>
                <c:pt idx="110">
                  <c:v>-3.4266133637921143</c:v>
                </c:pt>
                <c:pt idx="111">
                  <c:v>-3.5127478753541084</c:v>
                </c:pt>
                <c:pt idx="112">
                  <c:v>-4.8387096774193594</c:v>
                </c:pt>
                <c:pt idx="113">
                  <c:v>-4.4407894736842053</c:v>
                </c:pt>
                <c:pt idx="114">
                  <c:v>-6.8611561318206356</c:v>
                </c:pt>
                <c:pt idx="115">
                  <c:v>-4.3907793633369891</c:v>
                </c:pt>
                <c:pt idx="116">
                  <c:v>-4.9396267837541075</c:v>
                </c:pt>
                <c:pt idx="117">
                  <c:v>-2.0293122886133119</c:v>
                </c:pt>
                <c:pt idx="118">
                  <c:v>2.1511627906976685</c:v>
                </c:pt>
                <c:pt idx="119">
                  <c:v>4.2654028436018905</c:v>
                </c:pt>
                <c:pt idx="120">
                  <c:v>4.4600938967136017</c:v>
                </c:pt>
                <c:pt idx="121">
                  <c:v>4.1200706297822336</c:v>
                </c:pt>
                <c:pt idx="122">
                  <c:v>5.9136605558840927</c:v>
                </c:pt>
                <c:pt idx="123">
                  <c:v>5.4022313564298372</c:v>
                </c:pt>
                <c:pt idx="124">
                  <c:v>5.1431911163062551</c:v>
                </c:pt>
                <c:pt idx="125">
                  <c:v>2.6965002868617205</c:v>
                </c:pt>
                <c:pt idx="126">
                  <c:v>4.1183294663573093</c:v>
                </c:pt>
                <c:pt idx="127">
                  <c:v>3.3295063145809536</c:v>
                </c:pt>
                <c:pt idx="128">
                  <c:v>3.9260969976905358</c:v>
                </c:pt>
                <c:pt idx="129">
                  <c:v>4.2577675489067701</c:v>
                </c:pt>
                <c:pt idx="130">
                  <c:v>3.3579965850882161</c:v>
                </c:pt>
                <c:pt idx="131">
                  <c:v>3.7499999999999858</c:v>
                </c:pt>
                <c:pt idx="132">
                  <c:v>3.6516853932584183</c:v>
                </c:pt>
                <c:pt idx="133">
                  <c:v>5.5398530243075044</c:v>
                </c:pt>
                <c:pt idx="134">
                  <c:v>5.6951423785594812</c:v>
                </c:pt>
                <c:pt idx="135">
                  <c:v>6.7409470752089078</c:v>
                </c:pt>
                <c:pt idx="136">
                  <c:v>7.1150639244024489</c:v>
                </c:pt>
                <c:pt idx="137">
                  <c:v>7.039106145251381</c:v>
                </c:pt>
                <c:pt idx="138">
                  <c:v>7.1866295264624114</c:v>
                </c:pt>
                <c:pt idx="139">
                  <c:v>6.5555555555555571</c:v>
                </c:pt>
                <c:pt idx="140">
                  <c:v>7.1111111111111143</c:v>
                </c:pt>
                <c:pt idx="141">
                  <c:v>5.9050772626931547</c:v>
                </c:pt>
                <c:pt idx="142">
                  <c:v>5.6718061674008879</c:v>
                </c:pt>
                <c:pt idx="143">
                  <c:v>4.7097480832420473</c:v>
                </c:pt>
                <c:pt idx="144">
                  <c:v>4.1192411924119199</c:v>
                </c:pt>
                <c:pt idx="145">
                  <c:v>3.3743974290305374</c:v>
                </c:pt>
                <c:pt idx="146">
                  <c:v>2.7469624933967225</c:v>
                </c:pt>
                <c:pt idx="147">
                  <c:v>1.7745302713987599</c:v>
                </c:pt>
                <c:pt idx="148">
                  <c:v>0.5708354955890087</c:v>
                </c:pt>
                <c:pt idx="149">
                  <c:v>0.6784968684760031</c:v>
                </c:pt>
                <c:pt idx="150">
                  <c:v>0.46777546777548196</c:v>
                </c:pt>
                <c:pt idx="151">
                  <c:v>1.9290928050052116</c:v>
                </c:pt>
                <c:pt idx="152">
                  <c:v>2.1265560165975046</c:v>
                </c:pt>
                <c:pt idx="153">
                  <c:v>2.3449713392391942</c:v>
                </c:pt>
                <c:pt idx="154">
                  <c:v>1.3548723293381926</c:v>
                </c:pt>
                <c:pt idx="155">
                  <c:v>1.3598326359832669</c:v>
                </c:pt>
                <c:pt idx="156">
                  <c:v>1.4575741801145341</c:v>
                </c:pt>
                <c:pt idx="157">
                  <c:v>1.7616580310880749</c:v>
                </c:pt>
                <c:pt idx="158">
                  <c:v>1.1311053984575778</c:v>
                </c:pt>
                <c:pt idx="159">
                  <c:v>0.512820512820511</c:v>
                </c:pt>
                <c:pt idx="160">
                  <c:v>1.5995872033023772</c:v>
                </c:pt>
                <c:pt idx="161">
                  <c:v>2.2809745982374352</c:v>
                </c:pt>
                <c:pt idx="162">
                  <c:v>2.0693222969477461</c:v>
                </c:pt>
                <c:pt idx="163">
                  <c:v>1.2276214833759695</c:v>
                </c:pt>
                <c:pt idx="164">
                  <c:v>0.20314880650076361</c:v>
                </c:pt>
                <c:pt idx="165">
                  <c:v>0.25458248472504863</c:v>
                </c:pt>
                <c:pt idx="166">
                  <c:v>0.82262210796915269</c:v>
                </c:pt>
                <c:pt idx="167">
                  <c:v>1.3931888544891535</c:v>
                </c:pt>
                <c:pt idx="168">
                  <c:v>1.6418676244227726</c:v>
                </c:pt>
                <c:pt idx="169">
                  <c:v>1.2729124236252574</c:v>
                </c:pt>
                <c:pt idx="170">
                  <c:v>1.830198271479432</c:v>
                </c:pt>
                <c:pt idx="171">
                  <c:v>3.1122448979591866</c:v>
                </c:pt>
                <c:pt idx="172">
                  <c:v>2.4885728796343329</c:v>
                </c:pt>
                <c:pt idx="173">
                  <c:v>2.8383172833248835</c:v>
                </c:pt>
                <c:pt idx="174">
                  <c:v>2.8890015205271169</c:v>
                </c:pt>
                <c:pt idx="175">
                  <c:v>2.3244062657907989</c:v>
                </c:pt>
                <c:pt idx="176">
                  <c:v>2.2301064368981116</c:v>
                </c:pt>
                <c:pt idx="177">
                  <c:v>1.7775520568816603</c:v>
                </c:pt>
                <c:pt idx="178">
                  <c:v>1.0708822029576766</c:v>
                </c:pt>
                <c:pt idx="179">
                  <c:v>-0.5597964376590312</c:v>
                </c:pt>
                <c:pt idx="180">
                  <c:v>-2.9782937910146359</c:v>
                </c:pt>
                <c:pt idx="181">
                  <c:v>-3.1674208144796552</c:v>
                </c:pt>
                <c:pt idx="182">
                  <c:v>-3.3449825262106998</c:v>
                </c:pt>
                <c:pt idx="183">
                  <c:v>-4.4532409698169175</c:v>
                </c:pt>
                <c:pt idx="184">
                  <c:v>-2.8741328047571955</c:v>
                </c:pt>
                <c:pt idx="185">
                  <c:v>-2.5628388368654527</c:v>
                </c:pt>
                <c:pt idx="186">
                  <c:v>-2.7586206896551602</c:v>
                </c:pt>
                <c:pt idx="187">
                  <c:v>-3.0617283950617207</c:v>
                </c:pt>
                <c:pt idx="188">
                  <c:v>-4.1150223103619226</c:v>
                </c:pt>
                <c:pt idx="189">
                  <c:v>-3.9920159680638676</c:v>
                </c:pt>
                <c:pt idx="190">
                  <c:v>-3.3299697275479332</c:v>
                </c:pt>
                <c:pt idx="191">
                  <c:v>-2.7123848515864921</c:v>
                </c:pt>
                <c:pt idx="192">
                  <c:v>-1.1966701352757525</c:v>
                </c:pt>
                <c:pt idx="193">
                  <c:v>-1.9730010384216001</c:v>
                </c:pt>
                <c:pt idx="194">
                  <c:v>-2.2727272727272663</c:v>
                </c:pt>
                <c:pt idx="195">
                  <c:v>-1.4500258933195198</c:v>
                </c:pt>
                <c:pt idx="196">
                  <c:v>-2.1938775510204209</c:v>
                </c:pt>
                <c:pt idx="197">
                  <c:v>-1.9726858877086357</c:v>
                </c:pt>
                <c:pt idx="198">
                  <c:v>-1.9756838905774998</c:v>
                </c:pt>
                <c:pt idx="199">
                  <c:v>-1.8848700967906353</c:v>
                </c:pt>
                <c:pt idx="200">
                  <c:v>-0.10341261633919885</c:v>
                </c:pt>
                <c:pt idx="201">
                  <c:v>0.675675675675663</c:v>
                </c:pt>
                <c:pt idx="202">
                  <c:v>0.41753653444675365</c:v>
                </c:pt>
                <c:pt idx="203">
                  <c:v>1.8937401367701341</c:v>
                </c:pt>
                <c:pt idx="204">
                  <c:v>2.8962611901000486</c:v>
                </c:pt>
                <c:pt idx="205">
                  <c:v>3.8135593220338819</c:v>
                </c:pt>
                <c:pt idx="206">
                  <c:v>3.7526427061310983</c:v>
                </c:pt>
                <c:pt idx="207">
                  <c:v>4.0462427745664655</c:v>
                </c:pt>
                <c:pt idx="208">
                  <c:v>2.7647365675534701</c:v>
                </c:pt>
                <c:pt idx="209">
                  <c:v>2.0639834881321093</c:v>
                </c:pt>
                <c:pt idx="210">
                  <c:v>2.1188630490956086</c:v>
                </c:pt>
                <c:pt idx="211">
                  <c:v>3.0114226375908686</c:v>
                </c:pt>
                <c:pt idx="212">
                  <c:v>3.3126293995859157</c:v>
                </c:pt>
                <c:pt idx="213">
                  <c:v>2.9426948890036329</c:v>
                </c:pt>
                <c:pt idx="214">
                  <c:v>4.1580041580041609</c:v>
                </c:pt>
                <c:pt idx="215">
                  <c:v>3.2008260196179776</c:v>
                </c:pt>
                <c:pt idx="216">
                  <c:v>2.8659160696008286</c:v>
                </c:pt>
                <c:pt idx="217">
                  <c:v>2.7040816326530717</c:v>
                </c:pt>
                <c:pt idx="218">
                  <c:v>2.9546612328069273</c:v>
                </c:pt>
                <c:pt idx="219">
                  <c:v>2.4242424242424363</c:v>
                </c:pt>
                <c:pt idx="220">
                  <c:v>4.0609137055837436</c:v>
                </c:pt>
                <c:pt idx="221">
                  <c:v>4.095045500505563</c:v>
                </c:pt>
                <c:pt idx="222">
                  <c:v>4.2510121457489873</c:v>
                </c:pt>
                <c:pt idx="223">
                  <c:v>3.7298387096774235</c:v>
                </c:pt>
                <c:pt idx="224">
                  <c:v>3.1563126252505072</c:v>
                </c:pt>
                <c:pt idx="225">
                  <c:v>3.660982948846538</c:v>
                </c:pt>
                <c:pt idx="226">
                  <c:v>1.996007984031948</c:v>
                </c:pt>
                <c:pt idx="227">
                  <c:v>1.3006503251625787</c:v>
                </c:pt>
                <c:pt idx="228">
                  <c:v>0.39800995024876329</c:v>
                </c:pt>
                <c:pt idx="229">
                  <c:v>0.54644808743169904</c:v>
                </c:pt>
                <c:pt idx="230">
                  <c:v>1.3854527461652566</c:v>
                </c:pt>
                <c:pt idx="231">
                  <c:v>2.1203155818540438</c:v>
                </c:pt>
                <c:pt idx="232">
                  <c:v>1.2682926829268268</c:v>
                </c:pt>
                <c:pt idx="233">
                  <c:v>0.4856726566294185</c:v>
                </c:pt>
                <c:pt idx="234">
                  <c:v>0.8252427184465887</c:v>
                </c:pt>
                <c:pt idx="235">
                  <c:v>0.2429543245869894</c:v>
                </c:pt>
                <c:pt idx="236">
                  <c:v>-0.24283632831470925</c:v>
                </c:pt>
                <c:pt idx="237">
                  <c:v>-0.19351717464924434</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5-90F3-475E-BB8E-343A0E837E6C}"/>
            </c:ext>
          </c:extLst>
        </c:ser>
        <c:ser>
          <c:idx val="3"/>
          <c:order val="4"/>
          <c:tx>
            <c:strRef>
              <c:f>PPI!$P$2</c:f>
              <c:strCache>
                <c:ptCount val="1"/>
                <c:pt idx="0">
                  <c:v>-0.2%</c:v>
                </c:pt>
              </c:strCache>
            </c:strRef>
          </c:tx>
          <c:marker>
            <c:symbol val="none"/>
          </c:marker>
          <c:dLbls>
            <c:dLbl>
              <c:idx val="219"/>
              <c:layout>
                <c:manualLayout>
                  <c:x val="2.8248587570620432E-3"/>
                  <c:y val="4.575163398692804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90F3-475E-BB8E-343A0E837E6C}"/>
                </c:ext>
              </c:extLst>
            </c:dLbl>
            <c:dLbl>
              <c:idx val="223"/>
              <c:layout>
                <c:manualLayout>
                  <c:x val="2.8248587570620432E-3"/>
                  <c:y val="-2.941176470588232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E728-4C96-AA1F-3FB762CC09C9}"/>
                </c:ext>
              </c:extLst>
            </c:dLbl>
            <c:dLbl>
              <c:idx val="224"/>
              <c:layout>
                <c:manualLayout>
                  <c:x val="2.872531418312388E-3"/>
                  <c:y val="-4.32432489064120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6F4D-4EFD-95C9-C46CD6EAB426}"/>
                </c:ext>
              </c:extLst>
            </c:dLbl>
            <c:dLbl>
              <c:idx val="225"/>
              <c:layout>
                <c:manualLayout>
                  <c:x val="-2.872531418312388E-3"/>
                  <c:y val="-3.659044138234863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4B54-4550-A623-ED8FB0723DD7}"/>
                </c:ext>
              </c:extLst>
            </c:dLbl>
            <c:dLbl>
              <c:idx val="226"/>
              <c:layout>
                <c:manualLayout>
                  <c:x val="0"/>
                  <c:y val="2.993763385828518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50A1-49AD-BD32-AC77AA5E7EF8}"/>
                </c:ext>
              </c:extLst>
            </c:dLbl>
            <c:dLbl>
              <c:idx val="227"/>
              <c:layout>
                <c:manualLayout>
                  <c:x val="1.436265709156194E-3"/>
                  <c:y val="1.66320188101584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FA53-4693-B361-76751D054931}"/>
                </c:ext>
              </c:extLst>
            </c:dLbl>
            <c:dLbl>
              <c:idx val="228"/>
              <c:layout>
                <c:manualLayout>
                  <c:x val="1.4362657091560886E-3"/>
                  <c:y val="-2.661123009625355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DD10-43BB-9C8E-6EA8F4D042B2}"/>
                </c:ext>
              </c:extLst>
            </c:dLbl>
            <c:dLbl>
              <c:idx val="229"/>
              <c:layout>
                <c:manualLayout>
                  <c:x val="-1.0532493528214745E-16"/>
                  <c:y val="-1.995842257219016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0247-4EA1-AFC7-44C414F063FD}"/>
                </c:ext>
              </c:extLst>
            </c:dLbl>
            <c:dLbl>
              <c:idx val="235"/>
              <c:layout>
                <c:manualLayout>
                  <c:x val="5.7450628366246701E-3"/>
                  <c:y val="-2.661123009625355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0B69-47DD-A265-35EA47390E74}"/>
                </c:ext>
              </c:extLst>
            </c:dLbl>
            <c:dLbl>
              <c:idx val="236"/>
              <c:layout>
                <c:manualLayout>
                  <c:x val="0"/>
                  <c:y val="3.659044138234857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41AE-432E-939F-B75194925EC2}"/>
                </c:ext>
              </c:extLst>
            </c:dLbl>
            <c:dLbl>
              <c:idx val="237"/>
              <c:layout>
                <c:manualLayout>
                  <c:x val="-1.0532493528214745E-16"/>
                  <c:y val="3.659044138234863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5EBD-493C-9ACB-8628F043A48C}"/>
                </c:ext>
              </c:extLst>
            </c:dLbl>
            <c:spPr>
              <a:noFill/>
              <a:ln>
                <a:noFill/>
              </a:ln>
              <a:effectLst/>
            </c:spPr>
            <c:txPr>
              <a:bodyPr/>
              <a:lstStyle/>
              <a:p>
                <a:pPr>
                  <a:defRPr sz="2000">
                    <a:solidFill>
                      <a:srgbClr val="00B0F0"/>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val>
            <c:numRef>
              <c:f>PPI!$P$639:$P$938</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-0.19351717464924434</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6-90F3-475E-BB8E-343A0E837E6C}"/>
            </c:ext>
          </c:extLst>
        </c:ser>
        <c:dLbls>
          <c:showLegendKey val="0"/>
          <c:showVal val="0"/>
          <c:showCatName val="0"/>
          <c:showSerName val="0"/>
          <c:showPercent val="0"/>
          <c:showBubbleSize val="0"/>
        </c:dLbls>
        <c:marker val="1"/>
        <c:smooth val="0"/>
        <c:axId val="-2097915392"/>
        <c:axId val="-2100710912"/>
      </c:lineChart>
      <c:catAx>
        <c:axId val="-2100660736"/>
        <c:scaling>
          <c:orientation val="minMax"/>
        </c:scaling>
        <c:delete val="0"/>
        <c:axPos val="b"/>
        <c:numFmt formatCode="General" sourceLinked="1"/>
        <c:majorTickMark val="out"/>
        <c:minorTickMark val="none"/>
        <c:tickLblPos val="nextTo"/>
        <c:spPr>
          <a:ln w="3175">
            <a:solidFill>
              <a:schemeClr val="bg1">
                <a:lumMod val="65000"/>
              </a:schemeClr>
            </a:solidFill>
            <a:prstDash val="solid"/>
          </a:ln>
        </c:spPr>
        <c:txPr>
          <a:bodyPr rot="0" vert="horz"/>
          <a:lstStyle/>
          <a:p>
            <a:pPr algn="ctr">
              <a:defRPr lang="en-US" sz="1200" b="1" i="0" u="none" strike="noStrike" kern="1200" baseline="0">
                <a:solidFill>
                  <a:schemeClr val="bg1">
                    <a:lumMod val="65000"/>
                  </a:schemeClr>
                </a:solidFill>
                <a:latin typeface="Arial"/>
                <a:ea typeface="Arial"/>
                <a:cs typeface="Arial"/>
              </a:defRPr>
            </a:pPr>
            <a:endParaRPr lang="en-US"/>
          </a:p>
        </c:txPr>
        <c:crossAx val="-2100711488"/>
        <c:crossesAt val="-1000"/>
        <c:auto val="0"/>
        <c:lblAlgn val="ctr"/>
        <c:lblOffset val="100"/>
        <c:tickLblSkip val="6"/>
        <c:tickMarkSkip val="12"/>
        <c:noMultiLvlLbl val="0"/>
      </c:catAx>
      <c:valAx>
        <c:axId val="-2100711488"/>
        <c:scaling>
          <c:orientation val="minMax"/>
          <c:max val="10"/>
          <c:min val="-10"/>
        </c:scaling>
        <c:delete val="0"/>
        <c:axPos val="l"/>
        <c:numFmt formatCode="0" sourceLinked="0"/>
        <c:majorTickMark val="out"/>
        <c:minorTickMark val="none"/>
        <c:tickLblPos val="nextTo"/>
        <c:spPr>
          <a:ln w="3175">
            <a:solidFill>
              <a:sysClr val="window" lastClr="FFFFFF">
                <a:lumMod val="65000"/>
              </a:sysClr>
            </a:solidFill>
            <a:prstDash val="solid"/>
          </a:ln>
        </c:spPr>
        <c:txPr>
          <a:bodyPr rot="0" vert="horz"/>
          <a:lstStyle/>
          <a:p>
            <a:pPr algn="ctr">
              <a:defRPr lang="en-US" sz="1200" b="1" i="0" u="none" strike="noStrike" kern="1200" baseline="0">
                <a:solidFill>
                  <a:schemeClr val="bg1">
                    <a:lumMod val="65000"/>
                  </a:schemeClr>
                </a:solidFill>
                <a:latin typeface="Arial"/>
                <a:ea typeface="Arial"/>
                <a:cs typeface="Arial"/>
              </a:defRPr>
            </a:pPr>
            <a:endParaRPr lang="en-US"/>
          </a:p>
        </c:txPr>
        <c:crossAx val="-2100660736"/>
        <c:crosses val="autoZero"/>
        <c:crossBetween val="between"/>
        <c:majorUnit val="5"/>
      </c:valAx>
      <c:catAx>
        <c:axId val="-2097915392"/>
        <c:scaling>
          <c:orientation val="minMax"/>
        </c:scaling>
        <c:delete val="1"/>
        <c:axPos val="b"/>
        <c:majorTickMark val="out"/>
        <c:minorTickMark val="none"/>
        <c:tickLblPos val="nextTo"/>
        <c:crossAx val="-2100710912"/>
        <c:crossesAt val="1.5"/>
        <c:auto val="0"/>
        <c:lblAlgn val="ctr"/>
        <c:lblOffset val="100"/>
        <c:noMultiLvlLbl val="0"/>
      </c:catAx>
      <c:valAx>
        <c:axId val="-2100710912"/>
        <c:scaling>
          <c:orientation val="minMax"/>
          <c:max val="10"/>
          <c:min val="-10"/>
        </c:scaling>
        <c:delete val="0"/>
        <c:axPos val="r"/>
        <c:numFmt formatCode="0" sourceLinked="0"/>
        <c:majorTickMark val="out"/>
        <c:minorTickMark val="none"/>
        <c:tickLblPos val="nextTo"/>
        <c:spPr>
          <a:ln w="3175">
            <a:solidFill>
              <a:sysClr val="window" lastClr="FFFFFF">
                <a:lumMod val="65000"/>
              </a:sysClr>
            </a:solidFill>
            <a:prstDash val="solid"/>
          </a:ln>
        </c:spPr>
        <c:txPr>
          <a:bodyPr rot="0" vert="horz"/>
          <a:lstStyle/>
          <a:p>
            <a:pPr algn="ctr">
              <a:defRPr lang="en-US" sz="1200" b="1" i="0" u="none" strike="noStrike" kern="1200" baseline="0">
                <a:solidFill>
                  <a:schemeClr val="bg1">
                    <a:lumMod val="65000"/>
                  </a:schemeClr>
                </a:solidFill>
                <a:latin typeface="Arial"/>
                <a:ea typeface="Arial"/>
                <a:cs typeface="Arial"/>
              </a:defRPr>
            </a:pPr>
            <a:endParaRPr lang="en-US"/>
          </a:p>
        </c:txPr>
        <c:crossAx val="-2097915392"/>
        <c:crosses val="max"/>
        <c:crossBetween val="between"/>
        <c:majorUnit val="5"/>
        <c:minorUnit val="1.0000000000000002E-3"/>
      </c:valAx>
      <c:spPr>
        <a:noFill/>
        <a:ln w="25400">
          <a:noFill/>
        </a:ln>
      </c:spPr>
    </c:plotArea>
    <c:legend>
      <c:legendPos val="l"/>
      <c:legendEntry>
        <c:idx val="0"/>
        <c:delete val="1"/>
      </c:legendEntry>
      <c:legendEntry>
        <c:idx val="2"/>
        <c:delete val="1"/>
      </c:legendEntry>
      <c:legendEntry>
        <c:idx val="4"/>
        <c:delete val="1"/>
      </c:legendEntry>
      <c:layout>
        <c:manualLayout>
          <c:xMode val="edge"/>
          <c:yMode val="edge"/>
          <c:x val="6.5192743764172334E-2"/>
          <c:y val="0.78743925881378496"/>
          <c:w val="0.17295963004624421"/>
          <c:h val="0.1259863105347126"/>
        </c:manualLayout>
      </c:layout>
      <c:overlay val="0"/>
    </c:legend>
    <c:plotVisOnly val="1"/>
    <c:dispBlanksAs val="gap"/>
    <c:showDLblsOverMax val="0"/>
  </c:chart>
  <c:spPr>
    <a:noFill/>
    <a:ln w="9525">
      <a:noFill/>
    </a:ln>
  </c:spPr>
  <c:txPr>
    <a:bodyPr/>
    <a:lstStyle/>
    <a:p>
      <a:pPr>
        <a:defRPr sz="1200" b="1" i="0" u="none" strike="noStrike" baseline="0">
          <a:solidFill>
            <a:srgbClr val="000000"/>
          </a:solidFill>
          <a:latin typeface="Arial"/>
          <a:ea typeface="Arial"/>
          <a:cs typeface="Arial"/>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4309853409632928E-2"/>
          <c:y val="3.4514789988608553E-2"/>
          <c:w val="0.8848753870636894"/>
          <c:h val="0.88936610196452714"/>
        </c:manualLayout>
      </c:layout>
      <c:lineChart>
        <c:grouping val="standard"/>
        <c:varyColors val="0"/>
        <c:ser>
          <c:idx val="35"/>
          <c:order val="0"/>
          <c:tx>
            <c:v>Col C - -0.125</c:v>
          </c:tx>
          <c:spPr>
            <a:ln w="28575">
              <a:noFill/>
            </a:ln>
          </c:spPr>
          <c:marker>
            <c:symbol val="circle"/>
            <c:size val="8"/>
            <c:spPr>
              <a:solidFill>
                <a:srgbClr val="C0504D"/>
              </a:solidFill>
              <a:ln>
                <a:noFill/>
              </a:ln>
            </c:spPr>
          </c:marker>
          <c:cat>
            <c:strRef>
              <c:f>' FOMC DATA'!$B$58:$B$130</c:f>
              <c:strCache>
                <c:ptCount val="63"/>
                <c:pt idx="8">
                  <c:v>2019</c:v>
                </c:pt>
                <c:pt idx="26">
                  <c:v>2020</c:v>
                </c:pt>
                <c:pt idx="44">
                  <c:v>2021</c:v>
                </c:pt>
                <c:pt idx="62">
                  <c:v>Longer Run</c:v>
                </c:pt>
              </c:strCache>
            </c:strRef>
          </c:cat>
          <c:val>
            <c:numRef>
              <c:f>' FOMC DATA'!$C$58:$C$130</c:f>
              <c:numCache>
                <c:formatCode>General</c:formatCode>
                <c:ptCount val="73"/>
              </c:numCache>
            </c:numRef>
          </c:val>
          <c:smooth val="0"/>
          <c:extLst>
            <c:ext xmlns:c16="http://schemas.microsoft.com/office/drawing/2014/chart" uri="{C3380CC4-5D6E-409C-BE32-E72D297353CC}">
              <c16:uniqueId val="{00000000-1F67-4ED8-91A9-B4CA06D8042E}"/>
            </c:ext>
          </c:extLst>
        </c:ser>
        <c:ser>
          <c:idx val="0"/>
          <c:order val="1"/>
          <c:tx>
            <c:v>Col D - 0.0</c:v>
          </c:tx>
          <c:spPr>
            <a:ln>
              <a:noFill/>
            </a:ln>
          </c:spPr>
          <c:marker>
            <c:symbol val="circle"/>
            <c:size val="9"/>
            <c:spPr>
              <a:solidFill>
                <a:schemeClr val="accent2">
                  <a:alpha val="94902"/>
                </a:schemeClr>
              </a:solidFill>
              <a:ln>
                <a:noFill/>
              </a:ln>
            </c:spPr>
          </c:marker>
          <c:cat>
            <c:strRef>
              <c:f>' FOMC DATA'!$B$58:$B$130</c:f>
              <c:strCache>
                <c:ptCount val="63"/>
                <c:pt idx="8">
                  <c:v>2019</c:v>
                </c:pt>
                <c:pt idx="26">
                  <c:v>2020</c:v>
                </c:pt>
                <c:pt idx="44">
                  <c:v>2021</c:v>
                </c:pt>
                <c:pt idx="62">
                  <c:v>Longer Run</c:v>
                </c:pt>
              </c:strCache>
            </c:strRef>
          </c:cat>
          <c:val>
            <c:numRef>
              <c:f>' FOMC DATA'!$D$58:$D$130</c:f>
              <c:numCache>
                <c:formatCode>General</c:formatCode>
                <c:ptCount val="73"/>
              </c:numCache>
            </c:numRef>
          </c:val>
          <c:smooth val="0"/>
          <c:extLst>
            <c:ext xmlns:c16="http://schemas.microsoft.com/office/drawing/2014/chart" uri="{C3380CC4-5D6E-409C-BE32-E72D297353CC}">
              <c16:uniqueId val="{00000001-1F67-4ED8-91A9-B4CA06D8042E}"/>
            </c:ext>
          </c:extLst>
        </c:ser>
        <c:ser>
          <c:idx val="1"/>
          <c:order val="2"/>
          <c:tx>
            <c:v>Col E - 0.125</c:v>
          </c:tx>
          <c:spPr>
            <a:ln>
              <a:noFill/>
            </a:ln>
          </c:spPr>
          <c:marker>
            <c:symbol val="circle"/>
            <c:size val="8"/>
            <c:spPr>
              <a:solidFill>
                <a:schemeClr val="accent2"/>
              </a:solidFill>
              <a:ln>
                <a:noFill/>
              </a:ln>
            </c:spPr>
          </c:marker>
          <c:dPt>
            <c:idx val="8"/>
            <c:bubble3D val="0"/>
            <c:extLst>
              <c:ext xmlns:c16="http://schemas.microsoft.com/office/drawing/2014/chart" uri="{C3380CC4-5D6E-409C-BE32-E72D297353CC}">
                <c16:uniqueId val="{00000002-1F67-4ED8-91A9-B4CA06D8042E}"/>
              </c:ext>
            </c:extLst>
          </c:dPt>
          <c:cat>
            <c:strRef>
              <c:f>' FOMC DATA'!$B$58:$B$130</c:f>
              <c:strCache>
                <c:ptCount val="63"/>
                <c:pt idx="8">
                  <c:v>2019</c:v>
                </c:pt>
                <c:pt idx="26">
                  <c:v>2020</c:v>
                </c:pt>
                <c:pt idx="44">
                  <c:v>2021</c:v>
                </c:pt>
                <c:pt idx="62">
                  <c:v>Longer Run</c:v>
                </c:pt>
              </c:strCache>
            </c:strRef>
          </c:cat>
          <c:val>
            <c:numRef>
              <c:f>' FOMC DATA'!$E$58:$E$130</c:f>
              <c:numCache>
                <c:formatCode>General</c:formatCode>
                <c:ptCount val="73"/>
              </c:numCache>
            </c:numRef>
          </c:val>
          <c:smooth val="0"/>
          <c:extLst>
            <c:ext xmlns:c16="http://schemas.microsoft.com/office/drawing/2014/chart" uri="{C3380CC4-5D6E-409C-BE32-E72D297353CC}">
              <c16:uniqueId val="{00000003-1F67-4ED8-91A9-B4CA06D8042E}"/>
            </c:ext>
          </c:extLst>
        </c:ser>
        <c:ser>
          <c:idx val="2"/>
          <c:order val="3"/>
          <c:tx>
            <c:v>Col F - 0.250</c:v>
          </c:tx>
          <c:spPr>
            <a:ln w="28575">
              <a:noFill/>
            </a:ln>
          </c:spPr>
          <c:marker>
            <c:symbol val="circle"/>
            <c:size val="5"/>
            <c:spPr>
              <a:solidFill>
                <a:schemeClr val="accent1"/>
              </a:solidFill>
              <a:ln>
                <a:noFill/>
              </a:ln>
            </c:spPr>
          </c:marker>
          <c:dPt>
            <c:idx val="8"/>
            <c:marker>
              <c:spPr>
                <a:solidFill>
                  <a:schemeClr val="accent3"/>
                </a:solidFill>
                <a:ln>
                  <a:noFill/>
                </a:ln>
              </c:spPr>
            </c:marker>
            <c:bubble3D val="0"/>
            <c:extLst>
              <c:ext xmlns:c16="http://schemas.microsoft.com/office/drawing/2014/chart" uri="{C3380CC4-5D6E-409C-BE32-E72D297353CC}">
                <c16:uniqueId val="{00000004-1F67-4ED8-91A9-B4CA06D8042E}"/>
              </c:ext>
            </c:extLst>
          </c:dPt>
          <c:cat>
            <c:strRef>
              <c:f>' FOMC DATA'!$B$58:$B$130</c:f>
              <c:strCache>
                <c:ptCount val="63"/>
                <c:pt idx="8">
                  <c:v>2019</c:v>
                </c:pt>
                <c:pt idx="26">
                  <c:v>2020</c:v>
                </c:pt>
                <c:pt idx="44">
                  <c:v>2021</c:v>
                </c:pt>
                <c:pt idx="62">
                  <c:v>Longer Run</c:v>
                </c:pt>
              </c:strCache>
            </c:strRef>
          </c:cat>
          <c:val>
            <c:numRef>
              <c:f>' FOMC DATA'!$F$58:$F$130</c:f>
              <c:numCache>
                <c:formatCode>General</c:formatCode>
                <c:ptCount val="73"/>
              </c:numCache>
            </c:numRef>
          </c:val>
          <c:smooth val="0"/>
          <c:extLst>
            <c:ext xmlns:c16="http://schemas.microsoft.com/office/drawing/2014/chart" uri="{C3380CC4-5D6E-409C-BE32-E72D297353CC}">
              <c16:uniqueId val="{00000005-1F67-4ED8-91A9-B4CA06D8042E}"/>
            </c:ext>
          </c:extLst>
        </c:ser>
        <c:ser>
          <c:idx val="3"/>
          <c:order val="4"/>
          <c:tx>
            <c:v>Col G - 0.375</c:v>
          </c:tx>
          <c:spPr>
            <a:ln w="28575">
              <a:noFill/>
            </a:ln>
          </c:spPr>
          <c:marker>
            <c:symbol val="circle"/>
            <c:size val="8"/>
            <c:spPr>
              <a:solidFill>
                <a:schemeClr val="accent2"/>
              </a:solidFill>
              <a:ln>
                <a:noFill/>
              </a:ln>
            </c:spPr>
          </c:marker>
          <c:dPt>
            <c:idx val="8"/>
            <c:bubble3D val="0"/>
            <c:extLst>
              <c:ext xmlns:c16="http://schemas.microsoft.com/office/drawing/2014/chart" uri="{C3380CC4-5D6E-409C-BE32-E72D297353CC}">
                <c16:uniqueId val="{00000006-1F67-4ED8-91A9-B4CA06D8042E}"/>
              </c:ext>
            </c:extLst>
          </c:dPt>
          <c:dPt>
            <c:idx val="26"/>
            <c:bubble3D val="0"/>
            <c:extLst>
              <c:ext xmlns:c16="http://schemas.microsoft.com/office/drawing/2014/chart" uri="{C3380CC4-5D6E-409C-BE32-E72D297353CC}">
                <c16:uniqueId val="{00000007-1F67-4ED8-91A9-B4CA06D8042E}"/>
              </c:ext>
            </c:extLst>
          </c:dPt>
          <c:dPt>
            <c:idx val="27"/>
            <c:bubble3D val="0"/>
            <c:extLst>
              <c:ext xmlns:c16="http://schemas.microsoft.com/office/drawing/2014/chart" uri="{C3380CC4-5D6E-409C-BE32-E72D297353CC}">
                <c16:uniqueId val="{00000008-1F67-4ED8-91A9-B4CA06D8042E}"/>
              </c:ext>
            </c:extLst>
          </c:dPt>
          <c:cat>
            <c:strRef>
              <c:f>' FOMC DATA'!$B$58:$B$130</c:f>
              <c:strCache>
                <c:ptCount val="63"/>
                <c:pt idx="8">
                  <c:v>2019</c:v>
                </c:pt>
                <c:pt idx="26">
                  <c:v>2020</c:v>
                </c:pt>
                <c:pt idx="44">
                  <c:v>2021</c:v>
                </c:pt>
                <c:pt idx="62">
                  <c:v>Longer Run</c:v>
                </c:pt>
              </c:strCache>
            </c:strRef>
          </c:cat>
          <c:val>
            <c:numRef>
              <c:f>' FOMC DATA'!$G$58:$G$130</c:f>
              <c:numCache>
                <c:formatCode>General</c:formatCode>
                <c:ptCount val="73"/>
              </c:numCache>
            </c:numRef>
          </c:val>
          <c:smooth val="0"/>
          <c:extLst>
            <c:ext xmlns:c16="http://schemas.microsoft.com/office/drawing/2014/chart" uri="{C3380CC4-5D6E-409C-BE32-E72D297353CC}">
              <c16:uniqueId val="{00000009-1F67-4ED8-91A9-B4CA06D8042E}"/>
            </c:ext>
          </c:extLst>
        </c:ser>
        <c:ser>
          <c:idx val="4"/>
          <c:order val="5"/>
          <c:tx>
            <c:v>Col H - 0.500</c:v>
          </c:tx>
          <c:spPr>
            <a:ln w="28575">
              <a:noFill/>
            </a:ln>
          </c:spPr>
          <c:marker>
            <c:symbol val="circle"/>
            <c:size val="8"/>
            <c:spPr>
              <a:solidFill>
                <a:schemeClr val="accent2"/>
              </a:solidFill>
              <a:ln>
                <a:noFill/>
              </a:ln>
            </c:spPr>
          </c:marker>
          <c:cat>
            <c:strRef>
              <c:f>' FOMC DATA'!$B$58:$B$130</c:f>
              <c:strCache>
                <c:ptCount val="63"/>
                <c:pt idx="8">
                  <c:v>2019</c:v>
                </c:pt>
                <c:pt idx="26">
                  <c:v>2020</c:v>
                </c:pt>
                <c:pt idx="44">
                  <c:v>2021</c:v>
                </c:pt>
                <c:pt idx="62">
                  <c:v>Longer Run</c:v>
                </c:pt>
              </c:strCache>
            </c:strRef>
          </c:cat>
          <c:val>
            <c:numRef>
              <c:f>' FOMC DATA'!$H$58:$H$130</c:f>
              <c:numCache>
                <c:formatCode>General</c:formatCode>
                <c:ptCount val="73"/>
              </c:numCache>
            </c:numRef>
          </c:val>
          <c:smooth val="0"/>
          <c:extLst>
            <c:ext xmlns:c16="http://schemas.microsoft.com/office/drawing/2014/chart" uri="{C3380CC4-5D6E-409C-BE32-E72D297353CC}">
              <c16:uniqueId val="{0000000A-1F67-4ED8-91A9-B4CA06D8042E}"/>
            </c:ext>
          </c:extLst>
        </c:ser>
        <c:ser>
          <c:idx val="5"/>
          <c:order val="6"/>
          <c:tx>
            <c:v>Col I - 0.625</c:v>
          </c:tx>
          <c:spPr>
            <a:ln w="28575">
              <a:noFill/>
            </a:ln>
          </c:spPr>
          <c:marker>
            <c:symbol val="circle"/>
            <c:size val="8"/>
            <c:spPr>
              <a:solidFill>
                <a:schemeClr val="accent2"/>
              </a:solidFill>
              <a:ln>
                <a:noFill/>
              </a:ln>
            </c:spPr>
          </c:marker>
          <c:dPt>
            <c:idx val="18"/>
            <c:bubble3D val="0"/>
            <c:extLst>
              <c:ext xmlns:c16="http://schemas.microsoft.com/office/drawing/2014/chart" uri="{C3380CC4-5D6E-409C-BE32-E72D297353CC}">
                <c16:uniqueId val="{0000000B-1F67-4ED8-91A9-B4CA06D8042E}"/>
              </c:ext>
            </c:extLst>
          </c:dPt>
          <c:dPt>
            <c:idx val="21"/>
            <c:bubble3D val="0"/>
            <c:extLst>
              <c:ext xmlns:c16="http://schemas.microsoft.com/office/drawing/2014/chart" uri="{C3380CC4-5D6E-409C-BE32-E72D297353CC}">
                <c16:uniqueId val="{0000000C-1F67-4ED8-91A9-B4CA06D8042E}"/>
              </c:ext>
            </c:extLst>
          </c:dPt>
          <c:dPt>
            <c:idx val="26"/>
            <c:bubble3D val="0"/>
            <c:extLst>
              <c:ext xmlns:c16="http://schemas.microsoft.com/office/drawing/2014/chart" uri="{C3380CC4-5D6E-409C-BE32-E72D297353CC}">
                <c16:uniqueId val="{0000000D-1F67-4ED8-91A9-B4CA06D8042E}"/>
              </c:ext>
            </c:extLst>
          </c:dPt>
          <c:cat>
            <c:strRef>
              <c:f>' FOMC DATA'!$B$58:$B$130</c:f>
              <c:strCache>
                <c:ptCount val="63"/>
                <c:pt idx="8">
                  <c:v>2019</c:v>
                </c:pt>
                <c:pt idx="26">
                  <c:v>2020</c:v>
                </c:pt>
                <c:pt idx="44">
                  <c:v>2021</c:v>
                </c:pt>
                <c:pt idx="62">
                  <c:v>Longer Run</c:v>
                </c:pt>
              </c:strCache>
            </c:strRef>
          </c:cat>
          <c:val>
            <c:numRef>
              <c:f>' FOMC DATA'!$I$58:$I$130</c:f>
              <c:numCache>
                <c:formatCode>General</c:formatCode>
                <c:ptCount val="73"/>
              </c:numCache>
            </c:numRef>
          </c:val>
          <c:smooth val="0"/>
          <c:extLst>
            <c:ext xmlns:c16="http://schemas.microsoft.com/office/drawing/2014/chart" uri="{C3380CC4-5D6E-409C-BE32-E72D297353CC}">
              <c16:uniqueId val="{0000000E-1F67-4ED8-91A9-B4CA06D8042E}"/>
            </c:ext>
          </c:extLst>
        </c:ser>
        <c:ser>
          <c:idx val="6"/>
          <c:order val="7"/>
          <c:tx>
            <c:v>Col J - 0.750</c:v>
          </c:tx>
          <c:spPr>
            <a:ln w="28575">
              <a:noFill/>
            </a:ln>
          </c:spPr>
          <c:marker>
            <c:symbol val="circle"/>
            <c:size val="8"/>
            <c:spPr>
              <a:solidFill>
                <a:schemeClr val="accent3"/>
              </a:solidFill>
              <a:ln>
                <a:noFill/>
              </a:ln>
            </c:spPr>
          </c:marker>
          <c:dPt>
            <c:idx val="8"/>
            <c:marker>
              <c:spPr>
                <a:solidFill>
                  <a:schemeClr val="accent2"/>
                </a:solidFill>
                <a:ln>
                  <a:noFill/>
                </a:ln>
              </c:spPr>
            </c:marker>
            <c:bubble3D val="0"/>
            <c:extLst>
              <c:ext xmlns:c16="http://schemas.microsoft.com/office/drawing/2014/chart" uri="{C3380CC4-5D6E-409C-BE32-E72D297353CC}">
                <c16:uniqueId val="{0000000F-1F67-4ED8-91A9-B4CA06D8042E}"/>
              </c:ext>
            </c:extLst>
          </c:dPt>
          <c:dPt>
            <c:idx val="9"/>
            <c:marker>
              <c:spPr>
                <a:solidFill>
                  <a:schemeClr val="accent2"/>
                </a:solidFill>
                <a:ln>
                  <a:noFill/>
                </a:ln>
              </c:spPr>
            </c:marker>
            <c:bubble3D val="0"/>
            <c:extLst>
              <c:ext xmlns:c16="http://schemas.microsoft.com/office/drawing/2014/chart" uri="{C3380CC4-5D6E-409C-BE32-E72D297353CC}">
                <c16:uniqueId val="{00000010-1F67-4ED8-91A9-B4CA06D8042E}"/>
              </c:ext>
            </c:extLst>
          </c:dPt>
          <c:dPt>
            <c:idx val="10"/>
            <c:marker>
              <c:spPr>
                <a:solidFill>
                  <a:schemeClr val="accent2"/>
                </a:solidFill>
                <a:ln>
                  <a:noFill/>
                </a:ln>
              </c:spPr>
            </c:marker>
            <c:bubble3D val="0"/>
            <c:extLst>
              <c:ext xmlns:c16="http://schemas.microsoft.com/office/drawing/2014/chart" uri="{C3380CC4-5D6E-409C-BE32-E72D297353CC}">
                <c16:uniqueId val="{00000011-1F67-4ED8-91A9-B4CA06D8042E}"/>
              </c:ext>
            </c:extLst>
          </c:dPt>
          <c:dPt>
            <c:idx val="11"/>
            <c:marker>
              <c:spPr>
                <a:solidFill>
                  <a:schemeClr val="accent2"/>
                </a:solidFill>
                <a:ln>
                  <a:noFill/>
                </a:ln>
              </c:spPr>
            </c:marker>
            <c:bubble3D val="0"/>
            <c:extLst>
              <c:ext xmlns:c16="http://schemas.microsoft.com/office/drawing/2014/chart" uri="{C3380CC4-5D6E-409C-BE32-E72D297353CC}">
                <c16:uniqueId val="{00000012-1F67-4ED8-91A9-B4CA06D8042E}"/>
              </c:ext>
            </c:extLst>
          </c:dPt>
          <c:dPt>
            <c:idx val="25"/>
            <c:marker>
              <c:symbol val="circle"/>
              <c:size val="9"/>
              <c:spPr>
                <a:solidFill>
                  <a:schemeClr val="accent2"/>
                </a:solidFill>
                <a:ln>
                  <a:noFill/>
                </a:ln>
              </c:spPr>
            </c:marker>
            <c:bubble3D val="0"/>
            <c:extLst>
              <c:ext xmlns:c16="http://schemas.microsoft.com/office/drawing/2014/chart" uri="{C3380CC4-5D6E-409C-BE32-E72D297353CC}">
                <c16:uniqueId val="{00000013-1F67-4ED8-91A9-B4CA06D8042E}"/>
              </c:ext>
            </c:extLst>
          </c:dPt>
          <c:dPt>
            <c:idx val="26"/>
            <c:marker>
              <c:symbol val="circle"/>
              <c:size val="9"/>
              <c:spPr>
                <a:solidFill>
                  <a:schemeClr val="accent2"/>
                </a:solidFill>
                <a:ln>
                  <a:noFill/>
                </a:ln>
              </c:spPr>
            </c:marker>
            <c:bubble3D val="0"/>
            <c:extLst>
              <c:ext xmlns:c16="http://schemas.microsoft.com/office/drawing/2014/chart" uri="{C3380CC4-5D6E-409C-BE32-E72D297353CC}">
                <c16:uniqueId val="{00000014-1F67-4ED8-91A9-B4CA06D8042E}"/>
              </c:ext>
            </c:extLst>
          </c:dPt>
          <c:dPt>
            <c:idx val="27"/>
            <c:marker>
              <c:spPr>
                <a:solidFill>
                  <a:schemeClr val="accent2"/>
                </a:solidFill>
                <a:ln>
                  <a:noFill/>
                </a:ln>
              </c:spPr>
            </c:marker>
            <c:bubble3D val="0"/>
            <c:extLst>
              <c:ext xmlns:c16="http://schemas.microsoft.com/office/drawing/2014/chart" uri="{C3380CC4-5D6E-409C-BE32-E72D297353CC}">
                <c16:uniqueId val="{00000015-1F67-4ED8-91A9-B4CA06D8042E}"/>
              </c:ext>
            </c:extLst>
          </c:dPt>
          <c:dPt>
            <c:idx val="28"/>
            <c:marker>
              <c:symbol val="circle"/>
              <c:size val="9"/>
              <c:spPr>
                <a:solidFill>
                  <a:schemeClr val="accent2"/>
                </a:solidFill>
                <a:ln>
                  <a:noFill/>
                </a:ln>
              </c:spPr>
            </c:marker>
            <c:bubble3D val="0"/>
            <c:extLst>
              <c:ext xmlns:c16="http://schemas.microsoft.com/office/drawing/2014/chart" uri="{C3380CC4-5D6E-409C-BE32-E72D297353CC}">
                <c16:uniqueId val="{00000016-1F67-4ED8-91A9-B4CA06D8042E}"/>
              </c:ext>
            </c:extLst>
          </c:dPt>
          <c:cat>
            <c:strRef>
              <c:f>' FOMC DATA'!$B$58:$B$130</c:f>
              <c:strCache>
                <c:ptCount val="63"/>
                <c:pt idx="8">
                  <c:v>2019</c:v>
                </c:pt>
                <c:pt idx="26">
                  <c:v>2020</c:v>
                </c:pt>
                <c:pt idx="44">
                  <c:v>2021</c:v>
                </c:pt>
                <c:pt idx="62">
                  <c:v>Longer Run</c:v>
                </c:pt>
              </c:strCache>
            </c:strRef>
          </c:cat>
          <c:val>
            <c:numRef>
              <c:f>' FOMC DATA'!$J$58:$J$130</c:f>
              <c:numCache>
                <c:formatCode>General</c:formatCode>
                <c:ptCount val="73"/>
              </c:numCache>
            </c:numRef>
          </c:val>
          <c:smooth val="0"/>
          <c:extLst>
            <c:ext xmlns:c16="http://schemas.microsoft.com/office/drawing/2014/chart" uri="{C3380CC4-5D6E-409C-BE32-E72D297353CC}">
              <c16:uniqueId val="{00000017-1F67-4ED8-91A9-B4CA06D8042E}"/>
            </c:ext>
          </c:extLst>
        </c:ser>
        <c:ser>
          <c:idx val="8"/>
          <c:order val="8"/>
          <c:tx>
            <c:v>Col K - 0.875</c:v>
          </c:tx>
          <c:spPr>
            <a:ln w="28575">
              <a:noFill/>
            </a:ln>
          </c:spPr>
          <c:marker>
            <c:symbol val="circle"/>
            <c:size val="9"/>
            <c:spPr>
              <a:solidFill>
                <a:schemeClr val="accent2"/>
              </a:solidFill>
              <a:ln>
                <a:noFill/>
              </a:ln>
            </c:spPr>
          </c:marker>
          <c:dPt>
            <c:idx val="18"/>
            <c:bubble3D val="0"/>
            <c:extLst>
              <c:ext xmlns:c16="http://schemas.microsoft.com/office/drawing/2014/chart" uri="{C3380CC4-5D6E-409C-BE32-E72D297353CC}">
                <c16:uniqueId val="{00000018-1F67-4ED8-91A9-B4CA06D8042E}"/>
              </c:ext>
            </c:extLst>
          </c:dPt>
          <c:dPt>
            <c:idx val="21"/>
            <c:bubble3D val="0"/>
            <c:extLst>
              <c:ext xmlns:c16="http://schemas.microsoft.com/office/drawing/2014/chart" uri="{C3380CC4-5D6E-409C-BE32-E72D297353CC}">
                <c16:uniqueId val="{00000019-1F67-4ED8-91A9-B4CA06D8042E}"/>
              </c:ext>
            </c:extLst>
          </c:dPt>
          <c:dPt>
            <c:idx val="26"/>
            <c:bubble3D val="0"/>
            <c:extLst>
              <c:ext xmlns:c16="http://schemas.microsoft.com/office/drawing/2014/chart" uri="{C3380CC4-5D6E-409C-BE32-E72D297353CC}">
                <c16:uniqueId val="{0000001A-1F67-4ED8-91A9-B4CA06D8042E}"/>
              </c:ext>
            </c:extLst>
          </c:dPt>
          <c:cat>
            <c:strRef>
              <c:f>' FOMC DATA'!$B$58:$B$130</c:f>
              <c:strCache>
                <c:ptCount val="63"/>
                <c:pt idx="8">
                  <c:v>2019</c:v>
                </c:pt>
                <c:pt idx="26">
                  <c:v>2020</c:v>
                </c:pt>
                <c:pt idx="44">
                  <c:v>2021</c:v>
                </c:pt>
                <c:pt idx="62">
                  <c:v>Longer Run</c:v>
                </c:pt>
              </c:strCache>
            </c:strRef>
          </c:cat>
          <c:val>
            <c:numRef>
              <c:f>' FOMC DATA'!$K$58:$K$130</c:f>
              <c:numCache>
                <c:formatCode>General</c:formatCode>
                <c:ptCount val="73"/>
              </c:numCache>
            </c:numRef>
          </c:val>
          <c:smooth val="0"/>
          <c:extLst>
            <c:ext xmlns:c16="http://schemas.microsoft.com/office/drawing/2014/chart" uri="{C3380CC4-5D6E-409C-BE32-E72D297353CC}">
              <c16:uniqueId val="{0000001B-1F67-4ED8-91A9-B4CA06D8042E}"/>
            </c:ext>
          </c:extLst>
        </c:ser>
        <c:ser>
          <c:idx val="9"/>
          <c:order val="9"/>
          <c:tx>
            <c:v>Col L - 1.000</c:v>
          </c:tx>
          <c:spPr>
            <a:ln w="28575">
              <a:noFill/>
            </a:ln>
          </c:spPr>
          <c:marker>
            <c:symbol val="circle"/>
            <c:size val="9"/>
            <c:spPr>
              <a:solidFill>
                <a:schemeClr val="accent2"/>
              </a:solidFill>
              <a:ln>
                <a:noFill/>
              </a:ln>
            </c:spPr>
          </c:marker>
          <c:cat>
            <c:strRef>
              <c:f>' FOMC DATA'!$B$58:$B$130</c:f>
              <c:strCache>
                <c:ptCount val="63"/>
                <c:pt idx="8">
                  <c:v>2019</c:v>
                </c:pt>
                <c:pt idx="26">
                  <c:v>2020</c:v>
                </c:pt>
                <c:pt idx="44">
                  <c:v>2021</c:v>
                </c:pt>
                <c:pt idx="62">
                  <c:v>Longer Run</c:v>
                </c:pt>
              </c:strCache>
            </c:strRef>
          </c:cat>
          <c:val>
            <c:numRef>
              <c:f>' FOMC DATA'!$L$58:$L$130</c:f>
              <c:numCache>
                <c:formatCode>General</c:formatCode>
                <c:ptCount val="73"/>
              </c:numCache>
            </c:numRef>
          </c:val>
          <c:smooth val="0"/>
          <c:extLst>
            <c:ext xmlns:c16="http://schemas.microsoft.com/office/drawing/2014/chart" uri="{C3380CC4-5D6E-409C-BE32-E72D297353CC}">
              <c16:uniqueId val="{0000001C-1F67-4ED8-91A9-B4CA06D8042E}"/>
            </c:ext>
          </c:extLst>
        </c:ser>
        <c:ser>
          <c:idx val="10"/>
          <c:order val="10"/>
          <c:tx>
            <c:v>Col M - 1.125</c:v>
          </c:tx>
          <c:spPr>
            <a:ln w="28575">
              <a:noFill/>
            </a:ln>
          </c:spPr>
          <c:marker>
            <c:symbol val="circle"/>
            <c:size val="9"/>
            <c:spPr>
              <a:solidFill>
                <a:schemeClr val="accent2"/>
              </a:solidFill>
              <a:ln>
                <a:noFill/>
              </a:ln>
            </c:spPr>
          </c:marker>
          <c:cat>
            <c:strRef>
              <c:f>' FOMC DATA'!$B$58:$B$130</c:f>
              <c:strCache>
                <c:ptCount val="63"/>
                <c:pt idx="8">
                  <c:v>2019</c:v>
                </c:pt>
                <c:pt idx="26">
                  <c:v>2020</c:v>
                </c:pt>
                <c:pt idx="44">
                  <c:v>2021</c:v>
                </c:pt>
                <c:pt idx="62">
                  <c:v>Longer Run</c:v>
                </c:pt>
              </c:strCache>
            </c:strRef>
          </c:cat>
          <c:val>
            <c:numRef>
              <c:f>' FOMC DATA'!$M$58:$M$130</c:f>
              <c:numCache>
                <c:formatCode>General</c:formatCode>
                <c:ptCount val="73"/>
              </c:numCache>
            </c:numRef>
          </c:val>
          <c:smooth val="0"/>
          <c:extLst>
            <c:ext xmlns:c16="http://schemas.microsoft.com/office/drawing/2014/chart" uri="{C3380CC4-5D6E-409C-BE32-E72D297353CC}">
              <c16:uniqueId val="{0000001D-1F67-4ED8-91A9-B4CA06D8042E}"/>
            </c:ext>
          </c:extLst>
        </c:ser>
        <c:ser>
          <c:idx val="11"/>
          <c:order val="11"/>
          <c:tx>
            <c:v>Col N - 1.250</c:v>
          </c:tx>
          <c:spPr>
            <a:ln w="28575">
              <a:noFill/>
            </a:ln>
          </c:spPr>
          <c:marker>
            <c:symbol val="circle"/>
            <c:size val="8"/>
            <c:spPr>
              <a:solidFill>
                <a:schemeClr val="accent2"/>
              </a:solidFill>
              <a:ln>
                <a:noFill/>
              </a:ln>
            </c:spPr>
          </c:marker>
          <c:cat>
            <c:strRef>
              <c:f>' FOMC DATA'!$B$58:$B$130</c:f>
              <c:strCache>
                <c:ptCount val="63"/>
                <c:pt idx="8">
                  <c:v>2019</c:v>
                </c:pt>
                <c:pt idx="26">
                  <c:v>2020</c:v>
                </c:pt>
                <c:pt idx="44">
                  <c:v>2021</c:v>
                </c:pt>
                <c:pt idx="62">
                  <c:v>Longer Run</c:v>
                </c:pt>
              </c:strCache>
            </c:strRef>
          </c:cat>
          <c:val>
            <c:numRef>
              <c:f>' FOMC DATA'!$N$58:$N$130</c:f>
              <c:numCache>
                <c:formatCode>General</c:formatCode>
                <c:ptCount val="73"/>
              </c:numCache>
            </c:numRef>
          </c:val>
          <c:smooth val="0"/>
          <c:extLst>
            <c:ext xmlns:c16="http://schemas.microsoft.com/office/drawing/2014/chart" uri="{C3380CC4-5D6E-409C-BE32-E72D297353CC}">
              <c16:uniqueId val="{0000001E-1F67-4ED8-91A9-B4CA06D8042E}"/>
            </c:ext>
          </c:extLst>
        </c:ser>
        <c:ser>
          <c:idx val="12"/>
          <c:order val="12"/>
          <c:tx>
            <c:v>Col O - 1.375</c:v>
          </c:tx>
          <c:spPr>
            <a:ln w="28575">
              <a:noFill/>
            </a:ln>
          </c:spPr>
          <c:marker>
            <c:symbol val="circle"/>
            <c:size val="9"/>
            <c:spPr>
              <a:solidFill>
                <a:schemeClr val="accent2"/>
              </a:solidFill>
              <a:ln>
                <a:noFill/>
              </a:ln>
            </c:spPr>
          </c:marker>
          <c:dPt>
            <c:idx val="33"/>
            <c:bubble3D val="0"/>
            <c:extLst>
              <c:ext xmlns:c16="http://schemas.microsoft.com/office/drawing/2014/chart" uri="{C3380CC4-5D6E-409C-BE32-E72D297353CC}">
                <c16:uniqueId val="{0000001F-1F67-4ED8-91A9-B4CA06D8042E}"/>
              </c:ext>
            </c:extLst>
          </c:dPt>
          <c:dPt>
            <c:idx val="60"/>
            <c:bubble3D val="0"/>
            <c:extLst>
              <c:ext xmlns:c16="http://schemas.microsoft.com/office/drawing/2014/chart" uri="{C3380CC4-5D6E-409C-BE32-E72D297353CC}">
                <c16:uniqueId val="{00000020-1F67-4ED8-91A9-B4CA06D8042E}"/>
              </c:ext>
            </c:extLst>
          </c:dPt>
          <c:dPt>
            <c:idx val="62"/>
            <c:bubble3D val="0"/>
            <c:extLst>
              <c:ext xmlns:c16="http://schemas.microsoft.com/office/drawing/2014/chart" uri="{C3380CC4-5D6E-409C-BE32-E72D297353CC}">
                <c16:uniqueId val="{00000021-1F67-4ED8-91A9-B4CA06D8042E}"/>
              </c:ext>
            </c:extLst>
          </c:dPt>
          <c:dPt>
            <c:idx val="64"/>
            <c:bubble3D val="0"/>
            <c:extLst>
              <c:ext xmlns:c16="http://schemas.microsoft.com/office/drawing/2014/chart" uri="{C3380CC4-5D6E-409C-BE32-E72D297353CC}">
                <c16:uniqueId val="{00000022-1F67-4ED8-91A9-B4CA06D8042E}"/>
              </c:ext>
            </c:extLst>
          </c:dPt>
          <c:cat>
            <c:strRef>
              <c:f>' FOMC DATA'!$B$58:$B$130</c:f>
              <c:strCache>
                <c:ptCount val="63"/>
                <c:pt idx="8">
                  <c:v>2019</c:v>
                </c:pt>
                <c:pt idx="26">
                  <c:v>2020</c:v>
                </c:pt>
                <c:pt idx="44">
                  <c:v>2021</c:v>
                </c:pt>
                <c:pt idx="62">
                  <c:v>Longer Run</c:v>
                </c:pt>
              </c:strCache>
            </c:strRef>
          </c:cat>
          <c:val>
            <c:numRef>
              <c:f>' FOMC DATA'!$O$58:$O$130</c:f>
              <c:numCache>
                <c:formatCode>General</c:formatCode>
                <c:ptCount val="73"/>
              </c:numCache>
            </c:numRef>
          </c:val>
          <c:smooth val="0"/>
          <c:extLst>
            <c:ext xmlns:c16="http://schemas.microsoft.com/office/drawing/2014/chart" uri="{C3380CC4-5D6E-409C-BE32-E72D297353CC}">
              <c16:uniqueId val="{00000023-1F67-4ED8-91A9-B4CA06D8042E}"/>
            </c:ext>
          </c:extLst>
        </c:ser>
        <c:ser>
          <c:idx val="13"/>
          <c:order val="13"/>
          <c:tx>
            <c:v>Col P - 1.500</c:v>
          </c:tx>
          <c:spPr>
            <a:ln w="28575">
              <a:noFill/>
            </a:ln>
          </c:spPr>
          <c:marker>
            <c:symbol val="circle"/>
            <c:size val="8"/>
            <c:spPr>
              <a:solidFill>
                <a:schemeClr val="accent2"/>
              </a:solidFill>
              <a:ln>
                <a:noFill/>
              </a:ln>
            </c:spPr>
          </c:marker>
          <c:cat>
            <c:strRef>
              <c:f>' FOMC DATA'!$B$58:$B$130</c:f>
              <c:strCache>
                <c:ptCount val="63"/>
                <c:pt idx="8">
                  <c:v>2019</c:v>
                </c:pt>
                <c:pt idx="26">
                  <c:v>2020</c:v>
                </c:pt>
                <c:pt idx="44">
                  <c:v>2021</c:v>
                </c:pt>
                <c:pt idx="62">
                  <c:v>Longer Run</c:v>
                </c:pt>
              </c:strCache>
            </c:strRef>
          </c:cat>
          <c:val>
            <c:numRef>
              <c:f>' FOMC DATA'!$P$58:$P$130</c:f>
              <c:numCache>
                <c:formatCode>General</c:formatCode>
                <c:ptCount val="73"/>
              </c:numCache>
            </c:numRef>
          </c:val>
          <c:smooth val="0"/>
          <c:extLst>
            <c:ext xmlns:c16="http://schemas.microsoft.com/office/drawing/2014/chart" uri="{C3380CC4-5D6E-409C-BE32-E72D297353CC}">
              <c16:uniqueId val="{00000024-1F67-4ED8-91A9-B4CA06D8042E}"/>
            </c:ext>
          </c:extLst>
        </c:ser>
        <c:ser>
          <c:idx val="14"/>
          <c:order val="14"/>
          <c:tx>
            <c:v>Col Q - 1.625</c:v>
          </c:tx>
          <c:spPr>
            <a:ln w="28575">
              <a:noFill/>
            </a:ln>
          </c:spPr>
          <c:marker>
            <c:symbol val="circle"/>
            <c:size val="9"/>
            <c:spPr>
              <a:solidFill>
                <a:schemeClr val="accent2"/>
              </a:solidFill>
              <a:ln>
                <a:noFill/>
              </a:ln>
            </c:spPr>
          </c:marker>
          <c:dPt>
            <c:idx val="44"/>
            <c:bubble3D val="0"/>
            <c:extLst>
              <c:ext xmlns:c16="http://schemas.microsoft.com/office/drawing/2014/chart" uri="{C3380CC4-5D6E-409C-BE32-E72D297353CC}">
                <c16:uniqueId val="{00000025-1F67-4ED8-91A9-B4CA06D8042E}"/>
              </c:ext>
            </c:extLst>
          </c:dPt>
          <c:dPt>
            <c:idx val="46"/>
            <c:bubble3D val="0"/>
            <c:extLst>
              <c:ext xmlns:c16="http://schemas.microsoft.com/office/drawing/2014/chart" uri="{C3380CC4-5D6E-409C-BE32-E72D297353CC}">
                <c16:uniqueId val="{00000026-1F67-4ED8-91A9-B4CA06D8042E}"/>
              </c:ext>
            </c:extLst>
          </c:dPt>
          <c:cat>
            <c:strRef>
              <c:f>' FOMC DATA'!$B$58:$B$130</c:f>
              <c:strCache>
                <c:ptCount val="63"/>
                <c:pt idx="8">
                  <c:v>2019</c:v>
                </c:pt>
                <c:pt idx="26">
                  <c:v>2020</c:v>
                </c:pt>
                <c:pt idx="44">
                  <c:v>2021</c:v>
                </c:pt>
                <c:pt idx="62">
                  <c:v>Longer Run</c:v>
                </c:pt>
              </c:strCache>
            </c:strRef>
          </c:cat>
          <c:val>
            <c:numRef>
              <c:f>' FOMC DATA'!$Q$58:$Q$130</c:f>
              <c:numCache>
                <c:formatCode>General</c:formatCode>
                <c:ptCount val="73"/>
                <c:pt idx="5">
                  <c:v>1.625</c:v>
                </c:pt>
                <c:pt idx="6">
                  <c:v>1.625</c:v>
                </c:pt>
                <c:pt idx="7">
                  <c:v>1.625</c:v>
                </c:pt>
                <c:pt idx="8">
                  <c:v>1.625</c:v>
                </c:pt>
                <c:pt idx="9">
                  <c:v>1.625</c:v>
                </c:pt>
                <c:pt idx="10">
                  <c:v>1.625</c:v>
                </c:pt>
                <c:pt idx="11">
                  <c:v>1.625</c:v>
                </c:pt>
                <c:pt idx="22">
                  <c:v>1.625</c:v>
                </c:pt>
                <c:pt idx="23">
                  <c:v>1.625</c:v>
                </c:pt>
                <c:pt idx="24">
                  <c:v>1.625</c:v>
                </c:pt>
                <c:pt idx="25">
                  <c:v>1.625</c:v>
                </c:pt>
                <c:pt idx="26">
                  <c:v>1.625</c:v>
                </c:pt>
                <c:pt idx="27">
                  <c:v>1.625</c:v>
                </c:pt>
                <c:pt idx="28">
                  <c:v>1.625</c:v>
                </c:pt>
                <c:pt idx="29">
                  <c:v>1.625</c:v>
                </c:pt>
                <c:pt idx="42">
                  <c:v>1.625</c:v>
                </c:pt>
                <c:pt idx="43">
                  <c:v>1.625</c:v>
                </c:pt>
                <c:pt idx="44">
                  <c:v>1.625</c:v>
                </c:pt>
                <c:pt idx="45">
                  <c:v>1.625</c:v>
                </c:pt>
              </c:numCache>
            </c:numRef>
          </c:val>
          <c:smooth val="0"/>
          <c:extLst>
            <c:ext xmlns:c16="http://schemas.microsoft.com/office/drawing/2014/chart" uri="{C3380CC4-5D6E-409C-BE32-E72D297353CC}">
              <c16:uniqueId val="{00000027-1F67-4ED8-91A9-B4CA06D8042E}"/>
            </c:ext>
          </c:extLst>
        </c:ser>
        <c:ser>
          <c:idx val="7"/>
          <c:order val="15"/>
          <c:tx>
            <c:v>Col R - 1.750</c:v>
          </c:tx>
          <c:spPr>
            <a:ln w="28575">
              <a:noFill/>
            </a:ln>
          </c:spPr>
          <c:marker>
            <c:symbol val="circle"/>
            <c:size val="8"/>
            <c:spPr>
              <a:solidFill>
                <a:schemeClr val="accent2"/>
              </a:solidFill>
              <a:ln>
                <a:noFill/>
              </a:ln>
            </c:spPr>
          </c:marker>
          <c:dPt>
            <c:idx val="60"/>
            <c:bubble3D val="0"/>
            <c:extLst>
              <c:ext xmlns:c16="http://schemas.microsoft.com/office/drawing/2014/chart" uri="{C3380CC4-5D6E-409C-BE32-E72D297353CC}">
                <c16:uniqueId val="{00000028-1F67-4ED8-91A9-B4CA06D8042E}"/>
              </c:ext>
            </c:extLst>
          </c:dPt>
          <c:dPt>
            <c:idx val="62"/>
            <c:bubble3D val="0"/>
            <c:extLst>
              <c:ext xmlns:c16="http://schemas.microsoft.com/office/drawing/2014/chart" uri="{C3380CC4-5D6E-409C-BE32-E72D297353CC}">
                <c16:uniqueId val="{00000029-1F67-4ED8-91A9-B4CA06D8042E}"/>
              </c:ext>
            </c:extLst>
          </c:dPt>
          <c:dPt>
            <c:idx val="64"/>
            <c:bubble3D val="0"/>
            <c:extLst>
              <c:ext xmlns:c16="http://schemas.microsoft.com/office/drawing/2014/chart" uri="{C3380CC4-5D6E-409C-BE32-E72D297353CC}">
                <c16:uniqueId val="{0000002A-1F67-4ED8-91A9-B4CA06D8042E}"/>
              </c:ext>
            </c:extLst>
          </c:dPt>
          <c:cat>
            <c:strRef>
              <c:f>' FOMC DATA'!$B$58:$B$130</c:f>
              <c:strCache>
                <c:ptCount val="63"/>
                <c:pt idx="8">
                  <c:v>2019</c:v>
                </c:pt>
                <c:pt idx="26">
                  <c:v>2020</c:v>
                </c:pt>
                <c:pt idx="44">
                  <c:v>2021</c:v>
                </c:pt>
                <c:pt idx="62">
                  <c:v>Longer Run</c:v>
                </c:pt>
              </c:strCache>
            </c:strRef>
          </c:cat>
          <c:val>
            <c:numRef>
              <c:f>' FOMC DATA'!$R$58:$R$130</c:f>
              <c:numCache>
                <c:formatCode>General</c:formatCode>
                <c:ptCount val="73"/>
              </c:numCache>
            </c:numRef>
          </c:val>
          <c:smooth val="0"/>
          <c:extLst>
            <c:ext xmlns:c16="http://schemas.microsoft.com/office/drawing/2014/chart" uri="{C3380CC4-5D6E-409C-BE32-E72D297353CC}">
              <c16:uniqueId val="{0000002B-1F67-4ED8-91A9-B4CA06D8042E}"/>
            </c:ext>
          </c:extLst>
        </c:ser>
        <c:ser>
          <c:idx val="15"/>
          <c:order val="16"/>
          <c:tx>
            <c:v>Col S - 1.875</c:v>
          </c:tx>
          <c:spPr>
            <a:ln w="28575">
              <a:noFill/>
            </a:ln>
          </c:spPr>
          <c:marker>
            <c:symbol val="circle"/>
            <c:size val="9"/>
            <c:spPr>
              <a:solidFill>
                <a:schemeClr val="accent2"/>
              </a:solidFill>
              <a:ln>
                <a:noFill/>
              </a:ln>
            </c:spPr>
          </c:marker>
          <c:dPt>
            <c:idx val="27"/>
            <c:bubble3D val="0"/>
            <c:extLst>
              <c:ext xmlns:c16="http://schemas.microsoft.com/office/drawing/2014/chart" uri="{C3380CC4-5D6E-409C-BE32-E72D297353CC}">
                <c16:uniqueId val="{0000002C-1F67-4ED8-91A9-B4CA06D8042E}"/>
              </c:ext>
            </c:extLst>
          </c:dPt>
          <c:dPt>
            <c:idx val="28"/>
            <c:bubble3D val="0"/>
            <c:extLst>
              <c:ext xmlns:c16="http://schemas.microsoft.com/office/drawing/2014/chart" uri="{C3380CC4-5D6E-409C-BE32-E72D297353CC}">
                <c16:uniqueId val="{0000002D-1F67-4ED8-91A9-B4CA06D8042E}"/>
              </c:ext>
            </c:extLst>
          </c:dPt>
          <c:dPt>
            <c:idx val="29"/>
            <c:bubble3D val="0"/>
            <c:extLst>
              <c:ext xmlns:c16="http://schemas.microsoft.com/office/drawing/2014/chart" uri="{C3380CC4-5D6E-409C-BE32-E72D297353CC}">
                <c16:uniqueId val="{0000002E-1F67-4ED8-91A9-B4CA06D8042E}"/>
              </c:ext>
            </c:extLst>
          </c:dPt>
          <c:dPt>
            <c:idx val="44"/>
            <c:bubble3D val="0"/>
            <c:extLst>
              <c:ext xmlns:c16="http://schemas.microsoft.com/office/drawing/2014/chart" uri="{C3380CC4-5D6E-409C-BE32-E72D297353CC}">
                <c16:uniqueId val="{0000002F-1F67-4ED8-91A9-B4CA06D8042E}"/>
              </c:ext>
            </c:extLst>
          </c:dPt>
          <c:dPt>
            <c:idx val="45"/>
            <c:bubble3D val="0"/>
            <c:extLst>
              <c:ext xmlns:c16="http://schemas.microsoft.com/office/drawing/2014/chart" uri="{C3380CC4-5D6E-409C-BE32-E72D297353CC}">
                <c16:uniqueId val="{00000030-1F67-4ED8-91A9-B4CA06D8042E}"/>
              </c:ext>
            </c:extLst>
          </c:dPt>
          <c:dPt>
            <c:idx val="46"/>
            <c:bubble3D val="0"/>
            <c:extLst>
              <c:ext xmlns:c16="http://schemas.microsoft.com/office/drawing/2014/chart" uri="{C3380CC4-5D6E-409C-BE32-E72D297353CC}">
                <c16:uniqueId val="{00000031-1F67-4ED8-91A9-B4CA06D8042E}"/>
              </c:ext>
            </c:extLst>
          </c:dPt>
          <c:cat>
            <c:strRef>
              <c:f>' FOMC DATA'!$B$58:$B$130</c:f>
              <c:strCache>
                <c:ptCount val="63"/>
                <c:pt idx="8">
                  <c:v>2019</c:v>
                </c:pt>
                <c:pt idx="26">
                  <c:v>2020</c:v>
                </c:pt>
                <c:pt idx="44">
                  <c:v>2021</c:v>
                </c:pt>
                <c:pt idx="62">
                  <c:v>Longer Run</c:v>
                </c:pt>
              </c:strCache>
            </c:strRef>
          </c:cat>
          <c:val>
            <c:numRef>
              <c:f>' FOMC DATA'!$S$58:$S$130</c:f>
              <c:numCache>
                <c:formatCode>General</c:formatCode>
                <c:ptCount val="73"/>
                <c:pt idx="6">
                  <c:v>1.875</c:v>
                </c:pt>
                <c:pt idx="7">
                  <c:v>1.875</c:v>
                </c:pt>
                <c:pt idx="8">
                  <c:v>1.875</c:v>
                </c:pt>
                <c:pt idx="9">
                  <c:v>1.875</c:v>
                </c:pt>
                <c:pt idx="10">
                  <c:v>1.875</c:v>
                </c:pt>
                <c:pt idx="25">
                  <c:v>1.875</c:v>
                </c:pt>
                <c:pt idx="26">
                  <c:v>1.875</c:v>
                </c:pt>
                <c:pt idx="43">
                  <c:v>1.875</c:v>
                </c:pt>
                <c:pt idx="44">
                  <c:v>1.875</c:v>
                </c:pt>
                <c:pt idx="45">
                  <c:v>1.875</c:v>
                </c:pt>
              </c:numCache>
            </c:numRef>
          </c:val>
          <c:smooth val="0"/>
          <c:extLst>
            <c:ext xmlns:c16="http://schemas.microsoft.com/office/drawing/2014/chart" uri="{C3380CC4-5D6E-409C-BE32-E72D297353CC}">
              <c16:uniqueId val="{00000032-1F67-4ED8-91A9-B4CA06D8042E}"/>
            </c:ext>
          </c:extLst>
        </c:ser>
        <c:ser>
          <c:idx val="16"/>
          <c:order val="17"/>
          <c:tx>
            <c:v>Col T - 2.000</c:v>
          </c:tx>
          <c:spPr>
            <a:ln w="28575">
              <a:noFill/>
            </a:ln>
          </c:spPr>
          <c:marker>
            <c:symbol val="circle"/>
            <c:size val="9"/>
            <c:spPr>
              <a:solidFill>
                <a:schemeClr val="accent2"/>
              </a:solidFill>
              <a:ln>
                <a:noFill/>
              </a:ln>
            </c:spPr>
          </c:marker>
          <c:cat>
            <c:strRef>
              <c:f>' FOMC DATA'!$B$58:$B$130</c:f>
              <c:strCache>
                <c:ptCount val="63"/>
                <c:pt idx="8">
                  <c:v>2019</c:v>
                </c:pt>
                <c:pt idx="26">
                  <c:v>2020</c:v>
                </c:pt>
                <c:pt idx="44">
                  <c:v>2021</c:v>
                </c:pt>
                <c:pt idx="62">
                  <c:v>Longer Run</c:v>
                </c:pt>
              </c:strCache>
            </c:strRef>
          </c:cat>
          <c:val>
            <c:numRef>
              <c:f>' FOMC DATA'!$T$58:$T$130</c:f>
              <c:numCache>
                <c:formatCode>General</c:formatCode>
                <c:ptCount val="73"/>
                <c:pt idx="62">
                  <c:v>2</c:v>
                </c:pt>
              </c:numCache>
            </c:numRef>
          </c:val>
          <c:smooth val="0"/>
          <c:extLst>
            <c:ext xmlns:c16="http://schemas.microsoft.com/office/drawing/2014/chart" uri="{C3380CC4-5D6E-409C-BE32-E72D297353CC}">
              <c16:uniqueId val="{00000033-1F67-4ED8-91A9-B4CA06D8042E}"/>
            </c:ext>
          </c:extLst>
        </c:ser>
        <c:ser>
          <c:idx val="17"/>
          <c:order val="18"/>
          <c:tx>
            <c:v>Col U - 2.125</c:v>
          </c:tx>
          <c:spPr>
            <a:ln w="28575">
              <a:noFill/>
            </a:ln>
          </c:spPr>
          <c:marker>
            <c:symbol val="circle"/>
            <c:size val="9"/>
            <c:spPr>
              <a:solidFill>
                <a:schemeClr val="accent2"/>
              </a:solidFill>
              <a:ln>
                <a:noFill/>
              </a:ln>
            </c:spPr>
          </c:marker>
          <c:dPt>
            <c:idx val="62"/>
            <c:bubble3D val="0"/>
            <c:extLst>
              <c:ext xmlns:c16="http://schemas.microsoft.com/office/drawing/2014/chart" uri="{C3380CC4-5D6E-409C-BE32-E72D297353CC}">
                <c16:uniqueId val="{00000034-1F67-4ED8-91A9-B4CA06D8042E}"/>
              </c:ext>
            </c:extLst>
          </c:dPt>
          <c:cat>
            <c:strRef>
              <c:f>' FOMC DATA'!$B$58:$B$130</c:f>
              <c:strCache>
                <c:ptCount val="63"/>
                <c:pt idx="8">
                  <c:v>2019</c:v>
                </c:pt>
                <c:pt idx="26">
                  <c:v>2020</c:v>
                </c:pt>
                <c:pt idx="44">
                  <c:v>2021</c:v>
                </c:pt>
                <c:pt idx="62">
                  <c:v>Longer Run</c:v>
                </c:pt>
              </c:strCache>
            </c:strRef>
          </c:cat>
          <c:val>
            <c:numRef>
              <c:f>' FOMC DATA'!$U$58:$U$130</c:f>
              <c:numCache>
                <c:formatCode>General</c:formatCode>
                <c:ptCount val="73"/>
                <c:pt idx="6">
                  <c:v>2.125</c:v>
                </c:pt>
                <c:pt idx="7">
                  <c:v>2.125</c:v>
                </c:pt>
                <c:pt idx="8">
                  <c:v>2.125</c:v>
                </c:pt>
                <c:pt idx="9">
                  <c:v>2.125</c:v>
                </c:pt>
                <c:pt idx="10">
                  <c:v>2.125</c:v>
                </c:pt>
                <c:pt idx="23">
                  <c:v>2.125</c:v>
                </c:pt>
                <c:pt idx="24">
                  <c:v>2.125</c:v>
                </c:pt>
                <c:pt idx="25">
                  <c:v>2.125</c:v>
                </c:pt>
                <c:pt idx="26">
                  <c:v>2.125</c:v>
                </c:pt>
                <c:pt idx="27">
                  <c:v>2.125</c:v>
                </c:pt>
                <c:pt idx="28">
                  <c:v>2.125</c:v>
                </c:pt>
                <c:pt idx="42">
                  <c:v>2.125</c:v>
                </c:pt>
                <c:pt idx="43">
                  <c:v>2.125</c:v>
                </c:pt>
                <c:pt idx="44">
                  <c:v>2.125</c:v>
                </c:pt>
                <c:pt idx="45">
                  <c:v>2.125</c:v>
                </c:pt>
              </c:numCache>
            </c:numRef>
          </c:val>
          <c:smooth val="0"/>
          <c:extLst>
            <c:ext xmlns:c16="http://schemas.microsoft.com/office/drawing/2014/chart" uri="{C3380CC4-5D6E-409C-BE32-E72D297353CC}">
              <c16:uniqueId val="{00000035-1F67-4ED8-91A9-B4CA06D8042E}"/>
            </c:ext>
          </c:extLst>
        </c:ser>
        <c:ser>
          <c:idx val="18"/>
          <c:order val="19"/>
          <c:tx>
            <c:v>Col V - 2.250</c:v>
          </c:tx>
          <c:spPr>
            <a:ln w="28575">
              <a:noFill/>
            </a:ln>
          </c:spPr>
          <c:marker>
            <c:symbol val="circle"/>
            <c:size val="9"/>
            <c:spPr>
              <a:solidFill>
                <a:schemeClr val="accent2"/>
              </a:solidFill>
              <a:ln>
                <a:noFill/>
              </a:ln>
            </c:spPr>
          </c:marker>
          <c:cat>
            <c:strRef>
              <c:f>' FOMC DATA'!$B$58:$B$130</c:f>
              <c:strCache>
                <c:ptCount val="63"/>
                <c:pt idx="8">
                  <c:v>2019</c:v>
                </c:pt>
                <c:pt idx="26">
                  <c:v>2020</c:v>
                </c:pt>
                <c:pt idx="44">
                  <c:v>2021</c:v>
                </c:pt>
                <c:pt idx="62">
                  <c:v>Longer Run</c:v>
                </c:pt>
              </c:strCache>
            </c:strRef>
          </c:cat>
          <c:val>
            <c:numRef>
              <c:f>' FOMC DATA'!$V$58:$V$130</c:f>
              <c:numCache>
                <c:formatCode>General</c:formatCode>
                <c:ptCount val="73"/>
                <c:pt idx="62">
                  <c:v>2.25</c:v>
                </c:pt>
              </c:numCache>
            </c:numRef>
          </c:val>
          <c:smooth val="0"/>
          <c:extLst>
            <c:ext xmlns:c16="http://schemas.microsoft.com/office/drawing/2014/chart" uri="{C3380CC4-5D6E-409C-BE32-E72D297353CC}">
              <c16:uniqueId val="{00000036-1F67-4ED8-91A9-B4CA06D8042E}"/>
            </c:ext>
          </c:extLst>
        </c:ser>
        <c:ser>
          <c:idx val="19"/>
          <c:order val="20"/>
          <c:tx>
            <c:v>Col W - 2.375</c:v>
          </c:tx>
          <c:spPr>
            <a:ln w="28575">
              <a:noFill/>
            </a:ln>
          </c:spPr>
          <c:marker>
            <c:symbol val="circle"/>
            <c:size val="9"/>
            <c:spPr>
              <a:solidFill>
                <a:schemeClr val="accent2"/>
              </a:solidFill>
              <a:ln>
                <a:noFill/>
              </a:ln>
            </c:spPr>
          </c:marker>
          <c:dPt>
            <c:idx val="62"/>
            <c:bubble3D val="0"/>
            <c:extLst>
              <c:ext xmlns:c16="http://schemas.microsoft.com/office/drawing/2014/chart" uri="{C3380CC4-5D6E-409C-BE32-E72D297353CC}">
                <c16:uniqueId val="{00000037-1F67-4ED8-91A9-B4CA06D8042E}"/>
              </c:ext>
            </c:extLst>
          </c:dPt>
          <c:cat>
            <c:strRef>
              <c:f>' FOMC DATA'!$B$58:$B$130</c:f>
              <c:strCache>
                <c:ptCount val="63"/>
                <c:pt idx="8">
                  <c:v>2019</c:v>
                </c:pt>
                <c:pt idx="26">
                  <c:v>2020</c:v>
                </c:pt>
                <c:pt idx="44">
                  <c:v>2021</c:v>
                </c:pt>
                <c:pt idx="62">
                  <c:v>Longer Run</c:v>
                </c:pt>
              </c:strCache>
            </c:strRef>
          </c:cat>
          <c:val>
            <c:numRef>
              <c:f>' FOMC DATA'!$W$58:$W$130</c:f>
              <c:numCache>
                <c:formatCode>General</c:formatCode>
                <c:ptCount val="73"/>
                <c:pt idx="26">
                  <c:v>2.375</c:v>
                </c:pt>
                <c:pt idx="42">
                  <c:v>2.375</c:v>
                </c:pt>
                <c:pt idx="43">
                  <c:v>2.375</c:v>
                </c:pt>
                <c:pt idx="44">
                  <c:v>2.375</c:v>
                </c:pt>
                <c:pt idx="45">
                  <c:v>2.375</c:v>
                </c:pt>
                <c:pt idx="46">
                  <c:v>2.375</c:v>
                </c:pt>
                <c:pt idx="62">
                  <c:v>2.375</c:v>
                </c:pt>
              </c:numCache>
            </c:numRef>
          </c:val>
          <c:smooth val="0"/>
          <c:extLst>
            <c:ext xmlns:c16="http://schemas.microsoft.com/office/drawing/2014/chart" uri="{C3380CC4-5D6E-409C-BE32-E72D297353CC}">
              <c16:uniqueId val="{00000038-1F67-4ED8-91A9-B4CA06D8042E}"/>
            </c:ext>
          </c:extLst>
        </c:ser>
        <c:ser>
          <c:idx val="20"/>
          <c:order val="21"/>
          <c:tx>
            <c:v>Col X - 2.500</c:v>
          </c:tx>
          <c:spPr>
            <a:ln w="28575">
              <a:noFill/>
            </a:ln>
          </c:spPr>
          <c:marker>
            <c:symbol val="circle"/>
            <c:size val="9"/>
            <c:spPr>
              <a:solidFill>
                <a:schemeClr val="accent2"/>
              </a:solidFill>
              <a:ln>
                <a:noFill/>
              </a:ln>
            </c:spPr>
          </c:marker>
          <c:cat>
            <c:strRef>
              <c:f>' FOMC DATA'!$B$58:$B$130</c:f>
              <c:strCache>
                <c:ptCount val="63"/>
                <c:pt idx="8">
                  <c:v>2019</c:v>
                </c:pt>
                <c:pt idx="26">
                  <c:v>2020</c:v>
                </c:pt>
                <c:pt idx="44">
                  <c:v>2021</c:v>
                </c:pt>
                <c:pt idx="62">
                  <c:v>Longer Run</c:v>
                </c:pt>
              </c:strCache>
            </c:strRef>
          </c:cat>
          <c:val>
            <c:numRef>
              <c:f>' FOMC DATA'!$X$58:$X$130</c:f>
              <c:numCache>
                <c:formatCode>General</c:formatCode>
                <c:ptCount val="73"/>
                <c:pt idx="58">
                  <c:v>2.5</c:v>
                </c:pt>
                <c:pt idx="59">
                  <c:v>2.5</c:v>
                </c:pt>
                <c:pt idx="60">
                  <c:v>2.5</c:v>
                </c:pt>
                <c:pt idx="61">
                  <c:v>2.5</c:v>
                </c:pt>
                <c:pt idx="62">
                  <c:v>2.5</c:v>
                </c:pt>
                <c:pt idx="63">
                  <c:v>2.5</c:v>
                </c:pt>
                <c:pt idx="64">
                  <c:v>2.5</c:v>
                </c:pt>
                <c:pt idx="65">
                  <c:v>2.5</c:v>
                </c:pt>
              </c:numCache>
            </c:numRef>
          </c:val>
          <c:smooth val="0"/>
          <c:extLst>
            <c:ext xmlns:c16="http://schemas.microsoft.com/office/drawing/2014/chart" uri="{C3380CC4-5D6E-409C-BE32-E72D297353CC}">
              <c16:uniqueId val="{00000039-1F67-4ED8-91A9-B4CA06D8042E}"/>
            </c:ext>
          </c:extLst>
        </c:ser>
        <c:ser>
          <c:idx val="21"/>
          <c:order val="22"/>
          <c:tx>
            <c:v>Col Y - 2.625</c:v>
          </c:tx>
          <c:spPr>
            <a:ln w="28575">
              <a:noFill/>
            </a:ln>
          </c:spPr>
          <c:marker>
            <c:symbol val="circle"/>
            <c:size val="9"/>
            <c:spPr>
              <a:solidFill>
                <a:schemeClr val="accent2"/>
              </a:solidFill>
              <a:ln>
                <a:noFill/>
              </a:ln>
            </c:spPr>
          </c:marker>
          <c:dPt>
            <c:idx val="62"/>
            <c:bubble3D val="0"/>
            <c:extLst>
              <c:ext xmlns:c16="http://schemas.microsoft.com/office/drawing/2014/chart" uri="{C3380CC4-5D6E-409C-BE32-E72D297353CC}">
                <c16:uniqueId val="{0000003A-1F67-4ED8-91A9-B4CA06D8042E}"/>
              </c:ext>
            </c:extLst>
          </c:dPt>
          <c:cat>
            <c:strRef>
              <c:f>' FOMC DATA'!$B$58:$B$130</c:f>
              <c:strCache>
                <c:ptCount val="63"/>
                <c:pt idx="8">
                  <c:v>2019</c:v>
                </c:pt>
                <c:pt idx="26">
                  <c:v>2020</c:v>
                </c:pt>
                <c:pt idx="44">
                  <c:v>2021</c:v>
                </c:pt>
                <c:pt idx="62">
                  <c:v>Longer Run</c:v>
                </c:pt>
              </c:strCache>
            </c:strRef>
          </c:cat>
          <c:val>
            <c:numRef>
              <c:f>' FOMC DATA'!$Y$58:$Y$130</c:f>
              <c:numCache>
                <c:formatCode>General</c:formatCode>
                <c:ptCount val="73"/>
                <c:pt idx="44">
                  <c:v>2.625</c:v>
                </c:pt>
              </c:numCache>
            </c:numRef>
          </c:val>
          <c:smooth val="0"/>
          <c:extLst>
            <c:ext xmlns:c16="http://schemas.microsoft.com/office/drawing/2014/chart" uri="{C3380CC4-5D6E-409C-BE32-E72D297353CC}">
              <c16:uniqueId val="{0000003B-1F67-4ED8-91A9-B4CA06D8042E}"/>
            </c:ext>
          </c:extLst>
        </c:ser>
        <c:ser>
          <c:idx val="22"/>
          <c:order val="23"/>
          <c:tx>
            <c:v>Col Z - 2.750</c:v>
          </c:tx>
          <c:spPr>
            <a:ln w="28575">
              <a:noFill/>
            </a:ln>
          </c:spPr>
          <c:marker>
            <c:symbol val="circle"/>
            <c:size val="9"/>
            <c:spPr>
              <a:solidFill>
                <a:schemeClr val="accent2"/>
              </a:solidFill>
              <a:ln>
                <a:noFill/>
              </a:ln>
            </c:spPr>
          </c:marker>
          <c:dPt>
            <c:idx val="82"/>
            <c:bubble3D val="0"/>
            <c:extLst>
              <c:ext xmlns:c16="http://schemas.microsoft.com/office/drawing/2014/chart" uri="{C3380CC4-5D6E-409C-BE32-E72D297353CC}">
                <c16:uniqueId val="{0000003C-1F67-4ED8-91A9-B4CA06D8042E}"/>
              </c:ext>
            </c:extLst>
          </c:dPt>
          <c:cat>
            <c:strRef>
              <c:f>' FOMC DATA'!$B$58:$B$130</c:f>
              <c:strCache>
                <c:ptCount val="63"/>
                <c:pt idx="8">
                  <c:v>2019</c:v>
                </c:pt>
                <c:pt idx="26">
                  <c:v>2020</c:v>
                </c:pt>
                <c:pt idx="44">
                  <c:v>2021</c:v>
                </c:pt>
                <c:pt idx="62">
                  <c:v>Longer Run</c:v>
                </c:pt>
              </c:strCache>
            </c:strRef>
          </c:cat>
          <c:val>
            <c:numRef>
              <c:f>' FOMC DATA'!$Z$58:$Z$130</c:f>
              <c:numCache>
                <c:formatCode>General</c:formatCode>
                <c:ptCount val="73"/>
                <c:pt idx="61">
                  <c:v>2.75</c:v>
                </c:pt>
                <c:pt idx="62">
                  <c:v>2.75</c:v>
                </c:pt>
                <c:pt idx="63">
                  <c:v>2.75</c:v>
                </c:pt>
              </c:numCache>
            </c:numRef>
          </c:val>
          <c:smooth val="0"/>
          <c:extLst>
            <c:ext xmlns:c16="http://schemas.microsoft.com/office/drawing/2014/chart" uri="{C3380CC4-5D6E-409C-BE32-E72D297353CC}">
              <c16:uniqueId val="{0000003D-1F67-4ED8-91A9-B4CA06D8042E}"/>
            </c:ext>
          </c:extLst>
        </c:ser>
        <c:ser>
          <c:idx val="26"/>
          <c:order val="24"/>
          <c:tx>
            <c:v>Col AA - 2.875</c:v>
          </c:tx>
          <c:spPr>
            <a:ln w="28575">
              <a:noFill/>
            </a:ln>
          </c:spPr>
          <c:marker>
            <c:symbol val="circle"/>
            <c:size val="9"/>
            <c:spPr>
              <a:solidFill>
                <a:schemeClr val="accent2"/>
              </a:solidFill>
              <a:ln>
                <a:noFill/>
              </a:ln>
            </c:spPr>
          </c:marker>
          <c:cat>
            <c:strRef>
              <c:f>' FOMC DATA'!$B$58:$B$130</c:f>
              <c:strCache>
                <c:ptCount val="63"/>
                <c:pt idx="8">
                  <c:v>2019</c:v>
                </c:pt>
                <c:pt idx="26">
                  <c:v>2020</c:v>
                </c:pt>
                <c:pt idx="44">
                  <c:v>2021</c:v>
                </c:pt>
                <c:pt idx="62">
                  <c:v>Longer Run</c:v>
                </c:pt>
              </c:strCache>
            </c:strRef>
          </c:cat>
          <c:val>
            <c:numRef>
              <c:f>' FOMC DATA'!$AA$58:$AA$130</c:f>
              <c:numCache>
                <c:formatCode>General</c:formatCode>
                <c:ptCount val="73"/>
              </c:numCache>
            </c:numRef>
          </c:val>
          <c:smooth val="0"/>
          <c:extLst>
            <c:ext xmlns:c16="http://schemas.microsoft.com/office/drawing/2014/chart" uri="{C3380CC4-5D6E-409C-BE32-E72D297353CC}">
              <c16:uniqueId val="{0000003E-1F67-4ED8-91A9-B4CA06D8042E}"/>
            </c:ext>
          </c:extLst>
        </c:ser>
        <c:ser>
          <c:idx val="23"/>
          <c:order val="25"/>
          <c:tx>
            <c:v>Col AB - 3.000</c:v>
          </c:tx>
          <c:spPr>
            <a:ln w="28575">
              <a:noFill/>
            </a:ln>
          </c:spPr>
          <c:marker>
            <c:symbol val="circle"/>
            <c:size val="9"/>
            <c:spPr>
              <a:solidFill>
                <a:schemeClr val="accent2"/>
              </a:solidFill>
              <a:ln>
                <a:noFill/>
              </a:ln>
            </c:spPr>
          </c:marker>
          <c:dPt>
            <c:idx val="82"/>
            <c:bubble3D val="0"/>
            <c:extLst>
              <c:ext xmlns:c16="http://schemas.microsoft.com/office/drawing/2014/chart" uri="{C3380CC4-5D6E-409C-BE32-E72D297353CC}">
                <c16:uniqueId val="{0000003F-1F67-4ED8-91A9-B4CA06D8042E}"/>
              </c:ext>
            </c:extLst>
          </c:dPt>
          <c:cat>
            <c:strRef>
              <c:f>' FOMC DATA'!$B$58:$B$130</c:f>
              <c:strCache>
                <c:ptCount val="63"/>
                <c:pt idx="8">
                  <c:v>2019</c:v>
                </c:pt>
                <c:pt idx="26">
                  <c:v>2020</c:v>
                </c:pt>
                <c:pt idx="44">
                  <c:v>2021</c:v>
                </c:pt>
                <c:pt idx="62">
                  <c:v>Longer Run</c:v>
                </c:pt>
              </c:strCache>
            </c:strRef>
          </c:cat>
          <c:val>
            <c:numRef>
              <c:f>' FOMC DATA'!$AB$58:$AB$130</c:f>
              <c:numCache>
                <c:formatCode>General</c:formatCode>
                <c:ptCount val="73"/>
                <c:pt idx="62">
                  <c:v>3</c:v>
                </c:pt>
              </c:numCache>
            </c:numRef>
          </c:val>
          <c:smooth val="0"/>
          <c:extLst>
            <c:ext xmlns:c16="http://schemas.microsoft.com/office/drawing/2014/chart" uri="{C3380CC4-5D6E-409C-BE32-E72D297353CC}">
              <c16:uniqueId val="{00000040-1F67-4ED8-91A9-B4CA06D8042E}"/>
            </c:ext>
          </c:extLst>
        </c:ser>
        <c:ser>
          <c:idx val="24"/>
          <c:order val="26"/>
          <c:tx>
            <c:v>Col AC - 3.125</c:v>
          </c:tx>
          <c:spPr>
            <a:ln w="28575">
              <a:noFill/>
            </a:ln>
          </c:spPr>
          <c:marker>
            <c:symbol val="circle"/>
            <c:size val="9"/>
            <c:spPr>
              <a:solidFill>
                <a:schemeClr val="accent2"/>
              </a:solidFill>
              <a:ln>
                <a:noFill/>
              </a:ln>
            </c:spPr>
          </c:marker>
          <c:dPt>
            <c:idx val="62"/>
            <c:bubble3D val="0"/>
            <c:extLst>
              <c:ext xmlns:c16="http://schemas.microsoft.com/office/drawing/2014/chart" uri="{C3380CC4-5D6E-409C-BE32-E72D297353CC}">
                <c16:uniqueId val="{00000041-1F67-4ED8-91A9-B4CA06D8042E}"/>
              </c:ext>
            </c:extLst>
          </c:dPt>
          <c:dPt>
            <c:idx val="81"/>
            <c:bubble3D val="0"/>
            <c:extLst>
              <c:ext xmlns:c16="http://schemas.microsoft.com/office/drawing/2014/chart" uri="{C3380CC4-5D6E-409C-BE32-E72D297353CC}">
                <c16:uniqueId val="{00000042-1F67-4ED8-91A9-B4CA06D8042E}"/>
              </c:ext>
            </c:extLst>
          </c:dPt>
          <c:dPt>
            <c:idx val="83"/>
            <c:bubble3D val="0"/>
            <c:extLst>
              <c:ext xmlns:c16="http://schemas.microsoft.com/office/drawing/2014/chart" uri="{C3380CC4-5D6E-409C-BE32-E72D297353CC}">
                <c16:uniqueId val="{00000043-1F67-4ED8-91A9-B4CA06D8042E}"/>
              </c:ext>
            </c:extLst>
          </c:dPt>
          <c:cat>
            <c:strRef>
              <c:f>' FOMC DATA'!$B$58:$B$130</c:f>
              <c:strCache>
                <c:ptCount val="63"/>
                <c:pt idx="8">
                  <c:v>2019</c:v>
                </c:pt>
                <c:pt idx="26">
                  <c:v>2020</c:v>
                </c:pt>
                <c:pt idx="44">
                  <c:v>2021</c:v>
                </c:pt>
                <c:pt idx="62">
                  <c:v>Longer Run</c:v>
                </c:pt>
              </c:strCache>
            </c:strRef>
          </c:cat>
          <c:val>
            <c:numRef>
              <c:f>' FOMC DATA'!$AC$58:$AC$130</c:f>
              <c:numCache>
                <c:formatCode>General</c:formatCode>
                <c:ptCount val="73"/>
              </c:numCache>
            </c:numRef>
          </c:val>
          <c:smooth val="0"/>
          <c:extLst>
            <c:ext xmlns:c16="http://schemas.microsoft.com/office/drawing/2014/chart" uri="{C3380CC4-5D6E-409C-BE32-E72D297353CC}">
              <c16:uniqueId val="{00000044-1F67-4ED8-91A9-B4CA06D8042E}"/>
            </c:ext>
          </c:extLst>
        </c:ser>
        <c:ser>
          <c:idx val="25"/>
          <c:order val="27"/>
          <c:tx>
            <c:v>Col AD - 3.250</c:v>
          </c:tx>
          <c:spPr>
            <a:ln w="28575">
              <a:noFill/>
            </a:ln>
          </c:spPr>
          <c:marker>
            <c:symbol val="circle"/>
            <c:size val="9"/>
            <c:spPr>
              <a:solidFill>
                <a:srgbClr val="C0504D"/>
              </a:solidFill>
              <a:ln>
                <a:noFill/>
              </a:ln>
            </c:spPr>
          </c:marker>
          <c:cat>
            <c:strRef>
              <c:f>' FOMC DATA'!$B$58:$B$130</c:f>
              <c:strCache>
                <c:ptCount val="63"/>
                <c:pt idx="8">
                  <c:v>2019</c:v>
                </c:pt>
                <c:pt idx="26">
                  <c:v>2020</c:v>
                </c:pt>
                <c:pt idx="44">
                  <c:v>2021</c:v>
                </c:pt>
                <c:pt idx="62">
                  <c:v>Longer Run</c:v>
                </c:pt>
              </c:strCache>
            </c:strRef>
          </c:cat>
          <c:val>
            <c:numRef>
              <c:f>' FOMC DATA'!$AD$58:$AD$130</c:f>
              <c:numCache>
                <c:formatCode>General</c:formatCode>
                <c:ptCount val="73"/>
                <c:pt idx="62">
                  <c:v>3.25</c:v>
                </c:pt>
              </c:numCache>
            </c:numRef>
          </c:val>
          <c:smooth val="0"/>
          <c:extLst>
            <c:ext xmlns:c16="http://schemas.microsoft.com/office/drawing/2014/chart" uri="{C3380CC4-5D6E-409C-BE32-E72D297353CC}">
              <c16:uniqueId val="{00000045-1F67-4ED8-91A9-B4CA06D8042E}"/>
            </c:ext>
          </c:extLst>
        </c:ser>
        <c:ser>
          <c:idx val="27"/>
          <c:order val="28"/>
          <c:tx>
            <c:v>Col AE - 3.375</c:v>
          </c:tx>
          <c:spPr>
            <a:ln w="28575">
              <a:noFill/>
            </a:ln>
          </c:spPr>
          <c:marker>
            <c:symbol val="circle"/>
            <c:size val="9"/>
            <c:spPr>
              <a:solidFill>
                <a:schemeClr val="accent2"/>
              </a:solidFill>
              <a:ln>
                <a:noFill/>
              </a:ln>
            </c:spPr>
          </c:marker>
          <c:cat>
            <c:strRef>
              <c:f>' FOMC DATA'!$B$58:$B$130</c:f>
              <c:strCache>
                <c:ptCount val="63"/>
                <c:pt idx="8">
                  <c:v>2019</c:v>
                </c:pt>
                <c:pt idx="26">
                  <c:v>2020</c:v>
                </c:pt>
                <c:pt idx="44">
                  <c:v>2021</c:v>
                </c:pt>
                <c:pt idx="62">
                  <c:v>Longer Run</c:v>
                </c:pt>
              </c:strCache>
            </c:strRef>
          </c:cat>
          <c:val>
            <c:numRef>
              <c:f>' FOMC DATA'!$AE$58:$AE$130</c:f>
              <c:numCache>
                <c:formatCode>General</c:formatCode>
                <c:ptCount val="73"/>
              </c:numCache>
            </c:numRef>
          </c:val>
          <c:smooth val="0"/>
          <c:extLst>
            <c:ext xmlns:c16="http://schemas.microsoft.com/office/drawing/2014/chart" uri="{C3380CC4-5D6E-409C-BE32-E72D297353CC}">
              <c16:uniqueId val="{00000046-1F67-4ED8-91A9-B4CA06D8042E}"/>
            </c:ext>
          </c:extLst>
        </c:ser>
        <c:ser>
          <c:idx val="28"/>
          <c:order val="29"/>
          <c:tx>
            <c:v>Col AF - 3.500</c:v>
          </c:tx>
          <c:spPr>
            <a:ln w="28575">
              <a:noFill/>
            </a:ln>
          </c:spPr>
          <c:marker>
            <c:symbol val="circle"/>
            <c:size val="9"/>
            <c:spPr>
              <a:solidFill>
                <a:schemeClr val="accent2"/>
              </a:solidFill>
              <a:ln>
                <a:noFill/>
              </a:ln>
            </c:spPr>
          </c:marker>
          <c:cat>
            <c:strRef>
              <c:f>' FOMC DATA'!$B$58:$B$130</c:f>
              <c:strCache>
                <c:ptCount val="63"/>
                <c:pt idx="8">
                  <c:v>2019</c:v>
                </c:pt>
                <c:pt idx="26">
                  <c:v>2020</c:v>
                </c:pt>
                <c:pt idx="44">
                  <c:v>2021</c:v>
                </c:pt>
                <c:pt idx="62">
                  <c:v>Longer Run</c:v>
                </c:pt>
              </c:strCache>
            </c:strRef>
          </c:cat>
          <c:val>
            <c:numRef>
              <c:f>' FOMC DATA'!$AF$58:$AF$130</c:f>
              <c:numCache>
                <c:formatCode>General</c:formatCode>
                <c:ptCount val="73"/>
              </c:numCache>
            </c:numRef>
          </c:val>
          <c:smooth val="0"/>
          <c:extLst>
            <c:ext xmlns:c16="http://schemas.microsoft.com/office/drawing/2014/chart" uri="{C3380CC4-5D6E-409C-BE32-E72D297353CC}">
              <c16:uniqueId val="{00000047-1F67-4ED8-91A9-B4CA06D8042E}"/>
            </c:ext>
          </c:extLst>
        </c:ser>
        <c:ser>
          <c:idx val="29"/>
          <c:order val="30"/>
          <c:tx>
            <c:v>Col AG - 3.625</c:v>
          </c:tx>
          <c:spPr>
            <a:ln w="28575">
              <a:noFill/>
            </a:ln>
          </c:spPr>
          <c:marker>
            <c:symbol val="circle"/>
            <c:size val="9"/>
            <c:spPr>
              <a:solidFill>
                <a:schemeClr val="accent2"/>
              </a:solidFill>
              <a:ln>
                <a:noFill/>
              </a:ln>
            </c:spPr>
          </c:marker>
          <c:cat>
            <c:strRef>
              <c:f>' FOMC DATA'!$B$58:$B$130</c:f>
              <c:strCache>
                <c:ptCount val="63"/>
                <c:pt idx="8">
                  <c:v>2019</c:v>
                </c:pt>
                <c:pt idx="26">
                  <c:v>2020</c:v>
                </c:pt>
                <c:pt idx="44">
                  <c:v>2021</c:v>
                </c:pt>
                <c:pt idx="62">
                  <c:v>Longer Run</c:v>
                </c:pt>
              </c:strCache>
            </c:strRef>
          </c:cat>
          <c:val>
            <c:numRef>
              <c:f>' FOMC DATA'!$AG$58:$AG$130</c:f>
              <c:numCache>
                <c:formatCode>General</c:formatCode>
                <c:ptCount val="73"/>
              </c:numCache>
            </c:numRef>
          </c:val>
          <c:smooth val="0"/>
          <c:extLst>
            <c:ext xmlns:c16="http://schemas.microsoft.com/office/drawing/2014/chart" uri="{C3380CC4-5D6E-409C-BE32-E72D297353CC}">
              <c16:uniqueId val="{00000048-1F67-4ED8-91A9-B4CA06D8042E}"/>
            </c:ext>
          </c:extLst>
        </c:ser>
        <c:ser>
          <c:idx val="30"/>
          <c:order val="31"/>
          <c:tx>
            <c:v>Col AH - 3.750</c:v>
          </c:tx>
          <c:spPr>
            <a:ln w="28575">
              <a:noFill/>
            </a:ln>
          </c:spPr>
          <c:marker>
            <c:symbol val="circle"/>
            <c:size val="9"/>
            <c:spPr>
              <a:solidFill>
                <a:schemeClr val="accent2"/>
              </a:solidFill>
              <a:ln>
                <a:noFill/>
              </a:ln>
            </c:spPr>
          </c:marker>
          <c:cat>
            <c:strRef>
              <c:f>' FOMC DATA'!$B$58:$B$130</c:f>
              <c:strCache>
                <c:ptCount val="63"/>
                <c:pt idx="8">
                  <c:v>2019</c:v>
                </c:pt>
                <c:pt idx="26">
                  <c:v>2020</c:v>
                </c:pt>
                <c:pt idx="44">
                  <c:v>2021</c:v>
                </c:pt>
                <c:pt idx="62">
                  <c:v>Longer Run</c:v>
                </c:pt>
              </c:strCache>
            </c:strRef>
          </c:cat>
          <c:val>
            <c:numRef>
              <c:f>' FOMC DATA'!$AH$58:$AH$130</c:f>
              <c:numCache>
                <c:formatCode>General</c:formatCode>
                <c:ptCount val="73"/>
              </c:numCache>
            </c:numRef>
          </c:val>
          <c:smooth val="0"/>
          <c:extLst>
            <c:ext xmlns:c16="http://schemas.microsoft.com/office/drawing/2014/chart" uri="{C3380CC4-5D6E-409C-BE32-E72D297353CC}">
              <c16:uniqueId val="{00000049-1F67-4ED8-91A9-B4CA06D8042E}"/>
            </c:ext>
          </c:extLst>
        </c:ser>
        <c:ser>
          <c:idx val="31"/>
          <c:order val="32"/>
          <c:tx>
            <c:v>Col AI - 3.875</c:v>
          </c:tx>
          <c:spPr>
            <a:ln w="28575">
              <a:noFill/>
            </a:ln>
          </c:spPr>
          <c:marker>
            <c:symbol val="circle"/>
            <c:size val="9"/>
            <c:spPr>
              <a:solidFill>
                <a:schemeClr val="accent2"/>
              </a:solidFill>
              <a:ln>
                <a:noFill/>
              </a:ln>
            </c:spPr>
          </c:marker>
          <c:cat>
            <c:strRef>
              <c:f>' FOMC DATA'!$B$58:$B$130</c:f>
              <c:strCache>
                <c:ptCount val="63"/>
                <c:pt idx="8">
                  <c:v>2019</c:v>
                </c:pt>
                <c:pt idx="26">
                  <c:v>2020</c:v>
                </c:pt>
                <c:pt idx="44">
                  <c:v>2021</c:v>
                </c:pt>
                <c:pt idx="62">
                  <c:v>Longer Run</c:v>
                </c:pt>
              </c:strCache>
            </c:strRef>
          </c:cat>
          <c:val>
            <c:numRef>
              <c:f>' FOMC DATA'!$AI$58:$AI$130</c:f>
              <c:numCache>
                <c:formatCode>General</c:formatCode>
                <c:ptCount val="73"/>
              </c:numCache>
            </c:numRef>
          </c:val>
          <c:smooth val="0"/>
          <c:extLst>
            <c:ext xmlns:c16="http://schemas.microsoft.com/office/drawing/2014/chart" uri="{C3380CC4-5D6E-409C-BE32-E72D297353CC}">
              <c16:uniqueId val="{0000004A-1F67-4ED8-91A9-B4CA06D8042E}"/>
            </c:ext>
          </c:extLst>
        </c:ser>
        <c:ser>
          <c:idx val="32"/>
          <c:order val="33"/>
          <c:tx>
            <c:v>Col AJ - 4.000</c:v>
          </c:tx>
          <c:spPr>
            <a:ln w="28575">
              <a:noFill/>
            </a:ln>
          </c:spPr>
          <c:marker>
            <c:symbol val="circle"/>
            <c:size val="9"/>
            <c:spPr>
              <a:solidFill>
                <a:schemeClr val="accent2"/>
              </a:solidFill>
              <a:ln>
                <a:noFill/>
              </a:ln>
            </c:spPr>
          </c:marker>
          <c:cat>
            <c:strRef>
              <c:f>' FOMC DATA'!$B$58:$B$130</c:f>
              <c:strCache>
                <c:ptCount val="63"/>
                <c:pt idx="8">
                  <c:v>2019</c:v>
                </c:pt>
                <c:pt idx="26">
                  <c:v>2020</c:v>
                </c:pt>
                <c:pt idx="44">
                  <c:v>2021</c:v>
                </c:pt>
                <c:pt idx="62">
                  <c:v>Longer Run</c:v>
                </c:pt>
              </c:strCache>
            </c:strRef>
          </c:cat>
          <c:val>
            <c:numRef>
              <c:f>' FOMC DATA'!$AJ$58:$AJ$130</c:f>
              <c:numCache>
                <c:formatCode>General</c:formatCode>
                <c:ptCount val="73"/>
              </c:numCache>
            </c:numRef>
          </c:val>
          <c:smooth val="0"/>
          <c:extLst>
            <c:ext xmlns:c16="http://schemas.microsoft.com/office/drawing/2014/chart" uri="{C3380CC4-5D6E-409C-BE32-E72D297353CC}">
              <c16:uniqueId val="{0000004B-1F67-4ED8-91A9-B4CA06D8042E}"/>
            </c:ext>
          </c:extLst>
        </c:ser>
        <c:ser>
          <c:idx val="33"/>
          <c:order val="34"/>
          <c:tx>
            <c:v>Col AK - 4.125</c:v>
          </c:tx>
          <c:spPr>
            <a:ln w="28575">
              <a:noFill/>
            </a:ln>
          </c:spPr>
          <c:marker>
            <c:symbol val="circle"/>
            <c:size val="9"/>
            <c:spPr>
              <a:solidFill>
                <a:schemeClr val="accent2"/>
              </a:solidFill>
              <a:ln>
                <a:noFill/>
              </a:ln>
            </c:spPr>
          </c:marker>
          <c:dPt>
            <c:idx val="62"/>
            <c:bubble3D val="0"/>
            <c:extLst>
              <c:ext xmlns:c16="http://schemas.microsoft.com/office/drawing/2014/chart" uri="{C3380CC4-5D6E-409C-BE32-E72D297353CC}">
                <c16:uniqueId val="{0000004C-1F67-4ED8-91A9-B4CA06D8042E}"/>
              </c:ext>
            </c:extLst>
          </c:dPt>
          <c:cat>
            <c:strRef>
              <c:f>' FOMC DATA'!$B$58:$B$130</c:f>
              <c:strCache>
                <c:ptCount val="63"/>
                <c:pt idx="8">
                  <c:v>2019</c:v>
                </c:pt>
                <c:pt idx="26">
                  <c:v>2020</c:v>
                </c:pt>
                <c:pt idx="44">
                  <c:v>2021</c:v>
                </c:pt>
                <c:pt idx="62">
                  <c:v>Longer Run</c:v>
                </c:pt>
              </c:strCache>
            </c:strRef>
          </c:cat>
          <c:val>
            <c:numRef>
              <c:f>' FOMC DATA'!$AK$58:$AK$130</c:f>
              <c:numCache>
                <c:formatCode>General</c:formatCode>
                <c:ptCount val="73"/>
              </c:numCache>
            </c:numRef>
          </c:val>
          <c:smooth val="0"/>
          <c:extLst>
            <c:ext xmlns:c16="http://schemas.microsoft.com/office/drawing/2014/chart" uri="{C3380CC4-5D6E-409C-BE32-E72D297353CC}">
              <c16:uniqueId val="{0000004D-1F67-4ED8-91A9-B4CA06D8042E}"/>
            </c:ext>
          </c:extLst>
        </c:ser>
        <c:ser>
          <c:idx val="34"/>
          <c:order val="35"/>
          <c:tx>
            <c:v>Col AL - 4.250</c:v>
          </c:tx>
          <c:spPr>
            <a:ln w="28575">
              <a:noFill/>
            </a:ln>
          </c:spPr>
          <c:marker>
            <c:symbol val="circle"/>
            <c:size val="8"/>
            <c:spPr>
              <a:solidFill>
                <a:schemeClr val="accent2"/>
              </a:solidFill>
              <a:ln>
                <a:noFill/>
              </a:ln>
            </c:spPr>
          </c:marker>
          <c:cat>
            <c:strRef>
              <c:f>' FOMC DATA'!$B$58:$B$130</c:f>
              <c:strCache>
                <c:ptCount val="63"/>
                <c:pt idx="8">
                  <c:v>2019</c:v>
                </c:pt>
                <c:pt idx="26">
                  <c:v>2020</c:v>
                </c:pt>
                <c:pt idx="44">
                  <c:v>2021</c:v>
                </c:pt>
                <c:pt idx="62">
                  <c:v>Longer Run</c:v>
                </c:pt>
              </c:strCache>
            </c:strRef>
          </c:cat>
          <c:val>
            <c:numRef>
              <c:f>' FOMC DATA'!$AL$58:$AL$130</c:f>
              <c:numCache>
                <c:formatCode>General</c:formatCode>
                <c:ptCount val="73"/>
              </c:numCache>
            </c:numRef>
          </c:val>
          <c:smooth val="0"/>
          <c:extLst>
            <c:ext xmlns:c16="http://schemas.microsoft.com/office/drawing/2014/chart" uri="{C3380CC4-5D6E-409C-BE32-E72D297353CC}">
              <c16:uniqueId val="{0000004E-1F67-4ED8-91A9-B4CA06D8042E}"/>
            </c:ext>
          </c:extLst>
        </c:ser>
        <c:ser>
          <c:idx val="36"/>
          <c:order val="36"/>
          <c:tx>
            <c:v>Col AM - 4.375</c:v>
          </c:tx>
          <c:spPr>
            <a:ln w="28575">
              <a:noFill/>
            </a:ln>
          </c:spPr>
          <c:cat>
            <c:strRef>
              <c:f>' FOMC DATA'!$B$58:$B$130</c:f>
              <c:strCache>
                <c:ptCount val="63"/>
                <c:pt idx="8">
                  <c:v>2019</c:v>
                </c:pt>
                <c:pt idx="26">
                  <c:v>2020</c:v>
                </c:pt>
                <c:pt idx="44">
                  <c:v>2021</c:v>
                </c:pt>
                <c:pt idx="62">
                  <c:v>Longer Run</c:v>
                </c:pt>
              </c:strCache>
            </c:strRef>
          </c:cat>
          <c:val>
            <c:numRef>
              <c:f>' FOMC DATA'!$AM$58:$AM$130</c:f>
              <c:numCache>
                <c:formatCode>General</c:formatCode>
                <c:ptCount val="73"/>
              </c:numCache>
            </c:numRef>
          </c:val>
          <c:smooth val="0"/>
          <c:extLst>
            <c:ext xmlns:c16="http://schemas.microsoft.com/office/drawing/2014/chart" uri="{C3380CC4-5D6E-409C-BE32-E72D297353CC}">
              <c16:uniqueId val="{0000004F-1F67-4ED8-91A9-B4CA06D8042E}"/>
            </c:ext>
          </c:extLst>
        </c:ser>
        <c:ser>
          <c:idx val="37"/>
          <c:order val="37"/>
          <c:tx>
            <c:v>Col AN - 4.5</c:v>
          </c:tx>
          <c:spPr>
            <a:ln w="28575">
              <a:noFill/>
            </a:ln>
          </c:spPr>
          <c:cat>
            <c:strRef>
              <c:f>' FOMC DATA'!$B$58:$B$130</c:f>
              <c:strCache>
                <c:ptCount val="63"/>
                <c:pt idx="8">
                  <c:v>2019</c:v>
                </c:pt>
                <c:pt idx="26">
                  <c:v>2020</c:v>
                </c:pt>
                <c:pt idx="44">
                  <c:v>2021</c:v>
                </c:pt>
                <c:pt idx="62">
                  <c:v>Longer Run</c:v>
                </c:pt>
              </c:strCache>
            </c:strRef>
          </c:cat>
          <c:val>
            <c:numRef>
              <c:f>' FOMC DATA'!$AN$58:$AN$130</c:f>
              <c:numCache>
                <c:formatCode>General</c:formatCode>
                <c:ptCount val="73"/>
              </c:numCache>
            </c:numRef>
          </c:val>
          <c:smooth val="0"/>
          <c:extLst>
            <c:ext xmlns:c16="http://schemas.microsoft.com/office/drawing/2014/chart" uri="{C3380CC4-5D6E-409C-BE32-E72D297353CC}">
              <c16:uniqueId val="{00000050-1F67-4ED8-91A9-B4CA06D8042E}"/>
            </c:ext>
          </c:extLst>
        </c:ser>
        <c:ser>
          <c:idx val="38"/>
          <c:order val="38"/>
          <c:tx>
            <c:v>Col AO - 4.625</c:v>
          </c:tx>
          <c:spPr>
            <a:ln w="28575">
              <a:noFill/>
            </a:ln>
          </c:spPr>
          <c:cat>
            <c:strRef>
              <c:f>' FOMC DATA'!$B$58:$B$130</c:f>
              <c:strCache>
                <c:ptCount val="63"/>
                <c:pt idx="8">
                  <c:v>2019</c:v>
                </c:pt>
                <c:pt idx="26">
                  <c:v>2020</c:v>
                </c:pt>
                <c:pt idx="44">
                  <c:v>2021</c:v>
                </c:pt>
                <c:pt idx="62">
                  <c:v>Longer Run</c:v>
                </c:pt>
              </c:strCache>
            </c:strRef>
          </c:cat>
          <c:val>
            <c:numRef>
              <c:f>' FOMC DATA'!$AO$58:$AO$130</c:f>
              <c:numCache>
                <c:formatCode>General</c:formatCode>
                <c:ptCount val="73"/>
              </c:numCache>
            </c:numRef>
          </c:val>
          <c:smooth val="0"/>
          <c:extLst>
            <c:ext xmlns:c16="http://schemas.microsoft.com/office/drawing/2014/chart" uri="{C3380CC4-5D6E-409C-BE32-E72D297353CC}">
              <c16:uniqueId val="{00000051-1F67-4ED8-91A9-B4CA06D8042E}"/>
            </c:ext>
          </c:extLst>
        </c:ser>
        <c:ser>
          <c:idx val="39"/>
          <c:order val="39"/>
          <c:tx>
            <c:v>Col AP - 4.75</c:v>
          </c:tx>
          <c:spPr>
            <a:ln w="28575">
              <a:noFill/>
            </a:ln>
          </c:spPr>
          <c:cat>
            <c:strRef>
              <c:f>' FOMC DATA'!$B$58:$B$130</c:f>
              <c:strCache>
                <c:ptCount val="63"/>
                <c:pt idx="8">
                  <c:v>2019</c:v>
                </c:pt>
                <c:pt idx="26">
                  <c:v>2020</c:v>
                </c:pt>
                <c:pt idx="44">
                  <c:v>2021</c:v>
                </c:pt>
                <c:pt idx="62">
                  <c:v>Longer Run</c:v>
                </c:pt>
              </c:strCache>
            </c:strRef>
          </c:cat>
          <c:val>
            <c:numRef>
              <c:f>' FOMC DATA'!$AP$58:$AP$130</c:f>
              <c:numCache>
                <c:formatCode>General</c:formatCode>
                <c:ptCount val="73"/>
              </c:numCache>
            </c:numRef>
          </c:val>
          <c:smooth val="0"/>
          <c:extLst>
            <c:ext xmlns:c16="http://schemas.microsoft.com/office/drawing/2014/chart" uri="{C3380CC4-5D6E-409C-BE32-E72D297353CC}">
              <c16:uniqueId val="{00000052-1F67-4ED8-91A9-B4CA06D8042E}"/>
            </c:ext>
          </c:extLst>
        </c:ser>
        <c:ser>
          <c:idx val="40"/>
          <c:order val="40"/>
          <c:tx>
            <c:v>Col AQ - 4.875</c:v>
          </c:tx>
          <c:spPr>
            <a:ln w="28575">
              <a:noFill/>
            </a:ln>
          </c:spPr>
          <c:marker>
            <c:symbol val="circle"/>
            <c:size val="9"/>
            <c:spPr>
              <a:solidFill>
                <a:schemeClr val="accent2"/>
              </a:solidFill>
              <a:ln>
                <a:noFill/>
              </a:ln>
            </c:spPr>
          </c:marker>
          <c:cat>
            <c:strRef>
              <c:f>' FOMC DATA'!$B$58:$B$130</c:f>
              <c:strCache>
                <c:ptCount val="63"/>
                <c:pt idx="8">
                  <c:v>2019</c:v>
                </c:pt>
                <c:pt idx="26">
                  <c:v>2020</c:v>
                </c:pt>
                <c:pt idx="44">
                  <c:v>2021</c:v>
                </c:pt>
                <c:pt idx="62">
                  <c:v>Longer Run</c:v>
                </c:pt>
              </c:strCache>
            </c:strRef>
          </c:cat>
          <c:val>
            <c:numRef>
              <c:f>' FOMC DATA'!$AQ$58:$AQ$130</c:f>
              <c:numCache>
                <c:formatCode>General</c:formatCode>
                <c:ptCount val="73"/>
              </c:numCache>
            </c:numRef>
          </c:val>
          <c:smooth val="0"/>
          <c:extLst>
            <c:ext xmlns:c16="http://schemas.microsoft.com/office/drawing/2014/chart" uri="{C3380CC4-5D6E-409C-BE32-E72D297353CC}">
              <c16:uniqueId val="{00000053-1F67-4ED8-91A9-B4CA06D8042E}"/>
            </c:ext>
          </c:extLst>
        </c:ser>
        <c:ser>
          <c:idx val="41"/>
          <c:order val="41"/>
          <c:tx>
            <c:v>Col AR - 5</c:v>
          </c:tx>
          <c:spPr>
            <a:ln w="28575">
              <a:noFill/>
            </a:ln>
          </c:spPr>
          <c:cat>
            <c:strRef>
              <c:f>' FOMC DATA'!$B$58:$B$130</c:f>
              <c:strCache>
                <c:ptCount val="63"/>
                <c:pt idx="8">
                  <c:v>2019</c:v>
                </c:pt>
                <c:pt idx="26">
                  <c:v>2020</c:v>
                </c:pt>
                <c:pt idx="44">
                  <c:v>2021</c:v>
                </c:pt>
                <c:pt idx="62">
                  <c:v>Longer Run</c:v>
                </c:pt>
              </c:strCache>
            </c:strRef>
          </c:cat>
          <c:val>
            <c:numRef>
              <c:f>' FOMC DATA'!$AR$58:$AR$130</c:f>
              <c:numCache>
                <c:formatCode>General</c:formatCode>
                <c:ptCount val="73"/>
              </c:numCache>
            </c:numRef>
          </c:val>
          <c:smooth val="0"/>
          <c:extLst>
            <c:ext xmlns:c16="http://schemas.microsoft.com/office/drawing/2014/chart" uri="{C3380CC4-5D6E-409C-BE32-E72D297353CC}">
              <c16:uniqueId val="{00000054-1F67-4ED8-91A9-B4CA06D8042E}"/>
            </c:ext>
          </c:extLst>
        </c:ser>
        <c:dLbls>
          <c:showLegendKey val="0"/>
          <c:showVal val="0"/>
          <c:showCatName val="0"/>
          <c:showSerName val="0"/>
          <c:showPercent val="0"/>
          <c:showBubbleSize val="0"/>
        </c:dLbls>
        <c:marker val="1"/>
        <c:smooth val="0"/>
        <c:axId val="2023365632"/>
        <c:axId val="2022609408"/>
      </c:lineChart>
      <c:catAx>
        <c:axId val="2023365632"/>
        <c:scaling>
          <c:orientation val="minMax"/>
        </c:scaling>
        <c:delete val="0"/>
        <c:axPos val="b"/>
        <c:numFmt formatCode="General" sourceLinked="1"/>
        <c:majorTickMark val="out"/>
        <c:minorTickMark val="none"/>
        <c:tickLblPos val="low"/>
        <c:spPr>
          <a:noFill/>
          <a:ln w="3175">
            <a:solidFill>
              <a:schemeClr val="bg1">
                <a:lumMod val="65000"/>
              </a:schemeClr>
            </a:solidFill>
          </a:ln>
        </c:spPr>
        <c:txPr>
          <a:bodyPr rot="0"/>
          <a:lstStyle/>
          <a:p>
            <a:pPr>
              <a:defRPr sz="1200" b="1">
                <a:solidFill>
                  <a:schemeClr val="bg1">
                    <a:lumMod val="65000"/>
                  </a:schemeClr>
                </a:solidFill>
                <a:latin typeface="Arial" panose="020B0604020202020204" pitchFamily="34" charset="0"/>
                <a:cs typeface="Arial" panose="020B0604020202020204" pitchFamily="34" charset="0"/>
              </a:defRPr>
            </a:pPr>
            <a:endParaRPr lang="en-US"/>
          </a:p>
        </c:txPr>
        <c:crossAx val="2022609408"/>
        <c:crosses val="autoZero"/>
        <c:auto val="0"/>
        <c:lblAlgn val="ctr"/>
        <c:lblOffset val="100"/>
        <c:tickLblSkip val="2"/>
        <c:tickMarkSkip val="18"/>
        <c:noMultiLvlLbl val="1"/>
      </c:catAx>
      <c:valAx>
        <c:axId val="2022609408"/>
        <c:scaling>
          <c:orientation val="minMax"/>
          <c:max val="6"/>
          <c:min val="0"/>
        </c:scaling>
        <c:delete val="0"/>
        <c:axPos val="l"/>
        <c:majorGridlines>
          <c:spPr>
            <a:ln>
              <a:prstDash val="dash"/>
            </a:ln>
          </c:spPr>
        </c:majorGridlines>
        <c:numFmt formatCode="General" sourceLinked="1"/>
        <c:majorTickMark val="out"/>
        <c:minorTickMark val="none"/>
        <c:tickLblPos val="nextTo"/>
        <c:spPr>
          <a:ln w="3175">
            <a:solidFill>
              <a:schemeClr val="bg1">
                <a:lumMod val="65000"/>
              </a:schemeClr>
            </a:solidFill>
          </a:ln>
        </c:spPr>
        <c:txPr>
          <a:bodyPr/>
          <a:lstStyle/>
          <a:p>
            <a:pPr>
              <a:defRPr sz="1200" b="1">
                <a:solidFill>
                  <a:schemeClr val="bg1">
                    <a:lumMod val="65000"/>
                  </a:schemeClr>
                </a:solidFill>
                <a:latin typeface="Arial" panose="020B0604020202020204" pitchFamily="34" charset="0"/>
                <a:cs typeface="Arial" panose="020B0604020202020204" pitchFamily="34" charset="0"/>
              </a:defRPr>
            </a:pPr>
            <a:endParaRPr lang="en-US"/>
          </a:p>
        </c:txPr>
        <c:crossAx val="2023365632"/>
        <c:crossesAt val="1"/>
        <c:crossBetween val="between"/>
        <c:majorUnit val="1"/>
      </c:valAx>
      <c:spPr>
        <a:ln>
          <a:noFill/>
        </a:ln>
      </c:spPr>
    </c:plotArea>
    <c:plotVisOnly val="1"/>
    <c:dispBlanksAs val="gap"/>
    <c:showDLblsOverMax val="0"/>
  </c:chart>
  <c:spPr>
    <a:noFill/>
    <a:ln>
      <a:noFill/>
    </a:ln>
  </c:sp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514145553234418E-2"/>
          <c:y val="2.1911893366270394E-2"/>
          <c:w val="0.92413066385669129"/>
          <c:h val="0.93454038997214484"/>
        </c:manualLayout>
      </c:layout>
      <c:lineChart>
        <c:grouping val="standard"/>
        <c:varyColors val="0"/>
        <c:ser>
          <c:idx val="2"/>
          <c:order val="1"/>
          <c:spPr>
            <a:ln w="3175">
              <a:solidFill>
                <a:srgbClr val="000000"/>
              </a:solidFill>
              <a:prstDash val="solid"/>
            </a:ln>
          </c:spPr>
          <c:marker>
            <c:symbol val="none"/>
          </c:marker>
          <c:cat>
            <c:strRef>
              <c:f>Years!$B$147:$B$542</c:f>
              <c:strCache>
                <c:ptCount val="391"/>
                <c:pt idx="6">
                  <c:v>'92</c:v>
                </c:pt>
                <c:pt idx="30">
                  <c:v>'94</c:v>
                </c:pt>
                <c:pt idx="54">
                  <c:v>'96</c:v>
                </c:pt>
                <c:pt idx="78">
                  <c:v>'98</c:v>
                </c:pt>
                <c:pt idx="102">
                  <c:v>'00</c:v>
                </c:pt>
                <c:pt idx="126">
                  <c:v>'02</c:v>
                </c:pt>
                <c:pt idx="150">
                  <c:v>'04</c:v>
                </c:pt>
                <c:pt idx="174">
                  <c:v>'06</c:v>
                </c:pt>
                <c:pt idx="198">
                  <c:v>'08</c:v>
                </c:pt>
                <c:pt idx="222">
                  <c:v>'10</c:v>
                </c:pt>
                <c:pt idx="246">
                  <c:v>'12</c:v>
                </c:pt>
                <c:pt idx="270">
                  <c:v>'14</c:v>
                </c:pt>
                <c:pt idx="294">
                  <c:v>'16</c:v>
                </c:pt>
                <c:pt idx="318">
                  <c:v>'18</c:v>
                </c:pt>
                <c:pt idx="342">
                  <c:v>'20</c:v>
                </c:pt>
                <c:pt idx="366">
                  <c:v>'22</c:v>
                </c:pt>
                <c:pt idx="390">
                  <c:v>'24</c:v>
                </c:pt>
              </c:strCache>
            </c:strRef>
          </c:cat>
          <c:val>
            <c:numRef>
              <c:f>Years!$G$147:$G$542</c:f>
              <c:numCache>
                <c:formatCode>General</c:formatCode>
                <c:ptCount val="39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numCache>
            </c:numRef>
          </c:val>
          <c:smooth val="0"/>
          <c:extLst>
            <c:ext xmlns:c16="http://schemas.microsoft.com/office/drawing/2014/chart" uri="{C3380CC4-5D6E-409C-BE32-E72D297353CC}">
              <c16:uniqueId val="{00000000-7D11-49DC-A206-F69931F86C8C}"/>
            </c:ext>
          </c:extLst>
        </c:ser>
        <c:dLbls>
          <c:showLegendKey val="0"/>
          <c:showVal val="0"/>
          <c:showCatName val="0"/>
          <c:showSerName val="0"/>
          <c:showPercent val="0"/>
          <c:showBubbleSize val="0"/>
        </c:dLbls>
        <c:marker val="1"/>
        <c:smooth val="0"/>
        <c:axId val="1578620416"/>
        <c:axId val="1574817728"/>
      </c:lineChart>
      <c:lineChart>
        <c:grouping val="standard"/>
        <c:varyColors val="0"/>
        <c:ser>
          <c:idx val="0"/>
          <c:order val="0"/>
          <c:tx>
            <c:v>Employment Mils of Jobs </c:v>
          </c:tx>
          <c:spPr>
            <a:ln w="57150">
              <a:solidFill>
                <a:srgbClr val="2EBBB8"/>
              </a:solidFill>
              <a:prstDash val="solid"/>
            </a:ln>
            <a:effectLst>
              <a:outerShdw blurRad="50800" dist="25400" dir="5400000" algn="ctr" rotWithShape="0">
                <a:srgbClr val="000000">
                  <a:alpha val="99000"/>
                </a:srgbClr>
              </a:outerShdw>
            </a:effectLst>
          </c:spPr>
          <c:marker>
            <c:symbol val="none"/>
          </c:marker>
          <c:cat>
            <c:strLit>
              <c:ptCount val="276"/>
              <c:pt idx="6">
                <c:v>'92</c:v>
              </c:pt>
              <c:pt idx="30">
                <c:v>'94</c:v>
              </c:pt>
              <c:pt idx="54">
                <c:v>'96</c:v>
              </c:pt>
              <c:pt idx="78">
                <c:v>'98</c:v>
              </c:pt>
              <c:pt idx="102">
                <c:v>'00</c:v>
              </c:pt>
              <c:pt idx="126">
                <c:v>'02</c:v>
              </c:pt>
              <c:pt idx="150">
                <c:v>'04</c:v>
              </c:pt>
              <c:pt idx="174">
                <c:v>'06</c:v>
              </c:pt>
              <c:pt idx="198">
                <c:v>'08</c:v>
              </c:pt>
              <c:pt idx="222">
                <c:v>'10</c:v>
              </c:pt>
              <c:pt idx="246">
                <c:v>'12</c:v>
              </c:pt>
              <c:pt idx="270">
                <c:v>'14</c:v>
              </c:pt>
            </c:strLit>
          </c:cat>
          <c:val>
            <c:numRef>
              <c:f>'Private Sector Data'!$I$27:$I$374</c:f>
              <c:numCache>
                <c:formatCode>0.000</c:formatCode>
                <c:ptCount val="348"/>
                <c:pt idx="0">
                  <c:v>89.751916666666659</c:v>
                </c:pt>
                <c:pt idx="1">
                  <c:v>89.698999999999998</c:v>
                </c:pt>
                <c:pt idx="2">
                  <c:v>89.662250000000014</c:v>
                </c:pt>
                <c:pt idx="3">
                  <c:v>89.660916666666665</c:v>
                </c:pt>
                <c:pt idx="4">
                  <c:v>89.671499999999995</c:v>
                </c:pt>
                <c:pt idx="5">
                  <c:v>89.685333333333332</c:v>
                </c:pt>
                <c:pt idx="6">
                  <c:v>89.711749999999981</c:v>
                </c:pt>
                <c:pt idx="7">
                  <c:v>89.730166666666648</c:v>
                </c:pt>
                <c:pt idx="8">
                  <c:v>89.754999999999981</c:v>
                </c:pt>
                <c:pt idx="9">
                  <c:v>89.801999999999978</c:v>
                </c:pt>
                <c:pt idx="10">
                  <c:v>89.864333333333335</c:v>
                </c:pt>
                <c:pt idx="11">
                  <c:v>89.939666666666668</c:v>
                </c:pt>
                <c:pt idx="12">
                  <c:v>90.036666666666676</c:v>
                </c:pt>
                <c:pt idx="13">
                  <c:v>90.161999999999992</c:v>
                </c:pt>
                <c:pt idx="14">
                  <c:v>90.281916666666675</c:v>
                </c:pt>
                <c:pt idx="15">
                  <c:v>90.415416666666673</c:v>
                </c:pt>
                <c:pt idx="16">
                  <c:v>90.560750000000027</c:v>
                </c:pt>
                <c:pt idx="17">
                  <c:v>90.713666666666668</c:v>
                </c:pt>
                <c:pt idx="18">
                  <c:v>90.88266666666668</c:v>
                </c:pt>
                <c:pt idx="19">
                  <c:v>91.059833333333344</c:v>
                </c:pt>
                <c:pt idx="20">
                  <c:v>91.245499999999993</c:v>
                </c:pt>
                <c:pt idx="21">
                  <c:v>91.437583333333336</c:v>
                </c:pt>
                <c:pt idx="22">
                  <c:v>91.642416666666648</c:v>
                </c:pt>
                <c:pt idx="23">
                  <c:v>91.855083333333312</c:v>
                </c:pt>
                <c:pt idx="24">
                  <c:v>92.060166666666646</c:v>
                </c:pt>
                <c:pt idx="25">
                  <c:v>92.263083333333341</c:v>
                </c:pt>
                <c:pt idx="26">
                  <c:v>92.508083333333332</c:v>
                </c:pt>
                <c:pt idx="27">
                  <c:v>92.759083333333351</c:v>
                </c:pt>
                <c:pt idx="28">
                  <c:v>93.012499999999989</c:v>
                </c:pt>
                <c:pt idx="29">
                  <c:v>93.284499999999994</c:v>
                </c:pt>
                <c:pt idx="30">
                  <c:v>93.556916666666666</c:v>
                </c:pt>
                <c:pt idx="31">
                  <c:v>93.841249999999988</c:v>
                </c:pt>
                <c:pt idx="32">
                  <c:v>94.129916666666688</c:v>
                </c:pt>
                <c:pt idx="33">
                  <c:v>94.414833333333334</c:v>
                </c:pt>
                <c:pt idx="34">
                  <c:v>94.715500000000006</c:v>
                </c:pt>
                <c:pt idx="35">
                  <c:v>95.015583333333325</c:v>
                </c:pt>
                <c:pt idx="36">
                  <c:v>95.313916666666657</c:v>
                </c:pt>
                <c:pt idx="37">
                  <c:v>95.61641666666668</c:v>
                </c:pt>
                <c:pt idx="38">
                  <c:v>95.903583333333316</c:v>
                </c:pt>
                <c:pt idx="39">
                  <c:v>96.171083333333328</c:v>
                </c:pt>
                <c:pt idx="40">
                  <c:v>96.42049999999999</c:v>
                </c:pt>
                <c:pt idx="41">
                  <c:v>96.662750000000017</c:v>
                </c:pt>
                <c:pt idx="42">
                  <c:v>96.88366666666667</c:v>
                </c:pt>
                <c:pt idx="43">
                  <c:v>97.101583333333338</c:v>
                </c:pt>
                <c:pt idx="44">
                  <c:v>97.309083333333319</c:v>
                </c:pt>
                <c:pt idx="45">
                  <c:v>97.512333333333331</c:v>
                </c:pt>
                <c:pt idx="46">
                  <c:v>97.693833333333359</c:v>
                </c:pt>
                <c:pt idx="47">
                  <c:v>97.865333333333353</c:v>
                </c:pt>
                <c:pt idx="48">
                  <c:v>98.008250000000018</c:v>
                </c:pt>
                <c:pt idx="49">
                  <c:v>98.171583333333345</c:v>
                </c:pt>
                <c:pt idx="50">
                  <c:v>98.336500000000001</c:v>
                </c:pt>
                <c:pt idx="51">
                  <c:v>98.503750000000011</c:v>
                </c:pt>
                <c:pt idx="52">
                  <c:v>98.699500000000015</c:v>
                </c:pt>
                <c:pt idx="53">
                  <c:v>98.895499999999984</c:v>
                </c:pt>
                <c:pt idx="54">
                  <c:v>99.106583333333319</c:v>
                </c:pt>
                <c:pt idx="55">
                  <c:v>99.317083333333343</c:v>
                </c:pt>
                <c:pt idx="56">
                  <c:v>99.513833333333324</c:v>
                </c:pt>
                <c:pt idx="57">
                  <c:v>99.723083333333349</c:v>
                </c:pt>
                <c:pt idx="58">
                  <c:v>99.944749999999985</c:v>
                </c:pt>
                <c:pt idx="59">
                  <c:v>100.16883333333334</c:v>
                </c:pt>
                <c:pt idx="60">
                  <c:v>100.40425</c:v>
                </c:pt>
                <c:pt idx="61">
                  <c:v>100.63574999999999</c:v>
                </c:pt>
                <c:pt idx="62">
                  <c:v>100.87558333333335</c:v>
                </c:pt>
                <c:pt idx="63">
                  <c:v>101.12583333333335</c:v>
                </c:pt>
                <c:pt idx="64">
                  <c:v>101.37275000000001</c:v>
                </c:pt>
                <c:pt idx="65">
                  <c:v>101.61400000000002</c:v>
                </c:pt>
                <c:pt idx="66">
                  <c:v>101.85858333333333</c:v>
                </c:pt>
                <c:pt idx="67">
                  <c:v>102.08566666666668</c:v>
                </c:pt>
                <c:pt idx="68">
                  <c:v>102.33408333333334</c:v>
                </c:pt>
                <c:pt idx="69">
                  <c:v>102.59216666666669</c:v>
                </c:pt>
                <c:pt idx="70">
                  <c:v>102.84800000000001</c:v>
                </c:pt>
                <c:pt idx="71">
                  <c:v>103.11291666666666</c:v>
                </c:pt>
                <c:pt idx="72">
                  <c:v>103.37891666666665</c:v>
                </c:pt>
                <c:pt idx="73">
                  <c:v>103.6365</c:v>
                </c:pt>
                <c:pt idx="74">
                  <c:v>103.88083333333331</c:v>
                </c:pt>
                <c:pt idx="75">
                  <c:v>104.12966666666669</c:v>
                </c:pt>
                <c:pt idx="76">
                  <c:v>104.37491666666666</c:v>
                </c:pt>
                <c:pt idx="77">
                  <c:v>104.62425000000002</c:v>
                </c:pt>
                <c:pt idx="78">
                  <c:v>104.863</c:v>
                </c:pt>
                <c:pt idx="79">
                  <c:v>105.11383333333333</c:v>
                </c:pt>
                <c:pt idx="80">
                  <c:v>105.34675</c:v>
                </c:pt>
                <c:pt idx="81">
                  <c:v>105.57275</c:v>
                </c:pt>
                <c:pt idx="82">
                  <c:v>105.79575</c:v>
                </c:pt>
                <c:pt idx="83">
                  <c:v>106.02066666666667</c:v>
                </c:pt>
                <c:pt idx="84">
                  <c:v>106.22983333333332</c:v>
                </c:pt>
                <c:pt idx="85">
                  <c:v>106.45316666666666</c:v>
                </c:pt>
                <c:pt idx="86">
                  <c:v>106.67450000000001</c:v>
                </c:pt>
                <c:pt idx="87">
                  <c:v>106.90116666666667</c:v>
                </c:pt>
                <c:pt idx="88">
                  <c:v>107.11583333333334</c:v>
                </c:pt>
                <c:pt idx="89">
                  <c:v>107.334</c:v>
                </c:pt>
                <c:pt idx="90">
                  <c:v>107.56800000000003</c:v>
                </c:pt>
                <c:pt idx="91">
                  <c:v>107.786</c:v>
                </c:pt>
                <c:pt idx="92">
                  <c:v>107.99958333333332</c:v>
                </c:pt>
                <c:pt idx="93">
                  <c:v>108.22500000000001</c:v>
                </c:pt>
                <c:pt idx="94">
                  <c:v>108.45774999999999</c:v>
                </c:pt>
                <c:pt idx="95">
                  <c:v>108.68599999999999</c:v>
                </c:pt>
                <c:pt idx="96">
                  <c:v>108.94008333333333</c:v>
                </c:pt>
                <c:pt idx="97">
                  <c:v>109.17091666666666</c:v>
                </c:pt>
                <c:pt idx="98">
                  <c:v>109.42433333333332</c:v>
                </c:pt>
                <c:pt idx="99">
                  <c:v>109.66308333333332</c:v>
                </c:pt>
                <c:pt idx="100">
                  <c:v>109.88149999999997</c:v>
                </c:pt>
                <c:pt idx="101">
                  <c:v>110.10799999999999</c:v>
                </c:pt>
                <c:pt idx="102">
                  <c:v>110.31383333333333</c:v>
                </c:pt>
                <c:pt idx="103">
                  <c:v>110.51866666666665</c:v>
                </c:pt>
                <c:pt idx="104">
                  <c:v>110.72491666666666</c:v>
                </c:pt>
                <c:pt idx="105">
                  <c:v>110.90458333333333</c:v>
                </c:pt>
                <c:pt idx="106">
                  <c:v>111.07716666666666</c:v>
                </c:pt>
                <c:pt idx="107">
                  <c:v>111.23449999999998</c:v>
                </c:pt>
                <c:pt idx="108">
                  <c:v>111.35233333333333</c:v>
                </c:pt>
                <c:pt idx="109">
                  <c:v>111.46516666666668</c:v>
                </c:pt>
                <c:pt idx="110">
                  <c:v>111.54508333333332</c:v>
                </c:pt>
                <c:pt idx="111">
                  <c:v>111.57766666666667</c:v>
                </c:pt>
                <c:pt idx="112">
                  <c:v>111.61508333333335</c:v>
                </c:pt>
                <c:pt idx="113">
                  <c:v>111.61416666666666</c:v>
                </c:pt>
                <c:pt idx="114">
                  <c:v>111.58366666666666</c:v>
                </c:pt>
                <c:pt idx="115">
                  <c:v>111.53783333333332</c:v>
                </c:pt>
                <c:pt idx="116">
                  <c:v>111.44991666666665</c:v>
                </c:pt>
                <c:pt idx="117">
                  <c:v>111.32974999999999</c:v>
                </c:pt>
                <c:pt idx="118">
                  <c:v>111.16325000000001</c:v>
                </c:pt>
                <c:pt idx="119">
                  <c:v>110.96908333333334</c:v>
                </c:pt>
                <c:pt idx="120">
                  <c:v>110.77433333333333</c:v>
                </c:pt>
                <c:pt idx="121">
                  <c:v>110.56691666666666</c:v>
                </c:pt>
                <c:pt idx="122">
                  <c:v>110.36108333333334</c:v>
                </c:pt>
                <c:pt idx="123">
                  <c:v>110.17358333333333</c:v>
                </c:pt>
                <c:pt idx="124">
                  <c:v>109.98675000000001</c:v>
                </c:pt>
                <c:pt idx="125">
                  <c:v>109.80891666666668</c:v>
                </c:pt>
                <c:pt idx="126">
                  <c:v>109.64283333333334</c:v>
                </c:pt>
                <c:pt idx="127">
                  <c:v>109.48725</c:v>
                </c:pt>
                <c:pt idx="128">
                  <c:v>109.35591666666666</c:v>
                </c:pt>
                <c:pt idx="129">
                  <c:v>109.26400000000001</c:v>
                </c:pt>
                <c:pt idx="130">
                  <c:v>109.1996666666667</c:v>
                </c:pt>
                <c:pt idx="131">
                  <c:v>109.13608333333333</c:v>
                </c:pt>
                <c:pt idx="132">
                  <c:v>109.08975</c:v>
                </c:pt>
                <c:pt idx="133">
                  <c:v>109.04124999999999</c:v>
                </c:pt>
                <c:pt idx="134">
                  <c:v>108.98624999999998</c:v>
                </c:pt>
                <c:pt idx="135">
                  <c:v>108.93924999999997</c:v>
                </c:pt>
                <c:pt idx="136">
                  <c:v>108.901</c:v>
                </c:pt>
                <c:pt idx="137">
                  <c:v>108.85791666666665</c:v>
                </c:pt>
                <c:pt idx="138">
                  <c:v>108.82033333333334</c:v>
                </c:pt>
                <c:pt idx="139">
                  <c:v>108.78625</c:v>
                </c:pt>
                <c:pt idx="140">
                  <c:v>108.76708333333333</c:v>
                </c:pt>
                <c:pt idx="141">
                  <c:v>108.75558333333333</c:v>
                </c:pt>
                <c:pt idx="142">
                  <c:v>108.75016666666669</c:v>
                </c:pt>
                <c:pt idx="143">
                  <c:v>108.76425</c:v>
                </c:pt>
                <c:pt idx="144">
                  <c:v>108.78491666666666</c:v>
                </c:pt>
                <c:pt idx="145">
                  <c:v>108.82008333333333</c:v>
                </c:pt>
                <c:pt idx="146">
                  <c:v>108.89616666666666</c:v>
                </c:pt>
                <c:pt idx="147">
                  <c:v>109.00758333333333</c:v>
                </c:pt>
                <c:pt idx="148">
                  <c:v>109.13141666666667</c:v>
                </c:pt>
                <c:pt idx="149">
                  <c:v>109.26866666666666</c:v>
                </c:pt>
                <c:pt idx="150">
                  <c:v>109.41833333333334</c:v>
                </c:pt>
                <c:pt idx="151">
                  <c:v>109.55983333333334</c:v>
                </c:pt>
                <c:pt idx="152">
                  <c:v>109.6965</c:v>
                </c:pt>
                <c:pt idx="153">
                  <c:v>109.85025</c:v>
                </c:pt>
                <c:pt idx="154">
                  <c:v>110.00774999999999</c:v>
                </c:pt>
                <c:pt idx="155">
                  <c:v>110.16583333333331</c:v>
                </c:pt>
                <c:pt idx="156">
                  <c:v>110.31608333333332</c:v>
                </c:pt>
                <c:pt idx="157">
                  <c:v>110.48241666666667</c:v>
                </c:pt>
                <c:pt idx="158">
                  <c:v>110.63608333333333</c:v>
                </c:pt>
                <c:pt idx="159">
                  <c:v>110.79808333333335</c:v>
                </c:pt>
                <c:pt idx="160">
                  <c:v>110.95041666666668</c:v>
                </c:pt>
                <c:pt idx="161">
                  <c:v>111.12150000000001</c:v>
                </c:pt>
                <c:pt idx="162">
                  <c:v>111.29750000000001</c:v>
                </c:pt>
                <c:pt idx="163">
                  <c:v>111.49166666666667</c:v>
                </c:pt>
                <c:pt idx="164">
                  <c:v>111.68016666666666</c:v>
                </c:pt>
                <c:pt idx="165">
                  <c:v>111.85175</c:v>
                </c:pt>
                <c:pt idx="166">
                  <c:v>112.04874999999998</c:v>
                </c:pt>
                <c:pt idx="167">
                  <c:v>112.24708333333332</c:v>
                </c:pt>
                <c:pt idx="168">
                  <c:v>112.456</c:v>
                </c:pt>
                <c:pt idx="169">
                  <c:v>112.66966666666666</c:v>
                </c:pt>
                <c:pt idx="170">
                  <c:v>112.89375000000001</c:v>
                </c:pt>
                <c:pt idx="171">
                  <c:v>113.09341666666667</c:v>
                </c:pt>
                <c:pt idx="172">
                  <c:v>113.2936666666667</c:v>
                </c:pt>
                <c:pt idx="173">
                  <c:v>113.47883333333336</c:v>
                </c:pt>
                <c:pt idx="174">
                  <c:v>113.65658333333334</c:v>
                </c:pt>
                <c:pt idx="175">
                  <c:v>113.82933333333334</c:v>
                </c:pt>
                <c:pt idx="176">
                  <c:v>114</c:v>
                </c:pt>
                <c:pt idx="177">
                  <c:v>114.16591666666666</c:v>
                </c:pt>
                <c:pt idx="178">
                  <c:v>114.31891666666665</c:v>
                </c:pt>
                <c:pt idx="179">
                  <c:v>114.47908333333334</c:v>
                </c:pt>
                <c:pt idx="180">
                  <c:v>114.62633333333333</c:v>
                </c:pt>
                <c:pt idx="181">
                  <c:v>114.75383333333332</c:v>
                </c:pt>
                <c:pt idx="182">
                  <c:v>114.875</c:v>
                </c:pt>
                <c:pt idx="183">
                  <c:v>114.98641666666664</c:v>
                </c:pt>
                <c:pt idx="184">
                  <c:v>115.10708333333334</c:v>
                </c:pt>
                <c:pt idx="185">
                  <c:v>115.22583333333334</c:v>
                </c:pt>
                <c:pt idx="186">
                  <c:v>115.33591666666668</c:v>
                </c:pt>
                <c:pt idx="187">
                  <c:v>115.43266666666669</c:v>
                </c:pt>
                <c:pt idx="188">
                  <c:v>115.52758333333334</c:v>
                </c:pt>
                <c:pt idx="189">
                  <c:v>115.62058333333334</c:v>
                </c:pt>
                <c:pt idx="190">
                  <c:v>115.70683333333334</c:v>
                </c:pt>
                <c:pt idx="191">
                  <c:v>115.78091666666666</c:v>
                </c:pt>
                <c:pt idx="192">
                  <c:v>115.83575</c:v>
                </c:pt>
                <c:pt idx="193">
                  <c:v>115.87491666666666</c:v>
                </c:pt>
                <c:pt idx="194">
                  <c:v>115.88866666666667</c:v>
                </c:pt>
                <c:pt idx="195">
                  <c:v>115.88058333333333</c:v>
                </c:pt>
                <c:pt idx="196">
                  <c:v>115.84050000000001</c:v>
                </c:pt>
                <c:pt idx="197">
                  <c:v>115.77266666666667</c:v>
                </c:pt>
                <c:pt idx="198">
                  <c:v>115.69283333333334</c:v>
                </c:pt>
                <c:pt idx="199">
                  <c:v>115.59658333333333</c:v>
                </c:pt>
                <c:pt idx="200">
                  <c:v>115.46375</c:v>
                </c:pt>
                <c:pt idx="201">
                  <c:v>115.29408333333333</c:v>
                </c:pt>
                <c:pt idx="202">
                  <c:v>115.04399999999998</c:v>
                </c:pt>
                <c:pt idx="203">
                  <c:v>114.73200000000001</c:v>
                </c:pt>
                <c:pt idx="204">
                  <c:v>114.36141666666667</c:v>
                </c:pt>
                <c:pt idx="205">
                  <c:v>113.93533333333335</c:v>
                </c:pt>
                <c:pt idx="206">
                  <c:v>113.45008333333332</c:v>
                </c:pt>
                <c:pt idx="207">
                  <c:v>112.92508333333335</c:v>
                </c:pt>
                <c:pt idx="208">
                  <c:v>112.38341666666668</c:v>
                </c:pt>
                <c:pt idx="209">
                  <c:v>111.81683333333332</c:v>
                </c:pt>
                <c:pt idx="210">
                  <c:v>111.25150000000001</c:v>
                </c:pt>
                <c:pt idx="211">
                  <c:v>110.68683333333335</c:v>
                </c:pt>
                <c:pt idx="212">
                  <c:v>110.14708333333334</c:v>
                </c:pt>
                <c:pt idx="213">
                  <c:v>109.62858333333332</c:v>
                </c:pt>
                <c:pt idx="214">
                  <c:v>109.17183333333332</c:v>
                </c:pt>
                <c:pt idx="215">
                  <c:v>108.75808333333332</c:v>
                </c:pt>
                <c:pt idx="216">
                  <c:v>108.41416666666665</c:v>
                </c:pt>
                <c:pt idx="217">
                  <c:v>108.12683333333332</c:v>
                </c:pt>
                <c:pt idx="218">
                  <c:v>107.91525</c:v>
                </c:pt>
                <c:pt idx="219">
                  <c:v>107.78649999999999</c:v>
                </c:pt>
                <c:pt idx="220">
                  <c:v>107.68850000000002</c:v>
                </c:pt>
                <c:pt idx="221">
                  <c:v>107.63216666666666</c:v>
                </c:pt>
                <c:pt idx="222">
                  <c:v>107.60808333333335</c:v>
                </c:pt>
                <c:pt idx="223">
                  <c:v>107.61258333333335</c:v>
                </c:pt>
                <c:pt idx="224">
                  <c:v>107.63508333333334</c:v>
                </c:pt>
                <c:pt idx="225">
                  <c:v>107.69350000000001</c:v>
                </c:pt>
                <c:pt idx="226">
                  <c:v>107.77275000000002</c:v>
                </c:pt>
                <c:pt idx="227">
                  <c:v>107.87141666666669</c:v>
                </c:pt>
                <c:pt idx="228">
                  <c:v>107.97191666666669</c:v>
                </c:pt>
                <c:pt idx="229">
                  <c:v>108.10500000000002</c:v>
                </c:pt>
                <c:pt idx="230">
                  <c:v>108.24900000000001</c:v>
                </c:pt>
                <c:pt idx="231">
                  <c:v>108.4055</c:v>
                </c:pt>
                <c:pt idx="232">
                  <c:v>108.56741666666666</c:v>
                </c:pt>
                <c:pt idx="233">
                  <c:v>108.74116666666667</c:v>
                </c:pt>
                <c:pt idx="234">
                  <c:v>108.91316666666665</c:v>
                </c:pt>
                <c:pt idx="235">
                  <c:v>109.08699999999999</c:v>
                </c:pt>
                <c:pt idx="236">
                  <c:v>109.27199999999999</c:v>
                </c:pt>
                <c:pt idx="237">
                  <c:v>109.45658333333334</c:v>
                </c:pt>
                <c:pt idx="238">
                  <c:v>109.64591666666666</c:v>
                </c:pt>
                <c:pt idx="239">
                  <c:v>109.84541666666667</c:v>
                </c:pt>
                <c:pt idx="240">
                  <c:v>110.06649999999998</c:v>
                </c:pt>
                <c:pt idx="241">
                  <c:v>110.29224999999998</c:v>
                </c:pt>
                <c:pt idx="242">
                  <c:v>110.51883333333335</c:v>
                </c:pt>
                <c:pt idx="243">
                  <c:v>110.71941666666665</c:v>
                </c:pt>
                <c:pt idx="244">
                  <c:v>110.92716666666666</c:v>
                </c:pt>
                <c:pt idx="245">
                  <c:v>111.12383333333332</c:v>
                </c:pt>
                <c:pt idx="246">
                  <c:v>111.31741666666669</c:v>
                </c:pt>
                <c:pt idx="247">
                  <c:v>111.51100000000001</c:v>
                </c:pt>
                <c:pt idx="248">
                  <c:v>111.69566666666667</c:v>
                </c:pt>
                <c:pt idx="249">
                  <c:v>111.87833333333333</c:v>
                </c:pt>
                <c:pt idx="250">
                  <c:v>112.06408333333333</c:v>
                </c:pt>
                <c:pt idx="251">
                  <c:v>112.25500000000001</c:v>
                </c:pt>
                <c:pt idx="252">
                  <c:v>112.4255</c:v>
                </c:pt>
                <c:pt idx="253">
                  <c:v>112.60108333333334</c:v>
                </c:pt>
                <c:pt idx="254">
                  <c:v>112.76958333333333</c:v>
                </c:pt>
                <c:pt idx="255">
                  <c:v>112.94691666666667</c:v>
                </c:pt>
                <c:pt idx="256">
                  <c:v>113.13083333333337</c:v>
                </c:pt>
                <c:pt idx="257">
                  <c:v>113.32133333333336</c:v>
                </c:pt>
                <c:pt idx="258">
                  <c:v>113.51775000000002</c:v>
                </c:pt>
                <c:pt idx="259">
                  <c:v>113.71691666666665</c:v>
                </c:pt>
                <c:pt idx="260">
                  <c:v>113.91391666666665</c:v>
                </c:pt>
                <c:pt idx="261">
                  <c:v>114.11683333333333</c:v>
                </c:pt>
                <c:pt idx="262">
                  <c:v>114.32916666666667</c:v>
                </c:pt>
                <c:pt idx="263">
                  <c:v>114.52866666666667</c:v>
                </c:pt>
                <c:pt idx="264">
                  <c:v>114.73366666666668</c:v>
                </c:pt>
                <c:pt idx="265">
                  <c:v>114.91833333333334</c:v>
                </c:pt>
                <c:pt idx="266">
                  <c:v>115.11141666666667</c:v>
                </c:pt>
                <c:pt idx="267">
                  <c:v>115.31291666666665</c:v>
                </c:pt>
                <c:pt idx="268">
                  <c:v>115.51591666666666</c:v>
                </c:pt>
                <c:pt idx="269">
                  <c:v>115.72808333333334</c:v>
                </c:pt>
                <c:pt idx="270">
                  <c:v>115.947</c:v>
                </c:pt>
                <c:pt idx="271">
                  <c:v>116.16333333333334</c:v>
                </c:pt>
                <c:pt idx="272">
                  <c:v>116.38283333333332</c:v>
                </c:pt>
                <c:pt idx="273">
                  <c:v>116.61058333333331</c:v>
                </c:pt>
                <c:pt idx="274">
                  <c:v>116.83399999999999</c:v>
                </c:pt>
                <c:pt idx="275">
                  <c:v>117.07616666666667</c:v>
                </c:pt>
                <c:pt idx="276">
                  <c:v>117.31608333333334</c:v>
                </c:pt>
                <c:pt idx="277">
                  <c:v>117.56316666666667</c:v>
                </c:pt>
                <c:pt idx="278">
                  <c:v>117.79558333333334</c:v>
                </c:pt>
                <c:pt idx="279">
                  <c:v>118.03083333333335</c:v>
                </c:pt>
                <c:pt idx="280">
                  <c:v>118.26824999999998</c:v>
                </c:pt>
                <c:pt idx="281">
                  <c:v>118.49858333333333</c:v>
                </c:pt>
                <c:pt idx="282">
                  <c:v>118.73258333333332</c:v>
                </c:pt>
                <c:pt idx="283">
                  <c:v>118.95216666666664</c:v>
                </c:pt>
                <c:pt idx="284">
                  <c:v>119.16233333333332</c:v>
                </c:pt>
                <c:pt idx="285">
                  <c:v>119.38233333333335</c:v>
                </c:pt>
                <c:pt idx="286">
                  <c:v>119.59891666666665</c:v>
                </c:pt>
                <c:pt idx="287">
                  <c:v>119.81425000000002</c:v>
                </c:pt>
                <c:pt idx="288">
                  <c:v>120.01591666666667</c:v>
                </c:pt>
                <c:pt idx="289">
                  <c:v>120.21775000000001</c:v>
                </c:pt>
                <c:pt idx="290">
                  <c:v>120.42700000000001</c:v>
                </c:pt>
                <c:pt idx="291">
                  <c:v>120.63166666666666</c:v>
                </c:pt>
                <c:pt idx="292">
                  <c:v>120.81150000000001</c:v>
                </c:pt>
                <c:pt idx="293">
                  <c:v>121.00858333333332</c:v>
                </c:pt>
                <c:pt idx="294">
                  <c:v>121.19900000000001</c:v>
                </c:pt>
                <c:pt idx="295">
                  <c:v>121.39341666666667</c:v>
                </c:pt>
                <c:pt idx="296">
                  <c:v>121.59383333333334</c:v>
                </c:pt>
                <c:pt idx="297">
                  <c:v>121.77650000000001</c:v>
                </c:pt>
                <c:pt idx="298">
                  <c:v>121.95925000000001</c:v>
                </c:pt>
                <c:pt idx="299">
                  <c:v>122.12825000000002</c:v>
                </c:pt>
                <c:pt idx="300">
                  <c:v>122.30441666666667</c:v>
                </c:pt>
                <c:pt idx="301">
                  <c:v>122.49541666666666</c:v>
                </c:pt>
                <c:pt idx="302">
                  <c:v>122.67233333333333</c:v>
                </c:pt>
                <c:pt idx="303">
                  <c:v>122.84383333333331</c:v>
                </c:pt>
                <c:pt idx="304">
                  <c:v>123.03299999999997</c:v>
                </c:pt>
                <c:pt idx="305">
                  <c:v>123.21833333333332</c:v>
                </c:pt>
                <c:pt idx="306">
                  <c:v>123.40091666666666</c:v>
                </c:pt>
                <c:pt idx="307">
                  <c:v>123.58666666666666</c:v>
                </c:pt>
                <c:pt idx="308">
                  <c:v>123.75125000000001</c:v>
                </c:pt>
                <c:pt idx="309">
                  <c:v>123.92375000000003</c:v>
                </c:pt>
                <c:pt idx="310">
                  <c:v>124.10708333333334</c:v>
                </c:pt>
                <c:pt idx="311">
                  <c:v>124.28658333333335</c:v>
                </c:pt>
                <c:pt idx="312">
                  <c:v>124.45166666666667</c:v>
                </c:pt>
                <c:pt idx="313">
                  <c:v>124.63250000000001</c:v>
                </c:pt>
                <c:pt idx="314">
                  <c:v>124.81716666666667</c:v>
                </c:pt>
                <c:pt idx="315">
                  <c:v>124.99991666666666</c:v>
                </c:pt>
                <c:pt idx="316">
                  <c:v>125.19349999999997</c:v>
                </c:pt>
                <c:pt idx="317">
                  <c:v>125.39024999999998</c:v>
                </c:pt>
                <c:pt idx="318">
                  <c:v>125.58491666666667</c:v>
                </c:pt>
                <c:pt idx="319">
                  <c:v>125.78666666666668</c:v>
                </c:pt>
                <c:pt idx="320">
                  <c:v>125.98908333333334</c:v>
                </c:pt>
                <c:pt idx="321">
                  <c:v>126.20075000000003</c:v>
                </c:pt>
                <c:pt idx="322">
                  <c:v>126.41016666666667</c:v>
                </c:pt>
                <c:pt idx="323">
                  <c:v>126.625</c:v>
                </c:pt>
                <c:pt idx="324">
                  <c:v>126.85241666666667</c:v>
                </c:pt>
                <c:pt idx="325">
                  <c:v>127.05258333333332</c:v>
                </c:pt>
                <c:pt idx="326">
                  <c:v>127.25199999999997</c:v>
                </c:pt>
                <c:pt idx="327">
                  <c:v>127.45416666666667</c:v>
                </c:pt>
                <c:pt idx="328">
                  <c:v>127.63424999999999</c:v>
                </c:pt>
                <c:pt idx="329">
                  <c:v>127.80916666666667</c:v>
                </c:pt>
                <c:pt idx="330">
                  <c:v>127.98483333333333</c:v>
                </c:pt>
                <c:pt idx="331">
                  <c:v>128.15200000000002</c:v>
                </c:pt>
                <c:pt idx="332">
                  <c:v>128.32300000000001</c:v>
                </c:pt>
                <c:pt idx="333">
                  <c:v>128.48466666666667</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numCache>
            </c:numRef>
          </c:val>
          <c:smooth val="0"/>
          <c:extLst>
            <c:ext xmlns:c16="http://schemas.microsoft.com/office/drawing/2014/chart" uri="{C3380CC4-5D6E-409C-BE32-E72D297353CC}">
              <c16:uniqueId val="{00000001-7D11-49DC-A206-F69931F86C8C}"/>
            </c:ext>
          </c:extLst>
        </c:ser>
        <c:dLbls>
          <c:showLegendKey val="0"/>
          <c:showVal val="0"/>
          <c:showCatName val="0"/>
          <c:showSerName val="0"/>
          <c:showPercent val="0"/>
          <c:showBubbleSize val="0"/>
        </c:dLbls>
        <c:marker val="1"/>
        <c:smooth val="0"/>
        <c:axId val="1578622464"/>
        <c:axId val="1574818304"/>
      </c:lineChart>
      <c:catAx>
        <c:axId val="1578620416"/>
        <c:scaling>
          <c:orientation val="minMax"/>
        </c:scaling>
        <c:delete val="0"/>
        <c:axPos val="b"/>
        <c:numFmt formatCode="General" sourceLinked="1"/>
        <c:majorTickMark val="out"/>
        <c:minorTickMark val="none"/>
        <c:tickLblPos val="nextTo"/>
        <c:spPr>
          <a:ln>
            <a:solidFill>
              <a:schemeClr val="bg1">
                <a:lumMod val="65000"/>
              </a:schemeClr>
            </a:solidFill>
          </a:ln>
        </c:spPr>
        <c:txPr>
          <a:bodyPr rot="0" vert="horz"/>
          <a:lstStyle/>
          <a:p>
            <a:pPr algn="ctr">
              <a:defRPr sz="1200">
                <a:solidFill>
                  <a:schemeClr val="bg1">
                    <a:lumMod val="65000"/>
                  </a:schemeClr>
                </a:solidFill>
              </a:defRPr>
            </a:pPr>
            <a:endParaRPr lang="en-US"/>
          </a:p>
        </c:txPr>
        <c:crossAx val="1574817728"/>
        <c:crosses val="autoZero"/>
        <c:auto val="1"/>
        <c:lblAlgn val="ctr"/>
        <c:lblOffset val="100"/>
        <c:tickLblSkip val="6"/>
        <c:tickMarkSkip val="12"/>
        <c:noMultiLvlLbl val="0"/>
      </c:catAx>
      <c:valAx>
        <c:axId val="1574817728"/>
        <c:scaling>
          <c:orientation val="minMax"/>
          <c:max val="135"/>
          <c:min val="85"/>
        </c:scaling>
        <c:delete val="0"/>
        <c:axPos val="l"/>
        <c:numFmt formatCode="0" sourceLinked="0"/>
        <c:majorTickMark val="out"/>
        <c:minorTickMark val="none"/>
        <c:tickLblPos val="nextTo"/>
        <c:spPr>
          <a:ln>
            <a:solidFill>
              <a:schemeClr val="bg1">
                <a:lumMod val="65000"/>
              </a:schemeClr>
            </a:solidFill>
          </a:ln>
        </c:spPr>
        <c:txPr>
          <a:bodyPr rot="0" vert="horz"/>
          <a:lstStyle/>
          <a:p>
            <a:pPr algn="ctr">
              <a:defRPr sz="1200">
                <a:solidFill>
                  <a:schemeClr val="bg1">
                    <a:lumMod val="65000"/>
                  </a:schemeClr>
                </a:solidFill>
              </a:defRPr>
            </a:pPr>
            <a:endParaRPr lang="en-US"/>
          </a:p>
        </c:txPr>
        <c:crossAx val="1578620416"/>
        <c:crosses val="autoZero"/>
        <c:crossBetween val="between"/>
        <c:majorUnit val="10"/>
      </c:valAx>
      <c:catAx>
        <c:axId val="1578622464"/>
        <c:scaling>
          <c:orientation val="minMax"/>
        </c:scaling>
        <c:delete val="1"/>
        <c:axPos val="b"/>
        <c:numFmt formatCode="General" sourceLinked="1"/>
        <c:majorTickMark val="out"/>
        <c:minorTickMark val="none"/>
        <c:tickLblPos val="nextTo"/>
        <c:crossAx val="1574818304"/>
        <c:crosses val="autoZero"/>
        <c:auto val="1"/>
        <c:lblAlgn val="ctr"/>
        <c:lblOffset val="100"/>
        <c:noMultiLvlLbl val="0"/>
      </c:catAx>
      <c:valAx>
        <c:axId val="1574818304"/>
        <c:scaling>
          <c:orientation val="minMax"/>
          <c:max val="135"/>
          <c:min val="85"/>
        </c:scaling>
        <c:delete val="0"/>
        <c:axPos val="r"/>
        <c:numFmt formatCode="0" sourceLinked="0"/>
        <c:majorTickMark val="out"/>
        <c:minorTickMark val="none"/>
        <c:tickLblPos val="nextTo"/>
        <c:spPr>
          <a:ln>
            <a:solidFill>
              <a:schemeClr val="bg1">
                <a:lumMod val="65000"/>
              </a:schemeClr>
            </a:solidFill>
          </a:ln>
        </c:spPr>
        <c:txPr>
          <a:bodyPr rot="0" vert="horz"/>
          <a:lstStyle/>
          <a:p>
            <a:pPr>
              <a:defRPr sz="1200">
                <a:solidFill>
                  <a:schemeClr val="bg1">
                    <a:lumMod val="65000"/>
                  </a:schemeClr>
                </a:solidFill>
              </a:defRPr>
            </a:pPr>
            <a:endParaRPr lang="en-US"/>
          </a:p>
        </c:txPr>
        <c:crossAx val="1578622464"/>
        <c:crosses val="max"/>
        <c:crossBetween val="between"/>
        <c:majorUnit val="10"/>
      </c:valAx>
      <c:spPr>
        <a:noFill/>
        <a:ln w="25400">
          <a:noFill/>
        </a:ln>
      </c:spPr>
    </c:plotArea>
    <c:legend>
      <c:legendPos val="r"/>
      <c:legendEntry>
        <c:idx val="0"/>
        <c:delete val="1"/>
      </c:legendEntry>
      <c:layout>
        <c:manualLayout>
          <c:xMode val="edge"/>
          <c:yMode val="edge"/>
          <c:x val="6.1774876853514071E-2"/>
          <c:y val="0.79685322422932425"/>
          <c:w val="0.38070207741889406"/>
          <c:h val="0.12701404971437391"/>
        </c:manualLayout>
      </c:layout>
      <c:overlay val="0"/>
      <c:spPr>
        <a:noFill/>
        <a:ln w="25400">
          <a:noFill/>
        </a:ln>
      </c:spPr>
      <c:txPr>
        <a:bodyPr/>
        <a:lstStyle/>
        <a:p>
          <a:pPr>
            <a:defRPr sz="1200"/>
          </a:pPr>
          <a:endParaRPr lang="en-US"/>
        </a:p>
      </c:txPr>
    </c:legend>
    <c:plotVisOnly val="1"/>
    <c:dispBlanksAs val="gap"/>
    <c:showDLblsOverMax val="0"/>
  </c:chart>
  <c:spPr>
    <a:noFill/>
    <a:ln w="9525">
      <a:noFill/>
    </a:ln>
  </c:spPr>
  <c:txPr>
    <a:bodyPr/>
    <a:lstStyle/>
    <a:p>
      <a:pPr>
        <a:defRPr sz="1400" b="1" i="0" u="none" strike="noStrike" baseline="0">
          <a:solidFill>
            <a:sysClr val="windowText" lastClr="000000"/>
          </a:solidFill>
          <a:latin typeface="Arial"/>
          <a:ea typeface="Arial"/>
          <a:cs typeface="Arial"/>
        </a:defRPr>
      </a:pPr>
      <a:endParaRPr lang="en-US"/>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1095890410958902E-2"/>
          <c:y val="6.6221501724049198E-2"/>
          <c:w val="0.91359325605900943"/>
          <c:h val="0.86138181256754653"/>
        </c:manualLayout>
      </c:layout>
      <c:lineChart>
        <c:grouping val="standard"/>
        <c:varyColors val="0"/>
        <c:ser>
          <c:idx val="4"/>
          <c:order val="0"/>
          <c:tx>
            <c:v>100</c:v>
          </c:tx>
          <c:spPr>
            <a:ln w="28575">
              <a:solidFill>
                <a:schemeClr val="tx1"/>
              </a:solidFill>
              <a:prstDash val="solid"/>
            </a:ln>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Years!$G$243:$G$542</c:f>
              <c:numCache>
                <c:formatCode>General</c:formatCode>
                <c:ptCount val="3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numCache>
            </c:numRef>
          </c:val>
          <c:smooth val="0"/>
          <c:extLst>
            <c:ext xmlns:c16="http://schemas.microsoft.com/office/drawing/2014/chart" uri="{C3380CC4-5D6E-409C-BE32-E72D297353CC}">
              <c16:uniqueId val="{00000000-D8C2-437F-938E-43A2DB721D29}"/>
            </c:ext>
          </c:extLst>
        </c:ser>
        <c:ser>
          <c:idx val="0"/>
          <c:order val="2"/>
          <c:tx>
            <c:v> 3/12</c:v>
          </c:tx>
          <c:spPr>
            <a:ln w="38100">
              <a:solidFill>
                <a:srgbClr val="5F5F5F"/>
              </a:solidFill>
              <a:prstDash val="solid"/>
            </a:ln>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'ELEQPX Data'!$G$555:$G$854</c:f>
              <c:numCache>
                <c:formatCode>0.0</c:formatCode>
                <c:ptCount val="300"/>
                <c:pt idx="0">
                  <c:v>4.3295754751548401</c:v>
                </c:pt>
                <c:pt idx="1">
                  <c:v>4.8602033015944244</c:v>
                </c:pt>
                <c:pt idx="2">
                  <c:v>5.9268913693675245</c:v>
                </c:pt>
                <c:pt idx="3">
                  <c:v>6.8260397795544066</c:v>
                </c:pt>
                <c:pt idx="4">
                  <c:v>6.7326848859895705</c:v>
                </c:pt>
                <c:pt idx="5">
                  <c:v>6.7906009276238706</c:v>
                </c:pt>
                <c:pt idx="6">
                  <c:v>6.6065018724067954</c:v>
                </c:pt>
                <c:pt idx="7">
                  <c:v>6.1581374939488427</c:v>
                </c:pt>
                <c:pt idx="8">
                  <c:v>5.667603585825475</c:v>
                </c:pt>
                <c:pt idx="9">
                  <c:v>4.1190228026995612</c:v>
                </c:pt>
                <c:pt idx="10">
                  <c:v>2.9182766447658537</c:v>
                </c:pt>
                <c:pt idx="11">
                  <c:v>1.4075520182537815</c:v>
                </c:pt>
                <c:pt idx="12">
                  <c:v>0.54775910953712525</c:v>
                </c:pt>
                <c:pt idx="13">
                  <c:v>-0.99370201531013436</c:v>
                </c:pt>
                <c:pt idx="14">
                  <c:v>-3.4824036306085304</c:v>
                </c:pt>
                <c:pt idx="15">
                  <c:v>-6.7837662727158801</c:v>
                </c:pt>
                <c:pt idx="16">
                  <c:v>-8.5452933631145243</c:v>
                </c:pt>
                <c:pt idx="17">
                  <c:v>-10.231714935165314</c:v>
                </c:pt>
                <c:pt idx="18">
                  <c:v>-11.275323386278387</c:v>
                </c:pt>
                <c:pt idx="19">
                  <c:v>-12.473077599403553</c:v>
                </c:pt>
                <c:pt idx="20">
                  <c:v>-13.975623840473773</c:v>
                </c:pt>
                <c:pt idx="21">
                  <c:v>-14.934049136898182</c:v>
                </c:pt>
                <c:pt idx="22">
                  <c:v>-16.561382605606553</c:v>
                </c:pt>
                <c:pt idx="23">
                  <c:v>-17.103198871246263</c:v>
                </c:pt>
                <c:pt idx="24">
                  <c:v>-17.670371331915675</c:v>
                </c:pt>
                <c:pt idx="25">
                  <c:v>-17.380178423360064</c:v>
                </c:pt>
                <c:pt idx="26">
                  <c:v>-16.229282928960203</c:v>
                </c:pt>
                <c:pt idx="27">
                  <c:v>-13.449346977868132</c:v>
                </c:pt>
                <c:pt idx="28">
                  <c:v>-11.489332436562677</c:v>
                </c:pt>
                <c:pt idx="29">
                  <c:v>-9.6048541032733254</c:v>
                </c:pt>
                <c:pt idx="30">
                  <c:v>-8.9444480466805203</c:v>
                </c:pt>
                <c:pt idx="31">
                  <c:v>-7.8558744782277188</c:v>
                </c:pt>
                <c:pt idx="32">
                  <c:v>-7.5247550206309626</c:v>
                </c:pt>
                <c:pt idx="33">
                  <c:v>-6.5586226987421554</c:v>
                </c:pt>
                <c:pt idx="34">
                  <c:v>-5.0853667065308912</c:v>
                </c:pt>
                <c:pt idx="35">
                  <c:v>-3.3558182543166453</c:v>
                </c:pt>
                <c:pt idx="36">
                  <c:v>-2.3777686171733308</c:v>
                </c:pt>
                <c:pt idx="37">
                  <c:v>-1.6779830240894711</c:v>
                </c:pt>
                <c:pt idx="38">
                  <c:v>-1.9476112878835039</c:v>
                </c:pt>
                <c:pt idx="39">
                  <c:v>-2.9909223180469837</c:v>
                </c:pt>
                <c:pt idx="40">
                  <c:v>-4.050570799792709</c:v>
                </c:pt>
                <c:pt idx="41">
                  <c:v>-4.8337597307040738</c:v>
                </c:pt>
                <c:pt idx="42">
                  <c:v>-5.353399553121875</c:v>
                </c:pt>
                <c:pt idx="43">
                  <c:v>-5.5458142720845416</c:v>
                </c:pt>
                <c:pt idx="44">
                  <c:v>-5.3266563249642189</c:v>
                </c:pt>
                <c:pt idx="45">
                  <c:v>-4.4809989805188621</c:v>
                </c:pt>
                <c:pt idx="46">
                  <c:v>-4.1154331363121202</c:v>
                </c:pt>
                <c:pt idx="47">
                  <c:v>-4.1750887919519926</c:v>
                </c:pt>
                <c:pt idx="48">
                  <c:v>-4.0647740235674803</c:v>
                </c:pt>
                <c:pt idx="49">
                  <c:v>-3.8735051156658926</c:v>
                </c:pt>
                <c:pt idx="50">
                  <c:v>-3.0910367585472756</c:v>
                </c:pt>
                <c:pt idx="51">
                  <c:v>-2.0378058315949517</c:v>
                </c:pt>
                <c:pt idx="52">
                  <c:v>-0.49526352840352672</c:v>
                </c:pt>
                <c:pt idx="53">
                  <c:v>0.49707630352790488</c:v>
                </c:pt>
                <c:pt idx="54">
                  <c:v>1.853291777369904</c:v>
                </c:pt>
                <c:pt idx="55">
                  <c:v>2.5244406975776457</c:v>
                </c:pt>
                <c:pt idx="56">
                  <c:v>3.2958295349916398</c:v>
                </c:pt>
                <c:pt idx="57">
                  <c:v>3.2982891124013918</c:v>
                </c:pt>
                <c:pt idx="58">
                  <c:v>3.6301739399399366</c:v>
                </c:pt>
                <c:pt idx="59">
                  <c:v>3.7989893892257101</c:v>
                </c:pt>
                <c:pt idx="60">
                  <c:v>4.6905873394784265</c:v>
                </c:pt>
                <c:pt idx="61">
                  <c:v>4.855273753834183</c:v>
                </c:pt>
                <c:pt idx="62">
                  <c:v>4.828616759371414</c:v>
                </c:pt>
                <c:pt idx="63">
                  <c:v>3.8036875661507281</c:v>
                </c:pt>
                <c:pt idx="64">
                  <c:v>2.8364826666512784</c:v>
                </c:pt>
                <c:pt idx="65">
                  <c:v>2.3099424031777716</c:v>
                </c:pt>
                <c:pt idx="66">
                  <c:v>1.845059161223773</c:v>
                </c:pt>
                <c:pt idx="67">
                  <c:v>1.6540155325065484</c:v>
                </c:pt>
                <c:pt idx="68">
                  <c:v>2.0748281163088791</c:v>
                </c:pt>
                <c:pt idx="69">
                  <c:v>1.9734160916091668</c:v>
                </c:pt>
                <c:pt idx="70">
                  <c:v>1.4790301632797309</c:v>
                </c:pt>
                <c:pt idx="71">
                  <c:v>0.63110091398699808</c:v>
                </c:pt>
                <c:pt idx="72">
                  <c:v>0.12849450898495718</c:v>
                </c:pt>
                <c:pt idx="73">
                  <c:v>5.1991198170611597E-2</c:v>
                </c:pt>
                <c:pt idx="74">
                  <c:v>0.30781361824973885</c:v>
                </c:pt>
                <c:pt idx="75">
                  <c:v>0.23220368648266287</c:v>
                </c:pt>
                <c:pt idx="76">
                  <c:v>1.0581074209597574</c:v>
                </c:pt>
                <c:pt idx="77">
                  <c:v>1.405996957353878</c:v>
                </c:pt>
                <c:pt idx="78">
                  <c:v>2.5591602696998734</c:v>
                </c:pt>
                <c:pt idx="79">
                  <c:v>2.5153790262481834</c:v>
                </c:pt>
                <c:pt idx="80">
                  <c:v>1.6978392065692987</c:v>
                </c:pt>
                <c:pt idx="81">
                  <c:v>0.90780284434674741</c:v>
                </c:pt>
                <c:pt idx="82">
                  <c:v>0.68975469681366519</c:v>
                </c:pt>
                <c:pt idx="83">
                  <c:v>2.0623950569792271</c:v>
                </c:pt>
                <c:pt idx="84">
                  <c:v>2.7597149838231729</c:v>
                </c:pt>
                <c:pt idx="85">
                  <c:v>3.9291328080649066</c:v>
                </c:pt>
                <c:pt idx="86">
                  <c:v>4.5796132170912358</c:v>
                </c:pt>
                <c:pt idx="87">
                  <c:v>5.994258069928506</c:v>
                </c:pt>
                <c:pt idx="88">
                  <c:v>5.9602018089301936</c:v>
                </c:pt>
                <c:pt idx="89">
                  <c:v>6.0096182561252078</c:v>
                </c:pt>
                <c:pt idx="90">
                  <c:v>5.4021159010669209</c:v>
                </c:pt>
                <c:pt idx="91">
                  <c:v>5.3666657475112345</c:v>
                </c:pt>
                <c:pt idx="92">
                  <c:v>5.6210777102119209</c:v>
                </c:pt>
                <c:pt idx="93">
                  <c:v>5.2350184953847219</c:v>
                </c:pt>
                <c:pt idx="94">
                  <c:v>5.5202885383847331</c:v>
                </c:pt>
                <c:pt idx="95">
                  <c:v>5.2797878281628527</c:v>
                </c:pt>
                <c:pt idx="96">
                  <c:v>5.6843774914376013</c:v>
                </c:pt>
                <c:pt idx="97">
                  <c:v>4.6844940390186736</c:v>
                </c:pt>
                <c:pt idx="98">
                  <c:v>3.6142157597074345</c:v>
                </c:pt>
                <c:pt idx="99">
                  <c:v>2.4729791803892454</c:v>
                </c:pt>
                <c:pt idx="100">
                  <c:v>1.7775645291335138</c:v>
                </c:pt>
                <c:pt idx="101">
                  <c:v>0.6450089958587597</c:v>
                </c:pt>
                <c:pt idx="102">
                  <c:v>-0.99603934051593512</c:v>
                </c:pt>
                <c:pt idx="103">
                  <c:v>-2.0968653856883037</c:v>
                </c:pt>
                <c:pt idx="104">
                  <c:v>-3.7633216007411789</c:v>
                </c:pt>
                <c:pt idx="105">
                  <c:v>-4.9334983836021706</c:v>
                </c:pt>
                <c:pt idx="106">
                  <c:v>-6.9494087486154967</c:v>
                </c:pt>
                <c:pt idx="107">
                  <c:v>-9.9147839974683336</c:v>
                </c:pt>
                <c:pt idx="108">
                  <c:v>-13.52205491185515</c:v>
                </c:pt>
                <c:pt idx="109">
                  <c:v>-17.187714551280109</c:v>
                </c:pt>
                <c:pt idx="110">
                  <c:v>-20.394740219039676</c:v>
                </c:pt>
                <c:pt idx="111">
                  <c:v>-23.642158266425184</c:v>
                </c:pt>
                <c:pt idx="112">
                  <c:v>-25.563170979384026</c:v>
                </c:pt>
                <c:pt idx="113">
                  <c:v>-26.216404214205753</c:v>
                </c:pt>
                <c:pt idx="114">
                  <c:v>-25.386140168961319</c:v>
                </c:pt>
                <c:pt idx="115">
                  <c:v>-24.258641580930131</c:v>
                </c:pt>
                <c:pt idx="116">
                  <c:v>-22.896550568040297</c:v>
                </c:pt>
                <c:pt idx="117">
                  <c:v>-21.124076958784315</c:v>
                </c:pt>
                <c:pt idx="118">
                  <c:v>-19.679155266794879</c:v>
                </c:pt>
                <c:pt idx="119">
                  <c:v>-17.628942545867176</c:v>
                </c:pt>
                <c:pt idx="120">
                  <c:v>-14.226355710782542</c:v>
                </c:pt>
                <c:pt idx="121">
                  <c:v>-9.8637366123794408</c:v>
                </c:pt>
                <c:pt idx="122">
                  <c:v>-4.516531396165675</c:v>
                </c:pt>
                <c:pt idx="123">
                  <c:v>0.39973760429421645</c:v>
                </c:pt>
                <c:pt idx="124">
                  <c:v>4.3652794767456271</c:v>
                </c:pt>
                <c:pt idx="125">
                  <c:v>6.699533762439458</c:v>
                </c:pt>
                <c:pt idx="126">
                  <c:v>6.912051855689441</c:v>
                </c:pt>
                <c:pt idx="127">
                  <c:v>7.1649133094587825</c:v>
                </c:pt>
                <c:pt idx="128">
                  <c:v>7.2289965850378337</c:v>
                </c:pt>
                <c:pt idx="129">
                  <c:v>7.9910533519522886</c:v>
                </c:pt>
                <c:pt idx="130">
                  <c:v>9.0259451742345647</c:v>
                </c:pt>
                <c:pt idx="131">
                  <c:v>10.636348470059872</c:v>
                </c:pt>
                <c:pt idx="132">
                  <c:v>10.541787278599074</c:v>
                </c:pt>
                <c:pt idx="133">
                  <c:v>10.206362036091264</c:v>
                </c:pt>
                <c:pt idx="134">
                  <c:v>8.9515416518945159</c:v>
                </c:pt>
                <c:pt idx="135">
                  <c:v>8.4271513973732652</c:v>
                </c:pt>
                <c:pt idx="136">
                  <c:v>7.4074360299172213</c:v>
                </c:pt>
                <c:pt idx="137">
                  <c:v>6.8014616730183093</c:v>
                </c:pt>
                <c:pt idx="138">
                  <c:v>6.3143689933515219</c:v>
                </c:pt>
                <c:pt idx="139">
                  <c:v>5.8852544922098389</c:v>
                </c:pt>
                <c:pt idx="140">
                  <c:v>5.8104081829942515</c:v>
                </c:pt>
                <c:pt idx="141">
                  <c:v>6.0474088109089905</c:v>
                </c:pt>
                <c:pt idx="142">
                  <c:v>5.4121381289923249</c:v>
                </c:pt>
                <c:pt idx="143">
                  <c:v>3.5443444295656548</c:v>
                </c:pt>
                <c:pt idx="144">
                  <c:v>1.8156973562383598</c:v>
                </c:pt>
                <c:pt idx="145">
                  <c:v>1.4443971789375638</c:v>
                </c:pt>
                <c:pt idx="146">
                  <c:v>2.1609889786359417</c:v>
                </c:pt>
                <c:pt idx="147">
                  <c:v>2.5813538755066645</c:v>
                </c:pt>
                <c:pt idx="148">
                  <c:v>2.7522303968511466</c:v>
                </c:pt>
                <c:pt idx="149">
                  <c:v>2.1568148109705589</c:v>
                </c:pt>
                <c:pt idx="150">
                  <c:v>2.3050913260097161</c:v>
                </c:pt>
                <c:pt idx="151">
                  <c:v>1.8079526264324528</c:v>
                </c:pt>
                <c:pt idx="152">
                  <c:v>2.2727194958119981</c:v>
                </c:pt>
                <c:pt idx="153">
                  <c:v>0.98260642774367568</c:v>
                </c:pt>
                <c:pt idx="154">
                  <c:v>1.5452979403844722</c:v>
                </c:pt>
                <c:pt idx="155">
                  <c:v>2.1851398039530778</c:v>
                </c:pt>
                <c:pt idx="156">
                  <c:v>2.4932371719242497</c:v>
                </c:pt>
                <c:pt idx="157">
                  <c:v>1.6941924452255108</c:v>
                </c:pt>
                <c:pt idx="158">
                  <c:v>-0.16327113929816051</c:v>
                </c:pt>
                <c:pt idx="159">
                  <c:v>-0.31954830463268991</c:v>
                </c:pt>
                <c:pt idx="160">
                  <c:v>-1.0159124155254062</c:v>
                </c:pt>
                <c:pt idx="161">
                  <c:v>-0.29528486717696012</c:v>
                </c:pt>
                <c:pt idx="162">
                  <c:v>-5.2363848964162685E-2</c:v>
                </c:pt>
                <c:pt idx="163">
                  <c:v>0.6944861752366478</c:v>
                </c:pt>
                <c:pt idx="164">
                  <c:v>0.39627679150969186</c:v>
                </c:pt>
                <c:pt idx="165">
                  <c:v>0.67609935205759086</c:v>
                </c:pt>
                <c:pt idx="166">
                  <c:v>0.3967599368139787</c:v>
                </c:pt>
                <c:pt idx="167">
                  <c:v>0.46410735996428798</c:v>
                </c:pt>
                <c:pt idx="168">
                  <c:v>0.6087404521487656</c:v>
                </c:pt>
                <c:pt idx="169">
                  <c:v>0.84244182690976288</c:v>
                </c:pt>
                <c:pt idx="170">
                  <c:v>1.4267049291019589</c:v>
                </c:pt>
                <c:pt idx="171">
                  <c:v>0.91177267441761956</c:v>
                </c:pt>
                <c:pt idx="172">
                  <c:v>1.385744777181273</c:v>
                </c:pt>
                <c:pt idx="173">
                  <c:v>1.3918317667222908</c:v>
                </c:pt>
                <c:pt idx="174">
                  <c:v>1.5541629268279564</c:v>
                </c:pt>
                <c:pt idx="175">
                  <c:v>1.6908178737602384</c:v>
                </c:pt>
                <c:pt idx="176">
                  <c:v>1.6948248787601585</c:v>
                </c:pt>
                <c:pt idx="177">
                  <c:v>1.8307369957770447</c:v>
                </c:pt>
                <c:pt idx="178">
                  <c:v>1.6286141860313705</c:v>
                </c:pt>
                <c:pt idx="179">
                  <c:v>0.75973177036709671</c:v>
                </c:pt>
                <c:pt idx="180">
                  <c:v>0.77087752312074542</c:v>
                </c:pt>
                <c:pt idx="181">
                  <c:v>0.16561193543979869</c:v>
                </c:pt>
                <c:pt idx="182">
                  <c:v>0.36834374133520953</c:v>
                </c:pt>
                <c:pt idx="183">
                  <c:v>0.28755949966914329</c:v>
                </c:pt>
                <c:pt idx="184">
                  <c:v>-0.24853404783549138</c:v>
                </c:pt>
                <c:pt idx="185">
                  <c:v>-1.2389609324788609</c:v>
                </c:pt>
                <c:pt idx="186">
                  <c:v>-2.5875337049186413</c:v>
                </c:pt>
                <c:pt idx="187">
                  <c:v>-3.1484998611543915</c:v>
                </c:pt>
                <c:pt idx="188">
                  <c:v>-4.1464909291107404</c:v>
                </c:pt>
                <c:pt idx="189">
                  <c:v>-3.6747308686223334</c:v>
                </c:pt>
                <c:pt idx="190">
                  <c:v>-3.5735187888139279</c:v>
                </c:pt>
                <c:pt idx="191">
                  <c:v>-1.7451438195803064</c:v>
                </c:pt>
                <c:pt idx="192">
                  <c:v>-1.2506978323926887</c:v>
                </c:pt>
                <c:pt idx="193">
                  <c:v>-0.20104137251112775</c:v>
                </c:pt>
                <c:pt idx="194">
                  <c:v>-1.1429613723230574</c:v>
                </c:pt>
                <c:pt idx="195">
                  <c:v>-2.0461542861589521</c:v>
                </c:pt>
                <c:pt idx="196">
                  <c:v>-2.6564802502724802</c:v>
                </c:pt>
                <c:pt idx="197">
                  <c:v>-1.9612437848085023</c:v>
                </c:pt>
                <c:pt idx="198">
                  <c:v>-0.9554472700247203</c:v>
                </c:pt>
                <c:pt idx="199">
                  <c:v>-0.63460587376870592</c:v>
                </c:pt>
                <c:pt idx="200">
                  <c:v>7.6581484579776316E-3</c:v>
                </c:pt>
                <c:pt idx="201">
                  <c:v>-0.56358287991457701</c:v>
                </c:pt>
                <c:pt idx="202">
                  <c:v>-0.55929972013217366</c:v>
                </c:pt>
                <c:pt idx="203">
                  <c:v>-1.323812450734593</c:v>
                </c:pt>
                <c:pt idx="204">
                  <c:v>-0.61666490959886744</c:v>
                </c:pt>
                <c:pt idx="205">
                  <c:v>-0.45150858074799771</c:v>
                </c:pt>
                <c:pt idx="206">
                  <c:v>0.37784385115575958</c:v>
                </c:pt>
                <c:pt idx="207">
                  <c:v>0.46655311226098206</c:v>
                </c:pt>
                <c:pt idx="208">
                  <c:v>1.0380794520697947</c:v>
                </c:pt>
                <c:pt idx="209">
                  <c:v>0.81467570382258714</c:v>
                </c:pt>
                <c:pt idx="210">
                  <c:v>1.3681593742896894</c:v>
                </c:pt>
                <c:pt idx="211">
                  <c:v>1.0237891645686688</c:v>
                </c:pt>
                <c:pt idx="212">
                  <c:v>1.7716316726337595</c:v>
                </c:pt>
                <c:pt idx="213">
                  <c:v>1.5824477369926342</c:v>
                </c:pt>
                <c:pt idx="214">
                  <c:v>1.3451953047150198</c:v>
                </c:pt>
                <c:pt idx="215">
                  <c:v>5.1040437111751658E-2</c:v>
                </c:pt>
                <c:pt idx="216">
                  <c:v>-0.95941115982606107</c:v>
                </c:pt>
                <c:pt idx="217">
                  <c:v>-1.0808825118309215</c:v>
                </c:pt>
                <c:pt idx="218">
                  <c:v>-1.0079796158180727</c:v>
                </c:pt>
                <c:pt idx="219">
                  <c:v>0.15223848014291264</c:v>
                </c:pt>
                <c:pt idx="220">
                  <c:v>0.8913038103762716</c:v>
                </c:pt>
                <c:pt idx="221">
                  <c:v>2.2038544167011906</c:v>
                </c:pt>
                <c:pt idx="222">
                  <c:v>2.714988665033772</c:v>
                </c:pt>
                <c:pt idx="223">
                  <c:v>3.9078417844070827</c:v>
                </c:pt>
                <c:pt idx="224">
                  <c:v>4.097832845208174</c:v>
                </c:pt>
                <c:pt idx="225">
                  <c:v>4.0806738884251246</c:v>
                </c:pt>
                <c:pt idx="226">
                  <c:v>3.8031712947712322</c:v>
                </c:pt>
                <c:pt idx="227">
                  <c:v>4.5866916144539118</c:v>
                </c:pt>
                <c:pt idx="228">
                  <c:v>3.9289085249523055</c:v>
                </c:pt>
                <c:pt idx="229">
                  <c:v>3.0303559881861446</c:v>
                </c:pt>
                <c:pt idx="230">
                  <c:v>2.0270334143156532</c:v>
                </c:pt>
                <c:pt idx="231">
                  <c:v>1.6919179479012456</c:v>
                </c:pt>
                <c:pt idx="232">
                  <c:v>1.6273529566767593</c:v>
                </c:pt>
                <c:pt idx="233">
                  <c:v>1.1218268425870122</c:v>
                </c:pt>
                <c:pt idx="234">
                  <c:v>0.97698997266886067</c:v>
                </c:pt>
                <c:pt idx="235">
                  <c:v>0.26819796540816299</c:v>
                </c:pt>
                <c:pt idx="236">
                  <c:v>-0.56498305438054786</c:v>
                </c:pt>
                <c:pt idx="237">
                  <c:v>-1.1055814761646019</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1-D8C2-437F-938E-43A2DB721D29}"/>
            </c:ext>
          </c:extLst>
        </c:ser>
        <c:ser>
          <c:idx val="3"/>
          <c:order val="4"/>
          <c:tx>
            <c:v>12/12</c:v>
          </c:tx>
          <c:spPr>
            <a:ln w="57150">
              <a:solidFill>
                <a:srgbClr val="08A685"/>
              </a:solidFill>
              <a:prstDash val="solid"/>
            </a:ln>
            <a:effectLst>
              <a:outerShdw blurRad="50800" dist="50800" dir="5400000" algn="ctr" rotWithShape="0">
                <a:srgbClr val="000000">
                  <a:alpha val="99000"/>
                </a:srgbClr>
              </a:outerShdw>
            </a:effectLst>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'ELEQPX Data'!$I$555:$I$854</c:f>
              <c:numCache>
                <c:formatCode>0.0</c:formatCode>
                <c:ptCount val="300"/>
                <c:pt idx="0">
                  <c:v>2.4135849321742739</c:v>
                </c:pt>
                <c:pt idx="1">
                  <c:v>2.9218384298029321</c:v>
                </c:pt>
                <c:pt idx="2">
                  <c:v>3.4930725674595493</c:v>
                </c:pt>
                <c:pt idx="3">
                  <c:v>3.7806871919448923</c:v>
                </c:pt>
                <c:pt idx="4">
                  <c:v>4.206335182407301</c:v>
                </c:pt>
                <c:pt idx="5">
                  <c:v>4.8891078797884973</c:v>
                </c:pt>
                <c:pt idx="6">
                  <c:v>5.2013880473843699</c:v>
                </c:pt>
                <c:pt idx="7">
                  <c:v>5.3939835472438062</c:v>
                </c:pt>
                <c:pt idx="8">
                  <c:v>5.6227037887297939</c:v>
                </c:pt>
                <c:pt idx="9">
                  <c:v>5.4541649250171957</c:v>
                </c:pt>
                <c:pt idx="10">
                  <c:v>5.1403399087889881</c:v>
                </c:pt>
                <c:pt idx="11">
                  <c:v>4.8982804764760743</c:v>
                </c:pt>
                <c:pt idx="12">
                  <c:v>4.4630992959896929</c:v>
                </c:pt>
                <c:pt idx="13">
                  <c:v>3.6335821321197699</c:v>
                </c:pt>
                <c:pt idx="14">
                  <c:v>2.5084415424104947</c:v>
                </c:pt>
                <c:pt idx="15">
                  <c:v>1.0191375930888</c:v>
                </c:pt>
                <c:pt idx="16">
                  <c:v>-0.21159512497257538</c:v>
                </c:pt>
                <c:pt idx="17">
                  <c:v>-1.7541810573876546</c:v>
                </c:pt>
                <c:pt idx="18">
                  <c:v>-3.4147824278625478</c:v>
                </c:pt>
                <c:pt idx="19">
                  <c:v>-4.8177687016414694</c:v>
                </c:pt>
                <c:pt idx="20">
                  <c:v>-6.6031016605885355</c:v>
                </c:pt>
                <c:pt idx="21">
                  <c:v>-8.1440448075779841</c:v>
                </c:pt>
                <c:pt idx="22">
                  <c:v>-9.6897860563037028</c:v>
                </c:pt>
                <c:pt idx="23">
                  <c:v>-11.232516778728424</c:v>
                </c:pt>
                <c:pt idx="24">
                  <c:v>-12.671544542819461</c:v>
                </c:pt>
                <c:pt idx="25">
                  <c:v>-13.731731985580723</c:v>
                </c:pt>
                <c:pt idx="26">
                  <c:v>-14.366892057647007</c:v>
                </c:pt>
                <c:pt idx="27">
                  <c:v>-14.346619412095478</c:v>
                </c:pt>
                <c:pt idx="28">
                  <c:v>-14.532841894292531</c:v>
                </c:pt>
                <c:pt idx="29">
                  <c:v>-14.330725813741267</c:v>
                </c:pt>
                <c:pt idx="30">
                  <c:v>-13.895874681696398</c:v>
                </c:pt>
                <c:pt idx="31">
                  <c:v>-13.529988086316251</c:v>
                </c:pt>
                <c:pt idx="32">
                  <c:v>-12.847082001466319</c:v>
                </c:pt>
                <c:pt idx="33">
                  <c:v>-11.89748355136993</c:v>
                </c:pt>
                <c:pt idx="34">
                  <c:v>-10.707316307565677</c:v>
                </c:pt>
                <c:pt idx="35">
                  <c:v>-9.4106068662100455</c:v>
                </c:pt>
                <c:pt idx="36">
                  <c:v>-8.014182522368003</c:v>
                </c:pt>
                <c:pt idx="37">
                  <c:v>-6.6877659357637498</c:v>
                </c:pt>
                <c:pt idx="38">
                  <c:v>-5.7380132998021907</c:v>
                </c:pt>
                <c:pt idx="39">
                  <c:v>-5.3173171820142784</c:v>
                </c:pt>
                <c:pt idx="40">
                  <c:v>-4.7369751891374534</c:v>
                </c:pt>
                <c:pt idx="41">
                  <c:v>-4.4666062822330161</c:v>
                </c:pt>
                <c:pt idx="42">
                  <c:v>-4.3477249056332141</c:v>
                </c:pt>
                <c:pt idx="43">
                  <c:v>-4.1002868785922288</c:v>
                </c:pt>
                <c:pt idx="44">
                  <c:v>-3.8640744413649912</c:v>
                </c:pt>
                <c:pt idx="45">
                  <c:v>-3.7947237839854608</c:v>
                </c:pt>
                <c:pt idx="46">
                  <c:v>-3.8462207132706538</c:v>
                </c:pt>
                <c:pt idx="47">
                  <c:v>-4.0738641934787552</c:v>
                </c:pt>
                <c:pt idx="48">
                  <c:v>-4.2238891456157575</c:v>
                </c:pt>
                <c:pt idx="49">
                  <c:v>-4.3989846142368521</c:v>
                </c:pt>
                <c:pt idx="50">
                  <c:v>-4.3641695058679773</c:v>
                </c:pt>
                <c:pt idx="51">
                  <c:v>-4.000183635292899</c:v>
                </c:pt>
                <c:pt idx="52">
                  <c:v>-3.536084609051855</c:v>
                </c:pt>
                <c:pt idx="53">
                  <c:v>-3.05543292493698</c:v>
                </c:pt>
                <c:pt idx="54">
                  <c:v>-2.2300012039170412</c:v>
                </c:pt>
                <c:pt idx="55">
                  <c:v>-1.542741958110966</c:v>
                </c:pt>
                <c:pt idx="56">
                  <c:v>-0.93355703784673949</c:v>
                </c:pt>
                <c:pt idx="57">
                  <c:v>-0.29107451150251507</c:v>
                </c:pt>
                <c:pt idx="58">
                  <c:v>0.4034187042969819</c:v>
                </c:pt>
                <c:pt idx="59">
                  <c:v>1.0985545414961848</c:v>
                </c:pt>
                <c:pt idx="60">
                  <c:v>1.9351434475713916</c:v>
                </c:pt>
                <c:pt idx="61">
                  <c:v>2.6194125004494992</c:v>
                </c:pt>
                <c:pt idx="62">
                  <c:v>3.0966284841484253</c:v>
                </c:pt>
                <c:pt idx="63">
                  <c:v>3.4129591546334836</c:v>
                </c:pt>
                <c:pt idx="64">
                  <c:v>3.4609057319979968</c:v>
                </c:pt>
                <c:pt idx="65">
                  <c:v>3.5526890613272855</c:v>
                </c:pt>
                <c:pt idx="66">
                  <c:v>3.4036890409317095</c:v>
                </c:pt>
                <c:pt idx="67">
                  <c:v>3.2344116546628783</c:v>
                </c:pt>
                <c:pt idx="68">
                  <c:v>3.241892593075633</c:v>
                </c:pt>
                <c:pt idx="69">
                  <c:v>3.0653118855876897</c:v>
                </c:pt>
                <c:pt idx="70">
                  <c:v>2.6879309778565386</c:v>
                </c:pt>
                <c:pt idx="71">
                  <c:v>2.4326921137146655</c:v>
                </c:pt>
                <c:pt idx="72">
                  <c:v>1.9139979100818891</c:v>
                </c:pt>
                <c:pt idx="73">
                  <c:v>1.4915965497176842</c:v>
                </c:pt>
                <c:pt idx="74">
                  <c:v>1.3200488394377885</c:v>
                </c:pt>
                <c:pt idx="75">
                  <c:v>1.0370399599295439</c:v>
                </c:pt>
                <c:pt idx="76">
                  <c:v>1.0564834336645959</c:v>
                </c:pt>
                <c:pt idx="77">
                  <c:v>1.099363248681982</c:v>
                </c:pt>
                <c:pt idx="78">
                  <c:v>1.2187753728782269</c:v>
                </c:pt>
                <c:pt idx="79">
                  <c:v>1.2739193792051822</c:v>
                </c:pt>
                <c:pt idx="80">
                  <c:v>1.0100776469874688</c:v>
                </c:pt>
                <c:pt idx="81">
                  <c:v>0.95386071988035326</c:v>
                </c:pt>
                <c:pt idx="82">
                  <c:v>1.0752409057700305</c:v>
                </c:pt>
                <c:pt idx="83">
                  <c:v>1.3709813138717237</c:v>
                </c:pt>
                <c:pt idx="84">
                  <c:v>1.6165713526248311</c:v>
                </c:pt>
                <c:pt idx="85">
                  <c:v>2.0473887551352448</c:v>
                </c:pt>
                <c:pt idx="86">
                  <c:v>2.4370673602896318</c:v>
                </c:pt>
                <c:pt idx="87">
                  <c:v>3.0470952397675433</c:v>
                </c:pt>
                <c:pt idx="88">
                  <c:v>3.2697612970784604</c:v>
                </c:pt>
                <c:pt idx="89">
                  <c:v>3.5893753492962475</c:v>
                </c:pt>
                <c:pt idx="90">
                  <c:v>3.7623928979584491</c:v>
                </c:pt>
                <c:pt idx="91">
                  <c:v>3.9855322687218973</c:v>
                </c:pt>
                <c:pt idx="92">
                  <c:v>4.5688634049275976</c:v>
                </c:pt>
                <c:pt idx="93">
                  <c:v>4.8461318845074715</c:v>
                </c:pt>
                <c:pt idx="94" formatCode="0.00">
                  <c:v>5.1957717251315643</c:v>
                </c:pt>
                <c:pt idx="95" formatCode="0.00">
                  <c:v>5.3741477110825286</c:v>
                </c:pt>
                <c:pt idx="96">
                  <c:v>5.5770595514093912</c:v>
                </c:pt>
                <c:pt idx="97">
                  <c:v>5.3764586052677146</c:v>
                </c:pt>
                <c:pt idx="98">
                  <c:v>5.119120867662815</c:v>
                </c:pt>
                <c:pt idx="99">
                  <c:v>4.683369635940565</c:v>
                </c:pt>
                <c:pt idx="100">
                  <c:v>4.3124686432822728</c:v>
                </c:pt>
                <c:pt idx="101">
                  <c:v>3.7536521907947957</c:v>
                </c:pt>
                <c:pt idx="102">
                  <c:v>3.0505542057571517</c:v>
                </c:pt>
                <c:pt idx="103">
                  <c:v>2.4153227385943694</c:v>
                </c:pt>
                <c:pt idx="104">
                  <c:v>1.3932000780408202</c:v>
                </c:pt>
                <c:pt idx="105">
                  <c:v>0.50665104020049512</c:v>
                </c:pt>
                <c:pt idx="106">
                  <c:v>-0.69216808297474586</c:v>
                </c:pt>
                <c:pt idx="107">
                  <c:v>-2.4177090040977163</c:v>
                </c:pt>
                <c:pt idx="108">
                  <c:v>-4.3210962068216645</c:v>
                </c:pt>
                <c:pt idx="109">
                  <c:v>-6.1805361855996921</c:v>
                </c:pt>
                <c:pt idx="110">
                  <c:v>-8.3989497550156926</c:v>
                </c:pt>
                <c:pt idx="111">
                  <c:v>-10.811845753778599</c:v>
                </c:pt>
                <c:pt idx="112">
                  <c:v>-12.985452012898051</c:v>
                </c:pt>
                <c:pt idx="113">
                  <c:v>-15.079763459124436</c:v>
                </c:pt>
                <c:pt idx="114">
                  <c:v>-16.850785574644945</c:v>
                </c:pt>
                <c:pt idx="115">
                  <c:v>-18.466637405805358</c:v>
                </c:pt>
                <c:pt idx="116">
                  <c:v>-19.80325216464874</c:v>
                </c:pt>
                <c:pt idx="117">
                  <c:v>-20.871326327285828</c:v>
                </c:pt>
                <c:pt idx="118">
                  <c:v>-21.681781070886899</c:v>
                </c:pt>
                <c:pt idx="119" formatCode="0.00">
                  <c:v>-21.867847539646263</c:v>
                </c:pt>
                <c:pt idx="120" formatCode="0.00">
                  <c:v>-21.298608145108062</c:v>
                </c:pt>
                <c:pt idx="121">
                  <c:v>-20.250447465515649</c:v>
                </c:pt>
                <c:pt idx="122">
                  <c:v>-18.482243417688792</c:v>
                </c:pt>
                <c:pt idx="123">
                  <c:v>-15.995057988255297</c:v>
                </c:pt>
                <c:pt idx="124">
                  <c:v>-13.455187539411114</c:v>
                </c:pt>
                <c:pt idx="125">
                  <c:v>-10.75868758743708</c:v>
                </c:pt>
                <c:pt idx="126">
                  <c:v>-8.14088187639382</c:v>
                </c:pt>
                <c:pt idx="127">
                  <c:v>-5.5238915371994182</c:v>
                </c:pt>
                <c:pt idx="128">
                  <c:v>-2.9338087870247733</c:v>
                </c:pt>
                <c:pt idx="129">
                  <c:v>-0.37007269488282191</c:v>
                </c:pt>
                <c:pt idx="130">
                  <c:v>2.2823914958572971</c:v>
                </c:pt>
                <c:pt idx="131">
                  <c:v>4.8330779965092034</c:v>
                </c:pt>
                <c:pt idx="132">
                  <c:v>6.43027683394169</c:v>
                </c:pt>
                <c:pt idx="133">
                  <c:v>7.6989868197861995</c:v>
                </c:pt>
                <c:pt idx="134">
                  <c:v>8.3918100843157504</c:v>
                </c:pt>
                <c:pt idx="135" formatCode="0.00">
                  <c:v>8.4785445788894549</c:v>
                </c:pt>
                <c:pt idx="136" formatCode="0.00">
                  <c:v>8.4480902600532204</c:v>
                </c:pt>
                <c:pt idx="137">
                  <c:v>8.3906894164206278</c:v>
                </c:pt>
                <c:pt idx="138">
                  <c:v>8.2985290696948368</c:v>
                </c:pt>
                <c:pt idx="139">
                  <c:v>8.0959400040375442</c:v>
                </c:pt>
                <c:pt idx="140">
                  <c:v>8.0070704821289382</c:v>
                </c:pt>
                <c:pt idx="141">
                  <c:v>7.7903443961249792</c:v>
                </c:pt>
                <c:pt idx="142">
                  <c:v>7.1812144348572389</c:v>
                </c:pt>
                <c:pt idx="143">
                  <c:v>6.2223043604354871</c:v>
                </c:pt>
                <c:pt idx="144">
                  <c:v>5.5817128063205104</c:v>
                </c:pt>
                <c:pt idx="145">
                  <c:v>4.9843124823718341</c:v>
                </c:pt>
                <c:pt idx="146">
                  <c:v>4.5337434938378181</c:v>
                </c:pt>
                <c:pt idx="147">
                  <c:v>4.1429098244011726</c:v>
                </c:pt>
                <c:pt idx="148">
                  <c:v>3.8371860956397654</c:v>
                </c:pt>
                <c:pt idx="149">
                  <c:v>3.3855796587686058</c:v>
                </c:pt>
                <c:pt idx="150">
                  <c:v>3.1618544264678832</c:v>
                </c:pt>
                <c:pt idx="151">
                  <c:v>2.8359109239660398</c:v>
                </c:pt>
                <c:pt idx="152">
                  <c:v>2.5308291018543088</c:v>
                </c:pt>
                <c:pt idx="153">
                  <c:v>1.9159377372148754</c:v>
                </c:pt>
                <c:pt idx="154">
                  <c:v>1.8859821048146728</c:v>
                </c:pt>
                <c:pt idx="155">
                  <c:v>2.1938984286411909</c:v>
                </c:pt>
                <c:pt idx="156">
                  <c:v>2.0859877095275436</c:v>
                </c:pt>
                <c:pt idx="157">
                  <c:v>1.9469272566589098</c:v>
                </c:pt>
                <c:pt idx="158">
                  <c:v>1.6095952085964029</c:v>
                </c:pt>
                <c:pt idx="159">
                  <c:v>1.3581948284386698</c:v>
                </c:pt>
                <c:pt idx="160">
                  <c:v>0.99933408088992337</c:v>
                </c:pt>
                <c:pt idx="161">
                  <c:v>0.99432842682260514</c:v>
                </c:pt>
                <c:pt idx="162">
                  <c:v>0.7724604944130391</c:v>
                </c:pt>
                <c:pt idx="163">
                  <c:v>0.72444663789693209</c:v>
                </c:pt>
                <c:pt idx="164">
                  <c:v>0.53152438304005045</c:v>
                </c:pt>
                <c:pt idx="165">
                  <c:v>0.69575817173542021</c:v>
                </c:pt>
                <c:pt idx="166">
                  <c:v>0.4364470004148302</c:v>
                </c:pt>
                <c:pt idx="167">
                  <c:v>0.1027583247701358</c:v>
                </c:pt>
                <c:pt idx="168">
                  <c:v>0.23068847547607163</c:v>
                </c:pt>
                <c:pt idx="169">
                  <c:v>0.22903057963861784</c:v>
                </c:pt>
                <c:pt idx="170">
                  <c:v>0.49548330213602298</c:v>
                </c:pt>
                <c:pt idx="171">
                  <c:v>0.53624322502857069</c:v>
                </c:pt>
                <c:pt idx="172">
                  <c:v>0.82751117045305023</c:v>
                </c:pt>
                <c:pt idx="173">
                  <c:v>0.91596070921504236</c:v>
                </c:pt>
                <c:pt idx="174">
                  <c:v>0.93582668026459714</c:v>
                </c:pt>
                <c:pt idx="175">
                  <c:v>1.0763910104608243</c:v>
                </c:pt>
                <c:pt idx="176">
                  <c:v>1.2402062115159964</c:v>
                </c:pt>
                <c:pt idx="177">
                  <c:v>1.226215180067797</c:v>
                </c:pt>
                <c:pt idx="178">
                  <c:v>1.3878749083045676</c:v>
                </c:pt>
                <c:pt idx="179">
                  <c:v>1.3147572011829283</c:v>
                </c:pt>
                <c:pt idx="180">
                  <c:v>1.2663860346101785</c:v>
                </c:pt>
                <c:pt idx="181">
                  <c:v>1.2167191371271571</c:v>
                </c:pt>
                <c:pt idx="182">
                  <c:v>1.0513836595534656</c:v>
                </c:pt>
                <c:pt idx="183">
                  <c:v>1.1103331912062799</c:v>
                </c:pt>
                <c:pt idx="184">
                  <c:v>0.80995348115358468</c:v>
                </c:pt>
                <c:pt idx="185">
                  <c:v>0.39470534002994384</c:v>
                </c:pt>
                <c:pt idx="186">
                  <c:v>7.5777132923832369E-2</c:v>
                </c:pt>
                <c:pt idx="187">
                  <c:v>-0.40367466995050449</c:v>
                </c:pt>
                <c:pt idx="188">
                  <c:v>-1.0672869147263953</c:v>
                </c:pt>
                <c:pt idx="189">
                  <c:v>-1.3112160632358183</c:v>
                </c:pt>
                <c:pt idx="190">
                  <c:v>-1.7168061610001786</c:v>
                </c:pt>
                <c:pt idx="191">
                  <c:v>-1.6997246978598923</c:v>
                </c:pt>
                <c:pt idx="192">
                  <c:v>-1.8173640954706087</c:v>
                </c:pt>
                <c:pt idx="193">
                  <c:v>-1.8071748083688561</c:v>
                </c:pt>
                <c:pt idx="194">
                  <c:v>-2.0719492804193749</c:v>
                </c:pt>
                <c:pt idx="195">
                  <c:v>-2.3915991661190503</c:v>
                </c:pt>
                <c:pt idx="196">
                  <c:v>-2.4020077070873214</c:v>
                </c:pt>
                <c:pt idx="197">
                  <c:v>-2.2521923843629565</c:v>
                </c:pt>
                <c:pt idx="198">
                  <c:v>-1.9928498091647526</c:v>
                </c:pt>
                <c:pt idx="199">
                  <c:v>-1.7811384573447384</c:v>
                </c:pt>
                <c:pt idx="200">
                  <c:v>-1.2211369834800934</c:v>
                </c:pt>
                <c:pt idx="201">
                  <c:v>-1.2075513279955743</c:v>
                </c:pt>
                <c:pt idx="202">
                  <c:v>-1.0134009775247534</c:v>
                </c:pt>
                <c:pt idx="203">
                  <c:v>-1.1118574613045098</c:v>
                </c:pt>
                <c:pt idx="204">
                  <c:v>-1.0464837220425665</c:v>
                </c:pt>
                <c:pt idx="205">
                  <c:v>-1.0770937090172339</c:v>
                </c:pt>
                <c:pt idx="206">
                  <c:v>-0.73174146235960791</c:v>
                </c:pt>
                <c:pt idx="207">
                  <c:v>-0.41923857741299742</c:v>
                </c:pt>
                <c:pt idx="208">
                  <c:v>-0.15767274622541549</c:v>
                </c:pt>
                <c:pt idx="209">
                  <c:v>-4.0799123665465231E-2</c:v>
                </c:pt>
                <c:pt idx="210">
                  <c:v>0.15392064589885024</c:v>
                </c:pt>
                <c:pt idx="211">
                  <c:v>0.25348276398138125</c:v>
                </c:pt>
                <c:pt idx="212">
                  <c:v>0.39388986735859532</c:v>
                </c:pt>
                <c:pt idx="213">
                  <c:v>0.68913579474030939</c:v>
                </c:pt>
                <c:pt idx="214">
                  <c:v>0.73143013642098254</c:v>
                </c:pt>
                <c:pt idx="215">
                  <c:v>0.74786220029304218</c:v>
                </c:pt>
                <c:pt idx="216">
                  <c:v>0.60382824827782144</c:v>
                </c:pt>
                <c:pt idx="217">
                  <c:v>0.57278048933866899</c:v>
                </c:pt>
                <c:pt idx="218">
                  <c:v>0.39734324208676242</c:v>
                </c:pt>
                <c:pt idx="219">
                  <c:v>0.52516141720487042</c:v>
                </c:pt>
                <c:pt idx="220">
                  <c:v>0.53743302636723911</c:v>
                </c:pt>
                <c:pt idx="221">
                  <c:v>0.7438534036885045</c:v>
                </c:pt>
                <c:pt idx="222">
                  <c:v>0.86349615373354993</c:v>
                </c:pt>
                <c:pt idx="223">
                  <c:v>1.2578602601175817</c:v>
                </c:pt>
                <c:pt idx="224">
                  <c:v>1.3294248529075077</c:v>
                </c:pt>
                <c:pt idx="225">
                  <c:v>1.4936995456701396</c:v>
                </c:pt>
                <c:pt idx="226">
                  <c:v>1.8772722388793284</c:v>
                </c:pt>
                <c:pt idx="227">
                  <c:v>2.4698245126233616</c:v>
                </c:pt>
                <c:pt idx="228">
                  <c:v>2.7264324469526571</c:v>
                </c:pt>
                <c:pt idx="229">
                  <c:v>2.9134210510613343</c:v>
                </c:pt>
                <c:pt idx="230">
                  <c:v>3.2347935683144016</c:v>
                </c:pt>
                <c:pt idx="231">
                  <c:v>3.1086038575696335</c:v>
                </c:pt>
                <c:pt idx="232">
                  <c:v>3.0928313112630548</c:v>
                </c:pt>
                <c:pt idx="233">
                  <c:v>2.9560376423442278</c:v>
                </c:pt>
                <c:pt idx="234">
                  <c:v>2.6650750094724458</c:v>
                </c:pt>
                <c:pt idx="235">
                  <c:v>2.1693015224475403</c:v>
                </c:pt>
                <c:pt idx="236">
                  <c:v>1.7709435575349914</c:v>
                </c:pt>
                <c:pt idx="237">
                  <c:v>1.343722865951591</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2-D8C2-437F-938E-43A2DB721D29}"/>
            </c:ext>
          </c:extLst>
        </c:ser>
        <c:ser>
          <c:idx val="5"/>
          <c:order val="5"/>
          <c:tx>
            <c:strRef>
              <c:f>'ELEQPX Data'!$S$2</c:f>
              <c:strCache>
                <c:ptCount val="1"/>
                <c:pt idx="0">
                  <c:v>-1.1%</c:v>
                </c:pt>
              </c:strCache>
            </c:strRef>
          </c:tx>
          <c:marker>
            <c:symbol val="none"/>
          </c:marker>
          <c:dLbls>
            <c:dLbl>
              <c:idx val="224"/>
              <c:layout>
                <c:manualLayout>
                  <c:x val="-1.0357695789575588E-16"/>
                  <c:y val="-4.5751633986928102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D8C2-437F-938E-43A2DB721D29}"/>
                </c:ext>
              </c:extLst>
            </c:dLbl>
            <c:dLbl>
              <c:idx val="225"/>
              <c:layout>
                <c:manualLayout>
                  <c:x val="-1.4362657091562992E-3"/>
                  <c:y val="-3.9916845144380327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392C-40B0-B28B-CFAAA8EAB346}"/>
                </c:ext>
              </c:extLst>
            </c:dLbl>
            <c:dLbl>
              <c:idx val="237"/>
              <c:layout>
                <c:manualLayout>
                  <c:x val="0"/>
                  <c:y val="3.326403762031694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9D38-4BC4-90FD-A2B9A6329E31}"/>
                </c:ext>
              </c:extLst>
            </c:dLbl>
            <c:spPr>
              <a:noFill/>
              <a:ln>
                <a:noFill/>
              </a:ln>
              <a:effectLst/>
            </c:spPr>
            <c:txPr>
              <a:bodyPr/>
              <a:lstStyle/>
              <a:p>
                <a:pPr>
                  <a:defRPr sz="2000">
                    <a:solidFill>
                      <a:srgbClr val="5F5F5F"/>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'ELEQPX Data'!$S$555:$S$854</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-1.1055814761646019</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3-D8C2-437F-938E-43A2DB721D29}"/>
            </c:ext>
          </c:extLst>
        </c:ser>
        <c:ser>
          <c:idx val="7"/>
          <c:order val="7"/>
          <c:tx>
            <c:strRef>
              <c:f>'ELEQPX Data'!$U$2</c:f>
              <c:strCache>
                <c:ptCount val="1"/>
                <c:pt idx="0">
                  <c:v>1.3%</c:v>
                </c:pt>
              </c:strCache>
            </c:strRef>
          </c:tx>
          <c:marker>
            <c:symbol val="none"/>
          </c:marker>
          <c:dLbls>
            <c:dLbl>
              <c:idx val="224"/>
              <c:layout>
                <c:manualLayout>
                  <c:x val="-1.0357695789575588E-16"/>
                  <c:y val="-1.3071895424836631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169E-4FFA-A4BB-2EBF848D8939}"/>
                </c:ext>
              </c:extLst>
            </c:dLbl>
            <c:dLbl>
              <c:idx val="225"/>
              <c:layout>
                <c:manualLayout>
                  <c:x val="0"/>
                  <c:y val="-1.3305615048126777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392C-40B0-B28B-CFAAA8EAB346}"/>
                </c:ext>
              </c:extLst>
            </c:dLbl>
            <c:dLbl>
              <c:idx val="237"/>
              <c:layout>
                <c:manualLayout>
                  <c:x val="8.5978031920156146E-3"/>
                  <c:y val="-5.6333302513896906E-2"/>
                </c:manualLayout>
              </c:layout>
              <c:spPr/>
              <c:txPr>
                <a:bodyPr/>
                <a:lstStyle/>
                <a:p>
                  <a:pPr>
                    <a:defRPr sz="2000">
                      <a:solidFill>
                        <a:srgbClr val="08A685"/>
                      </a:solidFill>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D8C2-437F-938E-43A2DB721D29}"/>
                </c:ext>
              </c:extLst>
            </c:dLbl>
            <c:spPr>
              <a:noFill/>
              <a:ln>
                <a:noFill/>
              </a:ln>
              <a:effectLst/>
            </c:spPr>
            <c:txPr>
              <a:bodyPr/>
              <a:lstStyle/>
              <a:p>
                <a:pPr>
                  <a:defRPr sz="2000">
                    <a:solidFill>
                      <a:srgbClr val="08A685"/>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'ELEQPX Data'!$U$555:$U$854</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1.343722865951591</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5-D8C2-437F-938E-43A2DB721D29}"/>
            </c:ext>
          </c:extLst>
        </c:ser>
        <c:dLbls>
          <c:showLegendKey val="0"/>
          <c:showVal val="0"/>
          <c:showCatName val="0"/>
          <c:showSerName val="0"/>
          <c:showPercent val="0"/>
          <c:showBubbleSize val="0"/>
        </c:dLbls>
        <c:marker val="1"/>
        <c:smooth val="0"/>
        <c:axId val="510292480"/>
        <c:axId val="532824640"/>
      </c:lineChart>
      <c:lineChart>
        <c:grouping val="standard"/>
        <c:varyColors val="0"/>
        <c:ser>
          <c:idx val="1"/>
          <c:order val="1"/>
          <c:tx>
            <c:v>3MMA</c:v>
          </c:tx>
          <c:spPr>
            <a:ln w="38100">
              <a:solidFill>
                <a:srgbClr val="5F5F5F"/>
              </a:solidFill>
              <a:prstDash val="solid"/>
            </a:ln>
          </c:spPr>
          <c:marker>
            <c:symbol val="none"/>
          </c:marker>
          <c:cat>
            <c:strLit>
              <c:ptCount val="223"/>
              <c:pt idx="6">
                <c:v>'94</c:v>
              </c:pt>
              <c:pt idx="30">
                <c:v>'96</c:v>
              </c:pt>
              <c:pt idx="54">
                <c:v>'98</c:v>
              </c:pt>
              <c:pt idx="78">
                <c:v>'00</c:v>
              </c:pt>
              <c:pt idx="102">
                <c:v>'02</c:v>
              </c:pt>
              <c:pt idx="126">
                <c:v>'04</c:v>
              </c:pt>
              <c:pt idx="150">
                <c:v>'06</c:v>
              </c:pt>
              <c:pt idx="174">
                <c:v>'08</c:v>
              </c:pt>
              <c:pt idx="198">
                <c:v>'10</c:v>
              </c:pt>
              <c:pt idx="222">
                <c:v>'12</c:v>
              </c:pt>
            </c:strLit>
          </c:cat>
          <c:val>
            <c:numRef>
              <c:f>'ELEQPX Data'!$F$555:$F$854</c:f>
              <c:numCache>
                <c:formatCode>0.0</c:formatCode>
                <c:ptCount val="300"/>
                <c:pt idx="0">
                  <c:v>133.82403333333332</c:v>
                </c:pt>
                <c:pt idx="1">
                  <c:v>133.42363333333333</c:v>
                </c:pt>
                <c:pt idx="2">
                  <c:v>133.53133333333332</c:v>
                </c:pt>
                <c:pt idx="3">
                  <c:v>134.4838</c:v>
                </c:pt>
                <c:pt idx="4">
                  <c:v>134.61133333333331</c:v>
                </c:pt>
                <c:pt idx="5">
                  <c:v>135.16176666666664</c:v>
                </c:pt>
                <c:pt idx="6">
                  <c:v>135.00366666666665</c:v>
                </c:pt>
                <c:pt idx="7">
                  <c:v>135.15696666666668</c:v>
                </c:pt>
                <c:pt idx="8">
                  <c:v>135.65166666666667</c:v>
                </c:pt>
                <c:pt idx="9">
                  <c:v>135.99013333333335</c:v>
                </c:pt>
                <c:pt idx="10">
                  <c:v>136.52483333333333</c:v>
                </c:pt>
                <c:pt idx="11">
                  <c:v>135.93753333333333</c:v>
                </c:pt>
                <c:pt idx="12">
                  <c:v>134.55706666666666</c:v>
                </c:pt>
                <c:pt idx="13">
                  <c:v>132.09780000000001</c:v>
                </c:pt>
                <c:pt idx="14">
                  <c:v>128.88123333333334</c:v>
                </c:pt>
                <c:pt idx="15">
                  <c:v>125.36073333333333</c:v>
                </c:pt>
                <c:pt idx="16">
                  <c:v>123.1084</c:v>
                </c:pt>
                <c:pt idx="17">
                  <c:v>121.33240000000001</c:v>
                </c:pt>
                <c:pt idx="18">
                  <c:v>119.78156666666666</c:v>
                </c:pt>
                <c:pt idx="19">
                  <c:v>118.29873333333335</c:v>
                </c:pt>
                <c:pt idx="20">
                  <c:v>116.69349999999999</c:v>
                </c:pt>
                <c:pt idx="21">
                  <c:v>115.68130000000001</c:v>
                </c:pt>
                <c:pt idx="22">
                  <c:v>113.91443333333332</c:v>
                </c:pt>
                <c:pt idx="23">
                  <c:v>112.68786666666666</c:v>
                </c:pt>
                <c:pt idx="24">
                  <c:v>110.78033333333333</c:v>
                </c:pt>
                <c:pt idx="25">
                  <c:v>109.13896666666666</c:v>
                </c:pt>
                <c:pt idx="26">
                  <c:v>107.96473333333331</c:v>
                </c:pt>
                <c:pt idx="27">
                  <c:v>108.50053333333334</c:v>
                </c:pt>
                <c:pt idx="28">
                  <c:v>108.96406666666667</c:v>
                </c:pt>
                <c:pt idx="29">
                  <c:v>109.6786</c:v>
                </c:pt>
                <c:pt idx="30">
                  <c:v>109.06776666666667</c:v>
                </c:pt>
                <c:pt idx="31">
                  <c:v>109.00533333333334</c:v>
                </c:pt>
                <c:pt idx="32">
                  <c:v>107.9126</c:v>
                </c:pt>
                <c:pt idx="33">
                  <c:v>108.0942</c:v>
                </c:pt>
                <c:pt idx="34">
                  <c:v>108.12146666666666</c:v>
                </c:pt>
                <c:pt idx="35">
                  <c:v>108.90626666666667</c:v>
                </c:pt>
                <c:pt idx="36">
                  <c:v>108.14623333333333</c:v>
                </c:pt>
                <c:pt idx="37">
                  <c:v>107.30763333333333</c:v>
                </c:pt>
                <c:pt idx="38">
                  <c:v>105.86199999999998</c:v>
                </c:pt>
                <c:pt idx="39">
                  <c:v>105.25536666666666</c:v>
                </c:pt>
                <c:pt idx="40">
                  <c:v>104.55040000000001</c:v>
                </c:pt>
                <c:pt idx="41">
                  <c:v>104.37700000000001</c:v>
                </c:pt>
                <c:pt idx="42">
                  <c:v>103.22893333333333</c:v>
                </c:pt>
                <c:pt idx="43">
                  <c:v>102.96010000000001</c:v>
                </c:pt>
                <c:pt idx="44">
                  <c:v>102.16446666666666</c:v>
                </c:pt>
                <c:pt idx="45">
                  <c:v>103.25049999999999</c:v>
                </c:pt>
                <c:pt idx="46">
                  <c:v>103.6718</c:v>
                </c:pt>
                <c:pt idx="47">
                  <c:v>104.35933333333332</c:v>
                </c:pt>
                <c:pt idx="48">
                  <c:v>103.75033333333333</c:v>
                </c:pt>
                <c:pt idx="49">
                  <c:v>103.15106666666667</c:v>
                </c:pt>
                <c:pt idx="50">
                  <c:v>102.58976666666666</c:v>
                </c:pt>
                <c:pt idx="51">
                  <c:v>103.11046666666668</c:v>
                </c:pt>
                <c:pt idx="52">
                  <c:v>104.0326</c:v>
                </c:pt>
                <c:pt idx="53">
                  <c:v>104.89583333333333</c:v>
                </c:pt>
                <c:pt idx="54">
                  <c:v>105.14206666666666</c:v>
                </c:pt>
                <c:pt idx="55">
                  <c:v>105.55926666666666</c:v>
                </c:pt>
                <c:pt idx="56">
                  <c:v>105.53163333333333</c:v>
                </c:pt>
                <c:pt idx="57">
                  <c:v>106.65599999999999</c:v>
                </c:pt>
                <c:pt idx="58">
                  <c:v>107.43526666666666</c:v>
                </c:pt>
                <c:pt idx="59">
                  <c:v>108.32393333333334</c:v>
                </c:pt>
                <c:pt idx="60">
                  <c:v>108.61683333333333</c:v>
                </c:pt>
                <c:pt idx="61">
                  <c:v>108.15933333333334</c:v>
                </c:pt>
                <c:pt idx="62">
                  <c:v>107.54343333333334</c:v>
                </c:pt>
                <c:pt idx="63">
                  <c:v>107.03246666666666</c:v>
                </c:pt>
                <c:pt idx="64">
                  <c:v>106.98346666666667</c:v>
                </c:pt>
                <c:pt idx="65">
                  <c:v>107.31886666666666</c:v>
                </c:pt>
                <c:pt idx="66">
                  <c:v>107.08199999999999</c:v>
                </c:pt>
                <c:pt idx="67">
                  <c:v>107.30523333333333</c:v>
                </c:pt>
                <c:pt idx="68">
                  <c:v>107.72123333333333</c:v>
                </c:pt>
                <c:pt idx="69">
                  <c:v>108.76076666666667</c:v>
                </c:pt>
                <c:pt idx="70">
                  <c:v>109.02426666666668</c:v>
                </c:pt>
                <c:pt idx="71">
                  <c:v>109.00756666666666</c:v>
                </c:pt>
                <c:pt idx="72">
                  <c:v>108.7564</c:v>
                </c:pt>
                <c:pt idx="73">
                  <c:v>108.21556666666667</c:v>
                </c:pt>
                <c:pt idx="74">
                  <c:v>107.87446666666666</c:v>
                </c:pt>
                <c:pt idx="75">
                  <c:v>107.28099999999999</c:v>
                </c:pt>
                <c:pt idx="76">
                  <c:v>108.11546666666668</c:v>
                </c:pt>
                <c:pt idx="77">
                  <c:v>108.82776666666666</c:v>
                </c:pt>
                <c:pt idx="78">
                  <c:v>109.82240000000002</c:v>
                </c:pt>
                <c:pt idx="79">
                  <c:v>110.00436666666667</c:v>
                </c:pt>
                <c:pt idx="80">
                  <c:v>109.55016666666666</c:v>
                </c:pt>
                <c:pt idx="81">
                  <c:v>109.74810000000001</c:v>
                </c:pt>
                <c:pt idx="82">
                  <c:v>109.77626666666667</c:v>
                </c:pt>
                <c:pt idx="83">
                  <c:v>111.25573333333334</c:v>
                </c:pt>
                <c:pt idx="84">
                  <c:v>111.75776666666665</c:v>
                </c:pt>
                <c:pt idx="85">
                  <c:v>112.46750000000002</c:v>
                </c:pt>
                <c:pt idx="86">
                  <c:v>112.8147</c:v>
                </c:pt>
                <c:pt idx="87">
                  <c:v>113.71169999999999</c:v>
                </c:pt>
                <c:pt idx="88">
                  <c:v>114.55936666666666</c:v>
                </c:pt>
                <c:pt idx="89">
                  <c:v>115.36790000000001</c:v>
                </c:pt>
                <c:pt idx="90">
                  <c:v>115.75513333333333</c:v>
                </c:pt>
                <c:pt idx="91">
                  <c:v>115.90793333333335</c:v>
                </c:pt>
                <c:pt idx="92">
                  <c:v>115.70806666666665</c:v>
                </c:pt>
                <c:pt idx="93">
                  <c:v>115.49343333333333</c:v>
                </c:pt>
                <c:pt idx="94">
                  <c:v>115.83623333333333</c:v>
                </c:pt>
                <c:pt idx="95">
                  <c:v>117.1298</c:v>
                </c:pt>
                <c:pt idx="96">
                  <c:v>118.1105</c:v>
                </c:pt>
                <c:pt idx="97">
                  <c:v>117.73603333333334</c:v>
                </c:pt>
                <c:pt idx="98">
                  <c:v>116.89206666666666</c:v>
                </c:pt>
                <c:pt idx="99">
                  <c:v>116.52376666666667</c:v>
                </c:pt>
                <c:pt idx="100">
                  <c:v>116.59573333333333</c:v>
                </c:pt>
                <c:pt idx="101">
                  <c:v>116.11203333333333</c:v>
                </c:pt>
                <c:pt idx="102">
                  <c:v>114.60216666666666</c:v>
                </c:pt>
                <c:pt idx="103">
                  <c:v>113.47750000000001</c:v>
                </c:pt>
                <c:pt idx="104">
                  <c:v>111.35359999999999</c:v>
                </c:pt>
                <c:pt idx="105">
                  <c:v>109.79556666666667</c:v>
                </c:pt>
                <c:pt idx="106">
                  <c:v>107.7863</c:v>
                </c:pt>
                <c:pt idx="107">
                  <c:v>105.51663333333333</c:v>
                </c:pt>
                <c:pt idx="108">
                  <c:v>102.13953333333332</c:v>
                </c:pt>
                <c:pt idx="109">
                  <c:v>97.499900000000011</c:v>
                </c:pt>
                <c:pt idx="110">
                  <c:v>93.052233333333334</c:v>
                </c:pt>
                <c:pt idx="111">
                  <c:v>88.975033333333343</c:v>
                </c:pt>
                <c:pt idx="112">
                  <c:v>86.790166666666664</c:v>
                </c:pt>
                <c:pt idx="113">
                  <c:v>85.671633333333332</c:v>
                </c:pt>
                <c:pt idx="114">
                  <c:v>85.509099999999989</c:v>
                </c:pt>
                <c:pt idx="115">
                  <c:v>85.949400000000011</c:v>
                </c:pt>
                <c:pt idx="116">
                  <c:v>85.857466666666667</c:v>
                </c:pt>
                <c:pt idx="117">
                  <c:v>86.602266666666665</c:v>
                </c:pt>
                <c:pt idx="118">
                  <c:v>86.574866666666665</c:v>
                </c:pt>
                <c:pt idx="119">
                  <c:v>86.915166666666664</c:v>
                </c:pt>
                <c:pt idx="120">
                  <c:v>87.608800000000016</c:v>
                </c:pt>
                <c:pt idx="121">
                  <c:v>87.882766666666669</c:v>
                </c:pt>
                <c:pt idx="122">
                  <c:v>88.849499999999992</c:v>
                </c:pt>
                <c:pt idx="123">
                  <c:v>89.330699999999993</c:v>
                </c:pt>
                <c:pt idx="124">
                  <c:v>90.578800000000001</c:v>
                </c:pt>
                <c:pt idx="125">
                  <c:v>91.411233333333328</c:v>
                </c:pt>
                <c:pt idx="126">
                  <c:v>91.419533333333334</c:v>
                </c:pt>
                <c:pt idx="127">
                  <c:v>92.107599999999991</c:v>
                </c:pt>
                <c:pt idx="128">
                  <c:v>92.064099999999996</c:v>
                </c:pt>
                <c:pt idx="129">
                  <c:v>93.5227</c:v>
                </c:pt>
                <c:pt idx="130">
                  <c:v>94.389066666666665</c:v>
                </c:pt>
                <c:pt idx="131">
                  <c:v>96.159766666666656</c:v>
                </c:pt>
                <c:pt idx="132">
                  <c:v>96.844333333333324</c:v>
                </c:pt>
                <c:pt idx="133">
                  <c:v>96.852400000000003</c:v>
                </c:pt>
                <c:pt idx="134">
                  <c:v>96.802900000000008</c:v>
                </c:pt>
                <c:pt idx="135">
                  <c:v>96.858733333333319</c:v>
                </c:pt>
                <c:pt idx="136">
                  <c:v>97.288366666666661</c:v>
                </c:pt>
                <c:pt idx="137">
                  <c:v>97.628533333333337</c:v>
                </c:pt>
                <c:pt idx="138">
                  <c:v>97.192099999999996</c:v>
                </c:pt>
                <c:pt idx="139">
                  <c:v>97.52836666666667</c:v>
                </c:pt>
                <c:pt idx="140">
                  <c:v>97.41340000000001</c:v>
                </c:pt>
                <c:pt idx="141">
                  <c:v>99.178399999999996</c:v>
                </c:pt>
                <c:pt idx="142">
                  <c:v>99.497533333333323</c:v>
                </c:pt>
                <c:pt idx="143">
                  <c:v>99.567999999999998</c:v>
                </c:pt>
                <c:pt idx="144">
                  <c:v>98.602733333333333</c:v>
                </c:pt>
                <c:pt idx="145">
                  <c:v>98.251333333333335</c:v>
                </c:pt>
                <c:pt idx="146">
                  <c:v>98.894799999999989</c:v>
                </c:pt>
                <c:pt idx="147">
                  <c:v>99.358999999999995</c:v>
                </c:pt>
                <c:pt idx="148">
                  <c:v>99.96596666666666</c:v>
                </c:pt>
                <c:pt idx="149">
                  <c:v>99.734200000000001</c:v>
                </c:pt>
                <c:pt idx="150">
                  <c:v>99.432466666666684</c:v>
                </c:pt>
                <c:pt idx="151">
                  <c:v>99.291633333333337</c:v>
                </c:pt>
                <c:pt idx="152">
                  <c:v>99.62733333333334</c:v>
                </c:pt>
                <c:pt idx="153">
                  <c:v>100.15293333333334</c:v>
                </c:pt>
                <c:pt idx="154">
                  <c:v>101.03506666666668</c:v>
                </c:pt>
                <c:pt idx="155">
                  <c:v>101.74369999999999</c:v>
                </c:pt>
                <c:pt idx="156">
                  <c:v>101.06113333333333</c:v>
                </c:pt>
                <c:pt idx="157">
                  <c:v>99.915900000000008</c:v>
                </c:pt>
                <c:pt idx="158">
                  <c:v>98.733333333333348</c:v>
                </c:pt>
                <c:pt idx="159">
                  <c:v>99.041499999999999</c:v>
                </c:pt>
                <c:pt idx="160">
                  <c:v>98.950400000000002</c:v>
                </c:pt>
                <c:pt idx="161">
                  <c:v>99.439700000000002</c:v>
                </c:pt>
                <c:pt idx="162">
                  <c:v>99.380400000000009</c:v>
                </c:pt>
                <c:pt idx="163">
                  <c:v>99.981200000000001</c:v>
                </c:pt>
                <c:pt idx="164">
                  <c:v>100.02213333333333</c:v>
                </c:pt>
                <c:pt idx="165">
                  <c:v>100.83006666666667</c:v>
                </c:pt>
                <c:pt idx="166">
                  <c:v>101.43593333333332</c:v>
                </c:pt>
                <c:pt idx="167">
                  <c:v>102.21589999999999</c:v>
                </c:pt>
                <c:pt idx="168">
                  <c:v>101.67633333333333</c:v>
                </c:pt>
                <c:pt idx="169">
                  <c:v>100.75763333333333</c:v>
                </c:pt>
                <c:pt idx="170">
                  <c:v>100.14196666666668</c:v>
                </c:pt>
                <c:pt idx="171">
                  <c:v>99.944533333333325</c:v>
                </c:pt>
                <c:pt idx="172">
                  <c:v>100.32159999999999</c:v>
                </c:pt>
                <c:pt idx="173">
                  <c:v>100.82373333333334</c:v>
                </c:pt>
                <c:pt idx="174">
                  <c:v>100.92493333333333</c:v>
                </c:pt>
                <c:pt idx="175">
                  <c:v>101.67169999999999</c:v>
                </c:pt>
                <c:pt idx="176">
                  <c:v>101.71733333333333</c:v>
                </c:pt>
                <c:pt idx="177">
                  <c:v>102.676</c:v>
                </c:pt>
                <c:pt idx="178">
                  <c:v>103.08793333333331</c:v>
                </c:pt>
                <c:pt idx="179">
                  <c:v>102.99246666666666</c:v>
                </c:pt>
                <c:pt idx="180">
                  <c:v>102.46013333333333</c:v>
                </c:pt>
                <c:pt idx="181">
                  <c:v>100.92450000000001</c:v>
                </c:pt>
                <c:pt idx="182">
                  <c:v>100.51083333333334</c:v>
                </c:pt>
                <c:pt idx="183">
                  <c:v>100.23193333333332</c:v>
                </c:pt>
                <c:pt idx="184">
                  <c:v>100.07226666666666</c:v>
                </c:pt>
                <c:pt idx="185">
                  <c:v>99.574566666666669</c:v>
                </c:pt>
                <c:pt idx="186">
                  <c:v>98.313466666666656</c:v>
                </c:pt>
                <c:pt idx="187">
                  <c:v>98.47056666666667</c:v>
                </c:pt>
                <c:pt idx="188">
                  <c:v>97.499633333333335</c:v>
                </c:pt>
                <c:pt idx="189">
                  <c:v>98.902933333333337</c:v>
                </c:pt>
                <c:pt idx="190">
                  <c:v>99.404066666666665</c:v>
                </c:pt>
                <c:pt idx="191">
                  <c:v>101.19510000000001</c:v>
                </c:pt>
                <c:pt idx="192">
                  <c:v>101.17866666666667</c:v>
                </c:pt>
                <c:pt idx="193">
                  <c:v>100.72160000000001</c:v>
                </c:pt>
                <c:pt idx="194">
                  <c:v>99.362033333333329</c:v>
                </c:pt>
                <c:pt idx="195">
                  <c:v>98.181033333333332</c:v>
                </c:pt>
                <c:pt idx="196">
                  <c:v>97.413866666666664</c:v>
                </c:pt>
                <c:pt idx="197">
                  <c:v>97.62166666666667</c:v>
                </c:pt>
                <c:pt idx="198">
                  <c:v>97.374133333333319</c:v>
                </c:pt>
                <c:pt idx="199">
                  <c:v>97.845666666666673</c:v>
                </c:pt>
                <c:pt idx="200">
                  <c:v>97.507099999999994</c:v>
                </c:pt>
                <c:pt idx="201">
                  <c:v>98.345533333333336</c:v>
                </c:pt>
                <c:pt idx="202">
                  <c:v>98.848100000000002</c:v>
                </c:pt>
                <c:pt idx="203">
                  <c:v>99.855466666666686</c:v>
                </c:pt>
                <c:pt idx="204">
                  <c:v>100.55473333333333</c:v>
                </c:pt>
                <c:pt idx="205">
                  <c:v>100.26683333333334</c:v>
                </c:pt>
                <c:pt idx="206">
                  <c:v>99.737466666666663</c:v>
                </c:pt>
                <c:pt idx="207">
                  <c:v>98.639099999999999</c:v>
                </c:pt>
                <c:pt idx="208">
                  <c:v>98.4251</c:v>
                </c:pt>
                <c:pt idx="209">
                  <c:v>98.416966666666667</c:v>
                </c:pt>
                <c:pt idx="210">
                  <c:v>98.706366666666668</c:v>
                </c:pt>
                <c:pt idx="211">
                  <c:v>98.847399999999993</c:v>
                </c:pt>
                <c:pt idx="212">
                  <c:v>99.23456666666668</c:v>
                </c:pt>
                <c:pt idx="213">
                  <c:v>99.901799999999994</c:v>
                </c:pt>
                <c:pt idx="214">
                  <c:v>100.1778</c:v>
                </c:pt>
                <c:pt idx="215">
                  <c:v>99.906433333333339</c:v>
                </c:pt>
                <c:pt idx="216">
                  <c:v>99.589999999999989</c:v>
                </c:pt>
                <c:pt idx="217">
                  <c:v>99.183066666666676</c:v>
                </c:pt>
                <c:pt idx="218">
                  <c:v>98.732133333333323</c:v>
                </c:pt>
                <c:pt idx="219">
                  <c:v>98.789266666666663</c:v>
                </c:pt>
                <c:pt idx="220">
                  <c:v>99.302366666666671</c:v>
                </c:pt>
                <c:pt idx="221">
                  <c:v>100.58593333333333</c:v>
                </c:pt>
                <c:pt idx="222">
                  <c:v>101.38623333333334</c:v>
                </c:pt>
                <c:pt idx="223">
                  <c:v>102.7102</c:v>
                </c:pt>
                <c:pt idx="224">
                  <c:v>103.30103333333334</c:v>
                </c:pt>
                <c:pt idx="225">
                  <c:v>103.97846666666668</c:v>
                </c:pt>
                <c:pt idx="226">
                  <c:v>103.98773333333334</c:v>
                </c:pt>
                <c:pt idx="227">
                  <c:v>104.48883333333333</c:v>
                </c:pt>
                <c:pt idx="228">
                  <c:v>103.50279999999999</c:v>
                </c:pt>
                <c:pt idx="229">
                  <c:v>102.18866666666668</c:v>
                </c:pt>
                <c:pt idx="230">
                  <c:v>100.73346666666667</c:v>
                </c:pt>
                <c:pt idx="231">
                  <c:v>100.46070000000002</c:v>
                </c:pt>
                <c:pt idx="232">
                  <c:v>100.91836666666667</c:v>
                </c:pt>
                <c:pt idx="233">
                  <c:v>101.71433333333334</c:v>
                </c:pt>
                <c:pt idx="234">
                  <c:v>102.37676666666665</c:v>
                </c:pt>
                <c:pt idx="235">
                  <c:v>102.98566666666666</c:v>
                </c:pt>
                <c:pt idx="236">
                  <c:v>102.7174</c:v>
                </c:pt>
                <c:pt idx="237">
                  <c:v>102.82890000000002</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6-D8C2-437F-938E-43A2DB721D29}"/>
            </c:ext>
          </c:extLst>
        </c:ser>
        <c:ser>
          <c:idx val="2"/>
          <c:order val="3"/>
          <c:tx>
            <c:v>12MMA</c:v>
          </c:tx>
          <c:spPr>
            <a:ln w="57150">
              <a:solidFill>
                <a:srgbClr val="08A685"/>
              </a:solidFill>
              <a:prstDash val="solid"/>
            </a:ln>
            <a:effectLst>
              <a:outerShdw blurRad="50800" dist="50800" dir="5400000" algn="ctr" rotWithShape="0">
                <a:srgbClr val="000000">
                  <a:alpha val="99000"/>
                </a:srgbClr>
              </a:outerShdw>
            </a:effectLst>
          </c:spPr>
          <c:marker>
            <c:symbol val="none"/>
          </c:marker>
          <c:cat>
            <c:strLit>
              <c:ptCount val="223"/>
              <c:pt idx="6">
                <c:v>'94</c:v>
              </c:pt>
              <c:pt idx="30">
                <c:v>'96</c:v>
              </c:pt>
              <c:pt idx="54">
                <c:v>'98</c:v>
              </c:pt>
              <c:pt idx="78">
                <c:v>'00</c:v>
              </c:pt>
              <c:pt idx="102">
                <c:v>'02</c:v>
              </c:pt>
              <c:pt idx="126">
                <c:v>'04</c:v>
              </c:pt>
              <c:pt idx="150">
                <c:v>'06</c:v>
              </c:pt>
              <c:pt idx="174">
                <c:v>'08</c:v>
              </c:pt>
              <c:pt idx="198">
                <c:v>'10</c:v>
              </c:pt>
              <c:pt idx="222">
                <c:v>'12</c:v>
              </c:pt>
            </c:strLit>
          </c:cat>
          <c:val>
            <c:numRef>
              <c:f>'ELEQPX Data'!$H$555:$H$854</c:f>
              <c:numCache>
                <c:formatCode>0.0</c:formatCode>
                <c:ptCount val="300"/>
                <c:pt idx="0">
                  <c:v>129.24053333333333</c:v>
                </c:pt>
                <c:pt idx="1">
                  <c:v>129.87849166666663</c:v>
                </c:pt>
                <c:pt idx="2">
                  <c:v>130.63124166666665</c:v>
                </c:pt>
                <c:pt idx="3">
                  <c:v>131.38886666666664</c:v>
                </c:pt>
                <c:pt idx="4">
                  <c:v>132.00130833333333</c:v>
                </c:pt>
                <c:pt idx="5">
                  <c:v>132.77990833333334</c:v>
                </c:pt>
                <c:pt idx="6">
                  <c:v>133.48044166666668</c:v>
                </c:pt>
                <c:pt idx="7">
                  <c:v>133.96139166666666</c:v>
                </c:pt>
                <c:pt idx="8">
                  <c:v>134.59886666666668</c:v>
                </c:pt>
                <c:pt idx="9">
                  <c:v>134.82540833333331</c:v>
                </c:pt>
                <c:pt idx="10">
                  <c:v>134.92919166666664</c:v>
                </c:pt>
                <c:pt idx="11">
                  <c:v>135.07057499999999</c:v>
                </c:pt>
                <c:pt idx="12">
                  <c:v>135.00866666666664</c:v>
                </c:pt>
                <c:pt idx="13">
                  <c:v>134.59773333333331</c:v>
                </c:pt>
                <c:pt idx="14">
                  <c:v>133.90804999999997</c:v>
                </c:pt>
                <c:pt idx="15">
                  <c:v>132.72789999999998</c:v>
                </c:pt>
                <c:pt idx="16">
                  <c:v>131.72199999999998</c:v>
                </c:pt>
                <c:pt idx="17">
                  <c:v>130.45070833333332</c:v>
                </c:pt>
                <c:pt idx="18">
                  <c:v>128.92237500000002</c:v>
                </c:pt>
                <c:pt idx="19">
                  <c:v>127.50744166666665</c:v>
                </c:pt>
                <c:pt idx="20">
                  <c:v>125.71116666666666</c:v>
                </c:pt>
                <c:pt idx="21">
                  <c:v>123.84516666666667</c:v>
                </c:pt>
                <c:pt idx="22">
                  <c:v>121.85484166666667</c:v>
                </c:pt>
                <c:pt idx="23">
                  <c:v>119.89875000000002</c:v>
                </c:pt>
                <c:pt idx="24">
                  <c:v>117.90098333333333</c:v>
                </c:pt>
                <c:pt idx="25">
                  <c:v>116.11513333333333</c:v>
                </c:pt>
                <c:pt idx="26">
                  <c:v>114.669625</c:v>
                </c:pt>
                <c:pt idx="27">
                  <c:v>113.68593333333331</c:v>
                </c:pt>
                <c:pt idx="28">
                  <c:v>112.57904999999998</c:v>
                </c:pt>
                <c:pt idx="29">
                  <c:v>111.756175</c:v>
                </c:pt>
                <c:pt idx="30">
                  <c:v>111.00748333333333</c:v>
                </c:pt>
                <c:pt idx="31">
                  <c:v>110.2557</c:v>
                </c:pt>
                <c:pt idx="32">
                  <c:v>109.56095000000001</c:v>
                </c:pt>
                <c:pt idx="33">
                  <c:v>109.11070833333333</c:v>
                </c:pt>
                <c:pt idx="34">
                  <c:v>108.80745833333334</c:v>
                </c:pt>
                <c:pt idx="35">
                  <c:v>108.61555</c:v>
                </c:pt>
                <c:pt idx="36">
                  <c:v>108.45218333333332</c:v>
                </c:pt>
                <c:pt idx="37">
                  <c:v>108.34962500000002</c:v>
                </c:pt>
                <c:pt idx="38">
                  <c:v>108.08986666666669</c:v>
                </c:pt>
                <c:pt idx="39">
                  <c:v>107.64089166666668</c:v>
                </c:pt>
                <c:pt idx="40">
                  <c:v>107.24620833333334</c:v>
                </c:pt>
                <c:pt idx="41">
                  <c:v>106.76446666666668</c:v>
                </c:pt>
                <c:pt idx="42">
                  <c:v>106.18118333333335</c:v>
                </c:pt>
                <c:pt idx="43">
                  <c:v>105.7349</c:v>
                </c:pt>
                <c:pt idx="44">
                  <c:v>105.32743333333332</c:v>
                </c:pt>
                <c:pt idx="45">
                  <c:v>104.97025833333333</c:v>
                </c:pt>
                <c:pt idx="46">
                  <c:v>104.62248333333334</c:v>
                </c:pt>
                <c:pt idx="47">
                  <c:v>104.19069999999999</c:v>
                </c:pt>
                <c:pt idx="48">
                  <c:v>103.87128333333335</c:v>
                </c:pt>
                <c:pt idx="49">
                  <c:v>103.58334166666668</c:v>
                </c:pt>
                <c:pt idx="50">
                  <c:v>103.37264166666667</c:v>
                </c:pt>
                <c:pt idx="51">
                  <c:v>103.33505833333332</c:v>
                </c:pt>
                <c:pt idx="52">
                  <c:v>103.45389166666666</c:v>
                </c:pt>
                <c:pt idx="53">
                  <c:v>103.50234999999998</c:v>
                </c:pt>
                <c:pt idx="54">
                  <c:v>103.81334166666666</c:v>
                </c:pt>
                <c:pt idx="55">
                  <c:v>104.10368333333334</c:v>
                </c:pt>
                <c:pt idx="56">
                  <c:v>104.34414166666666</c:v>
                </c:pt>
                <c:pt idx="57">
                  <c:v>104.66471666666666</c:v>
                </c:pt>
                <c:pt idx="58">
                  <c:v>105.04455</c:v>
                </c:pt>
                <c:pt idx="59">
                  <c:v>105.33529166666666</c:v>
                </c:pt>
                <c:pt idx="60">
                  <c:v>105.88134166666667</c:v>
                </c:pt>
                <c:pt idx="61">
                  <c:v>106.29661666666668</c:v>
                </c:pt>
                <c:pt idx="62">
                  <c:v>106.57370833333334</c:v>
                </c:pt>
                <c:pt idx="63">
                  <c:v>106.86184166666668</c:v>
                </c:pt>
                <c:pt idx="64">
                  <c:v>107.03433333333334</c:v>
                </c:pt>
                <c:pt idx="65">
                  <c:v>107.17946666666666</c:v>
                </c:pt>
                <c:pt idx="66">
                  <c:v>107.34682499999998</c:v>
                </c:pt>
                <c:pt idx="67">
                  <c:v>107.47082499999999</c:v>
                </c:pt>
                <c:pt idx="68">
                  <c:v>107.72686666666668</c:v>
                </c:pt>
                <c:pt idx="69">
                  <c:v>107.87301666666667</c:v>
                </c:pt>
                <c:pt idx="70">
                  <c:v>107.86807499999999</c:v>
                </c:pt>
                <c:pt idx="71">
                  <c:v>107.89777500000001</c:v>
                </c:pt>
                <c:pt idx="72">
                  <c:v>107.90790833333334</c:v>
                </c:pt>
                <c:pt idx="73">
                  <c:v>107.88213333333333</c:v>
                </c:pt>
                <c:pt idx="74">
                  <c:v>107.98053333333333</c:v>
                </c:pt>
                <c:pt idx="75">
                  <c:v>107.97004166666666</c:v>
                </c:pt>
                <c:pt idx="76">
                  <c:v>108.16513333333334</c:v>
                </c:pt>
                <c:pt idx="77">
                  <c:v>108.35775833333334</c:v>
                </c:pt>
                <c:pt idx="78">
                  <c:v>108.65514166666667</c:v>
                </c:pt>
                <c:pt idx="79">
                  <c:v>108.83991666666667</c:v>
                </c:pt>
                <c:pt idx="80">
                  <c:v>108.81499166666667</c:v>
                </c:pt>
                <c:pt idx="81">
                  <c:v>108.90197499999999</c:v>
                </c:pt>
                <c:pt idx="82">
                  <c:v>109.02791666666667</c:v>
                </c:pt>
                <c:pt idx="83">
                  <c:v>109.37703333333336</c:v>
                </c:pt>
                <c:pt idx="84">
                  <c:v>109.65231666666666</c:v>
                </c:pt>
                <c:pt idx="85">
                  <c:v>110.09089999999999</c:v>
                </c:pt>
                <c:pt idx="86">
                  <c:v>110.61209166666667</c:v>
                </c:pt>
                <c:pt idx="87">
                  <c:v>111.25999166666668</c:v>
                </c:pt>
                <c:pt idx="88">
                  <c:v>111.70187499999999</c:v>
                </c:pt>
                <c:pt idx="89">
                  <c:v>112.247125</c:v>
                </c:pt>
                <c:pt idx="90">
                  <c:v>112.74317500000002</c:v>
                </c:pt>
                <c:pt idx="91">
                  <c:v>113.17776666666668</c:v>
                </c:pt>
                <c:pt idx="92">
                  <c:v>113.78660000000001</c:v>
                </c:pt>
                <c:pt idx="93">
                  <c:v>114.17950833333335</c:v>
                </c:pt>
                <c:pt idx="94">
                  <c:v>114.69275833333334</c:v>
                </c:pt>
                <c:pt idx="95">
                  <c:v>115.25511666666667</c:v>
                </c:pt>
                <c:pt idx="96">
                  <c:v>115.76769166666666</c:v>
                </c:pt>
                <c:pt idx="97">
                  <c:v>116.00989166666666</c:v>
                </c:pt>
                <c:pt idx="98">
                  <c:v>116.27445833333333</c:v>
                </c:pt>
                <c:pt idx="99">
                  <c:v>116.47070833333333</c:v>
                </c:pt>
                <c:pt idx="100">
                  <c:v>116.51898333333334</c:v>
                </c:pt>
                <c:pt idx="101">
                  <c:v>116.46049166666667</c:v>
                </c:pt>
                <c:pt idx="102">
                  <c:v>116.18246666666666</c:v>
                </c:pt>
                <c:pt idx="103">
                  <c:v>115.91137499999998</c:v>
                </c:pt>
                <c:pt idx="104">
                  <c:v>115.371875</c:v>
                </c:pt>
                <c:pt idx="105">
                  <c:v>114.758</c:v>
                </c:pt>
                <c:pt idx="106">
                  <c:v>113.89889166666666</c:v>
                </c:pt>
                <c:pt idx="107">
                  <c:v>112.46858333333334</c:v>
                </c:pt>
                <c:pt idx="108">
                  <c:v>110.76525833333334</c:v>
                </c:pt>
                <c:pt idx="109">
                  <c:v>108.83985833333332</c:v>
                </c:pt>
                <c:pt idx="110">
                  <c:v>106.50862500000001</c:v>
                </c:pt>
                <c:pt idx="111">
                  <c:v>103.87807499999998</c:v>
                </c:pt>
                <c:pt idx="112">
                  <c:v>101.38846666666666</c:v>
                </c:pt>
                <c:pt idx="113">
                  <c:v>98.898525000000006</c:v>
                </c:pt>
                <c:pt idx="114">
                  <c:v>96.604808333333324</c:v>
                </c:pt>
                <c:pt idx="115">
                  <c:v>94.50644166666666</c:v>
                </c:pt>
                <c:pt idx="116">
                  <c:v>92.524491666666677</c:v>
                </c:pt>
                <c:pt idx="117">
                  <c:v>90.806483333333333</c:v>
                </c:pt>
                <c:pt idx="118">
                  <c:v>89.203583333333356</c:v>
                </c:pt>
                <c:pt idx="119">
                  <c:v>87.874125000000006</c:v>
                </c:pt>
                <c:pt idx="120">
                  <c:v>87.173800000000014</c:v>
                </c:pt>
                <c:pt idx="121" formatCode="0.00">
                  <c:v>86.799300000000002</c:v>
                </c:pt>
                <c:pt idx="122" formatCode="0.00">
                  <c:v>86.823441666666668</c:v>
                </c:pt>
                <c:pt idx="123">
                  <c:v>87.262716666666662</c:v>
                </c:pt>
                <c:pt idx="124">
                  <c:v>87.746458333333337</c:v>
                </c:pt>
                <c:pt idx="125">
                  <c:v>88.258341666666652</c:v>
                </c:pt>
                <c:pt idx="126">
                  <c:v>88.740324999999999</c:v>
                </c:pt>
                <c:pt idx="127">
                  <c:v>89.286008333333356</c:v>
                </c:pt>
                <c:pt idx="128">
                  <c:v>89.81</c:v>
                </c:pt>
                <c:pt idx="129">
                  <c:v>90.470433333333347</c:v>
                </c:pt>
                <c:pt idx="130">
                  <c:v>91.239558333333335</c:v>
                </c:pt>
                <c:pt idx="131">
                  <c:v>92.12115</c:v>
                </c:pt>
                <c:pt idx="132">
                  <c:v>92.779316666666674</c:v>
                </c:pt>
                <c:pt idx="133">
                  <c:v>93.481966666666679</c:v>
                </c:pt>
                <c:pt idx="134">
                  <c:v>94.109500000000011</c:v>
                </c:pt>
                <c:pt idx="135">
                  <c:v>94.661324999999991</c:v>
                </c:pt>
                <c:pt idx="136">
                  <c:v>95.15935833333333</c:v>
                </c:pt>
                <c:pt idx="137">
                  <c:v>95.663825000000017</c:v>
                </c:pt>
                <c:pt idx="138">
                  <c:v>96.104466666666667</c:v>
                </c:pt>
                <c:pt idx="139">
                  <c:v>96.514549999999986</c:v>
                </c:pt>
                <c:pt idx="140">
                  <c:v>97.001149999999996</c:v>
                </c:pt>
                <c:pt idx="141">
                  <c:v>97.518391666666673</c:v>
                </c:pt>
                <c:pt idx="142">
                  <c:v>97.791666666666671</c:v>
                </c:pt>
                <c:pt idx="143">
                  <c:v>97.853208333333328</c:v>
                </c:pt>
                <c:pt idx="144">
                  <c:v>97.957991666666672</c:v>
                </c:pt>
                <c:pt idx="145">
                  <c:v>98.141400000000019</c:v>
                </c:pt>
                <c:pt idx="146">
                  <c:v>98.376183333333316</c:v>
                </c:pt>
                <c:pt idx="147">
                  <c:v>98.583058333333327</c:v>
                </c:pt>
                <c:pt idx="148">
                  <c:v>98.810800000000015</c:v>
                </c:pt>
                <c:pt idx="149">
                  <c:v>98.902600000000007</c:v>
                </c:pt>
                <c:pt idx="150">
                  <c:v>99.143150000000006</c:v>
                </c:pt>
                <c:pt idx="151">
                  <c:v>99.251616666666663</c:v>
                </c:pt>
                <c:pt idx="152">
                  <c:v>99.456083333333353</c:v>
                </c:pt>
                <c:pt idx="153">
                  <c:v>99.386783333333355</c:v>
                </c:pt>
                <c:pt idx="154">
                  <c:v>99.636000000000024</c:v>
                </c:pt>
                <c:pt idx="155">
                  <c:v>100.00000833333333</c:v>
                </c:pt>
                <c:pt idx="156">
                  <c:v>100.00138333333335</c:v>
                </c:pt>
                <c:pt idx="157">
                  <c:v>100.05214166666667</c:v>
                </c:pt>
                <c:pt idx="158">
                  <c:v>99.959641666666656</c:v>
                </c:pt>
                <c:pt idx="159">
                  <c:v>99.922008333333338</c:v>
                </c:pt>
                <c:pt idx="160">
                  <c:v>99.798249999999996</c:v>
                </c:pt>
                <c:pt idx="161">
                  <c:v>99.886016666666663</c:v>
                </c:pt>
                <c:pt idx="162">
                  <c:v>99.908991666666665</c:v>
                </c:pt>
                <c:pt idx="163">
                  <c:v>99.970641666666666</c:v>
                </c:pt>
                <c:pt idx="164">
                  <c:v>99.984716666666657</c:v>
                </c:pt>
                <c:pt idx="165">
                  <c:v>100.078275</c:v>
                </c:pt>
                <c:pt idx="166">
                  <c:v>100.07085833333333</c:v>
                </c:pt>
                <c:pt idx="167">
                  <c:v>100.10276666666665</c:v>
                </c:pt>
                <c:pt idx="168">
                  <c:v>100.23207499999999</c:v>
                </c:pt>
                <c:pt idx="169">
                  <c:v>100.28129166666668</c:v>
                </c:pt>
                <c:pt idx="170">
                  <c:v>100.45492499999999</c:v>
                </c:pt>
                <c:pt idx="171">
                  <c:v>100.45783333333333</c:v>
                </c:pt>
                <c:pt idx="172">
                  <c:v>100.62409166666667</c:v>
                </c:pt>
                <c:pt idx="173">
                  <c:v>100.80093333333332</c:v>
                </c:pt>
                <c:pt idx="174">
                  <c:v>100.84396666666667</c:v>
                </c:pt>
                <c:pt idx="175">
                  <c:v>101.04671666666665</c:v>
                </c:pt>
                <c:pt idx="176">
                  <c:v>101.22473333333333</c:v>
                </c:pt>
                <c:pt idx="177">
                  <c:v>101.30545000000001</c:v>
                </c:pt>
                <c:pt idx="178">
                  <c:v>101.45971666666667</c:v>
                </c:pt>
                <c:pt idx="179">
                  <c:v>101.418875</c:v>
                </c:pt>
                <c:pt idx="180">
                  <c:v>101.50139999999999</c:v>
                </c:pt>
                <c:pt idx="181">
                  <c:v>101.50143333333331</c:v>
                </c:pt>
                <c:pt idx="182">
                  <c:v>101.51109166666667</c:v>
                </c:pt>
                <c:pt idx="183">
                  <c:v>101.57325000000002</c:v>
                </c:pt>
                <c:pt idx="184">
                  <c:v>101.43910000000001</c:v>
                </c:pt>
                <c:pt idx="185">
                  <c:v>101.19880000000001</c:v>
                </c:pt>
                <c:pt idx="186">
                  <c:v>100.92038333333335</c:v>
                </c:pt>
                <c:pt idx="187">
                  <c:v>100.63881666666667</c:v>
                </c:pt>
                <c:pt idx="188">
                  <c:v>100.14437499999998</c:v>
                </c:pt>
                <c:pt idx="189">
                  <c:v>99.977116666666674</c:v>
                </c:pt>
                <c:pt idx="190">
                  <c:v>99.717850000000013</c:v>
                </c:pt>
                <c:pt idx="191">
                  <c:v>99.695033333333342</c:v>
                </c:pt>
                <c:pt idx="192">
                  <c:v>99.656749999999988</c:v>
                </c:pt>
                <c:pt idx="193">
                  <c:v>99.667124999999999</c:v>
                </c:pt>
                <c:pt idx="194">
                  <c:v>99.407833333333329</c:v>
                </c:pt>
                <c:pt idx="195">
                  <c:v>99.144024999999999</c:v>
                </c:pt>
                <c:pt idx="196">
                  <c:v>99.002524999999991</c:v>
                </c:pt>
                <c:pt idx="197">
                  <c:v>98.919608333333315</c:v>
                </c:pt>
                <c:pt idx="198">
                  <c:v>98.909191666666672</c:v>
                </c:pt>
                <c:pt idx="199">
                  <c:v>98.846299999999999</c:v>
                </c:pt>
                <c:pt idx="200">
                  <c:v>98.921475000000001</c:v>
                </c:pt>
                <c:pt idx="201">
                  <c:v>98.769841666666665</c:v>
                </c:pt>
                <c:pt idx="202">
                  <c:v>98.707308333333344</c:v>
                </c:pt>
                <c:pt idx="203">
                  <c:v>98.586566666666656</c:v>
                </c:pt>
                <c:pt idx="204">
                  <c:v>98.613858333333326</c:v>
                </c:pt>
                <c:pt idx="205">
                  <c:v>98.593616666666662</c:v>
                </c:pt>
                <c:pt idx="206">
                  <c:v>98.680425</c:v>
                </c:pt>
                <c:pt idx="207">
                  <c:v>98.728375000000014</c:v>
                </c:pt>
                <c:pt idx="208">
                  <c:v>98.846424999999996</c:v>
                </c:pt>
                <c:pt idx="209">
                  <c:v>98.879249999999999</c:v>
                </c:pt>
                <c:pt idx="210">
                  <c:v>99.061433333333341</c:v>
                </c:pt>
                <c:pt idx="211">
                  <c:v>99.09685833333333</c:v>
                </c:pt>
                <c:pt idx="212">
                  <c:v>99.311116666666678</c:v>
                </c:pt>
                <c:pt idx="213">
                  <c:v>99.450499999999991</c:v>
                </c:pt>
                <c:pt idx="214">
                  <c:v>99.429283333333331</c:v>
                </c:pt>
                <c:pt idx="215">
                  <c:v>99.323858333333348</c:v>
                </c:pt>
                <c:pt idx="216">
                  <c:v>99.209316666666666</c:v>
                </c:pt>
                <c:pt idx="217">
                  <c:v>99.158341666666672</c:v>
                </c:pt>
                <c:pt idx="218">
                  <c:v>99.072524999999985</c:v>
                </c:pt>
                <c:pt idx="219">
                  <c:v>99.24685833333335</c:v>
                </c:pt>
                <c:pt idx="220">
                  <c:v>99.377658333333329</c:v>
                </c:pt>
                <c:pt idx="221">
                  <c:v>99.614766666666654</c:v>
                </c:pt>
                <c:pt idx="222">
                  <c:v>99.916825000000003</c:v>
                </c:pt>
                <c:pt idx="223">
                  <c:v>100.34335833333336</c:v>
                </c:pt>
                <c:pt idx="224">
                  <c:v>100.63138333333332</c:v>
                </c:pt>
                <c:pt idx="225">
                  <c:v>100.93599166666667</c:v>
                </c:pt>
                <c:pt idx="226">
                  <c:v>101.29584166666666</c:v>
                </c:pt>
                <c:pt idx="227">
                  <c:v>101.77698333333332</c:v>
                </c:pt>
                <c:pt idx="228">
                  <c:v>101.91419166666667</c:v>
                </c:pt>
                <c:pt idx="229">
                  <c:v>102.04724166666666</c:v>
                </c:pt>
                <c:pt idx="230">
                  <c:v>102.27731666666665</c:v>
                </c:pt>
                <c:pt idx="231">
                  <c:v>102.33205000000002</c:v>
                </c:pt>
                <c:pt idx="232">
                  <c:v>102.45124166666669</c:v>
                </c:pt>
                <c:pt idx="233">
                  <c:v>102.55941666666668</c:v>
                </c:pt>
                <c:pt idx="234">
                  <c:v>102.57968333333332</c:v>
                </c:pt>
                <c:pt idx="235">
                  <c:v>102.52010833333334</c:v>
                </c:pt>
                <c:pt idx="236">
                  <c:v>102.41350833333333</c:v>
                </c:pt>
                <c:pt idx="237">
                  <c:v>102.29229166666666</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7-D8C2-437F-938E-43A2DB721D29}"/>
            </c:ext>
          </c:extLst>
        </c:ser>
        <c:ser>
          <c:idx val="6"/>
          <c:order val="6"/>
          <c:tx>
            <c:strRef>
              <c:f>'ELEQPX Data'!$T$2</c:f>
              <c:strCache>
                <c:ptCount val="1"/>
                <c:pt idx="0">
                  <c:v>102.3</c:v>
                </c:pt>
              </c:strCache>
            </c:strRef>
          </c:tx>
          <c:marker>
            <c:symbol val="none"/>
          </c:marker>
          <c:dLbls>
            <c:spPr>
              <a:noFill/>
              <a:ln>
                <a:noFill/>
              </a:ln>
              <a:effectLst/>
            </c:spPr>
            <c:txPr>
              <a:bodyPr/>
              <a:lstStyle/>
              <a:p>
                <a:pPr>
                  <a:defRPr sz="2000">
                    <a:solidFill>
                      <a:srgbClr val="08A685"/>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val>
            <c:numRef>
              <c:f>'ELEQPX Data'!$T$555:$T$854</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102.29229166666666</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8-D8C2-437F-938E-43A2DB721D29}"/>
            </c:ext>
          </c:extLst>
        </c:ser>
        <c:dLbls>
          <c:showLegendKey val="0"/>
          <c:showVal val="0"/>
          <c:showCatName val="0"/>
          <c:showSerName val="0"/>
          <c:showPercent val="0"/>
          <c:showBubbleSize val="0"/>
        </c:dLbls>
        <c:marker val="1"/>
        <c:smooth val="0"/>
        <c:axId val="510292992"/>
        <c:axId val="532825216"/>
      </c:lineChart>
      <c:catAx>
        <c:axId val="510292480"/>
        <c:scaling>
          <c:orientation val="minMax"/>
        </c:scaling>
        <c:delete val="0"/>
        <c:axPos val="b"/>
        <c:numFmt formatCode="General" sourceLinked="1"/>
        <c:majorTickMark val="out"/>
        <c:minorTickMark val="none"/>
        <c:tickLblPos val="nextTo"/>
        <c:spPr>
          <a:ln w="3175">
            <a:solidFill>
              <a:schemeClr val="bg1">
                <a:lumMod val="65000"/>
              </a:schemeClr>
            </a:solidFill>
            <a:prstDash val="solid"/>
          </a:ln>
        </c:spPr>
        <c:txPr>
          <a:bodyPr rot="0" vert="horz"/>
          <a:lstStyle/>
          <a:p>
            <a:pPr>
              <a:defRPr/>
            </a:pPr>
            <a:endParaRPr lang="en-US"/>
          </a:p>
        </c:txPr>
        <c:crossAx val="532824640"/>
        <c:crossesAt val="-6000"/>
        <c:auto val="0"/>
        <c:lblAlgn val="ctr"/>
        <c:lblOffset val="100"/>
        <c:tickLblSkip val="6"/>
        <c:tickMarkSkip val="12"/>
        <c:noMultiLvlLbl val="0"/>
      </c:catAx>
      <c:valAx>
        <c:axId val="532824640"/>
        <c:scaling>
          <c:orientation val="minMax"/>
          <c:max val="15"/>
          <c:min val="-45"/>
        </c:scaling>
        <c:delete val="0"/>
        <c:axPos val="l"/>
        <c:title>
          <c:tx>
            <c:rich>
              <a:bodyPr rot="0" vert="horz"/>
              <a:lstStyle/>
              <a:p>
                <a:pPr algn="ctr">
                  <a:defRPr/>
                </a:pPr>
                <a:r>
                  <a:rPr lang="en-US"/>
                  <a:t>R-O-C</a:t>
                </a:r>
              </a:p>
            </c:rich>
          </c:tx>
          <c:layout>
            <c:manualLayout>
              <c:xMode val="edge"/>
              <c:yMode val="edge"/>
              <c:x val="0"/>
              <c:y val="0"/>
            </c:manualLayout>
          </c:layout>
          <c:overlay val="0"/>
          <c:spPr>
            <a:noFill/>
            <a:ln w="25400">
              <a:noFill/>
            </a:ln>
          </c:spPr>
        </c:title>
        <c:numFmt formatCode="0" sourceLinked="0"/>
        <c:majorTickMark val="cross"/>
        <c:minorTickMark val="none"/>
        <c:tickLblPos val="nextTo"/>
        <c:spPr>
          <a:ln w="3175">
            <a:solidFill>
              <a:schemeClr val="bg1">
                <a:lumMod val="65000"/>
              </a:schemeClr>
            </a:solidFill>
            <a:prstDash val="solid"/>
          </a:ln>
        </c:spPr>
        <c:txPr>
          <a:bodyPr rot="0" vert="horz"/>
          <a:lstStyle/>
          <a:p>
            <a:pPr>
              <a:defRPr/>
            </a:pPr>
            <a:endParaRPr lang="en-US"/>
          </a:p>
        </c:txPr>
        <c:crossAx val="510292480"/>
        <c:crosses val="autoZero"/>
        <c:crossBetween val="between"/>
        <c:majorUnit val="15"/>
      </c:valAx>
      <c:catAx>
        <c:axId val="510292992"/>
        <c:scaling>
          <c:orientation val="minMax"/>
        </c:scaling>
        <c:delete val="1"/>
        <c:axPos val="b"/>
        <c:numFmt formatCode="General" sourceLinked="1"/>
        <c:majorTickMark val="out"/>
        <c:minorTickMark val="none"/>
        <c:tickLblPos val="nextTo"/>
        <c:crossAx val="532825216"/>
        <c:crossesAt val="0"/>
        <c:auto val="0"/>
        <c:lblAlgn val="ctr"/>
        <c:lblOffset val="100"/>
        <c:noMultiLvlLbl val="0"/>
      </c:catAx>
      <c:valAx>
        <c:axId val="532825216"/>
        <c:scaling>
          <c:orientation val="minMax"/>
          <c:max val="250"/>
          <c:min val="50"/>
        </c:scaling>
        <c:delete val="0"/>
        <c:axPos val="r"/>
        <c:title>
          <c:tx>
            <c:rich>
              <a:bodyPr rot="0" vert="horz"/>
              <a:lstStyle/>
              <a:p>
                <a:pPr algn="ctr">
                  <a:defRPr/>
                </a:pPr>
                <a:r>
                  <a:rPr lang="en-US"/>
                  <a:t>MMA</a:t>
                </a:r>
              </a:p>
            </c:rich>
          </c:tx>
          <c:layout>
            <c:manualLayout>
              <c:xMode val="edge"/>
              <c:yMode val="edge"/>
              <c:x val="0.95131020635065511"/>
              <c:y val="0"/>
            </c:manualLayout>
          </c:layout>
          <c:overlay val="0"/>
          <c:spPr>
            <a:noFill/>
            <a:ln w="25400">
              <a:noFill/>
            </a:ln>
          </c:spPr>
        </c:title>
        <c:numFmt formatCode="0" sourceLinked="0"/>
        <c:majorTickMark val="cross"/>
        <c:minorTickMark val="none"/>
        <c:tickLblPos val="nextTo"/>
        <c:spPr>
          <a:ln w="3175">
            <a:solidFill>
              <a:schemeClr val="bg1">
                <a:lumMod val="65000"/>
              </a:schemeClr>
            </a:solidFill>
            <a:prstDash val="solid"/>
          </a:ln>
        </c:spPr>
        <c:txPr>
          <a:bodyPr rot="0" vert="horz"/>
          <a:lstStyle/>
          <a:p>
            <a:pPr>
              <a:defRPr/>
            </a:pPr>
            <a:endParaRPr lang="en-US"/>
          </a:p>
        </c:txPr>
        <c:crossAx val="510292992"/>
        <c:crosses val="max"/>
        <c:crossBetween val="between"/>
        <c:majorUnit val="50"/>
      </c:valAx>
      <c:spPr>
        <a:noFill/>
        <a:ln w="25400">
          <a:noFill/>
        </a:ln>
      </c:spPr>
    </c:plotArea>
    <c:plotVisOnly val="1"/>
    <c:dispBlanksAs val="gap"/>
    <c:showDLblsOverMax val="0"/>
  </c:chart>
  <c:spPr>
    <a:noFill/>
    <a:ln w="9525">
      <a:noFill/>
    </a:ln>
  </c:spPr>
  <c:txPr>
    <a:bodyPr/>
    <a:lstStyle/>
    <a:p>
      <a:pPr>
        <a:defRPr sz="1200" b="1" i="0" u="none" strike="noStrike" baseline="0">
          <a:solidFill>
            <a:schemeClr val="bg1">
              <a:lumMod val="65000"/>
            </a:schemeClr>
          </a:solidFill>
          <a:latin typeface="Arial"/>
          <a:ea typeface="Arial"/>
          <a:cs typeface="Arial"/>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07745084496017E-2"/>
          <c:y val="3.1797985148363572E-2"/>
          <c:w val="0.86073440834036019"/>
          <c:h val="0.86578302712160982"/>
        </c:manualLayout>
      </c:layout>
      <c:barChart>
        <c:barDir val="col"/>
        <c:grouping val="clustered"/>
        <c:varyColors val="0"/>
        <c:ser>
          <c:idx val="0"/>
          <c:order val="1"/>
          <c:tx>
            <c:v>3MMA</c:v>
          </c:tx>
          <c:spPr>
            <a:gradFill>
              <a:gsLst>
                <a:gs pos="100000">
                  <a:srgbClr val="2A63A8">
                    <a:lumMod val="100000"/>
                  </a:srgbClr>
                </a:gs>
                <a:gs pos="100000">
                  <a:schemeClr val="accent1">
                    <a:tint val="44500"/>
                    <a:satMod val="160000"/>
                  </a:schemeClr>
                </a:gs>
                <a:gs pos="100000">
                  <a:schemeClr val="accent1">
                    <a:tint val="23500"/>
                    <a:satMod val="160000"/>
                  </a:schemeClr>
                </a:gs>
              </a:gsLst>
              <a:lin ang="5400000" scaled="0"/>
            </a:gradFill>
            <a:effectLst/>
          </c:spPr>
          <c:invertIfNegative val="0"/>
          <c:cat>
            <c:strRef>
              <c:f>Years!$E$195:$E$398</c:f>
              <c:strCache>
                <c:ptCount val="199"/>
                <c:pt idx="6">
                  <c:v>'06</c:v>
                </c:pt>
                <c:pt idx="18">
                  <c:v>'07</c:v>
                </c:pt>
                <c:pt idx="30">
                  <c:v>'08</c:v>
                </c:pt>
                <c:pt idx="42">
                  <c:v>'09</c:v>
                </c:pt>
                <c:pt idx="54">
                  <c:v>'10</c:v>
                </c:pt>
                <c:pt idx="66">
                  <c:v>'11</c:v>
                </c:pt>
                <c:pt idx="78">
                  <c:v>'12</c:v>
                </c:pt>
                <c:pt idx="90">
                  <c:v>'13</c:v>
                </c:pt>
                <c:pt idx="102">
                  <c:v>'14</c:v>
                </c:pt>
                <c:pt idx="114">
                  <c:v>'15</c:v>
                </c:pt>
                <c:pt idx="126">
                  <c:v>'16</c:v>
                </c:pt>
                <c:pt idx="138">
                  <c:v>'17</c:v>
                </c:pt>
                <c:pt idx="150">
                  <c:v>'18</c:v>
                </c:pt>
                <c:pt idx="162">
                  <c:v>'19</c:v>
                </c:pt>
                <c:pt idx="174">
                  <c:v>'20</c:v>
                </c:pt>
                <c:pt idx="186">
                  <c:v>'21</c:v>
                </c:pt>
                <c:pt idx="198">
                  <c:v>'22</c:v>
                </c:pt>
              </c:strCache>
            </c:strRef>
          </c:cat>
          <c:val>
            <c:numRef>
              <c:f>GDPCON!$G$711:$G$914</c:f>
              <c:numCache>
                <c:formatCode>0.000</c:formatCode>
                <c:ptCount val="204"/>
                <c:pt idx="0">
                  <c:v>15.1334</c:v>
                </c:pt>
                <c:pt idx="1">
                  <c:v>15.200200000000001</c:v>
                </c:pt>
                <c:pt idx="2">
                  <c:v>15.267000000000001</c:v>
                </c:pt>
                <c:pt idx="3">
                  <c:v>15.2789</c:v>
                </c:pt>
                <c:pt idx="4">
                  <c:v>15.290799999999999</c:v>
                </c:pt>
                <c:pt idx="5">
                  <c:v>15.302700000000002</c:v>
                </c:pt>
                <c:pt idx="6">
                  <c:v>15.310600000000001</c:v>
                </c:pt>
                <c:pt idx="7">
                  <c:v>15.3185</c:v>
                </c:pt>
                <c:pt idx="8">
                  <c:v>15.3264</c:v>
                </c:pt>
                <c:pt idx="9">
                  <c:v>15.369899999999999</c:v>
                </c:pt>
                <c:pt idx="10">
                  <c:v>15.413399999999998</c:v>
                </c:pt>
                <c:pt idx="11">
                  <c:v>15.456899999999999</c:v>
                </c:pt>
                <c:pt idx="12">
                  <c:v>15.469033333333334</c:v>
                </c:pt>
                <c:pt idx="13">
                  <c:v>15.481166666666667</c:v>
                </c:pt>
                <c:pt idx="14">
                  <c:v>15.4933</c:v>
                </c:pt>
                <c:pt idx="15">
                  <c:v>15.5229</c:v>
                </c:pt>
                <c:pt idx="16">
                  <c:v>15.5525</c:v>
                </c:pt>
                <c:pt idx="17">
                  <c:v>15.582100000000002</c:v>
                </c:pt>
                <c:pt idx="18">
                  <c:v>15.610300000000001</c:v>
                </c:pt>
                <c:pt idx="19">
                  <c:v>15.638500000000001</c:v>
                </c:pt>
                <c:pt idx="20">
                  <c:v>15.666700000000001</c:v>
                </c:pt>
                <c:pt idx="21">
                  <c:v>15.698466666666667</c:v>
                </c:pt>
                <c:pt idx="22">
                  <c:v>15.730233333333333</c:v>
                </c:pt>
                <c:pt idx="23">
                  <c:v>15.762</c:v>
                </c:pt>
                <c:pt idx="24">
                  <c:v>15.7318</c:v>
                </c:pt>
                <c:pt idx="25">
                  <c:v>15.701599999999999</c:v>
                </c:pt>
                <c:pt idx="26">
                  <c:v>15.6714</c:v>
                </c:pt>
                <c:pt idx="27">
                  <c:v>15.698366666666667</c:v>
                </c:pt>
                <c:pt idx="28">
                  <c:v>15.725333333333333</c:v>
                </c:pt>
                <c:pt idx="29">
                  <c:v>15.7523</c:v>
                </c:pt>
                <c:pt idx="30">
                  <c:v>15.723866666666666</c:v>
                </c:pt>
                <c:pt idx="31">
                  <c:v>15.695433333333334</c:v>
                </c:pt>
                <c:pt idx="32">
                  <c:v>15.667</c:v>
                </c:pt>
                <c:pt idx="33">
                  <c:v>15.554</c:v>
                </c:pt>
                <c:pt idx="34">
                  <c:v>15.440999999999997</c:v>
                </c:pt>
                <c:pt idx="35">
                  <c:v>15.327999999999998</c:v>
                </c:pt>
                <c:pt idx="36">
                  <c:v>15.270633333333331</c:v>
                </c:pt>
                <c:pt idx="37">
                  <c:v>15.213266666666664</c:v>
                </c:pt>
                <c:pt idx="38">
                  <c:v>15.155899999999997</c:v>
                </c:pt>
                <c:pt idx="39">
                  <c:v>15.148633333333331</c:v>
                </c:pt>
                <c:pt idx="40">
                  <c:v>15.141366666666665</c:v>
                </c:pt>
                <c:pt idx="41">
                  <c:v>15.134099999999998</c:v>
                </c:pt>
                <c:pt idx="42">
                  <c:v>15.152466666666667</c:v>
                </c:pt>
                <c:pt idx="43">
                  <c:v>15.170833333333334</c:v>
                </c:pt>
                <c:pt idx="44">
                  <c:v>15.189200000000001</c:v>
                </c:pt>
                <c:pt idx="45">
                  <c:v>15.244833333333334</c:v>
                </c:pt>
                <c:pt idx="46">
                  <c:v>15.300466666666667</c:v>
                </c:pt>
                <c:pt idx="47">
                  <c:v>15.3561</c:v>
                </c:pt>
                <c:pt idx="48">
                  <c:v>15.375766666666665</c:v>
                </c:pt>
                <c:pt idx="49">
                  <c:v>15.395433333333335</c:v>
                </c:pt>
                <c:pt idx="50">
                  <c:v>15.415100000000001</c:v>
                </c:pt>
                <c:pt idx="51">
                  <c:v>15.4625</c:v>
                </c:pt>
                <c:pt idx="52">
                  <c:v>15.5099</c:v>
                </c:pt>
                <c:pt idx="53">
                  <c:v>15.5573</c:v>
                </c:pt>
                <c:pt idx="54">
                  <c:v>15.595533333333334</c:v>
                </c:pt>
                <c:pt idx="55">
                  <c:v>15.633766666666668</c:v>
                </c:pt>
                <c:pt idx="56">
                  <c:v>15.672000000000002</c:v>
                </c:pt>
                <c:pt idx="57">
                  <c:v>15.6982</c:v>
                </c:pt>
                <c:pt idx="58">
                  <c:v>15.724400000000001</c:v>
                </c:pt>
                <c:pt idx="59">
                  <c:v>15.7506</c:v>
                </c:pt>
                <c:pt idx="60">
                  <c:v>15.738</c:v>
                </c:pt>
                <c:pt idx="61">
                  <c:v>15.7254</c:v>
                </c:pt>
                <c:pt idx="62">
                  <c:v>15.7128</c:v>
                </c:pt>
                <c:pt idx="63">
                  <c:v>15.750233333333334</c:v>
                </c:pt>
                <c:pt idx="64">
                  <c:v>15.787666666666667</c:v>
                </c:pt>
                <c:pt idx="65">
                  <c:v>15.825100000000001</c:v>
                </c:pt>
                <c:pt idx="66">
                  <c:v>15.823633333333333</c:v>
                </c:pt>
                <c:pt idx="67">
                  <c:v>15.822166666666668</c:v>
                </c:pt>
                <c:pt idx="68">
                  <c:v>15.8207</c:v>
                </c:pt>
                <c:pt idx="69">
                  <c:v>15.881833333333333</c:v>
                </c:pt>
                <c:pt idx="70">
                  <c:v>15.942966666666669</c:v>
                </c:pt>
                <c:pt idx="71">
                  <c:v>16.004100000000001</c:v>
                </c:pt>
                <c:pt idx="72">
                  <c:v>16.045866666666669</c:v>
                </c:pt>
                <c:pt idx="73">
                  <c:v>16.087633333333333</c:v>
                </c:pt>
                <c:pt idx="74">
                  <c:v>16.1294</c:v>
                </c:pt>
                <c:pt idx="75">
                  <c:v>16.152533333333334</c:v>
                </c:pt>
                <c:pt idx="76">
                  <c:v>16.175666666666665</c:v>
                </c:pt>
                <c:pt idx="77">
                  <c:v>16.198799999999999</c:v>
                </c:pt>
                <c:pt idx="78">
                  <c:v>16.206099999999999</c:v>
                </c:pt>
                <c:pt idx="79">
                  <c:v>16.2134</c:v>
                </c:pt>
                <c:pt idx="80">
                  <c:v>16.220700000000001</c:v>
                </c:pt>
                <c:pt idx="81">
                  <c:v>16.226833333333335</c:v>
                </c:pt>
                <c:pt idx="82">
                  <c:v>16.232966666666666</c:v>
                </c:pt>
                <c:pt idx="83">
                  <c:v>16.239100000000001</c:v>
                </c:pt>
                <c:pt idx="84">
                  <c:v>16.287066666666664</c:v>
                </c:pt>
                <c:pt idx="85">
                  <c:v>16.335033333333332</c:v>
                </c:pt>
                <c:pt idx="86">
                  <c:v>16.382999999999999</c:v>
                </c:pt>
                <c:pt idx="87">
                  <c:v>16.389733333333336</c:v>
                </c:pt>
                <c:pt idx="88">
                  <c:v>16.396466666666669</c:v>
                </c:pt>
                <c:pt idx="89">
                  <c:v>16.403200000000002</c:v>
                </c:pt>
                <c:pt idx="90">
                  <c:v>16.446033333333336</c:v>
                </c:pt>
                <c:pt idx="91">
                  <c:v>16.488866666666667</c:v>
                </c:pt>
                <c:pt idx="92">
                  <c:v>16.531700000000001</c:v>
                </c:pt>
                <c:pt idx="93">
                  <c:v>16.575666666666667</c:v>
                </c:pt>
                <c:pt idx="94">
                  <c:v>16.619633333333336</c:v>
                </c:pt>
                <c:pt idx="95">
                  <c:v>16.663599999999999</c:v>
                </c:pt>
                <c:pt idx="96">
                  <c:v>16.647899999999996</c:v>
                </c:pt>
                <c:pt idx="97">
                  <c:v>16.632199999999997</c:v>
                </c:pt>
                <c:pt idx="98">
                  <c:v>16.616499999999998</c:v>
                </c:pt>
                <c:pt idx="99">
                  <c:v>16.691500000000001</c:v>
                </c:pt>
                <c:pt idx="100">
                  <c:v>16.766499999999997</c:v>
                </c:pt>
                <c:pt idx="101">
                  <c:v>16.8415</c:v>
                </c:pt>
                <c:pt idx="102">
                  <c:v>16.910033333333331</c:v>
                </c:pt>
                <c:pt idx="103">
                  <c:v>16.978566666666666</c:v>
                </c:pt>
                <c:pt idx="104">
                  <c:v>17.047099999999997</c:v>
                </c:pt>
                <c:pt idx="105">
                  <c:v>17.079066666666666</c:v>
                </c:pt>
                <c:pt idx="106">
                  <c:v>17.111033333333335</c:v>
                </c:pt>
                <c:pt idx="107">
                  <c:v>17.143000000000001</c:v>
                </c:pt>
                <c:pt idx="108">
                  <c:v>17.187866666666668</c:v>
                </c:pt>
                <c:pt idx="109">
                  <c:v>17.232733333333332</c:v>
                </c:pt>
                <c:pt idx="110">
                  <c:v>17.2776</c:v>
                </c:pt>
                <c:pt idx="111">
                  <c:v>17.3203</c:v>
                </c:pt>
                <c:pt idx="112">
                  <c:v>17.363</c:v>
                </c:pt>
                <c:pt idx="113">
                  <c:v>17.4057</c:v>
                </c:pt>
                <c:pt idx="114">
                  <c:v>17.424866666666667</c:v>
                </c:pt>
                <c:pt idx="115">
                  <c:v>17.444033333333334</c:v>
                </c:pt>
                <c:pt idx="116">
                  <c:v>17.463200000000001</c:v>
                </c:pt>
                <c:pt idx="117">
                  <c:v>17.465100000000003</c:v>
                </c:pt>
                <c:pt idx="118">
                  <c:v>17.467000000000002</c:v>
                </c:pt>
                <c:pt idx="119">
                  <c:v>17.468900000000001</c:v>
                </c:pt>
                <c:pt idx="120">
                  <c:v>17.498200000000001</c:v>
                </c:pt>
                <c:pt idx="121">
                  <c:v>17.5275</c:v>
                </c:pt>
                <c:pt idx="122">
                  <c:v>17.556799999999999</c:v>
                </c:pt>
                <c:pt idx="123">
                  <c:v>17.584333333333333</c:v>
                </c:pt>
                <c:pt idx="124">
                  <c:v>17.611866666666668</c:v>
                </c:pt>
                <c:pt idx="125">
                  <c:v>17.639400000000002</c:v>
                </c:pt>
                <c:pt idx="126">
                  <c:v>17.671300000000002</c:v>
                </c:pt>
                <c:pt idx="127">
                  <c:v>17.703199999999999</c:v>
                </c:pt>
                <c:pt idx="128">
                  <c:v>17.735099999999999</c:v>
                </c:pt>
                <c:pt idx="129">
                  <c:v>17.764799999999997</c:v>
                </c:pt>
                <c:pt idx="130">
                  <c:v>17.794499999999999</c:v>
                </c:pt>
                <c:pt idx="131">
                  <c:v>17.824200000000001</c:v>
                </c:pt>
                <c:pt idx="132">
                  <c:v>17.857900000000001</c:v>
                </c:pt>
                <c:pt idx="133">
                  <c:v>17.8916</c:v>
                </c:pt>
                <c:pt idx="134">
                  <c:v>17.9253</c:v>
                </c:pt>
                <c:pt idx="135">
                  <c:v>17.9572</c:v>
                </c:pt>
                <c:pt idx="136">
                  <c:v>17.989100000000001</c:v>
                </c:pt>
                <c:pt idx="137">
                  <c:v>18.021000000000001</c:v>
                </c:pt>
                <c:pt idx="138">
                  <c:v>18.068533333333335</c:v>
                </c:pt>
                <c:pt idx="139">
                  <c:v>18.116066666666669</c:v>
                </c:pt>
                <c:pt idx="140">
                  <c:v>18.163599999999999</c:v>
                </c:pt>
                <c:pt idx="141">
                  <c:v>18.216566666666665</c:v>
                </c:pt>
                <c:pt idx="142">
                  <c:v>18.269533333333332</c:v>
                </c:pt>
                <c:pt idx="143">
                  <c:v>18.322500000000002</c:v>
                </c:pt>
                <c:pt idx="144">
                  <c:v>18.3611</c:v>
                </c:pt>
                <c:pt idx="145">
                  <c:v>18.399699999999999</c:v>
                </c:pt>
                <c:pt idx="146">
                  <c:v>18.438299999999998</c:v>
                </c:pt>
                <c:pt idx="147">
                  <c:v>18.491566666666667</c:v>
                </c:pt>
                <c:pt idx="148">
                  <c:v>18.544833333333333</c:v>
                </c:pt>
                <c:pt idx="149">
                  <c:v>18.598099999999999</c:v>
                </c:pt>
                <c:pt idx="150">
                  <c:v>18.642966666666666</c:v>
                </c:pt>
                <c:pt idx="151">
                  <c:v>18.687833333333334</c:v>
                </c:pt>
                <c:pt idx="152">
                  <c:v>18.732700000000001</c:v>
                </c:pt>
                <c:pt idx="153">
                  <c:v>18.749633333333335</c:v>
                </c:pt>
                <c:pt idx="154">
                  <c:v>18.766566666666666</c:v>
                </c:pt>
                <c:pt idx="155">
                  <c:v>18.7835</c:v>
                </c:pt>
                <c:pt idx="156">
                  <c:v>18.831433333333333</c:v>
                </c:pt>
                <c:pt idx="157">
                  <c:v>18.879366666666666</c:v>
                </c:pt>
                <c:pt idx="158">
                  <c:v>18.927299999999999</c:v>
                </c:pt>
                <c:pt idx="159">
                  <c:v>18.958833333333335</c:v>
                </c:pt>
                <c:pt idx="160">
                  <c:v>18.99036666666667</c:v>
                </c:pt>
                <c:pt idx="161">
                  <c:v>19.021900000000002</c:v>
                </c:pt>
                <c:pt idx="162">
                  <c:v>19.052099999999999</c:v>
                </c:pt>
                <c:pt idx="163">
                  <c:v>19.0823</c:v>
                </c:pt>
                <c:pt idx="164">
                  <c:v>19.112500000000001</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numCache>
            </c:numRef>
          </c:val>
          <c:extLst>
            <c:ext xmlns:c16="http://schemas.microsoft.com/office/drawing/2014/chart" uri="{C3380CC4-5D6E-409C-BE32-E72D297353CC}">
              <c16:uniqueId val="{00000000-B6EC-4E49-B0B1-21C85F0725E9}"/>
            </c:ext>
          </c:extLst>
        </c:ser>
        <c:dLbls>
          <c:showLegendKey val="0"/>
          <c:showVal val="0"/>
          <c:showCatName val="0"/>
          <c:showSerName val="0"/>
          <c:showPercent val="0"/>
          <c:showBubbleSize val="0"/>
        </c:dLbls>
        <c:gapWidth val="0"/>
        <c:overlap val="100"/>
        <c:axId val="1583542272"/>
        <c:axId val="1583129152"/>
      </c:barChart>
      <c:barChart>
        <c:barDir val="col"/>
        <c:grouping val="clustered"/>
        <c:varyColors val="0"/>
        <c:ser>
          <c:idx val="1"/>
          <c:order val="0"/>
          <c:tx>
            <c:strRef>
              <c:f>GDPCON!$R$2</c:f>
              <c:strCache>
                <c:ptCount val="1"/>
                <c:pt idx="0">
                  <c:v>3MMA FCST</c:v>
                </c:pt>
              </c:strCache>
            </c:strRef>
          </c:tx>
          <c:spPr>
            <a:solidFill>
              <a:srgbClr val="2BCBAD"/>
            </a:solidFill>
          </c:spPr>
          <c:invertIfNegative val="0"/>
          <c:cat>
            <c:strRef>
              <c:f>Years!$E$195:$E$398</c:f>
              <c:strCache>
                <c:ptCount val="199"/>
                <c:pt idx="6">
                  <c:v>'06</c:v>
                </c:pt>
                <c:pt idx="18">
                  <c:v>'07</c:v>
                </c:pt>
                <c:pt idx="30">
                  <c:v>'08</c:v>
                </c:pt>
                <c:pt idx="42">
                  <c:v>'09</c:v>
                </c:pt>
                <c:pt idx="54">
                  <c:v>'10</c:v>
                </c:pt>
                <c:pt idx="66">
                  <c:v>'11</c:v>
                </c:pt>
                <c:pt idx="78">
                  <c:v>'12</c:v>
                </c:pt>
                <c:pt idx="90">
                  <c:v>'13</c:v>
                </c:pt>
                <c:pt idx="102">
                  <c:v>'14</c:v>
                </c:pt>
                <c:pt idx="114">
                  <c:v>'15</c:v>
                </c:pt>
                <c:pt idx="126">
                  <c:v>'16</c:v>
                </c:pt>
                <c:pt idx="138">
                  <c:v>'17</c:v>
                </c:pt>
                <c:pt idx="150">
                  <c:v>'18</c:v>
                </c:pt>
                <c:pt idx="162">
                  <c:v>'19</c:v>
                </c:pt>
                <c:pt idx="174">
                  <c:v>'20</c:v>
                </c:pt>
                <c:pt idx="186">
                  <c:v>'21</c:v>
                </c:pt>
                <c:pt idx="198">
                  <c:v>'22</c:v>
                </c:pt>
              </c:strCache>
            </c:strRef>
          </c:cat>
          <c:val>
            <c:numRef>
              <c:f>GDPCON!$R$711:$R$902</c:f>
              <c:numCache>
                <c:formatCode>General</c:formatCode>
                <c:ptCount val="192"/>
                <c:pt idx="160">
                  <c:v>0</c:v>
                </c:pt>
                <c:pt idx="163">
                  <c:v>0</c:v>
                </c:pt>
                <c:pt idx="166">
                  <c:v>0</c:v>
                </c:pt>
                <c:pt idx="167">
                  <c:v>19.106228299999998</c:v>
                </c:pt>
                <c:pt idx="169">
                  <c:v>0</c:v>
                </c:pt>
                <c:pt idx="170">
                  <c:v>19.053481540000007</c:v>
                </c:pt>
                <c:pt idx="172">
                  <c:v>0</c:v>
                </c:pt>
                <c:pt idx="173">
                  <c:v>19.190512459999994</c:v>
                </c:pt>
                <c:pt idx="175">
                  <c:v>0</c:v>
                </c:pt>
                <c:pt idx="176">
                  <c:v>19.392523331199996</c:v>
                </c:pt>
                <c:pt idx="178">
                  <c:v>0</c:v>
                </c:pt>
                <c:pt idx="179">
                  <c:v>19.470907080049983</c:v>
                </c:pt>
                <c:pt idx="181">
                  <c:v>0</c:v>
                </c:pt>
                <c:pt idx="182">
                  <c:v>19.486366999010016</c:v>
                </c:pt>
                <c:pt idx="184">
                  <c:v>0</c:v>
                </c:pt>
                <c:pt idx="185">
                  <c:v>19.665769175189993</c:v>
                </c:pt>
                <c:pt idx="187">
                  <c:v>0</c:v>
                </c:pt>
                <c:pt idx="188">
                  <c:v>19.815717055399531</c:v>
                </c:pt>
                <c:pt idx="190">
                  <c:v>0</c:v>
                </c:pt>
                <c:pt idx="191">
                  <c:v>19.874488230903566</c:v>
                </c:pt>
              </c:numCache>
            </c:numRef>
          </c:val>
          <c:extLst>
            <c:ext xmlns:c16="http://schemas.microsoft.com/office/drawing/2014/chart" uri="{C3380CC4-5D6E-409C-BE32-E72D297353CC}">
              <c16:uniqueId val="{00000001-B6EC-4E49-B0B1-21C85F0725E9}"/>
            </c:ext>
          </c:extLst>
        </c:ser>
        <c:dLbls>
          <c:showLegendKey val="0"/>
          <c:showVal val="0"/>
          <c:showCatName val="0"/>
          <c:showSerName val="0"/>
          <c:showPercent val="0"/>
          <c:showBubbleSize val="0"/>
        </c:dLbls>
        <c:gapWidth val="0"/>
        <c:overlap val="100"/>
        <c:axId val="1583543808"/>
        <c:axId val="1583129728"/>
      </c:barChart>
      <c:catAx>
        <c:axId val="1583542272"/>
        <c:scaling>
          <c:orientation val="minMax"/>
        </c:scaling>
        <c:delete val="0"/>
        <c:axPos val="b"/>
        <c:numFmt formatCode="General" sourceLinked="1"/>
        <c:majorTickMark val="out"/>
        <c:minorTickMark val="none"/>
        <c:tickLblPos val="nextTo"/>
        <c:spPr>
          <a:ln w="3175">
            <a:solidFill>
              <a:schemeClr val="bg1">
                <a:lumMod val="65000"/>
              </a:schemeClr>
            </a:solidFill>
          </a:ln>
        </c:spPr>
        <c:txPr>
          <a:bodyPr rot="-60000"/>
          <a:lstStyle/>
          <a:p>
            <a:pPr>
              <a:defRPr>
                <a:solidFill>
                  <a:schemeClr val="bg1">
                    <a:lumMod val="65000"/>
                  </a:schemeClr>
                </a:solidFill>
              </a:defRPr>
            </a:pPr>
            <a:endParaRPr lang="en-US"/>
          </a:p>
        </c:txPr>
        <c:crossAx val="1583129152"/>
        <c:crosses val="autoZero"/>
        <c:auto val="1"/>
        <c:lblAlgn val="ctr"/>
        <c:lblOffset val="100"/>
        <c:tickLblSkip val="2"/>
        <c:tickMarkSkip val="12"/>
        <c:noMultiLvlLbl val="0"/>
      </c:catAx>
      <c:valAx>
        <c:axId val="1583129152"/>
        <c:scaling>
          <c:orientation val="minMax"/>
          <c:max val="20"/>
          <c:min val="12"/>
        </c:scaling>
        <c:delete val="0"/>
        <c:axPos val="l"/>
        <c:majorGridlines>
          <c:spPr>
            <a:ln>
              <a:noFill/>
            </a:ln>
          </c:spPr>
        </c:majorGridlines>
        <c:numFmt formatCode="0" sourceLinked="0"/>
        <c:majorTickMark val="out"/>
        <c:minorTickMark val="none"/>
        <c:tickLblPos val="nextTo"/>
        <c:spPr>
          <a:ln w="3175">
            <a:solidFill>
              <a:schemeClr val="bg1">
                <a:lumMod val="65000"/>
              </a:schemeClr>
            </a:solidFill>
          </a:ln>
        </c:spPr>
        <c:txPr>
          <a:bodyPr/>
          <a:lstStyle/>
          <a:p>
            <a:pPr>
              <a:defRPr>
                <a:solidFill>
                  <a:schemeClr val="bg1">
                    <a:lumMod val="65000"/>
                  </a:schemeClr>
                </a:solidFill>
              </a:defRPr>
            </a:pPr>
            <a:endParaRPr lang="en-US"/>
          </a:p>
        </c:txPr>
        <c:crossAx val="1583542272"/>
        <c:crosses val="autoZero"/>
        <c:crossBetween val="between"/>
        <c:majorUnit val="2"/>
      </c:valAx>
      <c:valAx>
        <c:axId val="1583129728"/>
        <c:scaling>
          <c:orientation val="minMax"/>
          <c:max val="20"/>
          <c:min val="12"/>
        </c:scaling>
        <c:delete val="0"/>
        <c:axPos val="r"/>
        <c:numFmt formatCode="0" sourceLinked="0"/>
        <c:majorTickMark val="out"/>
        <c:minorTickMark val="none"/>
        <c:tickLblPos val="nextTo"/>
        <c:spPr>
          <a:ln w="3175">
            <a:solidFill>
              <a:schemeClr val="bg1">
                <a:lumMod val="65000"/>
              </a:schemeClr>
            </a:solidFill>
          </a:ln>
        </c:spPr>
        <c:txPr>
          <a:bodyPr/>
          <a:lstStyle/>
          <a:p>
            <a:pPr>
              <a:defRPr>
                <a:solidFill>
                  <a:schemeClr val="bg1">
                    <a:lumMod val="65000"/>
                  </a:schemeClr>
                </a:solidFill>
              </a:defRPr>
            </a:pPr>
            <a:endParaRPr lang="en-US"/>
          </a:p>
        </c:txPr>
        <c:crossAx val="1583543808"/>
        <c:crosses val="max"/>
        <c:crossBetween val="between"/>
        <c:majorUnit val="2"/>
      </c:valAx>
      <c:catAx>
        <c:axId val="1583543808"/>
        <c:scaling>
          <c:orientation val="minMax"/>
        </c:scaling>
        <c:delete val="1"/>
        <c:axPos val="b"/>
        <c:numFmt formatCode="General" sourceLinked="1"/>
        <c:majorTickMark val="out"/>
        <c:minorTickMark val="none"/>
        <c:tickLblPos val="nextTo"/>
        <c:crossAx val="1583129728"/>
        <c:crosses val="autoZero"/>
        <c:auto val="1"/>
        <c:lblAlgn val="ctr"/>
        <c:lblOffset val="100"/>
        <c:noMultiLvlLbl val="0"/>
      </c:catAx>
      <c:spPr>
        <a:noFill/>
        <a:ln>
          <a:noFill/>
        </a:ln>
      </c:spPr>
    </c:plotArea>
    <c:plotVisOnly val="1"/>
    <c:dispBlanksAs val="gap"/>
    <c:showDLblsOverMax val="0"/>
  </c:chart>
  <c:spPr>
    <a:noFill/>
    <a:ln w="25400" cap="flat" cmpd="sng" algn="ctr">
      <a:noFill/>
      <a:prstDash val="solid"/>
    </a:ln>
    <a:effectLst/>
  </c:spPr>
  <c:txPr>
    <a:bodyPr/>
    <a:lstStyle/>
    <a:p>
      <a:pPr>
        <a:defRPr sz="1100" b="1">
          <a:solidFill>
            <a:sysClr val="windowText" lastClr="000000"/>
          </a:solidFill>
          <a:latin typeface="Arial" panose="020B0604020202020204" pitchFamily="34" charset="0"/>
          <a:ea typeface="+mn-ea"/>
          <a:cs typeface="Arial" panose="020B0604020202020204" pitchFamily="34" charset="0"/>
        </a:defRPr>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7867119288660345E-2"/>
          <c:y val="6.2964632470362936E-2"/>
          <c:w val="0.91359325605900943"/>
          <c:h val="0.85191269525924607"/>
        </c:manualLayout>
      </c:layout>
      <c:lineChart>
        <c:grouping val="standard"/>
        <c:varyColors val="0"/>
        <c:ser>
          <c:idx val="4"/>
          <c:order val="0"/>
          <c:tx>
            <c:v>100</c:v>
          </c:tx>
          <c:spPr>
            <a:ln w="28575">
              <a:solidFill>
                <a:sysClr val="windowText" lastClr="000000"/>
              </a:solidFill>
              <a:prstDash val="solid"/>
            </a:ln>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Years!$G$243:$G$542</c:f>
              <c:numCache>
                <c:formatCode>General</c:formatCode>
                <c:ptCount val="3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numCache>
            </c:numRef>
          </c:val>
          <c:smooth val="0"/>
          <c:extLst>
            <c:ext xmlns:c16="http://schemas.microsoft.com/office/drawing/2014/chart" uri="{C3380CC4-5D6E-409C-BE32-E72D297353CC}">
              <c16:uniqueId val="{00000000-47ED-497C-AA29-D178C082BAD1}"/>
            </c:ext>
          </c:extLst>
        </c:ser>
        <c:ser>
          <c:idx val="0"/>
          <c:order val="2"/>
          <c:tx>
            <c:v> 3/12</c:v>
          </c:tx>
          <c:spPr>
            <a:ln w="38100">
              <a:solidFill>
                <a:srgbClr val="5F5F5F"/>
              </a:solidFill>
              <a:prstDash val="solid"/>
            </a:ln>
            <a:effectLst/>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'ELEQNO Data'!$H$519:$H$806</c:f>
              <c:numCache>
                <c:formatCode>0.0</c:formatCode>
                <c:ptCount val="288"/>
                <c:pt idx="0">
                  <c:v>-4.5382346267317075E-2</c:v>
                </c:pt>
                <c:pt idx="1">
                  <c:v>-5.3557848995111357</c:v>
                </c:pt>
                <c:pt idx="2">
                  <c:v>-9.187461332233454</c:v>
                </c:pt>
                <c:pt idx="3">
                  <c:v>-10.137351373513752</c:v>
                </c:pt>
                <c:pt idx="4">
                  <c:v>-7.9048023799405058</c:v>
                </c:pt>
                <c:pt idx="5">
                  <c:v>-12.47945768282662</c:v>
                </c:pt>
                <c:pt idx="6">
                  <c:v>-9.7813578826237375</c:v>
                </c:pt>
                <c:pt idx="7">
                  <c:v>-13.237126245847179</c:v>
                </c:pt>
                <c:pt idx="8">
                  <c:v>-10.716232421236242</c:v>
                </c:pt>
                <c:pt idx="9">
                  <c:v>-11.352762070465431</c:v>
                </c:pt>
                <c:pt idx="10">
                  <c:v>-12.752037752037751</c:v>
                </c:pt>
                <c:pt idx="11">
                  <c:v>-13.16477768090671</c:v>
                </c:pt>
                <c:pt idx="12">
                  <c:v>-16.083995459704852</c:v>
                </c:pt>
                <c:pt idx="13">
                  <c:v>-14.990817263544528</c:v>
                </c:pt>
                <c:pt idx="14">
                  <c:v>-17.37254456682183</c:v>
                </c:pt>
                <c:pt idx="15">
                  <c:v>-10.014828333523411</c:v>
                </c:pt>
                <c:pt idx="16">
                  <c:v>-7.6257498846331231</c:v>
                </c:pt>
                <c:pt idx="17">
                  <c:v>-1.8894495951179664</c:v>
                </c:pt>
                <c:pt idx="18">
                  <c:v>-10.006957328385894</c:v>
                </c:pt>
                <c:pt idx="19">
                  <c:v>-9.7642694746918721</c:v>
                </c:pt>
                <c:pt idx="20">
                  <c:v>-10.54945054945054</c:v>
                </c:pt>
                <c:pt idx="21">
                  <c:v>-4.3424926398429733</c:v>
                </c:pt>
                <c:pt idx="22">
                  <c:v>-5.5439459127228048</c:v>
                </c:pt>
                <c:pt idx="23">
                  <c:v>-6.6516064257028233</c:v>
                </c:pt>
                <c:pt idx="24">
                  <c:v>-3.5844717976464295</c:v>
                </c:pt>
                <c:pt idx="25">
                  <c:v>-4.0642722117202368</c:v>
                </c:pt>
                <c:pt idx="26">
                  <c:v>2.6659337639136851</c:v>
                </c:pt>
                <c:pt idx="27">
                  <c:v>-2.1041957155533026</c:v>
                </c:pt>
                <c:pt idx="28">
                  <c:v>-2.3729236917696852</c:v>
                </c:pt>
                <c:pt idx="29">
                  <c:v>-8.4210526315789309</c:v>
                </c:pt>
                <c:pt idx="30">
                  <c:v>-1.9198556886999114</c:v>
                </c:pt>
                <c:pt idx="31">
                  <c:v>-0.46412942580559502</c:v>
                </c:pt>
                <c:pt idx="32">
                  <c:v>3.7947037947037927</c:v>
                </c:pt>
                <c:pt idx="33">
                  <c:v>2.0646319569120237</c:v>
                </c:pt>
                <c:pt idx="34">
                  <c:v>1.9000520562207299</c:v>
                </c:pt>
                <c:pt idx="35">
                  <c:v>-1.1293358429685441</c:v>
                </c:pt>
                <c:pt idx="36">
                  <c:v>-2.9180695847362443</c:v>
                </c:pt>
                <c:pt idx="37">
                  <c:v>1.1259676284306721</c:v>
                </c:pt>
                <c:pt idx="38">
                  <c:v>3.0651853834827989</c:v>
                </c:pt>
                <c:pt idx="39">
                  <c:v>7.8984850446717445</c:v>
                </c:pt>
                <c:pt idx="40">
                  <c:v>8.5326851733401554</c:v>
                </c:pt>
                <c:pt idx="41">
                  <c:v>10.384012539184923</c:v>
                </c:pt>
                <c:pt idx="42">
                  <c:v>6.0430898581187478</c:v>
                </c:pt>
                <c:pt idx="43">
                  <c:v>6.5947242206234762</c:v>
                </c:pt>
                <c:pt idx="44">
                  <c:v>6.4702788006312488</c:v>
                </c:pt>
                <c:pt idx="45">
                  <c:v>4.6739540143233995</c:v>
                </c:pt>
                <c:pt idx="46">
                  <c:v>5.4789272030651262</c:v>
                </c:pt>
                <c:pt idx="47">
                  <c:v>5.6567854228991195</c:v>
                </c:pt>
                <c:pt idx="48">
                  <c:v>10.95375722543352</c:v>
                </c:pt>
                <c:pt idx="49">
                  <c:v>11.94154488517745</c:v>
                </c:pt>
                <c:pt idx="50">
                  <c:v>9.857142857142847</c:v>
                </c:pt>
                <c:pt idx="51">
                  <c:v>2.8201128045121919</c:v>
                </c:pt>
                <c:pt idx="52">
                  <c:v>2.2630834512022773</c:v>
                </c:pt>
                <c:pt idx="53">
                  <c:v>4.1533546325878774</c:v>
                </c:pt>
                <c:pt idx="54">
                  <c:v>10.36917740336969</c:v>
                </c:pt>
                <c:pt idx="55">
                  <c:v>13.3358330208724</c:v>
                </c:pt>
                <c:pt idx="56">
                  <c:v>16.662549407114625</c:v>
                </c:pt>
                <c:pt idx="57">
                  <c:v>12.963629816348572</c:v>
                </c:pt>
                <c:pt idx="58">
                  <c:v>11.817411308875151</c:v>
                </c:pt>
                <c:pt idx="59">
                  <c:v>14.259974259974257</c:v>
                </c:pt>
                <c:pt idx="60">
                  <c:v>18.963271685334732</c:v>
                </c:pt>
                <c:pt idx="61">
                  <c:v>16.337187616560982</c:v>
                </c:pt>
                <c:pt idx="62">
                  <c:v>12.956614257004389</c:v>
                </c:pt>
                <c:pt idx="63">
                  <c:v>12.418300653594756</c:v>
                </c:pt>
                <c:pt idx="64">
                  <c:v>12.079299216228677</c:v>
                </c:pt>
                <c:pt idx="65">
                  <c:v>17.189275164735321</c:v>
                </c:pt>
                <c:pt idx="66">
                  <c:v>19.08182736558534</c:v>
                </c:pt>
                <c:pt idx="67">
                  <c:v>14.622849580943978</c:v>
                </c:pt>
                <c:pt idx="68">
                  <c:v>7.4748544203281995</c:v>
                </c:pt>
                <c:pt idx="69">
                  <c:v>7.6506216130060665</c:v>
                </c:pt>
                <c:pt idx="70">
                  <c:v>11.662154845695753</c:v>
                </c:pt>
                <c:pt idx="71">
                  <c:v>6.4992115341293157</c:v>
                </c:pt>
                <c:pt idx="72">
                  <c:v>5.200350339391278</c:v>
                </c:pt>
                <c:pt idx="73">
                  <c:v>6.2733782195147967</c:v>
                </c:pt>
                <c:pt idx="74">
                  <c:v>17.435897435897445</c:v>
                </c:pt>
                <c:pt idx="75">
                  <c:v>14.835963455149511</c:v>
                </c:pt>
                <c:pt idx="76">
                  <c:v>16.299876593994256</c:v>
                </c:pt>
                <c:pt idx="77">
                  <c:v>10.54774600096944</c:v>
                </c:pt>
                <c:pt idx="78">
                  <c:v>5.6744273729852068</c:v>
                </c:pt>
                <c:pt idx="79">
                  <c:v>6.725033673273046</c:v>
                </c:pt>
                <c:pt idx="80">
                  <c:v>5.0832430302433522</c:v>
                </c:pt>
                <c:pt idx="81">
                  <c:v>9.6140558681275365</c:v>
                </c:pt>
                <c:pt idx="82">
                  <c:v>5.1978277734677789</c:v>
                </c:pt>
                <c:pt idx="83">
                  <c:v>5.3939714436805843</c:v>
                </c:pt>
                <c:pt idx="84">
                  <c:v>9.5535435529191517</c:v>
                </c:pt>
                <c:pt idx="85">
                  <c:v>15.637570394207572</c:v>
                </c:pt>
                <c:pt idx="86">
                  <c:v>1.0783352642367134</c:v>
                </c:pt>
                <c:pt idx="87">
                  <c:v>-2.5856613326100728</c:v>
                </c:pt>
                <c:pt idx="88">
                  <c:v>-10.681757891944486</c:v>
                </c:pt>
                <c:pt idx="89">
                  <c:v>4.5338945891432161</c:v>
                </c:pt>
                <c:pt idx="90">
                  <c:v>5.227009187405244</c:v>
                </c:pt>
                <c:pt idx="91">
                  <c:v>3.1551428828991277</c:v>
                </c:pt>
                <c:pt idx="92">
                  <c:v>-0.22499296896972965</c:v>
                </c:pt>
                <c:pt idx="93">
                  <c:v>-6.1773975686627693</c:v>
                </c:pt>
                <c:pt idx="94">
                  <c:v>-9.6054572271386292</c:v>
                </c:pt>
                <c:pt idx="95">
                  <c:v>-9.6036126442548948</c:v>
                </c:pt>
                <c:pt idx="96">
                  <c:v>-22.789018713783619</c:v>
                </c:pt>
                <c:pt idx="97">
                  <c:v>-30.072180189581687</c:v>
                </c:pt>
                <c:pt idx="98">
                  <c:v>-30.523717157467814</c:v>
                </c:pt>
                <c:pt idx="99">
                  <c:v>-23.638051044083525</c:v>
                </c:pt>
                <c:pt idx="100">
                  <c:v>-18.849618849618849</c:v>
                </c:pt>
                <c:pt idx="101">
                  <c:v>-28.171140939597308</c:v>
                </c:pt>
                <c:pt idx="102">
                  <c:v>-27.498516572009834</c:v>
                </c:pt>
                <c:pt idx="103">
                  <c:v>-26.059599755308909</c:v>
                </c:pt>
                <c:pt idx="104">
                  <c:v>-23.837263929343237</c:v>
                </c:pt>
                <c:pt idx="105">
                  <c:v>-23.533928400038391</c:v>
                </c:pt>
                <c:pt idx="106">
                  <c:v>-18.529471751988595</c:v>
                </c:pt>
                <c:pt idx="107">
                  <c:v>-13.543516873889857</c:v>
                </c:pt>
                <c:pt idx="108">
                  <c:v>-6.0900590551181182</c:v>
                </c:pt>
                <c:pt idx="109">
                  <c:v>-5.4595199602039486</c:v>
                </c:pt>
                <c:pt idx="110">
                  <c:v>2.8807106598984831</c:v>
                </c:pt>
                <c:pt idx="111">
                  <c:v>0.71706368497812889</c:v>
                </c:pt>
                <c:pt idx="112">
                  <c:v>3.4280834451628834</c:v>
                </c:pt>
                <c:pt idx="113">
                  <c:v>2.0205559448726689</c:v>
                </c:pt>
                <c:pt idx="114">
                  <c:v>1.8356132351221817</c:v>
                </c:pt>
                <c:pt idx="115">
                  <c:v>3.1083796241579051</c:v>
                </c:pt>
                <c:pt idx="116">
                  <c:v>2.10954848260549</c:v>
                </c:pt>
                <c:pt idx="117">
                  <c:v>3.3764277645286853</c:v>
                </c:pt>
                <c:pt idx="118">
                  <c:v>3.4297158593065404</c:v>
                </c:pt>
                <c:pt idx="119">
                  <c:v>5.8294812532100764</c:v>
                </c:pt>
                <c:pt idx="120">
                  <c:v>11.122756452246847</c:v>
                </c:pt>
                <c:pt idx="121">
                  <c:v>12.299394896079988</c:v>
                </c:pt>
                <c:pt idx="122">
                  <c:v>14.67867275194277</c:v>
                </c:pt>
                <c:pt idx="123">
                  <c:v>13.406540364426206</c:v>
                </c:pt>
                <c:pt idx="124">
                  <c:v>14.944562396791696</c:v>
                </c:pt>
                <c:pt idx="125">
                  <c:v>12.03205495134516</c:v>
                </c:pt>
                <c:pt idx="126">
                  <c:v>12.204362801377712</c:v>
                </c:pt>
                <c:pt idx="127">
                  <c:v>12.746446584135725</c:v>
                </c:pt>
                <c:pt idx="128">
                  <c:v>16.261930651202121</c:v>
                </c:pt>
                <c:pt idx="129">
                  <c:v>18.224866440019412</c:v>
                </c:pt>
                <c:pt idx="130">
                  <c:v>15.345516156359665</c:v>
                </c:pt>
                <c:pt idx="131">
                  <c:v>10.215966998301369</c:v>
                </c:pt>
                <c:pt idx="132">
                  <c:v>8.0523461447771467</c:v>
                </c:pt>
                <c:pt idx="133">
                  <c:v>8.5744406700246003</c:v>
                </c:pt>
                <c:pt idx="134">
                  <c:v>6.711842529848326</c:v>
                </c:pt>
                <c:pt idx="135">
                  <c:v>6.0225579910619302</c:v>
                </c:pt>
                <c:pt idx="136">
                  <c:v>5.3258081067214107</c:v>
                </c:pt>
                <c:pt idx="137">
                  <c:v>5.6100551808706598</c:v>
                </c:pt>
                <c:pt idx="138">
                  <c:v>4.1338381254476531</c:v>
                </c:pt>
                <c:pt idx="139">
                  <c:v>1.4335095567303853</c:v>
                </c:pt>
                <c:pt idx="140">
                  <c:v>-1.984828016211182</c:v>
                </c:pt>
                <c:pt idx="141">
                  <c:v>-2.6702269692923863</c:v>
                </c:pt>
                <c:pt idx="142">
                  <c:v>-2.5495750708215184</c:v>
                </c:pt>
                <c:pt idx="143">
                  <c:v>1.8824306472919403</c:v>
                </c:pt>
                <c:pt idx="144">
                  <c:v>-7.6377523186039298E-2</c:v>
                </c:pt>
                <c:pt idx="145">
                  <c:v>-1.9851116625310112</c:v>
                </c:pt>
                <c:pt idx="146">
                  <c:v>-5.3018848906360176</c:v>
                </c:pt>
                <c:pt idx="147">
                  <c:v>-4.3857888398233627</c:v>
                </c:pt>
                <c:pt idx="148">
                  <c:v>-3.3612626656274358</c:v>
                </c:pt>
                <c:pt idx="149">
                  <c:v>-2.5157232704402617</c:v>
                </c:pt>
                <c:pt idx="150">
                  <c:v>-1.4247813697553227</c:v>
                </c:pt>
                <c:pt idx="151">
                  <c:v>-0.49112959807558809</c:v>
                </c:pt>
                <c:pt idx="152">
                  <c:v>3.3184902459711907</c:v>
                </c:pt>
                <c:pt idx="153">
                  <c:v>4.4001266223488358</c:v>
                </c:pt>
                <c:pt idx="154">
                  <c:v>2.4332472006890526</c:v>
                </c:pt>
                <c:pt idx="155">
                  <c:v>-0.24851431658562717</c:v>
                </c:pt>
                <c:pt idx="156">
                  <c:v>0.38217951517798099</c:v>
                </c:pt>
                <c:pt idx="157">
                  <c:v>3.9625756741882014</c:v>
                </c:pt>
                <c:pt idx="158">
                  <c:v>8.4300159659393472</c:v>
                </c:pt>
                <c:pt idx="159">
                  <c:v>7.1586018683740633</c:v>
                </c:pt>
                <c:pt idx="160">
                  <c:v>5.7263837080350868</c:v>
                </c:pt>
                <c:pt idx="161">
                  <c:v>5.5781637717121697</c:v>
                </c:pt>
                <c:pt idx="162">
                  <c:v>7.1670653907495989</c:v>
                </c:pt>
                <c:pt idx="163">
                  <c:v>7.6349717969379753</c:v>
                </c:pt>
                <c:pt idx="164">
                  <c:v>6.9881990764494475</c:v>
                </c:pt>
                <c:pt idx="165">
                  <c:v>7.8835657974530022</c:v>
                </c:pt>
                <c:pt idx="166">
                  <c:v>9.7435358419171791</c:v>
                </c:pt>
                <c:pt idx="167">
                  <c:v>8.7846620450606565</c:v>
                </c:pt>
                <c:pt idx="168">
                  <c:v>4.2641139997824666</c:v>
                </c:pt>
                <c:pt idx="169">
                  <c:v>0.80465854949707705</c:v>
                </c:pt>
                <c:pt idx="170">
                  <c:v>-4.3781289879258054</c:v>
                </c:pt>
                <c:pt idx="171">
                  <c:v>-4.6527573709471994</c:v>
                </c:pt>
                <c:pt idx="172">
                  <c:v>-7.1231047964146086</c:v>
                </c:pt>
                <c:pt idx="173">
                  <c:v>-8.3952242173545244</c:v>
                </c:pt>
                <c:pt idx="174">
                  <c:v>-8.9014975351129948</c:v>
                </c:pt>
                <c:pt idx="175">
                  <c:v>-8.3005801983904064</c:v>
                </c:pt>
                <c:pt idx="176">
                  <c:v>-9.8503740648378937</c:v>
                </c:pt>
                <c:pt idx="177">
                  <c:v>-14.015364436949611</c:v>
                </c:pt>
                <c:pt idx="178">
                  <c:v>-14.759122689397572</c:v>
                </c:pt>
                <c:pt idx="179">
                  <c:v>-13.342626705167788</c:v>
                </c:pt>
                <c:pt idx="180">
                  <c:v>-11.90401669274911</c:v>
                </c:pt>
                <c:pt idx="181">
                  <c:v>-9.9254280012603573</c:v>
                </c:pt>
                <c:pt idx="182">
                  <c:v>-8.202443280977306</c:v>
                </c:pt>
                <c:pt idx="183">
                  <c:v>-5.8557633038832932</c:v>
                </c:pt>
                <c:pt idx="184">
                  <c:v>-5.5749486652977538</c:v>
                </c:pt>
                <c:pt idx="185">
                  <c:v>-5.2853037766830937</c:v>
                </c:pt>
                <c:pt idx="186">
                  <c:v>-6.2691443741066024</c:v>
                </c:pt>
                <c:pt idx="187">
                  <c:v>-5.1331768547811123</c:v>
                </c:pt>
                <c:pt idx="188">
                  <c:v>-2.6279391424619689</c:v>
                </c:pt>
                <c:pt idx="189">
                  <c:v>0.56657223796034373</c:v>
                </c:pt>
                <c:pt idx="190">
                  <c:v>1.2134831460673894</c:v>
                </c:pt>
                <c:pt idx="191">
                  <c:v>0.50557279099162145</c:v>
                </c:pt>
                <c:pt idx="192">
                  <c:v>3.1975367124585432</c:v>
                </c:pt>
                <c:pt idx="193">
                  <c:v>2.040578358208947</c:v>
                </c:pt>
                <c:pt idx="194">
                  <c:v>2.5833146946991405</c:v>
                </c:pt>
                <c:pt idx="195">
                  <c:v>-1.1130510694020188</c:v>
                </c:pt>
                <c:pt idx="196">
                  <c:v>-0.21746221593997461</c:v>
                </c:pt>
                <c:pt idx="197">
                  <c:v>-1.4411095459963121</c:v>
                </c:pt>
                <c:pt idx="198">
                  <c:v>-4.6405228758169983</c:v>
                </c:pt>
                <c:pt idx="199">
                  <c:v>-5.7228915662650621</c:v>
                </c:pt>
                <c:pt idx="200">
                  <c:v>-7.9108391608391742</c:v>
                </c:pt>
                <c:pt idx="201">
                  <c:v>-1.7551462621885179</c:v>
                </c:pt>
                <c:pt idx="202">
                  <c:v>-1.0324156305506165</c:v>
                </c:pt>
                <c:pt idx="203">
                  <c:v>0.88030181776608174</c:v>
                </c:pt>
                <c:pt idx="204">
                  <c:v>-3.5115905439522521</c:v>
                </c:pt>
                <c:pt idx="205">
                  <c:v>-3.3938978402468223</c:v>
                </c:pt>
                <c:pt idx="206">
                  <c:v>-2.1585086667393369</c:v>
                </c:pt>
                <c:pt idx="207">
                  <c:v>2.6925623482674865</c:v>
                </c:pt>
                <c:pt idx="208">
                  <c:v>4.0754059060695198</c:v>
                </c:pt>
                <c:pt idx="209">
                  <c:v>5.1671064204045649</c:v>
                </c:pt>
                <c:pt idx="210">
                  <c:v>9.0358693168837192</c:v>
                </c:pt>
                <c:pt idx="211">
                  <c:v>9.7329986307622249</c:v>
                </c:pt>
                <c:pt idx="212">
                  <c:v>10.832937826293289</c:v>
                </c:pt>
                <c:pt idx="213">
                  <c:v>4.6426996029995706</c:v>
                </c:pt>
                <c:pt idx="214">
                  <c:v>1.5030846887268581</c:v>
                </c:pt>
                <c:pt idx="215">
                  <c:v>0.12466001813238847</c:v>
                </c:pt>
                <c:pt idx="216">
                  <c:v>3.6037107516651048</c:v>
                </c:pt>
                <c:pt idx="217">
                  <c:v>5.0272060563047063</c:v>
                </c:pt>
                <c:pt idx="218">
                  <c:v>4.6462395543175603</c:v>
                </c:pt>
                <c:pt idx="219">
                  <c:v>1.353965183752436</c:v>
                </c:pt>
                <c:pt idx="220">
                  <c:v>0.71196733326353012</c:v>
                </c:pt>
                <c:pt idx="221">
                  <c:v>1.6516830441145771</c:v>
                </c:pt>
                <c:pt idx="222">
                  <c:v>2.9649030906233662</c:v>
                </c:pt>
                <c:pt idx="223">
                  <c:v>2.6099615264635503</c:v>
                </c:pt>
                <c:pt idx="224">
                  <c:v>2.1732148592227958</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numCache>
            </c:numRef>
          </c:val>
          <c:smooth val="0"/>
          <c:extLst>
            <c:ext xmlns:c16="http://schemas.microsoft.com/office/drawing/2014/chart" uri="{C3380CC4-5D6E-409C-BE32-E72D297353CC}">
              <c16:uniqueId val="{00000001-47ED-497C-AA29-D178C082BAD1}"/>
            </c:ext>
          </c:extLst>
        </c:ser>
        <c:ser>
          <c:idx val="3"/>
          <c:order val="4"/>
          <c:tx>
            <c:v>12/12</c:v>
          </c:tx>
          <c:spPr>
            <a:ln w="57150">
              <a:solidFill>
                <a:srgbClr val="08A685"/>
              </a:solidFill>
              <a:prstDash val="solid"/>
            </a:ln>
            <a:effectLst>
              <a:outerShdw blurRad="50800" dist="50800" dir="5400000" algn="ctr" rotWithShape="0">
                <a:srgbClr val="000000">
                  <a:alpha val="90000"/>
                </a:srgbClr>
              </a:outerShdw>
            </a:effectLst>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'ELEQNO Data'!$J$519:$J$806</c:f>
              <c:numCache>
                <c:formatCode>0.0</c:formatCode>
                <c:ptCount val="288"/>
                <c:pt idx="0">
                  <c:v>0</c:v>
                </c:pt>
                <c:pt idx="1">
                  <c:v>-1.4196841601531389</c:v>
                </c:pt>
                <c:pt idx="2">
                  <c:v>-2.2443625957232314</c:v>
                </c:pt>
                <c:pt idx="3">
                  <c:v>-3.9775880751645047</c:v>
                </c:pt>
                <c:pt idx="4">
                  <c:v>-3.8043046620602041</c:v>
                </c:pt>
                <c:pt idx="5">
                  <c:v>-7.4214391364143353</c:v>
                </c:pt>
                <c:pt idx="6">
                  <c:v>-8.0525755253655973</c:v>
                </c:pt>
                <c:pt idx="7">
                  <c:v>-6.9382879893828715</c:v>
                </c:pt>
                <c:pt idx="8">
                  <c:v>-7.5812466702184196</c:v>
                </c:pt>
                <c:pt idx="9">
                  <c:v>-7.9624916275954405</c:v>
                </c:pt>
                <c:pt idx="10">
                  <c:v>-9.8501583583956744</c:v>
                </c:pt>
                <c:pt idx="11">
                  <c:v>-11.372839636873735</c:v>
                </c:pt>
                <c:pt idx="12">
                  <c:v>-11.749417218188157</c:v>
                </c:pt>
                <c:pt idx="13">
                  <c:v>-12.173678532901846</c:v>
                </c:pt>
                <c:pt idx="14">
                  <c:v>-13.379594492030805</c:v>
                </c:pt>
                <c:pt idx="15">
                  <c:v>-11.763734448970624</c:v>
                </c:pt>
                <c:pt idx="16">
                  <c:v>-12.194517833553533</c:v>
                </c:pt>
                <c:pt idx="17">
                  <c:v>-10.880959721949736</c:v>
                </c:pt>
                <c:pt idx="18">
                  <c:v>-11.871062519422566</c:v>
                </c:pt>
                <c:pt idx="19">
                  <c:v>-11.328826901685645</c:v>
                </c:pt>
                <c:pt idx="20">
                  <c:v>-10.846255836744135</c:v>
                </c:pt>
                <c:pt idx="21">
                  <c:v>-10.223270165633295</c:v>
                </c:pt>
                <c:pt idx="22">
                  <c:v>-9.5477090222012322</c:v>
                </c:pt>
                <c:pt idx="23">
                  <c:v>-9.2128053514901893</c:v>
                </c:pt>
                <c:pt idx="24">
                  <c:v>-7.1654117075540427</c:v>
                </c:pt>
                <c:pt idx="25">
                  <c:v>-6.8445618129337191</c:v>
                </c:pt>
                <c:pt idx="26">
                  <c:v>-4.2589810990111232</c:v>
                </c:pt>
                <c:pt idx="27">
                  <c:v>-5.1406825129452898</c:v>
                </c:pt>
                <c:pt idx="28">
                  <c:v>-5.5101081335213564</c:v>
                </c:pt>
                <c:pt idx="29">
                  <c:v>-5.9883629501493942</c:v>
                </c:pt>
                <c:pt idx="30">
                  <c:v>-2.9940695624298712</c:v>
                </c:pt>
                <c:pt idx="31">
                  <c:v>-3.1425906269098078</c:v>
                </c:pt>
                <c:pt idx="32">
                  <c:v>-2.4635478969318712</c:v>
                </c:pt>
                <c:pt idx="33">
                  <c:v>-1.3585811095619533</c:v>
                </c:pt>
                <c:pt idx="34">
                  <c:v>-1.2402898361511916</c:v>
                </c:pt>
                <c:pt idx="35">
                  <c:v>-1.0394394921219572</c:v>
                </c:pt>
                <c:pt idx="36">
                  <c:v>-1.1839351125065463</c:v>
                </c:pt>
                <c:pt idx="37">
                  <c:v>3.2963048422800512E-3</c:v>
                </c:pt>
                <c:pt idx="38">
                  <c:v>-0.91845072724299825</c:v>
                </c:pt>
                <c:pt idx="39">
                  <c:v>1.3613942781979631</c:v>
                </c:pt>
                <c:pt idx="40">
                  <c:v>2.8460543337645419</c:v>
                </c:pt>
                <c:pt idx="41">
                  <c:v>4.0748051252885489</c:v>
                </c:pt>
                <c:pt idx="42">
                  <c:v>3.3805888767721086</c:v>
                </c:pt>
                <c:pt idx="43">
                  <c:v>4.6094580233794034</c:v>
                </c:pt>
                <c:pt idx="44">
                  <c:v>4.7465941860850762</c:v>
                </c:pt>
                <c:pt idx="45">
                  <c:v>4.056275064098358</c:v>
                </c:pt>
                <c:pt idx="46">
                  <c:v>5.522506444576635</c:v>
                </c:pt>
                <c:pt idx="47">
                  <c:v>6.421804886155897</c:v>
                </c:pt>
                <c:pt idx="48">
                  <c:v>7.2813927318461396</c:v>
                </c:pt>
                <c:pt idx="49">
                  <c:v>8.0723844683235484</c:v>
                </c:pt>
                <c:pt idx="50">
                  <c:v>8.1216599590947709</c:v>
                </c:pt>
                <c:pt idx="51">
                  <c:v>5.9207111341811327</c:v>
                </c:pt>
                <c:pt idx="52">
                  <c:v>6.3667150459603192</c:v>
                </c:pt>
                <c:pt idx="53">
                  <c:v>6.4868687518081316</c:v>
                </c:pt>
                <c:pt idx="54">
                  <c:v>7.0387418488683977</c:v>
                </c:pt>
                <c:pt idx="55">
                  <c:v>8.0825396825396751</c:v>
                </c:pt>
                <c:pt idx="56">
                  <c:v>9.0978133603366871</c:v>
                </c:pt>
                <c:pt idx="57">
                  <c:v>9.1925701288855208</c:v>
                </c:pt>
                <c:pt idx="58">
                  <c:v>9.6871182937142066</c:v>
                </c:pt>
                <c:pt idx="59">
                  <c:v>11.140956366930041</c:v>
                </c:pt>
                <c:pt idx="60">
                  <c:v>11.130992780897174</c:v>
                </c:pt>
                <c:pt idx="61">
                  <c:v>10.824412114557617</c:v>
                </c:pt>
                <c:pt idx="62">
                  <c:v>11.911154503295094</c:v>
                </c:pt>
                <c:pt idx="63">
                  <c:v>13.590002756592838</c:v>
                </c:pt>
                <c:pt idx="64">
                  <c:v>13.356984747869859</c:v>
                </c:pt>
                <c:pt idx="65">
                  <c:v>15.29266157515022</c:v>
                </c:pt>
                <c:pt idx="66">
                  <c:v>15.827510004180851</c:v>
                </c:pt>
                <c:pt idx="67">
                  <c:v>13.699112964812315</c:v>
                </c:pt>
                <c:pt idx="68">
                  <c:v>12.82921452604711</c:v>
                </c:pt>
                <c:pt idx="69">
                  <c:v>14.291500318231783</c:v>
                </c:pt>
                <c:pt idx="70">
                  <c:v>13.605733538918358</c:v>
                </c:pt>
                <c:pt idx="71">
                  <c:v>10.9375</c:v>
                </c:pt>
                <c:pt idx="72">
                  <c:v>10.990505802009835</c:v>
                </c:pt>
                <c:pt idx="73">
                  <c:v>11.11294583883749</c:v>
                </c:pt>
                <c:pt idx="74">
                  <c:v>12.164667393675018</c:v>
                </c:pt>
                <c:pt idx="75">
                  <c:v>11.659386291322861</c:v>
                </c:pt>
                <c:pt idx="76">
                  <c:v>12.23785576717313</c:v>
                </c:pt>
                <c:pt idx="77">
                  <c:v>10.569999738171916</c:v>
                </c:pt>
                <c:pt idx="78">
                  <c:v>8.3174341257154651</c:v>
                </c:pt>
                <c:pt idx="79">
                  <c:v>10.198915009041599</c:v>
                </c:pt>
                <c:pt idx="80">
                  <c:v>9.8897143885446894</c:v>
                </c:pt>
                <c:pt idx="81">
                  <c:v>8.8087885384498463</c:v>
                </c:pt>
                <c:pt idx="82">
                  <c:v>8.5630984995098913</c:v>
                </c:pt>
                <c:pt idx="83">
                  <c:v>9.5754382409565295</c:v>
                </c:pt>
                <c:pt idx="84">
                  <c:v>9.8121607763687706</c:v>
                </c:pt>
                <c:pt idx="85">
                  <c:v>10.836181701094787</c:v>
                </c:pt>
                <c:pt idx="86">
                  <c:v>5.4324048417675641</c:v>
                </c:pt>
                <c:pt idx="87">
                  <c:v>5.3320453996619506</c:v>
                </c:pt>
                <c:pt idx="88">
                  <c:v>3.7703472437379446</c:v>
                </c:pt>
                <c:pt idx="89">
                  <c:v>3.9403267819086096</c:v>
                </c:pt>
                <c:pt idx="90">
                  <c:v>5.2175568885080423</c:v>
                </c:pt>
                <c:pt idx="91">
                  <c:v>2.8904308687701814</c:v>
                </c:pt>
                <c:pt idx="92">
                  <c:v>2.6294857998409071</c:v>
                </c:pt>
                <c:pt idx="93">
                  <c:v>1.2376122458474867</c:v>
                </c:pt>
                <c:pt idx="94">
                  <c:v>-0.79872204472842157</c:v>
                </c:pt>
                <c:pt idx="95">
                  <c:v>-0.79295357869428074</c:v>
                </c:pt>
                <c:pt idx="96">
                  <c:v>-6.3433855685131277</c:v>
                </c:pt>
                <c:pt idx="97">
                  <c:v>-11.973451920713316</c:v>
                </c:pt>
                <c:pt idx="98">
                  <c:v>-9.0508794983516907</c:v>
                </c:pt>
                <c:pt idx="99">
                  <c:v>-11.568618460268723</c:v>
                </c:pt>
                <c:pt idx="100">
                  <c:v>-13.904136331273989</c:v>
                </c:pt>
                <c:pt idx="101">
                  <c:v>-17.772360687109853</c:v>
                </c:pt>
                <c:pt idx="102">
                  <c:v>-20.079630802642285</c:v>
                </c:pt>
                <c:pt idx="103">
                  <c:v>-21.384794149142166</c:v>
                </c:pt>
                <c:pt idx="104">
                  <c:v>-23.510371552313657</c:v>
                </c:pt>
                <c:pt idx="105">
                  <c:v>-24.454248816581639</c:v>
                </c:pt>
                <c:pt idx="106">
                  <c:v>-23.713505566057535</c:v>
                </c:pt>
                <c:pt idx="107">
                  <c:v>-24.647542702677498</c:v>
                </c:pt>
                <c:pt idx="108">
                  <c:v>-21.250516792723545</c:v>
                </c:pt>
                <c:pt idx="109">
                  <c:v>-18.131045162600572</c:v>
                </c:pt>
                <c:pt idx="110">
                  <c:v>-17.459633469367049</c:v>
                </c:pt>
                <c:pt idx="111">
                  <c:v>-15.897542258633194</c:v>
                </c:pt>
                <c:pt idx="112">
                  <c:v>-13.223250726918664</c:v>
                </c:pt>
                <c:pt idx="113">
                  <c:v>-9.3009724877400259</c:v>
                </c:pt>
                <c:pt idx="114">
                  <c:v>-7.7304121376811707</c:v>
                </c:pt>
                <c:pt idx="115">
                  <c:v>-4.9615997681495259</c:v>
                </c:pt>
                <c:pt idx="116">
                  <c:v>-1.9340803433066895</c:v>
                </c:pt>
                <c:pt idx="117">
                  <c:v>-3.0417325708739895E-2</c:v>
                </c:pt>
                <c:pt idx="118">
                  <c:v>1.1594468918257377</c:v>
                </c:pt>
                <c:pt idx="119">
                  <c:v>3.1698416625432628</c:v>
                </c:pt>
                <c:pt idx="120">
                  <c:v>4.1196998239708478</c:v>
                </c:pt>
                <c:pt idx="121">
                  <c:v>5.4358274675183367</c:v>
                </c:pt>
                <c:pt idx="122">
                  <c:v>6.1050885974879492</c:v>
                </c:pt>
                <c:pt idx="123">
                  <c:v>7.355117139334169</c:v>
                </c:pt>
                <c:pt idx="124">
                  <c:v>8.4199200737780586</c:v>
                </c:pt>
                <c:pt idx="125">
                  <c:v>8.7548875855327566</c:v>
                </c:pt>
                <c:pt idx="126">
                  <c:v>10.099088873209183</c:v>
                </c:pt>
                <c:pt idx="127">
                  <c:v>10.941359436465078</c:v>
                </c:pt>
                <c:pt idx="128">
                  <c:v>12.280061992889046</c:v>
                </c:pt>
                <c:pt idx="129">
                  <c:v>13.764985090975472</c:v>
                </c:pt>
                <c:pt idx="130">
                  <c:v>13.856715154081115</c:v>
                </c:pt>
                <c:pt idx="131">
                  <c:v>13.275980935823256</c:v>
                </c:pt>
                <c:pt idx="132">
                  <c:v>12.925997330565025</c:v>
                </c:pt>
                <c:pt idx="133">
                  <c:v>12.878654196811937</c:v>
                </c:pt>
                <c:pt idx="134">
                  <c:v>11.180573644757004</c:v>
                </c:pt>
                <c:pt idx="135">
                  <c:v>10.948716476195926</c:v>
                </c:pt>
                <c:pt idx="136">
                  <c:v>10.295160055572865</c:v>
                </c:pt>
                <c:pt idx="137">
                  <c:v>9.4404808718611548</c:v>
                </c:pt>
                <c:pt idx="138">
                  <c:v>8.7882080860430989</c:v>
                </c:pt>
                <c:pt idx="139">
                  <c:v>7.3115087545696724</c:v>
                </c:pt>
                <c:pt idx="140">
                  <c:v>4.9366677492692475</c:v>
                </c:pt>
                <c:pt idx="141">
                  <c:v>3.7255950788980954</c:v>
                </c:pt>
                <c:pt idx="142">
                  <c:v>3.0518738877526488</c:v>
                </c:pt>
                <c:pt idx="143">
                  <c:v>3.0510717120931616</c:v>
                </c:pt>
                <c:pt idx="144">
                  <c:v>1.8464528668610427</c:v>
                </c:pt>
                <c:pt idx="145">
                  <c:v>0.60707120710770823</c:v>
                </c:pt>
                <c:pt idx="146">
                  <c:v>7.8096527307991437E-3</c:v>
                </c:pt>
                <c:pt idx="147">
                  <c:v>-0.77641760915136615</c:v>
                </c:pt>
                <c:pt idx="148">
                  <c:v>-1.6221079691516707</c:v>
                </c:pt>
                <c:pt idx="149">
                  <c:v>-2.0686292123296823</c:v>
                </c:pt>
                <c:pt idx="150">
                  <c:v>-2.1745255231411988</c:v>
                </c:pt>
                <c:pt idx="151">
                  <c:v>-2.1029174457621451</c:v>
                </c:pt>
                <c:pt idx="152">
                  <c:v>-0.77891261735271655</c:v>
                </c:pt>
                <c:pt idx="153">
                  <c:v>-0.4434932831395173</c:v>
                </c:pt>
                <c:pt idx="154">
                  <c:v>-0.90726326099283483</c:v>
                </c:pt>
                <c:pt idx="155">
                  <c:v>-1.273656369565785</c:v>
                </c:pt>
                <c:pt idx="156">
                  <c:v>-0.33525892304517413</c:v>
                </c:pt>
                <c:pt idx="157">
                  <c:v>0.49722898430621854</c:v>
                </c:pt>
                <c:pt idx="158">
                  <c:v>2.1396777468308414</c:v>
                </c:pt>
                <c:pt idx="159">
                  <c:v>2.5796186650669313</c:v>
                </c:pt>
                <c:pt idx="160">
                  <c:v>2.8874545977161574</c:v>
                </c:pt>
                <c:pt idx="161">
                  <c:v>4.3085148203475256</c:v>
                </c:pt>
                <c:pt idx="162">
                  <c:v>4.8515473634602557</c:v>
                </c:pt>
                <c:pt idx="163">
                  <c:v>5.0026164311878745</c:v>
                </c:pt>
                <c:pt idx="164">
                  <c:v>5.2300493891343791</c:v>
                </c:pt>
                <c:pt idx="165">
                  <c:v>5.739297091502408</c:v>
                </c:pt>
                <c:pt idx="166">
                  <c:v>6.796545804505044</c:v>
                </c:pt>
                <c:pt idx="167">
                  <c:v>7.4023981064842701</c:v>
                </c:pt>
                <c:pt idx="168">
                  <c:v>6.6578688609429264</c:v>
                </c:pt>
                <c:pt idx="169">
                  <c:v>6.0016492295006003</c:v>
                </c:pt>
                <c:pt idx="170">
                  <c:v>4.0979637605443457</c:v>
                </c:pt>
                <c:pt idx="171">
                  <c:v>3.6004882017900428</c:v>
                </c:pt>
                <c:pt idx="172">
                  <c:v>2.5753034997714224</c:v>
                </c:pt>
                <c:pt idx="173">
                  <c:v>0.38441245194846374</c:v>
                </c:pt>
                <c:pt idx="174">
                  <c:v>-0.64923714635303043</c:v>
                </c:pt>
                <c:pt idx="175">
                  <c:v>-1.5723113724708497</c:v>
                </c:pt>
                <c:pt idx="176">
                  <c:v>-3.8412133787856391</c:v>
                </c:pt>
                <c:pt idx="177">
                  <c:v>-6.2115756729615157</c:v>
                </c:pt>
                <c:pt idx="178">
                  <c:v>-7.5476752965245311</c:v>
                </c:pt>
                <c:pt idx="179">
                  <c:v>-8.9748867846850402</c:v>
                </c:pt>
                <c:pt idx="180">
                  <c:v>-9.8716611271500909</c:v>
                </c:pt>
                <c:pt idx="181">
                  <c:v>-10.015801628783279</c:v>
                </c:pt>
                <c:pt idx="182">
                  <c:v>-9.9370822826645622</c:v>
                </c:pt>
                <c:pt idx="183">
                  <c:v>-10.219909679952863</c:v>
                </c:pt>
                <c:pt idx="184">
                  <c:v>-9.6959492918688426</c:v>
                </c:pt>
                <c:pt idx="185">
                  <c:v>-9.2130950593182206</c:v>
                </c:pt>
                <c:pt idx="186">
                  <c:v>-9.6036393796968866</c:v>
                </c:pt>
                <c:pt idx="187">
                  <c:v>-8.941545783651037</c:v>
                </c:pt>
                <c:pt idx="188">
                  <c:v>-7.4524109230097508</c:v>
                </c:pt>
                <c:pt idx="189">
                  <c:v>-5.9361207594474195</c:v>
                </c:pt>
                <c:pt idx="190">
                  <c:v>-4.9604847207587</c:v>
                </c:pt>
                <c:pt idx="191">
                  <c:v>-4.0359698832043307</c:v>
                </c:pt>
                <c:pt idx="192">
                  <c:v>-2.3203230148048704</c:v>
                </c:pt>
                <c:pt idx="193">
                  <c:v>-2.061326489261134</c:v>
                </c:pt>
                <c:pt idx="194">
                  <c:v>-1.3238012395346459</c:v>
                </c:pt>
                <c:pt idx="195">
                  <c:v>-1.077091306724995</c:v>
                </c:pt>
                <c:pt idx="196">
                  <c:v>-0.6580390436499215</c:v>
                </c:pt>
                <c:pt idx="197">
                  <c:v>-0.2894715077330261</c:v>
                </c:pt>
                <c:pt idx="198">
                  <c:v>-0.57276316521159742</c:v>
                </c:pt>
                <c:pt idx="199">
                  <c:v>-0.7478662181323017</c:v>
                </c:pt>
                <c:pt idx="200">
                  <c:v>-1.6154999167267903</c:v>
                </c:pt>
                <c:pt idx="201">
                  <c:v>-1.1660836248542097</c:v>
                </c:pt>
                <c:pt idx="202">
                  <c:v>-1.3027690772514262</c:v>
                </c:pt>
                <c:pt idx="203">
                  <c:v>-1.5220404768505773</c:v>
                </c:pt>
                <c:pt idx="204">
                  <c:v>-2.7447089947090006</c:v>
                </c:pt>
                <c:pt idx="205">
                  <c:v>-2.5984773253889557</c:v>
                </c:pt>
                <c:pt idx="206">
                  <c:v>-2.6941406572821478</c:v>
                </c:pt>
                <c:pt idx="207">
                  <c:v>-1.7962748024097692</c:v>
                </c:pt>
                <c:pt idx="208">
                  <c:v>-1.5124751600794895</c:v>
                </c:pt>
                <c:pt idx="209">
                  <c:v>-1.0368281353682818</c:v>
                </c:pt>
                <c:pt idx="210">
                  <c:v>1.5855704697986539</c:v>
                </c:pt>
                <c:pt idx="211">
                  <c:v>2.3445378151260741</c:v>
                </c:pt>
                <c:pt idx="212">
                  <c:v>3.5605462137456243</c:v>
                </c:pt>
                <c:pt idx="213">
                  <c:v>3.2305185684589048</c:v>
                </c:pt>
                <c:pt idx="214">
                  <c:v>2.9881764821523973</c:v>
                </c:pt>
                <c:pt idx="215">
                  <c:v>3.36702232482196</c:v>
                </c:pt>
                <c:pt idx="216">
                  <c:v>4.9841323812762397</c:v>
                </c:pt>
                <c:pt idx="217">
                  <c:v>5.0580572075899397</c:v>
                </c:pt>
                <c:pt idx="218">
                  <c:v>5.1269710953203429</c:v>
                </c:pt>
                <c:pt idx="219">
                  <c:v>4.61785231877532</c:v>
                </c:pt>
                <c:pt idx="220">
                  <c:v>4.1475170944961235</c:v>
                </c:pt>
                <c:pt idx="221">
                  <c:v>4.1879697147486894</c:v>
                </c:pt>
                <c:pt idx="222">
                  <c:v>3.1188922839761091</c:v>
                </c:pt>
                <c:pt idx="223">
                  <c:v>2.4030434901606696</c:v>
                </c:pt>
                <c:pt idx="224">
                  <c:v>2.149512341306604</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numCache>
            </c:numRef>
          </c:val>
          <c:smooth val="0"/>
          <c:extLst>
            <c:ext xmlns:c16="http://schemas.microsoft.com/office/drawing/2014/chart" uri="{C3380CC4-5D6E-409C-BE32-E72D297353CC}">
              <c16:uniqueId val="{00000002-47ED-497C-AA29-D178C082BAD1}"/>
            </c:ext>
          </c:extLst>
        </c:ser>
        <c:ser>
          <c:idx val="5"/>
          <c:order val="5"/>
          <c:tx>
            <c:strRef>
              <c:f>'ELEQNO Data'!$P$2</c:f>
              <c:strCache>
                <c:ptCount val="1"/>
                <c:pt idx="0">
                  <c:v>2.2%</c:v>
                </c:pt>
              </c:strCache>
            </c:strRef>
          </c:tx>
          <c:marker>
            <c:symbol val="none"/>
          </c:marker>
          <c:dLbls>
            <c:dLbl>
              <c:idx val="202"/>
              <c:layout>
                <c:manualLayout>
                  <c:x val="1.2755102040816327E-2"/>
                  <c:y val="-9.8677718571146631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47ED-497C-AA29-D178C082BAD1}"/>
                </c:ext>
              </c:extLst>
            </c:dLbl>
            <c:dLbl>
              <c:idx val="210"/>
              <c:layout>
                <c:manualLayout>
                  <c:x val="-2.8248587570621469E-3"/>
                  <c:y val="-2.614379084967317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47ED-497C-AA29-D178C082BAD1}"/>
                </c:ext>
              </c:extLst>
            </c:dLbl>
            <c:dLbl>
              <c:idx val="212"/>
              <c:layout>
                <c:manualLayout>
                  <c:x val="-2.872531418312388E-3"/>
                  <c:y val="-3.326403762031697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7757-4D1C-A776-5AF2EE637906}"/>
                </c:ext>
              </c:extLst>
            </c:dLbl>
            <c:dLbl>
              <c:idx val="224"/>
              <c:layout>
                <c:manualLayout>
                  <c:x val="0"/>
                  <c:y val="-9.979211286095082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5413-48E7-A85D-FB1517E2851A}"/>
                </c:ext>
              </c:extLst>
            </c:dLbl>
            <c:dLbl>
              <c:idx val="226"/>
              <c:layout>
                <c:manualLayout>
                  <c:x val="0"/>
                  <c:y val="1.973554371422932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47ED-497C-AA29-D178C082BAD1}"/>
                </c:ext>
              </c:extLst>
            </c:dLbl>
            <c:dLbl>
              <c:idx val="227"/>
              <c:layout>
                <c:manualLayout>
                  <c:x val="0"/>
                  <c:y val="-6.414051707124530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47ED-497C-AA29-D178C082BAD1}"/>
                </c:ext>
              </c:extLst>
            </c:dLbl>
            <c:spPr>
              <a:noFill/>
              <a:ln>
                <a:noFill/>
              </a:ln>
              <a:effectLst/>
            </c:spPr>
            <c:txPr>
              <a:bodyPr/>
              <a:lstStyle/>
              <a:p>
                <a:pPr>
                  <a:defRPr sz="2000">
                    <a:solidFill>
                      <a:srgbClr val="5F5F5F"/>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'ELEQNO Data'!$P$519:$P$806</c:f>
              <c:numCache>
                <c:formatCode>General</c:formatCode>
                <c:ptCount val="2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2.1732148592227958</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numCache>
            </c:numRef>
          </c:val>
          <c:smooth val="0"/>
          <c:extLst>
            <c:ext xmlns:c16="http://schemas.microsoft.com/office/drawing/2014/chart" uri="{C3380CC4-5D6E-409C-BE32-E72D297353CC}">
              <c16:uniqueId val="{00000006-47ED-497C-AA29-D178C082BAD1}"/>
            </c:ext>
          </c:extLst>
        </c:ser>
        <c:ser>
          <c:idx val="7"/>
          <c:order val="7"/>
          <c:tx>
            <c:strRef>
              <c:f>'ELEQNO Data'!$R$2</c:f>
              <c:strCache>
                <c:ptCount val="1"/>
                <c:pt idx="0">
                  <c:v>2.1%</c:v>
                </c:pt>
              </c:strCache>
            </c:strRef>
          </c:tx>
          <c:marker>
            <c:symbol val="none"/>
          </c:marker>
          <c:dLbls>
            <c:dLbl>
              <c:idx val="210"/>
              <c:layout>
                <c:manualLayout>
                  <c:x val="0"/>
                  <c:y val="-1.973554371422932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47ED-497C-AA29-D178C082BAD1}"/>
                </c:ext>
              </c:extLst>
            </c:dLbl>
            <c:dLbl>
              <c:idx val="212"/>
              <c:layout>
                <c:manualLayout>
                  <c:x val="1.2926391382405745E-2"/>
                  <c:y val="-2.661123009625355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7757-4D1C-A776-5AF2EE637906}"/>
                </c:ext>
              </c:extLst>
            </c:dLbl>
            <c:dLbl>
              <c:idx val="224"/>
              <c:layout>
                <c:manualLayout>
                  <c:x val="-1.436265709156194E-3"/>
                  <c:y val="-1.995842257219013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5413-48E7-A85D-FB1517E2851A}"/>
                </c:ext>
              </c:extLst>
            </c:dLbl>
            <c:dLbl>
              <c:idx val="226"/>
              <c:layout>
                <c:manualLayout>
                  <c:x val="0"/>
                  <c:y val="-1.973554371422932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47ED-497C-AA29-D178C082BAD1}"/>
                </c:ext>
              </c:extLst>
            </c:dLbl>
            <c:dLbl>
              <c:idx val="227"/>
              <c:layout>
                <c:manualLayout>
                  <c:x val="0"/>
                  <c:y val="-9.8677718571146631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47ED-497C-AA29-D178C082BAD1}"/>
                </c:ext>
              </c:extLst>
            </c:dLbl>
            <c:dLbl>
              <c:idx val="229"/>
              <c:layout>
                <c:manualLayout>
                  <c:x val="4.2517006802722124E-3"/>
                  <c:y val="-3.700414446417998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47ED-497C-AA29-D178C082BAD1}"/>
                </c:ext>
              </c:extLst>
            </c:dLbl>
            <c:spPr>
              <a:noFill/>
              <a:ln>
                <a:noFill/>
              </a:ln>
              <a:effectLst/>
            </c:spPr>
            <c:txPr>
              <a:bodyPr/>
              <a:lstStyle/>
              <a:p>
                <a:pPr>
                  <a:defRPr sz="2000">
                    <a:solidFill>
                      <a:srgbClr val="08A685"/>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'ELEQNO Data'!$R$519:$R$806</c:f>
              <c:numCache>
                <c:formatCode>General</c:formatCode>
                <c:ptCount val="2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2.149512341306604</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numCache>
            </c:numRef>
          </c:val>
          <c:smooth val="0"/>
          <c:extLst>
            <c:ext xmlns:c16="http://schemas.microsoft.com/office/drawing/2014/chart" uri="{C3380CC4-5D6E-409C-BE32-E72D297353CC}">
              <c16:uniqueId val="{0000000B-47ED-497C-AA29-D178C082BAD1}"/>
            </c:ext>
          </c:extLst>
        </c:ser>
        <c:dLbls>
          <c:showLegendKey val="0"/>
          <c:showVal val="0"/>
          <c:showCatName val="0"/>
          <c:showSerName val="0"/>
          <c:showPercent val="0"/>
          <c:showBubbleSize val="0"/>
        </c:dLbls>
        <c:marker val="1"/>
        <c:smooth val="0"/>
        <c:axId val="721475072"/>
        <c:axId val="379578624"/>
      </c:lineChart>
      <c:lineChart>
        <c:grouping val="standard"/>
        <c:varyColors val="0"/>
        <c:ser>
          <c:idx val="1"/>
          <c:order val="1"/>
          <c:tx>
            <c:v>3MMT</c:v>
          </c:tx>
          <c:spPr>
            <a:ln w="38100">
              <a:solidFill>
                <a:srgbClr val="5F5F5F"/>
              </a:solidFill>
              <a:prstDash val="solid"/>
            </a:ln>
            <a:effectLst/>
          </c:spPr>
          <c:marker>
            <c:symbol val="none"/>
          </c:marker>
          <c:dLbls>
            <c:delete val="1"/>
          </c:dLbls>
          <c:cat>
            <c:numRef>
              <c:f>[1]Years!$B$171:$B$422</c:f>
              <c:numCache>
                <c:formatCode>General</c:formatCode>
                <c:ptCount val="25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numCache>
            </c:numRef>
          </c:cat>
          <c:val>
            <c:numRef>
              <c:f>'ELEQNO Data'!$L$519:$L$806</c:f>
              <c:numCache>
                <c:formatCode>0.000</c:formatCode>
                <c:ptCount val="288"/>
                <c:pt idx="0">
                  <c:v>35.239999999999995</c:v>
                </c:pt>
                <c:pt idx="1">
                  <c:v>34.847999999999999</c:v>
                </c:pt>
                <c:pt idx="2">
                  <c:v>35.228000000000002</c:v>
                </c:pt>
                <c:pt idx="3">
                  <c:v>35.067999999999998</c:v>
                </c:pt>
                <c:pt idx="4">
                  <c:v>34.671999999999997</c:v>
                </c:pt>
                <c:pt idx="5">
                  <c:v>34.084000000000003</c:v>
                </c:pt>
                <c:pt idx="6">
                  <c:v>34.495999999999995</c:v>
                </c:pt>
                <c:pt idx="7">
                  <c:v>33.427999999999997</c:v>
                </c:pt>
                <c:pt idx="8">
                  <c:v>32.76</c:v>
                </c:pt>
                <c:pt idx="9">
                  <c:v>32.607999999999997</c:v>
                </c:pt>
                <c:pt idx="10">
                  <c:v>32.54</c:v>
                </c:pt>
                <c:pt idx="11">
                  <c:v>31.872</c:v>
                </c:pt>
                <c:pt idx="12">
                  <c:v>29.572000000000003</c:v>
                </c:pt>
                <c:pt idx="13">
                  <c:v>29.624000000000002</c:v>
                </c:pt>
                <c:pt idx="14">
                  <c:v>29.108000000000004</c:v>
                </c:pt>
                <c:pt idx="15">
                  <c:v>31.556000000000004</c:v>
                </c:pt>
                <c:pt idx="16">
                  <c:v>32.027999999999999</c:v>
                </c:pt>
                <c:pt idx="17">
                  <c:v>33.44</c:v>
                </c:pt>
                <c:pt idx="18">
                  <c:v>31.044</c:v>
                </c:pt>
                <c:pt idx="19">
                  <c:v>30.164000000000001</c:v>
                </c:pt>
                <c:pt idx="20">
                  <c:v>29.304000000000002</c:v>
                </c:pt>
                <c:pt idx="21">
                  <c:v>31.192</c:v>
                </c:pt>
                <c:pt idx="22">
                  <c:v>30.736000000000001</c:v>
                </c:pt>
                <c:pt idx="23">
                  <c:v>29.751999999999999</c:v>
                </c:pt>
                <c:pt idx="24">
                  <c:v>28.512</c:v>
                </c:pt>
                <c:pt idx="25">
                  <c:v>28.42</c:v>
                </c:pt>
                <c:pt idx="26">
                  <c:v>29.884</c:v>
                </c:pt>
                <c:pt idx="27">
                  <c:v>30.892000000000003</c:v>
                </c:pt>
                <c:pt idx="28">
                  <c:v>31.268000000000001</c:v>
                </c:pt>
                <c:pt idx="29">
                  <c:v>30.624000000000002</c:v>
                </c:pt>
                <c:pt idx="30">
                  <c:v>30.448</c:v>
                </c:pt>
                <c:pt idx="31">
                  <c:v>30.024000000000001</c:v>
                </c:pt>
                <c:pt idx="32">
                  <c:v>30.416</c:v>
                </c:pt>
                <c:pt idx="33">
                  <c:v>31.835999999999999</c:v>
                </c:pt>
                <c:pt idx="34">
                  <c:v>31.32</c:v>
                </c:pt>
                <c:pt idx="35">
                  <c:v>29.416</c:v>
                </c:pt>
                <c:pt idx="36">
                  <c:v>27.68</c:v>
                </c:pt>
                <c:pt idx="37">
                  <c:v>28.74</c:v>
                </c:pt>
                <c:pt idx="38">
                  <c:v>30.799999999999997</c:v>
                </c:pt>
                <c:pt idx="39">
                  <c:v>33.332000000000001</c:v>
                </c:pt>
                <c:pt idx="40">
                  <c:v>33.936</c:v>
                </c:pt>
                <c:pt idx="41">
                  <c:v>33.803999999999995</c:v>
                </c:pt>
                <c:pt idx="42">
                  <c:v>32.287999999999997</c:v>
                </c:pt>
                <c:pt idx="43">
                  <c:v>32.003999999999998</c:v>
                </c:pt>
                <c:pt idx="44">
                  <c:v>32.384</c:v>
                </c:pt>
                <c:pt idx="45">
                  <c:v>33.323999999999998</c:v>
                </c:pt>
                <c:pt idx="46">
                  <c:v>33.036000000000001</c:v>
                </c:pt>
                <c:pt idx="47">
                  <c:v>31.080000000000002</c:v>
                </c:pt>
                <c:pt idx="48">
                  <c:v>30.712</c:v>
                </c:pt>
                <c:pt idx="49">
                  <c:v>32.171999999999997</c:v>
                </c:pt>
                <c:pt idx="50">
                  <c:v>33.835999999999999</c:v>
                </c:pt>
                <c:pt idx="51">
                  <c:v>34.272000000000006</c:v>
                </c:pt>
                <c:pt idx="52">
                  <c:v>34.704000000000001</c:v>
                </c:pt>
                <c:pt idx="53">
                  <c:v>35.207999999999998</c:v>
                </c:pt>
                <c:pt idx="54">
                  <c:v>35.636000000000003</c:v>
                </c:pt>
                <c:pt idx="55">
                  <c:v>36.271999999999998</c:v>
                </c:pt>
                <c:pt idx="56">
                  <c:v>37.78</c:v>
                </c:pt>
                <c:pt idx="57">
                  <c:v>37.643999999999998</c:v>
                </c:pt>
                <c:pt idx="58">
                  <c:v>36.94</c:v>
                </c:pt>
                <c:pt idx="59">
                  <c:v>35.512</c:v>
                </c:pt>
                <c:pt idx="60">
                  <c:v>36.536000000000001</c:v>
                </c:pt>
                <c:pt idx="61">
                  <c:v>37.427999999999997</c:v>
                </c:pt>
                <c:pt idx="62">
                  <c:v>38.22</c:v>
                </c:pt>
                <c:pt idx="63">
                  <c:v>38.527999999999999</c:v>
                </c:pt>
                <c:pt idx="64">
                  <c:v>38.896000000000001</c:v>
                </c:pt>
                <c:pt idx="65">
                  <c:v>41.260000000000005</c:v>
                </c:pt>
                <c:pt idx="66">
                  <c:v>42.436</c:v>
                </c:pt>
                <c:pt idx="67">
                  <c:v>41.576000000000001</c:v>
                </c:pt>
                <c:pt idx="68">
                  <c:v>40.603999999999999</c:v>
                </c:pt>
                <c:pt idx="69">
                  <c:v>40.524000000000001</c:v>
                </c:pt>
                <c:pt idx="70">
                  <c:v>41.248000000000005</c:v>
                </c:pt>
                <c:pt idx="71">
                  <c:v>37.82</c:v>
                </c:pt>
                <c:pt idx="72">
                  <c:v>38.436</c:v>
                </c:pt>
                <c:pt idx="73">
                  <c:v>39.775999999999996</c:v>
                </c:pt>
                <c:pt idx="74">
                  <c:v>44.884</c:v>
                </c:pt>
                <c:pt idx="75">
                  <c:v>44.244</c:v>
                </c:pt>
                <c:pt idx="76">
                  <c:v>45.236000000000004</c:v>
                </c:pt>
                <c:pt idx="77">
                  <c:v>45.611999999999995</c:v>
                </c:pt>
                <c:pt idx="78">
                  <c:v>44.844000000000001</c:v>
                </c:pt>
                <c:pt idx="79">
                  <c:v>44.372</c:v>
                </c:pt>
                <c:pt idx="80">
                  <c:v>42.668000000000006</c:v>
                </c:pt>
                <c:pt idx="81">
                  <c:v>44.42</c:v>
                </c:pt>
                <c:pt idx="82">
                  <c:v>43.391999999999996</c:v>
                </c:pt>
                <c:pt idx="83">
                  <c:v>39.86</c:v>
                </c:pt>
                <c:pt idx="84">
                  <c:v>42.108000000000004</c:v>
                </c:pt>
                <c:pt idx="85">
                  <c:v>45.995999999999995</c:v>
                </c:pt>
                <c:pt idx="86">
                  <c:v>45.368000000000002</c:v>
                </c:pt>
                <c:pt idx="87">
                  <c:v>43.099999999999994</c:v>
                </c:pt>
                <c:pt idx="88">
                  <c:v>40.403999999999996</c:v>
                </c:pt>
                <c:pt idx="89">
                  <c:v>47.68</c:v>
                </c:pt>
                <c:pt idx="90">
                  <c:v>47.188000000000002</c:v>
                </c:pt>
                <c:pt idx="91">
                  <c:v>45.771999999999998</c:v>
                </c:pt>
                <c:pt idx="92">
                  <c:v>42.572000000000003</c:v>
                </c:pt>
                <c:pt idx="93">
                  <c:v>41.676000000000002</c:v>
                </c:pt>
                <c:pt idx="94">
                  <c:v>39.224000000000004</c:v>
                </c:pt>
                <c:pt idx="95">
                  <c:v>36.031999999999996</c:v>
                </c:pt>
                <c:pt idx="96">
                  <c:v>32.512</c:v>
                </c:pt>
                <c:pt idx="97">
                  <c:v>32.164000000000001</c:v>
                </c:pt>
                <c:pt idx="98">
                  <c:v>31.520000000000003</c:v>
                </c:pt>
                <c:pt idx="99">
                  <c:v>32.911999999999999</c:v>
                </c:pt>
                <c:pt idx="100">
                  <c:v>32.787999999999997</c:v>
                </c:pt>
                <c:pt idx="101">
                  <c:v>34.248000000000005</c:v>
                </c:pt>
                <c:pt idx="102">
                  <c:v>34.212000000000003</c:v>
                </c:pt>
                <c:pt idx="103">
                  <c:v>33.844000000000001</c:v>
                </c:pt>
                <c:pt idx="104">
                  <c:v>32.423999999999999</c:v>
                </c:pt>
                <c:pt idx="105">
                  <c:v>31.867999999999999</c:v>
                </c:pt>
                <c:pt idx="106">
                  <c:v>31.956</c:v>
                </c:pt>
                <c:pt idx="107">
                  <c:v>31.152000000000001</c:v>
                </c:pt>
                <c:pt idx="108">
                  <c:v>30.531999999999996</c:v>
                </c:pt>
                <c:pt idx="109">
                  <c:v>30.408000000000001</c:v>
                </c:pt>
                <c:pt idx="110">
                  <c:v>32.428000000000004</c:v>
                </c:pt>
                <c:pt idx="111">
                  <c:v>33.147999999999996</c:v>
                </c:pt>
                <c:pt idx="112">
                  <c:v>33.911999999999999</c:v>
                </c:pt>
                <c:pt idx="113">
                  <c:v>34.94</c:v>
                </c:pt>
                <c:pt idx="114">
                  <c:v>34.840000000000003</c:v>
                </c:pt>
                <c:pt idx="115">
                  <c:v>34.896000000000001</c:v>
                </c:pt>
                <c:pt idx="116">
                  <c:v>33.108000000000004</c:v>
                </c:pt>
                <c:pt idx="117">
                  <c:v>32.944000000000003</c:v>
                </c:pt>
                <c:pt idx="118">
                  <c:v>33.052</c:v>
                </c:pt>
                <c:pt idx="119">
                  <c:v>32.968000000000004</c:v>
                </c:pt>
                <c:pt idx="120">
                  <c:v>33.928000000000004</c:v>
                </c:pt>
                <c:pt idx="121">
                  <c:v>34.148000000000003</c:v>
                </c:pt>
                <c:pt idx="122">
                  <c:v>37.188000000000002</c:v>
                </c:pt>
                <c:pt idx="123">
                  <c:v>37.591999999999999</c:v>
                </c:pt>
                <c:pt idx="124">
                  <c:v>38.979999999999997</c:v>
                </c:pt>
                <c:pt idx="125">
                  <c:v>39.143999999999998</c:v>
                </c:pt>
                <c:pt idx="126">
                  <c:v>39.091999999999999</c:v>
                </c:pt>
                <c:pt idx="127">
                  <c:v>39.344000000000001</c:v>
                </c:pt>
                <c:pt idx="128">
                  <c:v>38.492000000000004</c:v>
                </c:pt>
                <c:pt idx="129">
                  <c:v>38.948</c:v>
                </c:pt>
                <c:pt idx="130">
                  <c:v>38.123999999999995</c:v>
                </c:pt>
                <c:pt idx="131">
                  <c:v>36.335999999999999</c:v>
                </c:pt>
                <c:pt idx="132">
                  <c:v>36.659999999999997</c:v>
                </c:pt>
                <c:pt idx="133">
                  <c:v>37.076000000000001</c:v>
                </c:pt>
                <c:pt idx="134">
                  <c:v>39.683999999999997</c:v>
                </c:pt>
                <c:pt idx="135">
                  <c:v>39.856000000000002</c:v>
                </c:pt>
                <c:pt idx="136">
                  <c:v>41.056000000000004</c:v>
                </c:pt>
                <c:pt idx="137">
                  <c:v>41.34</c:v>
                </c:pt>
                <c:pt idx="138">
                  <c:v>40.707999999999998</c:v>
                </c:pt>
                <c:pt idx="139">
                  <c:v>39.908000000000001</c:v>
                </c:pt>
                <c:pt idx="140">
                  <c:v>37.727999999999994</c:v>
                </c:pt>
                <c:pt idx="141">
                  <c:v>37.908000000000001</c:v>
                </c:pt>
                <c:pt idx="142">
                  <c:v>37.152000000000001</c:v>
                </c:pt>
                <c:pt idx="143">
                  <c:v>37.019999999999996</c:v>
                </c:pt>
                <c:pt idx="144">
                  <c:v>36.631999999999998</c:v>
                </c:pt>
                <c:pt idx="145">
                  <c:v>36.340000000000003</c:v>
                </c:pt>
                <c:pt idx="146">
                  <c:v>37.58</c:v>
                </c:pt>
                <c:pt idx="147">
                  <c:v>38.108000000000004</c:v>
                </c:pt>
                <c:pt idx="148">
                  <c:v>39.676000000000002</c:v>
                </c:pt>
                <c:pt idx="149">
                  <c:v>40.299999999999997</c:v>
                </c:pt>
                <c:pt idx="150">
                  <c:v>40.128</c:v>
                </c:pt>
                <c:pt idx="151">
                  <c:v>39.711999999999996</c:v>
                </c:pt>
                <c:pt idx="152">
                  <c:v>38.980000000000004</c:v>
                </c:pt>
                <c:pt idx="153">
                  <c:v>39.576000000000001</c:v>
                </c:pt>
                <c:pt idx="154">
                  <c:v>38.055999999999997</c:v>
                </c:pt>
                <c:pt idx="155">
                  <c:v>36.927999999999997</c:v>
                </c:pt>
                <c:pt idx="156">
                  <c:v>36.771999999999998</c:v>
                </c:pt>
                <c:pt idx="157">
                  <c:v>37.78</c:v>
                </c:pt>
                <c:pt idx="158">
                  <c:v>40.748000000000005</c:v>
                </c:pt>
                <c:pt idx="159">
                  <c:v>40.835999999999999</c:v>
                </c:pt>
                <c:pt idx="160">
                  <c:v>41.948</c:v>
                </c:pt>
                <c:pt idx="161">
                  <c:v>42.548000000000002</c:v>
                </c:pt>
                <c:pt idx="162">
                  <c:v>43.003999999999998</c:v>
                </c:pt>
                <c:pt idx="163">
                  <c:v>42.744</c:v>
                </c:pt>
                <c:pt idx="164">
                  <c:v>41.704000000000001</c:v>
                </c:pt>
                <c:pt idx="165">
                  <c:v>42.695999999999998</c:v>
                </c:pt>
                <c:pt idx="166">
                  <c:v>41.764000000000003</c:v>
                </c:pt>
                <c:pt idx="167">
                  <c:v>40.171999999999997</c:v>
                </c:pt>
                <c:pt idx="168">
                  <c:v>38.340000000000003</c:v>
                </c:pt>
                <c:pt idx="169">
                  <c:v>38.083999999999996</c:v>
                </c:pt>
                <c:pt idx="170">
                  <c:v>38.963999999999999</c:v>
                </c:pt>
                <c:pt idx="171">
                  <c:v>38.936</c:v>
                </c:pt>
                <c:pt idx="172">
                  <c:v>38.96</c:v>
                </c:pt>
                <c:pt idx="173">
                  <c:v>38.975999999999999</c:v>
                </c:pt>
                <c:pt idx="174">
                  <c:v>39.176000000000002</c:v>
                </c:pt>
                <c:pt idx="175">
                  <c:v>39.196000000000005</c:v>
                </c:pt>
                <c:pt idx="176">
                  <c:v>37.596000000000004</c:v>
                </c:pt>
                <c:pt idx="177">
                  <c:v>36.711999999999996</c:v>
                </c:pt>
                <c:pt idx="178">
                  <c:v>35.6</c:v>
                </c:pt>
                <c:pt idx="179">
                  <c:v>34.811999999999998</c:v>
                </c:pt>
                <c:pt idx="180">
                  <c:v>33.775999999999996</c:v>
                </c:pt>
                <c:pt idx="181">
                  <c:v>34.304000000000002</c:v>
                </c:pt>
                <c:pt idx="182">
                  <c:v>35.768000000000001</c:v>
                </c:pt>
                <c:pt idx="183">
                  <c:v>36.655999999999999</c:v>
                </c:pt>
                <c:pt idx="184">
                  <c:v>36.787999999999997</c:v>
                </c:pt>
                <c:pt idx="185">
                  <c:v>36.915999999999997</c:v>
                </c:pt>
                <c:pt idx="186">
                  <c:v>36.72</c:v>
                </c:pt>
                <c:pt idx="187">
                  <c:v>37.183999999999997</c:v>
                </c:pt>
                <c:pt idx="188">
                  <c:v>36.608000000000004</c:v>
                </c:pt>
                <c:pt idx="189">
                  <c:v>36.92</c:v>
                </c:pt>
                <c:pt idx="190">
                  <c:v>36.031999999999996</c:v>
                </c:pt>
                <c:pt idx="191">
                  <c:v>34.988</c:v>
                </c:pt>
                <c:pt idx="192">
                  <c:v>34.855999999999995</c:v>
                </c:pt>
                <c:pt idx="193">
                  <c:v>35.003999999999998</c:v>
                </c:pt>
                <c:pt idx="194">
                  <c:v>36.691999999999993</c:v>
                </c:pt>
                <c:pt idx="195">
                  <c:v>36.247999999999998</c:v>
                </c:pt>
                <c:pt idx="196">
                  <c:v>36.707999999999998</c:v>
                </c:pt>
                <c:pt idx="197">
                  <c:v>36.384</c:v>
                </c:pt>
                <c:pt idx="198">
                  <c:v>35.015999999999998</c:v>
                </c:pt>
                <c:pt idx="199">
                  <c:v>35.055999999999997</c:v>
                </c:pt>
                <c:pt idx="200">
                  <c:v>33.712000000000003</c:v>
                </c:pt>
                <c:pt idx="201">
                  <c:v>36.271999999999998</c:v>
                </c:pt>
                <c:pt idx="202">
                  <c:v>35.659999999999997</c:v>
                </c:pt>
                <c:pt idx="203">
                  <c:v>35.295999999999999</c:v>
                </c:pt>
                <c:pt idx="204">
                  <c:v>33.631999999999998</c:v>
                </c:pt>
                <c:pt idx="205">
                  <c:v>33.816000000000003</c:v>
                </c:pt>
                <c:pt idx="206">
                  <c:v>35.9</c:v>
                </c:pt>
                <c:pt idx="207">
                  <c:v>37.223999999999997</c:v>
                </c:pt>
                <c:pt idx="208">
                  <c:v>38.204000000000001</c:v>
                </c:pt>
                <c:pt idx="209">
                  <c:v>38.263999999999996</c:v>
                </c:pt>
                <c:pt idx="210">
                  <c:v>38.18</c:v>
                </c:pt>
                <c:pt idx="211">
                  <c:v>38.468000000000004</c:v>
                </c:pt>
                <c:pt idx="212">
                  <c:v>37.363999999999997</c:v>
                </c:pt>
                <c:pt idx="213">
                  <c:v>37.956000000000003</c:v>
                </c:pt>
                <c:pt idx="214">
                  <c:v>36.195999999999998</c:v>
                </c:pt>
                <c:pt idx="215">
                  <c:v>35.340000000000003</c:v>
                </c:pt>
                <c:pt idx="216">
                  <c:v>34.844000000000001</c:v>
                </c:pt>
                <c:pt idx="217">
                  <c:v>35.516000000000005</c:v>
                </c:pt>
                <c:pt idx="218">
                  <c:v>37.567999999999998</c:v>
                </c:pt>
                <c:pt idx="219">
                  <c:v>37.728000000000002</c:v>
                </c:pt>
                <c:pt idx="220">
                  <c:v>38.475999999999999</c:v>
                </c:pt>
                <c:pt idx="221">
                  <c:v>38.896000000000001</c:v>
                </c:pt>
                <c:pt idx="222">
                  <c:v>39.311999999999998</c:v>
                </c:pt>
                <c:pt idx="223">
                  <c:v>39.472000000000001</c:v>
                </c:pt>
                <c:pt idx="224">
                  <c:v>38.176000000000002</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numCache>
            </c:numRef>
          </c:val>
          <c:smooth val="0"/>
          <c:extLst>
            <c:ext xmlns:c16="http://schemas.microsoft.com/office/drawing/2014/chart" uri="{C3380CC4-5D6E-409C-BE32-E72D297353CC}">
              <c16:uniqueId val="{0000000C-47ED-497C-AA29-D178C082BAD1}"/>
            </c:ext>
          </c:extLst>
        </c:ser>
        <c:ser>
          <c:idx val="2"/>
          <c:order val="3"/>
          <c:tx>
            <c:v>12MMT</c:v>
          </c:tx>
          <c:spPr>
            <a:ln w="57150">
              <a:solidFill>
                <a:srgbClr val="08A685"/>
              </a:solidFill>
              <a:prstDash val="solid"/>
            </a:ln>
            <a:effectLst>
              <a:outerShdw blurRad="50800" dist="50800" dir="5400000" algn="ctr" rotWithShape="0">
                <a:srgbClr val="000000">
                  <a:alpha val="90000"/>
                </a:srgbClr>
              </a:outerShdw>
            </a:effectLst>
          </c:spPr>
          <c:marker>
            <c:symbol val="none"/>
          </c:marker>
          <c:dLbls>
            <c:delete val="1"/>
          </c:dLbls>
          <c:cat>
            <c:numRef>
              <c:f>[1]Years!$B$171:$B$422</c:f>
              <c:numCache>
                <c:formatCode>General</c:formatCode>
                <c:ptCount val="25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numCache>
            </c:numRef>
          </c:cat>
          <c:val>
            <c:numRef>
              <c:f>'ELEQNO Data'!$I$519:$I$806</c:f>
              <c:numCache>
                <c:formatCode>0.000</c:formatCode>
                <c:ptCount val="288"/>
                <c:pt idx="0">
                  <c:v>37.320999999999998</c:v>
                </c:pt>
                <c:pt idx="1">
                  <c:v>37.08</c:v>
                </c:pt>
                <c:pt idx="2">
                  <c:v>36.892000000000003</c:v>
                </c:pt>
                <c:pt idx="3">
                  <c:v>36.332000000000008</c:v>
                </c:pt>
                <c:pt idx="4">
                  <c:v>36.336000000000006</c:v>
                </c:pt>
                <c:pt idx="5">
                  <c:v>35.677000000000007</c:v>
                </c:pt>
                <c:pt idx="6">
                  <c:v>35.397000000000006</c:v>
                </c:pt>
                <c:pt idx="7">
                  <c:v>35.061</c:v>
                </c:pt>
                <c:pt idx="8">
                  <c:v>34.694000000000003</c:v>
                </c:pt>
                <c:pt idx="9">
                  <c:v>34.353000000000002</c:v>
                </c:pt>
                <c:pt idx="10">
                  <c:v>33.872</c:v>
                </c:pt>
                <c:pt idx="11">
                  <c:v>33.486000000000004</c:v>
                </c:pt>
                <c:pt idx="12">
                  <c:v>32.936</c:v>
                </c:pt>
                <c:pt idx="13">
                  <c:v>32.565999999999995</c:v>
                </c:pt>
                <c:pt idx="14">
                  <c:v>31.955999999999996</c:v>
                </c:pt>
                <c:pt idx="15">
                  <c:v>32.058</c:v>
                </c:pt>
                <c:pt idx="16">
                  <c:v>31.904999999999994</c:v>
                </c:pt>
                <c:pt idx="17">
                  <c:v>31.794999999999998</c:v>
                </c:pt>
                <c:pt idx="18">
                  <c:v>31.194999999999997</c:v>
                </c:pt>
                <c:pt idx="19">
                  <c:v>31.088999999999995</c:v>
                </c:pt>
                <c:pt idx="20">
                  <c:v>30.930999999999994</c:v>
                </c:pt>
                <c:pt idx="21">
                  <c:v>30.840999999999998</c:v>
                </c:pt>
                <c:pt idx="22">
                  <c:v>30.637999999999998</c:v>
                </c:pt>
                <c:pt idx="23">
                  <c:v>30.401</c:v>
                </c:pt>
                <c:pt idx="24">
                  <c:v>30.576000000000001</c:v>
                </c:pt>
                <c:pt idx="25">
                  <c:v>30.337</c:v>
                </c:pt>
                <c:pt idx="26">
                  <c:v>30.594999999999999</c:v>
                </c:pt>
                <c:pt idx="27">
                  <c:v>30.41</c:v>
                </c:pt>
                <c:pt idx="28">
                  <c:v>30.147000000000002</c:v>
                </c:pt>
                <c:pt idx="29">
                  <c:v>29.890999999999998</c:v>
                </c:pt>
                <c:pt idx="30">
                  <c:v>30.260999999999999</c:v>
                </c:pt>
                <c:pt idx="31">
                  <c:v>30.112000000000002</c:v>
                </c:pt>
                <c:pt idx="32">
                  <c:v>30.168999999999997</c:v>
                </c:pt>
                <c:pt idx="33">
                  <c:v>30.421999999999997</c:v>
                </c:pt>
                <c:pt idx="34">
                  <c:v>30.257999999999999</c:v>
                </c:pt>
                <c:pt idx="35">
                  <c:v>30.085000000000001</c:v>
                </c:pt>
                <c:pt idx="36">
                  <c:v>30.214000000000002</c:v>
                </c:pt>
                <c:pt idx="37">
                  <c:v>30.338000000000001</c:v>
                </c:pt>
                <c:pt idx="38">
                  <c:v>30.314000000000004</c:v>
                </c:pt>
                <c:pt idx="39">
                  <c:v>30.824000000000005</c:v>
                </c:pt>
                <c:pt idx="40">
                  <c:v>31.005000000000003</c:v>
                </c:pt>
                <c:pt idx="41">
                  <c:v>31.109000000000002</c:v>
                </c:pt>
                <c:pt idx="42">
                  <c:v>31.284000000000006</c:v>
                </c:pt>
                <c:pt idx="43">
                  <c:v>31.500000000000004</c:v>
                </c:pt>
                <c:pt idx="44">
                  <c:v>31.601000000000003</c:v>
                </c:pt>
                <c:pt idx="45">
                  <c:v>31.656000000000002</c:v>
                </c:pt>
                <c:pt idx="46">
                  <c:v>31.928999999999998</c:v>
                </c:pt>
                <c:pt idx="47">
                  <c:v>32.017000000000003</c:v>
                </c:pt>
                <c:pt idx="48">
                  <c:v>32.413999999999994</c:v>
                </c:pt>
                <c:pt idx="49">
                  <c:v>32.786999999999999</c:v>
                </c:pt>
                <c:pt idx="50">
                  <c:v>32.775999999999996</c:v>
                </c:pt>
                <c:pt idx="51">
                  <c:v>32.649000000000001</c:v>
                </c:pt>
                <c:pt idx="52">
                  <c:v>32.978999999999999</c:v>
                </c:pt>
                <c:pt idx="53">
                  <c:v>33.126999999999995</c:v>
                </c:pt>
                <c:pt idx="54">
                  <c:v>33.485999999999997</c:v>
                </c:pt>
                <c:pt idx="55">
                  <c:v>34.045999999999999</c:v>
                </c:pt>
                <c:pt idx="56">
                  <c:v>34.475999999999999</c:v>
                </c:pt>
                <c:pt idx="57">
                  <c:v>34.566000000000003</c:v>
                </c:pt>
                <c:pt idx="58">
                  <c:v>35.022000000000006</c:v>
                </c:pt>
                <c:pt idx="59">
                  <c:v>35.583999999999996</c:v>
                </c:pt>
                <c:pt idx="60">
                  <c:v>36.022000000000006</c:v>
                </c:pt>
                <c:pt idx="61">
                  <c:v>36.336000000000006</c:v>
                </c:pt>
                <c:pt idx="62">
                  <c:v>36.68</c:v>
                </c:pt>
                <c:pt idx="63">
                  <c:v>37.085999999999999</c:v>
                </c:pt>
                <c:pt idx="64">
                  <c:v>37.384</c:v>
                </c:pt>
                <c:pt idx="65">
                  <c:v>38.193000000000005</c:v>
                </c:pt>
                <c:pt idx="66">
                  <c:v>38.786000000000001</c:v>
                </c:pt>
                <c:pt idx="67">
                  <c:v>38.71</c:v>
                </c:pt>
                <c:pt idx="68">
                  <c:v>38.899000000000001</c:v>
                </c:pt>
                <c:pt idx="69">
                  <c:v>39.506</c:v>
                </c:pt>
                <c:pt idx="70">
                  <c:v>39.786999999999999</c:v>
                </c:pt>
                <c:pt idx="71">
                  <c:v>39.475999999999999</c:v>
                </c:pt>
                <c:pt idx="72">
                  <c:v>39.980999999999995</c:v>
                </c:pt>
                <c:pt idx="73">
                  <c:v>40.373999999999995</c:v>
                </c:pt>
                <c:pt idx="74">
                  <c:v>41.141999999999996</c:v>
                </c:pt>
                <c:pt idx="75">
                  <c:v>41.41</c:v>
                </c:pt>
                <c:pt idx="76">
                  <c:v>41.959000000000003</c:v>
                </c:pt>
                <c:pt idx="77">
                  <c:v>42.230000000000004</c:v>
                </c:pt>
                <c:pt idx="78">
                  <c:v>42.012</c:v>
                </c:pt>
                <c:pt idx="79">
                  <c:v>42.658000000000001</c:v>
                </c:pt>
                <c:pt idx="80">
                  <c:v>42.746000000000002</c:v>
                </c:pt>
                <c:pt idx="81">
                  <c:v>42.985999999999997</c:v>
                </c:pt>
                <c:pt idx="82">
                  <c:v>43.193999999999996</c:v>
                </c:pt>
                <c:pt idx="83">
                  <c:v>43.255999999999993</c:v>
                </c:pt>
                <c:pt idx="84">
                  <c:v>43.903999999999996</c:v>
                </c:pt>
                <c:pt idx="85">
                  <c:v>44.749000000000002</c:v>
                </c:pt>
                <c:pt idx="86">
                  <c:v>43.37700000000001</c:v>
                </c:pt>
                <c:pt idx="87">
                  <c:v>43.618000000000009</c:v>
                </c:pt>
                <c:pt idx="88">
                  <c:v>43.541000000000011</c:v>
                </c:pt>
                <c:pt idx="89">
                  <c:v>43.894000000000005</c:v>
                </c:pt>
                <c:pt idx="90">
                  <c:v>44.204000000000001</c:v>
                </c:pt>
                <c:pt idx="91">
                  <c:v>43.890999999999991</c:v>
                </c:pt>
                <c:pt idx="92">
                  <c:v>43.87</c:v>
                </c:pt>
                <c:pt idx="93">
                  <c:v>43.518000000000001</c:v>
                </c:pt>
                <c:pt idx="94">
                  <c:v>42.848999999999997</c:v>
                </c:pt>
                <c:pt idx="95">
                  <c:v>42.912999999999997</c:v>
                </c:pt>
                <c:pt idx="96">
                  <c:v>41.118999999999993</c:v>
                </c:pt>
                <c:pt idx="97">
                  <c:v>39.390999999999998</c:v>
                </c:pt>
                <c:pt idx="98">
                  <c:v>39.450999999999993</c:v>
                </c:pt>
                <c:pt idx="99">
                  <c:v>38.571999999999996</c:v>
                </c:pt>
                <c:pt idx="100">
                  <c:v>37.487000000000002</c:v>
                </c:pt>
                <c:pt idx="101">
                  <c:v>36.093000000000004</c:v>
                </c:pt>
                <c:pt idx="102">
                  <c:v>35.328000000000003</c:v>
                </c:pt>
                <c:pt idx="103">
                  <c:v>34.505000000000003</c:v>
                </c:pt>
                <c:pt idx="104">
                  <c:v>33.555999999999997</c:v>
                </c:pt>
                <c:pt idx="105">
                  <c:v>32.876000000000005</c:v>
                </c:pt>
                <c:pt idx="106">
                  <c:v>32.688000000000002</c:v>
                </c:pt>
                <c:pt idx="107">
                  <c:v>32.336000000000006</c:v>
                </c:pt>
                <c:pt idx="108">
                  <c:v>32.381</c:v>
                </c:pt>
                <c:pt idx="109">
                  <c:v>32.249000000000009</c:v>
                </c:pt>
                <c:pt idx="110">
                  <c:v>32.563000000000002</c:v>
                </c:pt>
                <c:pt idx="111">
                  <c:v>32.44</c:v>
                </c:pt>
                <c:pt idx="112">
                  <c:v>32.53</c:v>
                </c:pt>
                <c:pt idx="113">
                  <c:v>32.735999999999997</c:v>
                </c:pt>
                <c:pt idx="114">
                  <c:v>32.597000000000001</c:v>
                </c:pt>
                <c:pt idx="115">
                  <c:v>32.793000000000006</c:v>
                </c:pt>
                <c:pt idx="116">
                  <c:v>32.907000000000004</c:v>
                </c:pt>
                <c:pt idx="117">
                  <c:v>32.866</c:v>
                </c:pt>
                <c:pt idx="118">
                  <c:v>33.067</c:v>
                </c:pt>
                <c:pt idx="119">
                  <c:v>33.360999999999997</c:v>
                </c:pt>
                <c:pt idx="120">
                  <c:v>33.714999999999996</c:v>
                </c:pt>
                <c:pt idx="121">
                  <c:v>34.002000000000002</c:v>
                </c:pt>
                <c:pt idx="122">
                  <c:v>34.551000000000002</c:v>
                </c:pt>
                <c:pt idx="123">
                  <c:v>34.826000000000001</c:v>
                </c:pt>
                <c:pt idx="124">
                  <c:v>35.269000000000005</c:v>
                </c:pt>
                <c:pt idx="125">
                  <c:v>35.601999999999997</c:v>
                </c:pt>
                <c:pt idx="126">
                  <c:v>35.888999999999996</c:v>
                </c:pt>
                <c:pt idx="127">
                  <c:v>36.381</c:v>
                </c:pt>
                <c:pt idx="128">
                  <c:v>36.948</c:v>
                </c:pt>
                <c:pt idx="129">
                  <c:v>37.39</c:v>
                </c:pt>
                <c:pt idx="130">
                  <c:v>37.649000000000001</c:v>
                </c:pt>
                <c:pt idx="131">
                  <c:v>37.789999999999992</c:v>
                </c:pt>
                <c:pt idx="132">
                  <c:v>38.072999999999993</c:v>
                </c:pt>
                <c:pt idx="133">
                  <c:v>38.381</c:v>
                </c:pt>
                <c:pt idx="134">
                  <c:v>38.413999999999994</c:v>
                </c:pt>
                <c:pt idx="135">
                  <c:v>38.638999999999996</c:v>
                </c:pt>
                <c:pt idx="136">
                  <c:v>38.9</c:v>
                </c:pt>
                <c:pt idx="137">
                  <c:v>38.963000000000008</c:v>
                </c:pt>
                <c:pt idx="138">
                  <c:v>39.043000000000006</c:v>
                </c:pt>
                <c:pt idx="139">
                  <c:v>39.040999999999997</c:v>
                </c:pt>
                <c:pt idx="140">
                  <c:v>38.771999999999998</c:v>
                </c:pt>
                <c:pt idx="141">
                  <c:v>38.783000000000001</c:v>
                </c:pt>
                <c:pt idx="142">
                  <c:v>38.797999999999995</c:v>
                </c:pt>
                <c:pt idx="143">
                  <c:v>38.942999999999998</c:v>
                </c:pt>
                <c:pt idx="144">
                  <c:v>38.775999999999996</c:v>
                </c:pt>
                <c:pt idx="145">
                  <c:v>38.614000000000004</c:v>
                </c:pt>
                <c:pt idx="146">
                  <c:v>38.417000000000002</c:v>
                </c:pt>
                <c:pt idx="147">
                  <c:v>38.338999999999999</c:v>
                </c:pt>
                <c:pt idx="148">
                  <c:v>38.268999999999998</c:v>
                </c:pt>
                <c:pt idx="149">
                  <c:v>38.156999999999996</c:v>
                </c:pt>
                <c:pt idx="150">
                  <c:v>38.193999999999988</c:v>
                </c:pt>
                <c:pt idx="151">
                  <c:v>38.22</c:v>
                </c:pt>
                <c:pt idx="152">
                  <c:v>38.47</c:v>
                </c:pt>
                <c:pt idx="153">
                  <c:v>38.611000000000004</c:v>
                </c:pt>
                <c:pt idx="154">
                  <c:v>38.445999999999998</c:v>
                </c:pt>
                <c:pt idx="155">
                  <c:v>38.446999999999996</c:v>
                </c:pt>
                <c:pt idx="156">
                  <c:v>38.646000000000001</c:v>
                </c:pt>
                <c:pt idx="157">
                  <c:v>38.806000000000004</c:v>
                </c:pt>
                <c:pt idx="158">
                  <c:v>39.239000000000004</c:v>
                </c:pt>
                <c:pt idx="159">
                  <c:v>39.32800000000001</c:v>
                </c:pt>
                <c:pt idx="160">
                  <c:v>39.373999999999995</c:v>
                </c:pt>
                <c:pt idx="161">
                  <c:v>39.801000000000002</c:v>
                </c:pt>
                <c:pt idx="162">
                  <c:v>40.046999999999997</c:v>
                </c:pt>
                <c:pt idx="163">
                  <c:v>40.131999999999998</c:v>
                </c:pt>
                <c:pt idx="164">
                  <c:v>40.481999999999999</c:v>
                </c:pt>
                <c:pt idx="165">
                  <c:v>40.826999999999998</c:v>
                </c:pt>
                <c:pt idx="166">
                  <c:v>41.059000000000005</c:v>
                </c:pt>
                <c:pt idx="167">
                  <c:v>41.292999999999999</c:v>
                </c:pt>
                <c:pt idx="168">
                  <c:v>41.219000000000001</c:v>
                </c:pt>
                <c:pt idx="169">
                  <c:v>41.135000000000005</c:v>
                </c:pt>
                <c:pt idx="170">
                  <c:v>40.847000000000001</c:v>
                </c:pt>
                <c:pt idx="171">
                  <c:v>40.744</c:v>
                </c:pt>
                <c:pt idx="172">
                  <c:v>40.387999999999991</c:v>
                </c:pt>
                <c:pt idx="173">
                  <c:v>39.954000000000008</c:v>
                </c:pt>
                <c:pt idx="174">
                  <c:v>39.786999999999999</c:v>
                </c:pt>
                <c:pt idx="175">
                  <c:v>39.500999999999998</c:v>
                </c:pt>
                <c:pt idx="176">
                  <c:v>38.927</c:v>
                </c:pt>
                <c:pt idx="177">
                  <c:v>38.291000000000004</c:v>
                </c:pt>
                <c:pt idx="178">
                  <c:v>37.96</c:v>
                </c:pt>
                <c:pt idx="179">
                  <c:v>37.587000000000003</c:v>
                </c:pt>
                <c:pt idx="180">
                  <c:v>37.150000000000006</c:v>
                </c:pt>
                <c:pt idx="181">
                  <c:v>37.015000000000001</c:v>
                </c:pt>
                <c:pt idx="182">
                  <c:v>36.788000000000004</c:v>
                </c:pt>
                <c:pt idx="183">
                  <c:v>36.580000000000005</c:v>
                </c:pt>
                <c:pt idx="184">
                  <c:v>36.472000000000001</c:v>
                </c:pt>
                <c:pt idx="185">
                  <c:v>36.273000000000003</c:v>
                </c:pt>
                <c:pt idx="186">
                  <c:v>35.966000000000001</c:v>
                </c:pt>
                <c:pt idx="187">
                  <c:v>35.969000000000001</c:v>
                </c:pt>
                <c:pt idx="188">
                  <c:v>36.025999999999996</c:v>
                </c:pt>
                <c:pt idx="189">
                  <c:v>36.017999999999994</c:v>
                </c:pt>
                <c:pt idx="190">
                  <c:v>36.076999999999998</c:v>
                </c:pt>
                <c:pt idx="191">
                  <c:v>36.069999999999993</c:v>
                </c:pt>
                <c:pt idx="192">
                  <c:v>36.287999999999997</c:v>
                </c:pt>
                <c:pt idx="193">
                  <c:v>36.251999999999995</c:v>
                </c:pt>
                <c:pt idx="194">
                  <c:v>36.300999999999995</c:v>
                </c:pt>
                <c:pt idx="195">
                  <c:v>36.186</c:v>
                </c:pt>
                <c:pt idx="196">
                  <c:v>36.231999999999999</c:v>
                </c:pt>
                <c:pt idx="197">
                  <c:v>36.167999999999999</c:v>
                </c:pt>
                <c:pt idx="198">
                  <c:v>35.76</c:v>
                </c:pt>
                <c:pt idx="199">
                  <c:v>35.699999999999996</c:v>
                </c:pt>
                <c:pt idx="200">
                  <c:v>35.444000000000003</c:v>
                </c:pt>
                <c:pt idx="201">
                  <c:v>35.598000000000006</c:v>
                </c:pt>
                <c:pt idx="202">
                  <c:v>35.606999999999999</c:v>
                </c:pt>
                <c:pt idx="203">
                  <c:v>35.520999999999994</c:v>
                </c:pt>
                <c:pt idx="204">
                  <c:v>35.291999999999994</c:v>
                </c:pt>
                <c:pt idx="205">
                  <c:v>35.309999999999988</c:v>
                </c:pt>
                <c:pt idx="206">
                  <c:v>35.323</c:v>
                </c:pt>
                <c:pt idx="207">
                  <c:v>35.536000000000001</c:v>
                </c:pt>
                <c:pt idx="208">
                  <c:v>35.683999999999997</c:v>
                </c:pt>
                <c:pt idx="209">
                  <c:v>35.792999999999999</c:v>
                </c:pt>
                <c:pt idx="210">
                  <c:v>36.326999999999998</c:v>
                </c:pt>
                <c:pt idx="211">
                  <c:v>36.536999999999999</c:v>
                </c:pt>
                <c:pt idx="212">
                  <c:v>36.706000000000003</c:v>
                </c:pt>
                <c:pt idx="213">
                  <c:v>36.748000000000005</c:v>
                </c:pt>
                <c:pt idx="214">
                  <c:v>36.670999999999999</c:v>
                </c:pt>
                <c:pt idx="215">
                  <c:v>36.716999999999999</c:v>
                </c:pt>
                <c:pt idx="216">
                  <c:v>37.051000000000002</c:v>
                </c:pt>
                <c:pt idx="217">
                  <c:v>37.095999999999997</c:v>
                </c:pt>
                <c:pt idx="218">
                  <c:v>37.134000000000007</c:v>
                </c:pt>
                <c:pt idx="219">
                  <c:v>37.177</c:v>
                </c:pt>
                <c:pt idx="220">
                  <c:v>37.163999999999994</c:v>
                </c:pt>
                <c:pt idx="221">
                  <c:v>37.291999999999994</c:v>
                </c:pt>
                <c:pt idx="222">
                  <c:v>37.46</c:v>
                </c:pt>
                <c:pt idx="223">
                  <c:v>37.415000000000006</c:v>
                </c:pt>
                <c:pt idx="224">
                  <c:v>37.495000000000005</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numCache>
            </c:numRef>
          </c:val>
          <c:smooth val="0"/>
          <c:extLst>
            <c:ext xmlns:c16="http://schemas.microsoft.com/office/drawing/2014/chart" uri="{C3380CC4-5D6E-409C-BE32-E72D297353CC}">
              <c16:uniqueId val="{0000000D-47ED-497C-AA29-D178C082BAD1}"/>
            </c:ext>
          </c:extLst>
        </c:ser>
        <c:ser>
          <c:idx val="6"/>
          <c:order val="6"/>
          <c:tx>
            <c:strRef>
              <c:f>'ELEQNO Data'!$Q$2</c:f>
              <c:strCache>
                <c:ptCount val="1"/>
                <c:pt idx="0">
                  <c:v>37.5</c:v>
                </c:pt>
              </c:strCache>
            </c:strRef>
          </c:tx>
          <c:marker>
            <c:symbol val="none"/>
          </c:marker>
          <c:dLbls>
            <c:numFmt formatCode="#,##0.000" sourceLinked="0"/>
            <c:spPr>
              <a:noFill/>
              <a:ln>
                <a:noFill/>
              </a:ln>
              <a:effectLst/>
            </c:spPr>
            <c:txPr>
              <a:bodyPr/>
              <a:lstStyle/>
              <a:p>
                <a:pPr>
                  <a:defRPr sz="2000">
                    <a:solidFill>
                      <a:srgbClr val="08A685"/>
                    </a:solidFill>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'ELEQNO Data'!$Q$519:$Q$806</c:f>
              <c:numCache>
                <c:formatCode>General</c:formatCode>
                <c:ptCount val="2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37.495000000000005</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numCache>
            </c:numRef>
          </c:val>
          <c:smooth val="0"/>
          <c:extLst>
            <c:ext xmlns:c16="http://schemas.microsoft.com/office/drawing/2014/chart" uri="{C3380CC4-5D6E-409C-BE32-E72D297353CC}">
              <c16:uniqueId val="{0000000E-47ED-497C-AA29-D178C082BAD1}"/>
            </c:ext>
          </c:extLst>
        </c:ser>
        <c:dLbls>
          <c:dLblPos val="r"/>
          <c:showLegendKey val="0"/>
          <c:showVal val="1"/>
          <c:showCatName val="0"/>
          <c:showSerName val="0"/>
          <c:showPercent val="0"/>
          <c:showBubbleSize val="0"/>
        </c:dLbls>
        <c:marker val="1"/>
        <c:smooth val="0"/>
        <c:axId val="721475584"/>
        <c:axId val="379579200"/>
      </c:lineChart>
      <c:catAx>
        <c:axId val="721475072"/>
        <c:scaling>
          <c:orientation val="minMax"/>
        </c:scaling>
        <c:delete val="0"/>
        <c:axPos val="b"/>
        <c:numFmt formatCode="General" sourceLinked="1"/>
        <c:majorTickMark val="out"/>
        <c:minorTickMark val="none"/>
        <c:tickLblPos val="nextTo"/>
        <c:spPr>
          <a:ln w="3175">
            <a:solidFill>
              <a:schemeClr val="bg1">
                <a:lumMod val="65000"/>
              </a:schemeClr>
            </a:solidFill>
            <a:prstDash val="solid"/>
          </a:ln>
        </c:spPr>
        <c:txPr>
          <a:bodyPr rot="0" vert="horz"/>
          <a:lstStyle/>
          <a:p>
            <a:pPr>
              <a:defRPr sz="1200"/>
            </a:pPr>
            <a:endParaRPr lang="en-US"/>
          </a:p>
        </c:txPr>
        <c:crossAx val="379578624"/>
        <c:crossesAt val="-1000"/>
        <c:auto val="0"/>
        <c:lblAlgn val="ctr"/>
        <c:lblOffset val="100"/>
        <c:tickLblSkip val="6"/>
        <c:tickMarkSkip val="12"/>
        <c:noMultiLvlLbl val="0"/>
      </c:catAx>
      <c:valAx>
        <c:axId val="379578624"/>
        <c:scaling>
          <c:orientation val="minMax"/>
          <c:max val="30"/>
          <c:min val="-60"/>
        </c:scaling>
        <c:delete val="0"/>
        <c:axPos val="l"/>
        <c:title>
          <c:tx>
            <c:rich>
              <a:bodyPr rot="0" vert="horz"/>
              <a:lstStyle/>
              <a:p>
                <a:pPr algn="ctr">
                  <a:defRPr sz="1200"/>
                </a:pPr>
                <a:r>
                  <a:rPr lang="en-US" sz="1200"/>
                  <a:t>R-O-C</a:t>
                </a:r>
              </a:p>
            </c:rich>
          </c:tx>
          <c:layout>
            <c:manualLayout>
              <c:xMode val="edge"/>
              <c:yMode val="edge"/>
              <c:x val="0"/>
              <c:y val="5.638474344275772E-3"/>
            </c:manualLayout>
          </c:layout>
          <c:overlay val="0"/>
          <c:spPr>
            <a:noFill/>
            <a:ln w="25400">
              <a:noFill/>
            </a:ln>
          </c:spPr>
        </c:title>
        <c:numFmt formatCode="0" sourceLinked="0"/>
        <c:majorTickMark val="cross"/>
        <c:minorTickMark val="none"/>
        <c:tickLblPos val="nextTo"/>
        <c:spPr>
          <a:ln w="3175">
            <a:solidFill>
              <a:schemeClr val="bg1">
                <a:lumMod val="65000"/>
              </a:schemeClr>
            </a:solidFill>
            <a:prstDash val="solid"/>
          </a:ln>
        </c:spPr>
        <c:txPr>
          <a:bodyPr rot="0" vert="horz"/>
          <a:lstStyle/>
          <a:p>
            <a:pPr>
              <a:defRPr sz="1200"/>
            </a:pPr>
            <a:endParaRPr lang="en-US"/>
          </a:p>
        </c:txPr>
        <c:crossAx val="721475072"/>
        <c:crosses val="autoZero"/>
        <c:crossBetween val="between"/>
        <c:majorUnit val="30"/>
      </c:valAx>
      <c:catAx>
        <c:axId val="721475584"/>
        <c:scaling>
          <c:orientation val="minMax"/>
        </c:scaling>
        <c:delete val="1"/>
        <c:axPos val="b"/>
        <c:numFmt formatCode="General" sourceLinked="1"/>
        <c:majorTickMark val="out"/>
        <c:minorTickMark val="none"/>
        <c:tickLblPos val="nextTo"/>
        <c:crossAx val="379579200"/>
        <c:crossesAt val="1.5"/>
        <c:auto val="0"/>
        <c:lblAlgn val="ctr"/>
        <c:lblOffset val="100"/>
        <c:noMultiLvlLbl val="0"/>
      </c:catAx>
      <c:valAx>
        <c:axId val="379579200"/>
        <c:scaling>
          <c:orientation val="minMax"/>
          <c:max val="100"/>
          <c:min val="25"/>
        </c:scaling>
        <c:delete val="0"/>
        <c:axPos val="r"/>
        <c:title>
          <c:tx>
            <c:rich>
              <a:bodyPr rot="0" vert="horz"/>
              <a:lstStyle/>
              <a:p>
                <a:pPr algn="ctr">
                  <a:defRPr sz="1200"/>
                </a:pPr>
                <a:r>
                  <a:rPr lang="en-US" sz="1200"/>
                  <a:t>MMT</a:t>
                </a:r>
              </a:p>
            </c:rich>
          </c:tx>
          <c:layout>
            <c:manualLayout>
              <c:xMode val="edge"/>
              <c:yMode val="edge"/>
              <c:x val="0.95363540569020022"/>
              <c:y val="0"/>
            </c:manualLayout>
          </c:layout>
          <c:overlay val="0"/>
          <c:spPr>
            <a:noFill/>
            <a:ln w="25400">
              <a:noFill/>
            </a:ln>
          </c:spPr>
        </c:title>
        <c:numFmt formatCode="0" sourceLinked="0"/>
        <c:majorTickMark val="cross"/>
        <c:minorTickMark val="none"/>
        <c:tickLblPos val="nextTo"/>
        <c:spPr>
          <a:ln w="3175">
            <a:solidFill>
              <a:schemeClr val="bg1">
                <a:lumMod val="65000"/>
              </a:schemeClr>
            </a:solidFill>
            <a:prstDash val="solid"/>
          </a:ln>
        </c:spPr>
        <c:txPr>
          <a:bodyPr rot="0" vert="horz"/>
          <a:lstStyle/>
          <a:p>
            <a:pPr>
              <a:defRPr sz="1200"/>
            </a:pPr>
            <a:endParaRPr lang="en-US"/>
          </a:p>
        </c:txPr>
        <c:crossAx val="721475584"/>
        <c:crosses val="max"/>
        <c:crossBetween val="between"/>
        <c:majorUnit val="25"/>
        <c:minorUnit val="1.0000000000000002E-3"/>
      </c:valAx>
      <c:spPr>
        <a:noFill/>
        <a:ln w="25400">
          <a:noFill/>
        </a:ln>
      </c:spPr>
    </c:plotArea>
    <c:plotVisOnly val="1"/>
    <c:dispBlanksAs val="gap"/>
    <c:showDLblsOverMax val="0"/>
  </c:chart>
  <c:spPr>
    <a:noFill/>
    <a:ln w="9525">
      <a:noFill/>
    </a:ln>
  </c:spPr>
  <c:txPr>
    <a:bodyPr/>
    <a:lstStyle/>
    <a:p>
      <a:pPr>
        <a:defRPr sz="1400" b="1" i="0" u="none" strike="noStrike" baseline="0">
          <a:solidFill>
            <a:schemeClr val="bg1">
              <a:lumMod val="65000"/>
            </a:schemeClr>
          </a:solidFill>
          <a:latin typeface="Arial"/>
          <a:ea typeface="Arial"/>
          <a:cs typeface="Arial"/>
        </a:defRPr>
      </a:pPr>
      <a:endParaRPr lang="en-US"/>
    </a:p>
  </c:tx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1343269591301086E-2"/>
          <c:y val="6.8466025080198306E-2"/>
          <c:w val="0.91359325605900943"/>
          <c:h val="0.86276368231748812"/>
        </c:manualLayout>
      </c:layout>
      <c:lineChart>
        <c:grouping val="standard"/>
        <c:varyColors val="0"/>
        <c:ser>
          <c:idx val="4"/>
          <c:order val="0"/>
          <c:tx>
            <c:v>100</c:v>
          </c:tx>
          <c:spPr>
            <a:ln w="28575">
              <a:solidFill>
                <a:schemeClr val="tx1"/>
              </a:solidFill>
              <a:prstDash val="solid"/>
            </a:ln>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Years!$G$243:$G$542</c:f>
              <c:numCache>
                <c:formatCode>General</c:formatCode>
                <c:ptCount val="3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numCache>
            </c:numRef>
          </c:val>
          <c:smooth val="0"/>
          <c:extLst>
            <c:ext xmlns:c16="http://schemas.microsoft.com/office/drawing/2014/chart" uri="{C3380CC4-5D6E-409C-BE32-E72D297353CC}">
              <c16:uniqueId val="{00000000-5595-4442-8197-55AD54D1A99D}"/>
            </c:ext>
          </c:extLst>
        </c:ser>
        <c:ser>
          <c:idx val="0"/>
          <c:order val="2"/>
          <c:tx>
            <c:v> 3/12</c:v>
          </c:tx>
          <c:spPr>
            <a:ln w="38100">
              <a:solidFill>
                <a:srgbClr val="5F5F5F"/>
              </a:solidFill>
              <a:prstDash val="solid"/>
            </a:ln>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ELMACX!$G$639:$G$938</c:f>
              <c:numCache>
                <c:formatCode>0.0</c:formatCode>
                <c:ptCount val="300"/>
                <c:pt idx="0">
                  <c:v>4.3053517210626069</c:v>
                </c:pt>
                <c:pt idx="1">
                  <c:v>4.4852064213872325</c:v>
                </c:pt>
                <c:pt idx="2">
                  <c:v>5.7622382229924369</c:v>
                </c:pt>
                <c:pt idx="3">
                  <c:v>6.4077772850332053</c:v>
                </c:pt>
                <c:pt idx="4">
                  <c:v>6.7839176149502691</c:v>
                </c:pt>
                <c:pt idx="5">
                  <c:v>6.9426280685619588</c:v>
                </c:pt>
                <c:pt idx="6">
                  <c:v>6.6282952366665029</c:v>
                </c:pt>
                <c:pt idx="7">
                  <c:v>6.0425690043364852</c:v>
                </c:pt>
                <c:pt idx="8">
                  <c:v>5.9247779964504304</c:v>
                </c:pt>
                <c:pt idx="9">
                  <c:v>4.5659145823222786</c:v>
                </c:pt>
                <c:pt idx="10">
                  <c:v>3.3925540513234864</c:v>
                </c:pt>
                <c:pt idx="11">
                  <c:v>1.6582343359222733</c:v>
                </c:pt>
                <c:pt idx="12">
                  <c:v>0.7065079760661348</c:v>
                </c:pt>
                <c:pt idx="13">
                  <c:v>-0.62706956030137917</c:v>
                </c:pt>
                <c:pt idx="14">
                  <c:v>-3.2852879460003805</c:v>
                </c:pt>
                <c:pt idx="15">
                  <c:v>-5.9911527079522244</c:v>
                </c:pt>
                <c:pt idx="16">
                  <c:v>-7.6510123332692928</c:v>
                </c:pt>
                <c:pt idx="17">
                  <c:v>-9.1236958100733432</c:v>
                </c:pt>
                <c:pt idx="18">
                  <c:v>-10.004454356270926</c:v>
                </c:pt>
                <c:pt idx="19">
                  <c:v>-10.841687087507708</c:v>
                </c:pt>
                <c:pt idx="20">
                  <c:v>-12.065000804526747</c:v>
                </c:pt>
                <c:pt idx="21">
                  <c:v>-12.930901965214005</c:v>
                </c:pt>
                <c:pt idx="22">
                  <c:v>-14.719221950410372</c:v>
                </c:pt>
                <c:pt idx="23">
                  <c:v>-15.372969131163856</c:v>
                </c:pt>
                <c:pt idx="24">
                  <c:v>-15.722503859981359</c:v>
                </c:pt>
                <c:pt idx="25">
                  <c:v>-14.808616045050471</c:v>
                </c:pt>
                <c:pt idx="26">
                  <c:v>-13.332465954973344</c:v>
                </c:pt>
                <c:pt idx="27">
                  <c:v>-11.016652885646423</c:v>
                </c:pt>
                <c:pt idx="28">
                  <c:v>-9.597240415218252</c:v>
                </c:pt>
                <c:pt idx="29">
                  <c:v>-8.3028298016881621</c:v>
                </c:pt>
                <c:pt idx="30">
                  <c:v>-8.0775109610539459</c:v>
                </c:pt>
                <c:pt idx="31">
                  <c:v>-7.4193125163998843</c:v>
                </c:pt>
                <c:pt idx="32">
                  <c:v>-7.0845388821566786</c:v>
                </c:pt>
                <c:pt idx="33">
                  <c:v>-5.6077699978650486</c:v>
                </c:pt>
                <c:pt idx="34">
                  <c:v>-3.4314393878631222</c:v>
                </c:pt>
                <c:pt idx="35">
                  <c:v>-1.8546254093508452</c:v>
                </c:pt>
                <c:pt idx="36">
                  <c:v>-1.7700478557081141</c:v>
                </c:pt>
                <c:pt idx="37">
                  <c:v>-2.281315198951404</c:v>
                </c:pt>
                <c:pt idx="38">
                  <c:v>-2.666915984655148</c:v>
                </c:pt>
                <c:pt idx="39">
                  <c:v>-3.214753389846166</c:v>
                </c:pt>
                <c:pt idx="40">
                  <c:v>-3.4712369062823996</c:v>
                </c:pt>
                <c:pt idx="41">
                  <c:v>-3.5333238458085958</c:v>
                </c:pt>
                <c:pt idx="42">
                  <c:v>-3.3468685999442158</c:v>
                </c:pt>
                <c:pt idx="43">
                  <c:v>-2.9647329834723024</c:v>
                </c:pt>
                <c:pt idx="44">
                  <c:v>-2.435548866339758</c:v>
                </c:pt>
                <c:pt idx="45">
                  <c:v>-1.5646997941978498</c:v>
                </c:pt>
                <c:pt idx="46">
                  <c:v>-1.3854442626097097</c:v>
                </c:pt>
                <c:pt idx="47">
                  <c:v>-1.5643519111388571</c:v>
                </c:pt>
                <c:pt idx="48">
                  <c:v>-1.4998496319527277</c:v>
                </c:pt>
                <c:pt idx="49">
                  <c:v>-1.5688338589662294</c:v>
                </c:pt>
                <c:pt idx="50">
                  <c:v>-0.96168093719120407</c:v>
                </c:pt>
                <c:pt idx="51">
                  <c:v>9.1856371800673742E-3</c:v>
                </c:pt>
                <c:pt idx="52">
                  <c:v>0.90889080470310546</c:v>
                </c:pt>
                <c:pt idx="53">
                  <c:v>1.3180675703237767</c:v>
                </c:pt>
                <c:pt idx="54">
                  <c:v>2.0728949992056869</c:v>
                </c:pt>
                <c:pt idx="55">
                  <c:v>2.5758585159286298</c:v>
                </c:pt>
                <c:pt idx="56">
                  <c:v>3.1479297449409955</c:v>
                </c:pt>
                <c:pt idx="57">
                  <c:v>2.9588090580309654</c:v>
                </c:pt>
                <c:pt idx="58">
                  <c:v>3.3171132869522353</c:v>
                </c:pt>
                <c:pt idx="59">
                  <c:v>3.6357506170461988</c:v>
                </c:pt>
                <c:pt idx="60">
                  <c:v>4.206278043384799</c:v>
                </c:pt>
                <c:pt idx="61">
                  <c:v>4.0449382134986962</c:v>
                </c:pt>
                <c:pt idx="62">
                  <c:v>3.4346543989729525</c:v>
                </c:pt>
                <c:pt idx="63">
                  <c:v>2.3933207454172276</c:v>
                </c:pt>
                <c:pt idx="64">
                  <c:v>1.7548738922972262</c:v>
                </c:pt>
                <c:pt idx="65">
                  <c:v>1.5935557889829681</c:v>
                </c:pt>
                <c:pt idx="66">
                  <c:v>1.1892898432960237</c:v>
                </c:pt>
                <c:pt idx="67">
                  <c:v>1.0800863342042391</c:v>
                </c:pt>
                <c:pt idx="68">
                  <c:v>1.3742322409067356</c:v>
                </c:pt>
                <c:pt idx="69">
                  <c:v>1.6706004161539454</c:v>
                </c:pt>
                <c:pt idx="70">
                  <c:v>1.3795707652694631</c:v>
                </c:pt>
                <c:pt idx="71">
                  <c:v>0.39963162009104281</c:v>
                </c:pt>
                <c:pt idx="72">
                  <c:v>-0.11942996875248468</c:v>
                </c:pt>
                <c:pt idx="73">
                  <c:v>-0.46541838658710333</c:v>
                </c:pt>
                <c:pt idx="74">
                  <c:v>0.29003032229304893</c:v>
                </c:pt>
                <c:pt idx="75">
                  <c:v>0.13810416873280928</c:v>
                </c:pt>
                <c:pt idx="76">
                  <c:v>0.92476971566752297</c:v>
                </c:pt>
                <c:pt idx="77">
                  <c:v>0.564022464357123</c:v>
                </c:pt>
                <c:pt idx="78">
                  <c:v>1.5730320845812997</c:v>
                </c:pt>
                <c:pt idx="79">
                  <c:v>1.5844017286126046</c:v>
                </c:pt>
                <c:pt idx="80">
                  <c:v>1.1263676939577749</c:v>
                </c:pt>
                <c:pt idx="81">
                  <c:v>-0.13784980402652991</c:v>
                </c:pt>
                <c:pt idx="82">
                  <c:v>-0.84766619693759537</c:v>
                </c:pt>
                <c:pt idx="83">
                  <c:v>0.62347463819934035</c:v>
                </c:pt>
                <c:pt idx="84">
                  <c:v>1.4816843873086896</c:v>
                </c:pt>
                <c:pt idx="85">
                  <c:v>2.9026203860682358</c:v>
                </c:pt>
                <c:pt idx="86">
                  <c:v>3.0546063307738081</c:v>
                </c:pt>
                <c:pt idx="87">
                  <c:v>4.7979778569422535</c:v>
                </c:pt>
                <c:pt idx="88">
                  <c:v>5.1965139447520272</c:v>
                </c:pt>
                <c:pt idx="89">
                  <c:v>6.1044426357207016</c:v>
                </c:pt>
                <c:pt idx="90">
                  <c:v>5.6315228020268364</c:v>
                </c:pt>
                <c:pt idx="91">
                  <c:v>4.9862699607746919</c:v>
                </c:pt>
                <c:pt idx="92">
                  <c:v>4.4043748152527513</c:v>
                </c:pt>
                <c:pt idx="93">
                  <c:v>3.5206901888454638</c:v>
                </c:pt>
                <c:pt idx="94">
                  <c:v>3.4668044552677486</c:v>
                </c:pt>
                <c:pt idx="95">
                  <c:v>3.1679988468052755</c:v>
                </c:pt>
                <c:pt idx="96">
                  <c:v>3.9802547080042672</c:v>
                </c:pt>
                <c:pt idx="97">
                  <c:v>3.5072805677041998</c:v>
                </c:pt>
                <c:pt idx="98">
                  <c:v>2.6439503476193522</c:v>
                </c:pt>
                <c:pt idx="99">
                  <c:v>1.1731122723595178</c:v>
                </c:pt>
                <c:pt idx="100">
                  <c:v>0.41473610175546582</c:v>
                </c:pt>
                <c:pt idx="101">
                  <c:v>-0.70208928949412552</c:v>
                </c:pt>
                <c:pt idx="102">
                  <c:v>-2.0984378414513003</c:v>
                </c:pt>
                <c:pt idx="103">
                  <c:v>-3.2103892892418884</c:v>
                </c:pt>
                <c:pt idx="104">
                  <c:v>-5.2783928601612473</c:v>
                </c:pt>
                <c:pt idx="105">
                  <c:v>-6.7815707326733019</c:v>
                </c:pt>
                <c:pt idx="106">
                  <c:v>-9.042058847899753</c:v>
                </c:pt>
                <c:pt idx="107">
                  <c:v>-11.555644233034343</c:v>
                </c:pt>
                <c:pt idx="108">
                  <c:v>-14.97759598038148</c:v>
                </c:pt>
                <c:pt idx="109">
                  <c:v>-18.136960595136031</c:v>
                </c:pt>
                <c:pt idx="110">
                  <c:v>-20.920229096709747</c:v>
                </c:pt>
                <c:pt idx="111">
                  <c:v>-23.424693476435749</c:v>
                </c:pt>
                <c:pt idx="112">
                  <c:v>-24.902315795000433</c:v>
                </c:pt>
                <c:pt idx="113">
                  <c:v>-25.652411608477664</c:v>
                </c:pt>
                <c:pt idx="114">
                  <c:v>-25.169121673333919</c:v>
                </c:pt>
                <c:pt idx="115">
                  <c:v>-24.206411649224933</c:v>
                </c:pt>
                <c:pt idx="116">
                  <c:v>-22.324900105433926</c:v>
                </c:pt>
                <c:pt idx="117">
                  <c:v>-20.179081555586691</c:v>
                </c:pt>
                <c:pt idx="118">
                  <c:v>-18.147573212331451</c:v>
                </c:pt>
                <c:pt idx="119">
                  <c:v>-16.243079364206736</c:v>
                </c:pt>
                <c:pt idx="120">
                  <c:v>-12.934483604503683</c:v>
                </c:pt>
                <c:pt idx="121">
                  <c:v>-9.2139967389153696</c:v>
                </c:pt>
                <c:pt idx="122">
                  <c:v>-3.9991283937375499</c:v>
                </c:pt>
                <c:pt idx="123">
                  <c:v>0.67013336760952313</c:v>
                </c:pt>
                <c:pt idx="124">
                  <c:v>4.1255098082894079</c:v>
                </c:pt>
                <c:pt idx="125">
                  <c:v>6.071912468595329</c:v>
                </c:pt>
                <c:pt idx="126">
                  <c:v>6.1163176728041435</c:v>
                </c:pt>
                <c:pt idx="127">
                  <c:v>6.3352470344527632</c:v>
                </c:pt>
                <c:pt idx="128">
                  <c:v>5.734309057896354</c:v>
                </c:pt>
                <c:pt idx="129">
                  <c:v>6.0519381627506021</c:v>
                </c:pt>
                <c:pt idx="130">
                  <c:v>6.8745666713289353</c:v>
                </c:pt>
                <c:pt idx="131">
                  <c:v>8.5674708844056369</c:v>
                </c:pt>
                <c:pt idx="132">
                  <c:v>8.3359229364253764</c:v>
                </c:pt>
                <c:pt idx="133">
                  <c:v>8.1456646582210652</c:v>
                </c:pt>
                <c:pt idx="134">
                  <c:v>7.2017268013406976</c:v>
                </c:pt>
                <c:pt idx="135">
                  <c:v>6.2757824201556502</c:v>
                </c:pt>
                <c:pt idx="136">
                  <c:v>5.1945830190404365</c:v>
                </c:pt>
                <c:pt idx="137">
                  <c:v>4.4224135041319528</c:v>
                </c:pt>
                <c:pt idx="138">
                  <c:v>4.3742147147569881</c:v>
                </c:pt>
                <c:pt idx="139">
                  <c:v>4.1494373818235459</c:v>
                </c:pt>
                <c:pt idx="140">
                  <c:v>4.6518702105831551</c:v>
                </c:pt>
                <c:pt idx="141">
                  <c:v>5.3845038271590084</c:v>
                </c:pt>
                <c:pt idx="142">
                  <c:v>4.9794493054136097</c:v>
                </c:pt>
                <c:pt idx="143">
                  <c:v>3.4663486696034198</c:v>
                </c:pt>
                <c:pt idx="144">
                  <c:v>2.2717497991240094</c:v>
                </c:pt>
                <c:pt idx="145">
                  <c:v>2.1983038816713076</c:v>
                </c:pt>
                <c:pt idx="146">
                  <c:v>2.1592398258876528</c:v>
                </c:pt>
                <c:pt idx="147">
                  <c:v>2.42448602577538</c:v>
                </c:pt>
                <c:pt idx="148">
                  <c:v>2.8576608594949278</c:v>
                </c:pt>
                <c:pt idx="149">
                  <c:v>3.155601650540433</c:v>
                </c:pt>
                <c:pt idx="150">
                  <c:v>3.2459374356095054</c:v>
                </c:pt>
                <c:pt idx="151">
                  <c:v>2.5717437117571649</c:v>
                </c:pt>
                <c:pt idx="152">
                  <c:v>2.6154673974916136</c:v>
                </c:pt>
                <c:pt idx="153">
                  <c:v>1.2780301653030506</c:v>
                </c:pt>
                <c:pt idx="154">
                  <c:v>1.7187870200732647</c:v>
                </c:pt>
                <c:pt idx="155">
                  <c:v>1.8224675059507405</c:v>
                </c:pt>
                <c:pt idx="156">
                  <c:v>2.1367047743118093</c:v>
                </c:pt>
                <c:pt idx="157">
                  <c:v>1.1959921006047409</c:v>
                </c:pt>
                <c:pt idx="158">
                  <c:v>-0.17770972111411254</c:v>
                </c:pt>
                <c:pt idx="159">
                  <c:v>-0.49915799071465017</c:v>
                </c:pt>
                <c:pt idx="160">
                  <c:v>-1.2154280338664165</c:v>
                </c:pt>
                <c:pt idx="161">
                  <c:v>-0.77930066207449045</c:v>
                </c:pt>
                <c:pt idx="162">
                  <c:v>-0.49152875521909323</c:v>
                </c:pt>
                <c:pt idx="163">
                  <c:v>0.43320303859208309</c:v>
                </c:pt>
                <c:pt idx="164">
                  <c:v>0.24802147653542761</c:v>
                </c:pt>
                <c:pt idx="165">
                  <c:v>0.47820486177718635</c:v>
                </c:pt>
                <c:pt idx="166">
                  <c:v>0.12081130374734528</c:v>
                </c:pt>
                <c:pt idx="167">
                  <c:v>0.54095503199984307</c:v>
                </c:pt>
                <c:pt idx="168">
                  <c:v>0.45930175083204006</c:v>
                </c:pt>
                <c:pt idx="169">
                  <c:v>0.47932740971374699</c:v>
                </c:pt>
                <c:pt idx="170">
                  <c:v>1.0054660964277105</c:v>
                </c:pt>
                <c:pt idx="171">
                  <c:v>1.0052610733337417</c:v>
                </c:pt>
                <c:pt idx="172">
                  <c:v>1.8354825430175907</c:v>
                </c:pt>
                <c:pt idx="173">
                  <c:v>1.9042299649963468</c:v>
                </c:pt>
                <c:pt idx="174">
                  <c:v>2.2608807430583937</c:v>
                </c:pt>
                <c:pt idx="175">
                  <c:v>2.2975183913946466</c:v>
                </c:pt>
                <c:pt idx="176">
                  <c:v>2.5161933568889481</c:v>
                </c:pt>
                <c:pt idx="177">
                  <c:v>2.5763602622034085</c:v>
                </c:pt>
                <c:pt idx="178">
                  <c:v>2.5232487621665172</c:v>
                </c:pt>
                <c:pt idx="179">
                  <c:v>1.748070410933849</c:v>
                </c:pt>
                <c:pt idx="180">
                  <c:v>1.8215842727081792</c:v>
                </c:pt>
                <c:pt idx="181">
                  <c:v>1.4514505310873886</c:v>
                </c:pt>
                <c:pt idx="182">
                  <c:v>1.6371757064292893</c:v>
                </c:pt>
                <c:pt idx="183">
                  <c:v>1.464846978788259</c:v>
                </c:pt>
                <c:pt idx="184">
                  <c:v>0.94482355145375152</c:v>
                </c:pt>
                <c:pt idx="185">
                  <c:v>4.3808683745467647E-2</c:v>
                </c:pt>
                <c:pt idx="186">
                  <c:v>-1.0178666328825585</c:v>
                </c:pt>
                <c:pt idx="187">
                  <c:v>-1.4380701974917827</c:v>
                </c:pt>
                <c:pt idx="188">
                  <c:v>-2.5647175867380128</c:v>
                </c:pt>
                <c:pt idx="189">
                  <c:v>-2.2514061594745129</c:v>
                </c:pt>
                <c:pt idx="190">
                  <c:v>-2.5699851716811395</c:v>
                </c:pt>
                <c:pt idx="191">
                  <c:v>-0.9991179133233743</c:v>
                </c:pt>
                <c:pt idx="192">
                  <c:v>-0.68809548602072823</c:v>
                </c:pt>
                <c:pt idx="193">
                  <c:v>0.53276631477372405</c:v>
                </c:pt>
                <c:pt idx="194">
                  <c:v>-0.41251060729875633</c:v>
                </c:pt>
                <c:pt idx="195">
                  <c:v>-1.1504949894960816</c:v>
                </c:pt>
                <c:pt idx="196">
                  <c:v>-1.8007095181660588</c:v>
                </c:pt>
                <c:pt idx="197">
                  <c:v>-1.0541225785273554</c:v>
                </c:pt>
                <c:pt idx="198">
                  <c:v>-0.34837413766679504</c:v>
                </c:pt>
                <c:pt idx="199">
                  <c:v>-0.36273182719538966</c:v>
                </c:pt>
                <c:pt idx="200">
                  <c:v>0.45041813957607246</c:v>
                </c:pt>
                <c:pt idx="201">
                  <c:v>0.21285239732490879</c:v>
                </c:pt>
                <c:pt idx="202">
                  <c:v>0.799021474587434</c:v>
                </c:pt>
                <c:pt idx="203">
                  <c:v>-0.17559251074496274</c:v>
                </c:pt>
                <c:pt idx="204">
                  <c:v>0.40658930908321622</c:v>
                </c:pt>
                <c:pt idx="205">
                  <c:v>3.0519416872635929E-2</c:v>
                </c:pt>
                <c:pt idx="206">
                  <c:v>0.61707339354877888</c:v>
                </c:pt>
                <c:pt idx="207">
                  <c:v>0.59056299129798617</c:v>
                </c:pt>
                <c:pt idx="208">
                  <c:v>0.97939263621728401</c:v>
                </c:pt>
                <c:pt idx="209">
                  <c:v>0.89755692255990027</c:v>
                </c:pt>
                <c:pt idx="210">
                  <c:v>1.2006696260276044</c:v>
                </c:pt>
                <c:pt idx="211">
                  <c:v>1.0445324970121703</c:v>
                </c:pt>
                <c:pt idx="212">
                  <c:v>1.5945217272946195</c:v>
                </c:pt>
                <c:pt idx="213">
                  <c:v>1.2858481167987321</c:v>
                </c:pt>
                <c:pt idx="214">
                  <c:v>1.1011676089263602</c:v>
                </c:pt>
                <c:pt idx="215">
                  <c:v>9.4703580728364045E-2</c:v>
                </c:pt>
                <c:pt idx="216">
                  <c:v>-0.69374487457997702</c:v>
                </c:pt>
                <c:pt idx="217">
                  <c:v>-0.54895249730621742</c:v>
                </c:pt>
                <c:pt idx="218">
                  <c:v>-0.36370144605291443</c:v>
                </c:pt>
                <c:pt idx="219">
                  <c:v>0.6235701521336523</c:v>
                </c:pt>
                <c:pt idx="220">
                  <c:v>0.77190258843707227</c:v>
                </c:pt>
                <c:pt idx="221">
                  <c:v>1.5911729860538912</c:v>
                </c:pt>
                <c:pt idx="222">
                  <c:v>1.919805741517024</c:v>
                </c:pt>
                <c:pt idx="223">
                  <c:v>2.9992663902896197</c:v>
                </c:pt>
                <c:pt idx="224">
                  <c:v>3.0560322069693768</c:v>
                </c:pt>
                <c:pt idx="225">
                  <c:v>2.9357558538111164</c:v>
                </c:pt>
                <c:pt idx="226">
                  <c:v>2.5876205779985924</c:v>
                </c:pt>
                <c:pt idx="227">
                  <c:v>3.4201176759313086</c:v>
                </c:pt>
                <c:pt idx="228">
                  <c:v>2.892192365477058</c:v>
                </c:pt>
                <c:pt idx="229">
                  <c:v>1.975716191764775</c:v>
                </c:pt>
                <c:pt idx="230">
                  <c:v>0.79289583166706734</c:v>
                </c:pt>
                <c:pt idx="231">
                  <c:v>0.12235836050871285</c:v>
                </c:pt>
                <c:pt idx="232">
                  <c:v>0.46997715171985988</c:v>
                </c:pt>
                <c:pt idx="233">
                  <c:v>0.13636692188944721</c:v>
                </c:pt>
                <c:pt idx="234">
                  <c:v>0.45207830848900699</c:v>
                </c:pt>
                <c:pt idx="235">
                  <c:v>-7.6041573675226459E-2</c:v>
                </c:pt>
                <c:pt idx="236">
                  <c:v>-0.64537097223512774</c:v>
                </c:pt>
                <c:pt idx="237">
                  <c:v>-1.3439581050057825</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1-5595-4442-8197-55AD54D1A99D}"/>
            </c:ext>
          </c:extLst>
        </c:ser>
        <c:ser>
          <c:idx val="3"/>
          <c:order val="4"/>
          <c:tx>
            <c:v>12/12</c:v>
          </c:tx>
          <c:spPr>
            <a:ln w="57150">
              <a:solidFill>
                <a:srgbClr val="08A685"/>
              </a:solidFill>
              <a:prstDash val="solid"/>
            </a:ln>
            <a:effectLst>
              <a:outerShdw blurRad="50800" dist="50800" dir="5400000" algn="ctr" rotWithShape="0">
                <a:srgbClr val="000000">
                  <a:alpha val="99000"/>
                </a:srgbClr>
              </a:outerShdw>
            </a:effectLst>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ELMACX!$I$639:$I$938</c:f>
              <c:numCache>
                <c:formatCode>0.0</c:formatCode>
                <c:ptCount val="300"/>
                <c:pt idx="0">
                  <c:v>1.9641235794336751</c:v>
                </c:pt>
                <c:pt idx="1">
                  <c:v>2.3229645756266564</c:v>
                </c:pt>
                <c:pt idx="2">
                  <c:v>2.9664904162302008</c:v>
                </c:pt>
                <c:pt idx="3">
                  <c:v>3.2475763367941965</c:v>
                </c:pt>
                <c:pt idx="4">
                  <c:v>3.7597259351899339</c:v>
                </c:pt>
                <c:pt idx="5">
                  <c:v>4.559700218626233</c:v>
                </c:pt>
                <c:pt idx="6">
                  <c:v>4.8624301991943071</c:v>
                </c:pt>
                <c:pt idx="7">
                  <c:v>5.0849389564272371</c:v>
                </c:pt>
                <c:pt idx="8">
                  <c:v>5.6012921211190587</c:v>
                </c:pt>
                <c:pt idx="9">
                  <c:v>5.4699900546585525</c:v>
                </c:pt>
                <c:pt idx="10">
                  <c:v>5.1563641996239795</c:v>
                </c:pt>
                <c:pt idx="11">
                  <c:v>5.0314050779426793</c:v>
                </c:pt>
                <c:pt idx="12">
                  <c:v>4.5327451531263563</c:v>
                </c:pt>
                <c:pt idx="13">
                  <c:v>3.8370423932127267</c:v>
                </c:pt>
                <c:pt idx="14">
                  <c:v>2.7004356370935483</c:v>
                </c:pt>
                <c:pt idx="15">
                  <c:v>1.348135239273617</c:v>
                </c:pt>
                <c:pt idx="16">
                  <c:v>0.17550858709950035</c:v>
                </c:pt>
                <c:pt idx="17">
                  <c:v>-1.3289986932285984</c:v>
                </c:pt>
                <c:pt idx="18">
                  <c:v>-2.7596156820809057</c:v>
                </c:pt>
                <c:pt idx="19">
                  <c:v>-3.9745673920299396</c:v>
                </c:pt>
                <c:pt idx="20">
                  <c:v>-5.7286112146369703</c:v>
                </c:pt>
                <c:pt idx="21">
                  <c:v>-7.0919539617657819</c:v>
                </c:pt>
                <c:pt idx="22">
                  <c:v>-8.5019963026160781</c:v>
                </c:pt>
                <c:pt idx="23">
                  <c:v>-9.9620290904786799</c:v>
                </c:pt>
                <c:pt idx="24">
                  <c:v>-11.146061938826861</c:v>
                </c:pt>
                <c:pt idx="25">
                  <c:v>-11.997053873488767</c:v>
                </c:pt>
                <c:pt idx="26">
                  <c:v>-12.465722876518882</c:v>
                </c:pt>
                <c:pt idx="27">
                  <c:v>-12.43335711646499</c:v>
                </c:pt>
                <c:pt idx="28">
                  <c:v>-12.543443961784689</c:v>
                </c:pt>
                <c:pt idx="29">
                  <c:v>-12.351660862747821</c:v>
                </c:pt>
                <c:pt idx="30">
                  <c:v>-12.047012360461153</c:v>
                </c:pt>
                <c:pt idx="31">
                  <c:v>-11.794799302362094</c:v>
                </c:pt>
                <c:pt idx="32">
                  <c:v>-11.198463014762822</c:v>
                </c:pt>
                <c:pt idx="33">
                  <c:v>-10.285036577926491</c:v>
                </c:pt>
                <c:pt idx="34">
                  <c:v>-9.0101369274248668</c:v>
                </c:pt>
                <c:pt idx="35">
                  <c:v>-7.8392349490410709</c:v>
                </c:pt>
                <c:pt idx="36">
                  <c:v>-6.7702587317521505</c:v>
                </c:pt>
                <c:pt idx="37">
                  <c:v>-5.7922118538053127</c:v>
                </c:pt>
                <c:pt idx="38">
                  <c:v>-5.0619608654659913</c:v>
                </c:pt>
                <c:pt idx="39">
                  <c:v>-4.7356100975402597</c:v>
                </c:pt>
                <c:pt idx="40">
                  <c:v>-4.193068288726792</c:v>
                </c:pt>
                <c:pt idx="41">
                  <c:v>-3.8171198062279927</c:v>
                </c:pt>
                <c:pt idx="42">
                  <c:v>-3.5112261748893729</c:v>
                </c:pt>
                <c:pt idx="43">
                  <c:v>-3.0412853233700474</c:v>
                </c:pt>
                <c:pt idx="44">
                  <c:v>-2.6210005194443511</c:v>
                </c:pt>
                <c:pt idx="45">
                  <c:v>-2.4747791855183721</c:v>
                </c:pt>
                <c:pt idx="46">
                  <c:v>-2.5250523319012075</c:v>
                </c:pt>
                <c:pt idx="47">
                  <c:v>-2.5518942618189868</c:v>
                </c:pt>
                <c:pt idx="48">
                  <c:v>-2.411065447256675</c:v>
                </c:pt>
                <c:pt idx="49">
                  <c:v>-2.3507545099151059</c:v>
                </c:pt>
                <c:pt idx="50">
                  <c:v>-2.1292964850826053</c:v>
                </c:pt>
                <c:pt idx="51">
                  <c:v>-1.6041746950276519</c:v>
                </c:pt>
                <c:pt idx="52">
                  <c:v>-1.2600650493391612</c:v>
                </c:pt>
                <c:pt idx="53">
                  <c:v>-0.92027187031663971</c:v>
                </c:pt>
                <c:pt idx="54">
                  <c:v>-0.26644021904098736</c:v>
                </c:pt>
                <c:pt idx="55">
                  <c:v>0.1077387128366496</c:v>
                </c:pt>
                <c:pt idx="56">
                  <c:v>0.45506286544112129</c:v>
                </c:pt>
                <c:pt idx="57">
                  <c:v>0.87418955676508858</c:v>
                </c:pt>
                <c:pt idx="58">
                  <c:v>1.3053710190702645</c:v>
                </c:pt>
                <c:pt idx="59">
                  <c:v>1.7794026066957116</c:v>
                </c:pt>
                <c:pt idx="60">
                  <c:v>2.3082827317483208</c:v>
                </c:pt>
                <c:pt idx="61">
                  <c:v>2.7122249006660439</c:v>
                </c:pt>
                <c:pt idx="62">
                  <c:v>2.8865458118016107</c:v>
                </c:pt>
                <c:pt idx="63">
                  <c:v>2.9097365783164406</c:v>
                </c:pt>
                <c:pt idx="64">
                  <c:v>2.9214512152704373</c:v>
                </c:pt>
                <c:pt idx="65">
                  <c:v>2.9508699534330844</c:v>
                </c:pt>
                <c:pt idx="66">
                  <c:v>2.6847370291264809</c:v>
                </c:pt>
                <c:pt idx="67">
                  <c:v>2.5444352875729948</c:v>
                </c:pt>
                <c:pt idx="68">
                  <c:v>2.5067866509641306</c:v>
                </c:pt>
                <c:pt idx="69">
                  <c:v>2.3567182880054958</c:v>
                </c:pt>
                <c:pt idx="70">
                  <c:v>2.0498389650460069</c:v>
                </c:pt>
                <c:pt idx="71">
                  <c:v>1.6829490815534882</c:v>
                </c:pt>
                <c:pt idx="72">
                  <c:v>1.2753525336162426</c:v>
                </c:pt>
                <c:pt idx="73">
                  <c:v>0.93364175673116279</c:v>
                </c:pt>
                <c:pt idx="74">
                  <c:v>0.90623837603607171</c:v>
                </c:pt>
                <c:pt idx="75">
                  <c:v>0.71578593469527618</c:v>
                </c:pt>
                <c:pt idx="76">
                  <c:v>0.73022710754089815</c:v>
                </c:pt>
                <c:pt idx="77">
                  <c:v>0.65272768188653174</c:v>
                </c:pt>
                <c:pt idx="78">
                  <c:v>0.81163130474782008</c:v>
                </c:pt>
                <c:pt idx="79">
                  <c:v>0.85572746717713244</c:v>
                </c:pt>
                <c:pt idx="80">
                  <c:v>0.59357631949427514</c:v>
                </c:pt>
                <c:pt idx="81">
                  <c:v>0.35500730011892756</c:v>
                </c:pt>
                <c:pt idx="82">
                  <c:v>0.28542080277236437</c:v>
                </c:pt>
                <c:pt idx="83">
                  <c:v>0.65034284831786238</c:v>
                </c:pt>
                <c:pt idx="84">
                  <c:v>0.75682566208313062</c:v>
                </c:pt>
                <c:pt idx="85">
                  <c:v>1.1226243293519786</c:v>
                </c:pt>
                <c:pt idx="86">
                  <c:v>1.341542698858774</c:v>
                </c:pt>
                <c:pt idx="87">
                  <c:v>1.9196697862782486</c:v>
                </c:pt>
                <c:pt idx="88">
                  <c:v>2.1891768355250179</c:v>
                </c:pt>
                <c:pt idx="89">
                  <c:v>2.7179453255056245</c:v>
                </c:pt>
                <c:pt idx="90">
                  <c:v>2.925063092175975</c:v>
                </c:pt>
                <c:pt idx="91">
                  <c:v>3.0332368808286105</c:v>
                </c:pt>
                <c:pt idx="92">
                  <c:v>3.5322443615388295</c:v>
                </c:pt>
                <c:pt idx="93">
                  <c:v>3.8525893930151653</c:v>
                </c:pt>
                <c:pt idx="94">
                  <c:v>4.1374524297795432</c:v>
                </c:pt>
                <c:pt idx="95">
                  <c:v>4.1750100685586204</c:v>
                </c:pt>
                <c:pt idx="96">
                  <c:v>4.4751753862167334</c:v>
                </c:pt>
                <c:pt idx="97">
                  <c:v>4.2814396426799988</c:v>
                </c:pt>
                <c:pt idx="98">
                  <c:v>4.0621162673839706</c:v>
                </c:pt>
                <c:pt idx="99">
                  <c:v>3.5486882010674776</c:v>
                </c:pt>
                <c:pt idx="100">
                  <c:v>3.063509984351569</c:v>
                </c:pt>
                <c:pt idx="101">
                  <c:v>2.3442265845205839</c:v>
                </c:pt>
                <c:pt idx="102">
                  <c:v>1.6090889691975292</c:v>
                </c:pt>
                <c:pt idx="103">
                  <c:v>1.0086224362870837</c:v>
                </c:pt>
                <c:pt idx="104">
                  <c:v>-7.2658314413658331E-2</c:v>
                </c:pt>
                <c:pt idx="105">
                  <c:v>-0.97501439758748631</c:v>
                </c:pt>
                <c:pt idx="106">
                  <c:v>-2.1271333919727624</c:v>
                </c:pt>
                <c:pt idx="107">
                  <c:v>-3.7572107621291337</c:v>
                </c:pt>
                <c:pt idx="108">
                  <c:v>-5.6948451242948011</c:v>
                </c:pt>
                <c:pt idx="109">
                  <c:v>-7.5078241520727573</c:v>
                </c:pt>
                <c:pt idx="110">
                  <c:v>-9.6275365268966908</c:v>
                </c:pt>
                <c:pt idx="111">
                  <c:v>-11.842795689196564</c:v>
                </c:pt>
                <c:pt idx="112">
                  <c:v>-13.842169992585013</c:v>
                </c:pt>
                <c:pt idx="113">
                  <c:v>-15.860319563003017</c:v>
                </c:pt>
                <c:pt idx="114">
                  <c:v>-17.552981422001579</c:v>
                </c:pt>
                <c:pt idx="115">
                  <c:v>-19.028473287659793</c:v>
                </c:pt>
                <c:pt idx="116">
                  <c:v>-20.070896206757553</c:v>
                </c:pt>
                <c:pt idx="117">
                  <c:v>-20.922704863599677</c:v>
                </c:pt>
                <c:pt idx="118">
                  <c:v>-21.39667213624115</c:v>
                </c:pt>
                <c:pt idx="119">
                  <c:v>-21.413796728405373</c:v>
                </c:pt>
                <c:pt idx="120">
                  <c:v>-20.696926305295264</c:v>
                </c:pt>
                <c:pt idx="121">
                  <c:v>-19.576213591681608</c:v>
                </c:pt>
                <c:pt idx="122">
                  <c:v>-17.727815712801458</c:v>
                </c:pt>
                <c:pt idx="123">
                  <c:v>-15.267141124581997</c:v>
                </c:pt>
                <c:pt idx="124">
                  <c:v>-12.851905613606974</c:v>
                </c:pt>
                <c:pt idx="125">
                  <c:v>-10.140780367153141</c:v>
                </c:pt>
                <c:pt idx="126">
                  <c:v>-7.5606315419050105</c:v>
                </c:pt>
                <c:pt idx="127">
                  <c:v>-5.0821631975248351</c:v>
                </c:pt>
                <c:pt idx="128">
                  <c:v>-2.818172659848301</c:v>
                </c:pt>
                <c:pt idx="129">
                  <c:v>-0.50385645579308402</c:v>
                </c:pt>
                <c:pt idx="130">
                  <c:v>1.7358910929953737</c:v>
                </c:pt>
                <c:pt idx="131">
                  <c:v>3.946772897210721</c:v>
                </c:pt>
                <c:pt idx="132">
                  <c:v>5.2504380717212342</c:v>
                </c:pt>
                <c:pt idx="133">
                  <c:v>6.3645019956742885</c:v>
                </c:pt>
                <c:pt idx="134">
                  <c:v>6.9007708250286299</c:v>
                </c:pt>
                <c:pt idx="135">
                  <c:v>6.6931488937321149</c:v>
                </c:pt>
                <c:pt idx="136">
                  <c:v>6.6202830206260899</c:v>
                </c:pt>
                <c:pt idx="137">
                  <c:v>6.4597283012922162</c:v>
                </c:pt>
                <c:pt idx="138">
                  <c:v>6.2394258156819546</c:v>
                </c:pt>
                <c:pt idx="139">
                  <c:v>6.0591185850624925</c:v>
                </c:pt>
                <c:pt idx="140">
                  <c:v>6.1765548501062852</c:v>
                </c:pt>
                <c:pt idx="141">
                  <c:v>6.0660549591654984</c:v>
                </c:pt>
                <c:pt idx="142">
                  <c:v>5.5863932174031561</c:v>
                </c:pt>
                <c:pt idx="143">
                  <c:v>4.91042727195628</c:v>
                </c:pt>
                <c:pt idx="144">
                  <c:v>4.5570628808969644</c:v>
                </c:pt>
                <c:pt idx="145">
                  <c:v>4.1202116339167532</c:v>
                </c:pt>
                <c:pt idx="146">
                  <c:v>3.654649810728003</c:v>
                </c:pt>
                <c:pt idx="147">
                  <c:v>3.590504206339773</c:v>
                </c:pt>
                <c:pt idx="148">
                  <c:v>3.5323080806165024</c:v>
                </c:pt>
                <c:pt idx="149">
                  <c:v>3.3399907143159879</c:v>
                </c:pt>
                <c:pt idx="150">
                  <c:v>3.3154615464341646</c:v>
                </c:pt>
                <c:pt idx="151">
                  <c:v>3.1437759922030324</c:v>
                </c:pt>
                <c:pt idx="152">
                  <c:v>2.8478280203706277</c:v>
                </c:pt>
                <c:pt idx="153">
                  <c:v>2.2992045110180612</c:v>
                </c:pt>
                <c:pt idx="154">
                  <c:v>2.3342888686855616</c:v>
                </c:pt>
                <c:pt idx="155">
                  <c:v>2.435235535739281</c:v>
                </c:pt>
                <c:pt idx="156">
                  <c:v>2.2652071716962894</c:v>
                </c:pt>
                <c:pt idx="157">
                  <c:v>2.0828976127100987</c:v>
                </c:pt>
                <c:pt idx="158">
                  <c:v>1.8421016658284941</c:v>
                </c:pt>
                <c:pt idx="159">
                  <c:v>1.5210447936254923</c:v>
                </c:pt>
                <c:pt idx="160">
                  <c:v>1.0467578338641488</c:v>
                </c:pt>
                <c:pt idx="161">
                  <c:v>0.85099198855755276</c:v>
                </c:pt>
                <c:pt idx="162">
                  <c:v>0.59687515385873269</c:v>
                </c:pt>
                <c:pt idx="163">
                  <c:v>0.52425002399199627</c:v>
                </c:pt>
                <c:pt idx="164">
                  <c:v>0.27444950836412829</c:v>
                </c:pt>
                <c:pt idx="165">
                  <c:v>0.39789632283633125</c:v>
                </c:pt>
                <c:pt idx="166">
                  <c:v>0.1242238411378338</c:v>
                </c:pt>
                <c:pt idx="167">
                  <c:v>-4.2349999999984789E-2</c:v>
                </c:pt>
                <c:pt idx="168">
                  <c:v>-1.2855230937603324E-2</c:v>
                </c:pt>
                <c:pt idx="169">
                  <c:v>-5.0303499166361121E-2</c:v>
                </c:pt>
                <c:pt idx="170">
                  <c:v>0.25131931175272371</c:v>
                </c:pt>
                <c:pt idx="171">
                  <c:v>0.36354235955433012</c:v>
                </c:pt>
                <c:pt idx="172">
                  <c:v>0.71604751595511118</c:v>
                </c:pt>
                <c:pt idx="173">
                  <c:v>0.9251984832548743</c:v>
                </c:pt>
                <c:pt idx="174">
                  <c:v>1.0477320381068012</c:v>
                </c:pt>
                <c:pt idx="175">
                  <c:v>1.179123138155262</c:v>
                </c:pt>
                <c:pt idx="176">
                  <c:v>1.4876968065159275</c:v>
                </c:pt>
                <c:pt idx="177">
                  <c:v>1.5751169921736761</c:v>
                </c:pt>
                <c:pt idx="178">
                  <c:v>1.7878819959507268</c:v>
                </c:pt>
                <c:pt idx="179">
                  <c:v>1.7931844135991497</c:v>
                </c:pt>
                <c:pt idx="180">
                  <c:v>1.9164255896814382</c:v>
                </c:pt>
                <c:pt idx="181">
                  <c:v>2.0286012663696624</c:v>
                </c:pt>
                <c:pt idx="182">
                  <c:v>1.9491642554091868</c:v>
                </c:pt>
                <c:pt idx="183">
                  <c:v>2.0296797020808981</c:v>
                </c:pt>
                <c:pt idx="184">
                  <c:v>1.8025701376442385</c:v>
                </c:pt>
                <c:pt idx="185">
                  <c:v>1.4786559551223775</c:v>
                </c:pt>
                <c:pt idx="186">
                  <c:v>1.207416501785886</c:v>
                </c:pt>
                <c:pt idx="187">
                  <c:v>0.8666133638523803</c:v>
                </c:pt>
                <c:pt idx="188">
                  <c:v>0.21128231957305843</c:v>
                </c:pt>
                <c:pt idx="189">
                  <c:v>-1.0881730617285257E-2</c:v>
                </c:pt>
                <c:pt idx="190">
                  <c:v>-0.42357590316102289</c:v>
                </c:pt>
                <c:pt idx="191">
                  <c:v>-0.47988498616173558</c:v>
                </c:pt>
                <c:pt idx="192">
                  <c:v>-0.63320075053037783</c:v>
                </c:pt>
                <c:pt idx="193">
                  <c:v>-0.64458981728249398</c:v>
                </c:pt>
                <c:pt idx="194">
                  <c:v>-0.98228029003453798</c:v>
                </c:pt>
                <c:pt idx="195">
                  <c:v>-1.2794510761340376</c:v>
                </c:pt>
                <c:pt idx="196">
                  <c:v>-1.3290610874346527</c:v>
                </c:pt>
                <c:pt idx="197">
                  <c:v>-1.2557901069510109</c:v>
                </c:pt>
                <c:pt idx="198">
                  <c:v>-1.1156479407496249</c:v>
                </c:pt>
                <c:pt idx="199">
                  <c:v>-1.0646133818934373</c:v>
                </c:pt>
                <c:pt idx="200">
                  <c:v>-0.51245218000879333</c:v>
                </c:pt>
                <c:pt idx="201">
                  <c:v>-0.49686050493276923</c:v>
                </c:pt>
                <c:pt idx="202">
                  <c:v>-0.21293165988420526</c:v>
                </c:pt>
                <c:pt idx="203">
                  <c:v>-0.30310050311015857</c:v>
                </c:pt>
                <c:pt idx="204">
                  <c:v>-0.22164077196285348</c:v>
                </c:pt>
                <c:pt idx="205">
                  <c:v>-0.33787882623832388</c:v>
                </c:pt>
                <c:pt idx="206">
                  <c:v>-4.4880840873190664E-2</c:v>
                </c:pt>
                <c:pt idx="207">
                  <c:v>0.21688984712253045</c:v>
                </c:pt>
                <c:pt idx="208">
                  <c:v>0.36234726312665089</c:v>
                </c:pt>
                <c:pt idx="209">
                  <c:v>0.44518688606321177</c:v>
                </c:pt>
                <c:pt idx="210">
                  <c:v>0.60086148834889741</c:v>
                </c:pt>
                <c:pt idx="211">
                  <c:v>0.71101557584300679</c:v>
                </c:pt>
                <c:pt idx="212">
                  <c:v>0.7267671157104445</c:v>
                </c:pt>
                <c:pt idx="213">
                  <c:v>0.8691611758881379</c:v>
                </c:pt>
                <c:pt idx="214">
                  <c:v>0.78744970127608838</c:v>
                </c:pt>
                <c:pt idx="215">
                  <c:v>0.79556177909205417</c:v>
                </c:pt>
                <c:pt idx="216">
                  <c:v>0.59064252113245175</c:v>
                </c:pt>
                <c:pt idx="217">
                  <c:v>0.64155228187163971</c:v>
                </c:pt>
                <c:pt idx="218">
                  <c:v>0.54778716731600241</c:v>
                </c:pt>
                <c:pt idx="219">
                  <c:v>0.59893561713838039</c:v>
                </c:pt>
                <c:pt idx="220">
                  <c:v>0.59029526446536806</c:v>
                </c:pt>
                <c:pt idx="221">
                  <c:v>0.72256086880655346</c:v>
                </c:pt>
                <c:pt idx="222">
                  <c:v>0.77980485462940408</c:v>
                </c:pt>
                <c:pt idx="223">
                  <c:v>1.076465566289869</c:v>
                </c:pt>
                <c:pt idx="224">
                  <c:v>1.0887479255508055</c:v>
                </c:pt>
                <c:pt idx="225">
                  <c:v>1.1959967754102223</c:v>
                </c:pt>
                <c:pt idx="226">
                  <c:v>1.4528643219370281</c:v>
                </c:pt>
                <c:pt idx="227">
                  <c:v>1.9240906716365913</c:v>
                </c:pt>
                <c:pt idx="228">
                  <c:v>2.0938567490177178</c:v>
                </c:pt>
                <c:pt idx="229">
                  <c:v>2.0834951882778654</c:v>
                </c:pt>
                <c:pt idx="230">
                  <c:v>2.2154002675612219</c:v>
                </c:pt>
                <c:pt idx="231">
                  <c:v>1.9656040972962217</c:v>
                </c:pt>
                <c:pt idx="232">
                  <c:v>2.0050496358856975</c:v>
                </c:pt>
                <c:pt idx="233">
                  <c:v>1.8448421483193727</c:v>
                </c:pt>
                <c:pt idx="234">
                  <c:v>1.5957340649592027</c:v>
                </c:pt>
                <c:pt idx="235">
                  <c:v>1.2348138823718813</c:v>
                </c:pt>
                <c:pt idx="236">
                  <c:v>0.91725329643730902</c:v>
                </c:pt>
                <c:pt idx="237">
                  <c:v>0.51163682866518911</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2-5595-4442-8197-55AD54D1A99D}"/>
            </c:ext>
          </c:extLst>
        </c:ser>
        <c:ser>
          <c:idx val="12"/>
          <c:order val="5"/>
          <c:tx>
            <c:strRef>
              <c:f>ELMACX!$R$2</c:f>
              <c:strCache>
                <c:ptCount val="1"/>
                <c:pt idx="0">
                  <c:v>-1.3%</c:v>
                </c:pt>
              </c:strCache>
            </c:strRef>
          </c:tx>
          <c:marker>
            <c:symbol val="none"/>
          </c:marker>
          <c:dLbls>
            <c:dLbl>
              <c:idx val="0"/>
              <c:layout>
                <c:manualLayout>
                  <c:x val="0.67908611599297009"/>
                  <c:y val="-7.570275127373783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5595-4442-8197-55AD54D1A99D}"/>
                </c:ext>
              </c:extLst>
            </c:dLbl>
            <c:dLbl>
              <c:idx val="223"/>
              <c:layout>
                <c:manualLayout>
                  <c:x val="-1.0357695789575588E-16"/>
                  <c:y val="-5.882352941176470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5595-4442-8197-55AD54D1A99D}"/>
                </c:ext>
              </c:extLst>
            </c:dLbl>
            <c:dLbl>
              <c:idx val="224"/>
              <c:layout>
                <c:manualLayout>
                  <c:x val="-1.436265709156194E-3"/>
                  <c:y val="-7.983369028876066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66C0-45C5-98BC-95CC610FFFC8}"/>
                </c:ext>
              </c:extLst>
            </c:dLbl>
            <c:dLbl>
              <c:idx val="225"/>
              <c:layout>
                <c:manualLayout>
                  <c:x val="1.4362657091560886E-3"/>
                  <c:y val="-5.6548863954538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A146-4C2D-A1A6-896810DA243F}"/>
                </c:ext>
              </c:extLst>
            </c:dLbl>
            <c:dLbl>
              <c:idx val="237"/>
              <c:layout>
                <c:manualLayout>
                  <c:x val="1.4362657091560886E-3"/>
                  <c:y val="2.993763385828524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2C19-4C25-8F72-03782EC60309}"/>
                </c:ext>
              </c:extLst>
            </c:dLbl>
            <c:dLbl>
              <c:idx val="248"/>
              <c:layout>
                <c:manualLayout>
                  <c:x val="-1.039292604736326E-16"/>
                  <c:y val="-4.012345679012345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5595-4442-8197-55AD54D1A99D}"/>
                </c:ext>
              </c:extLst>
            </c:dLbl>
            <c:spPr>
              <a:noFill/>
              <a:ln>
                <a:noFill/>
              </a:ln>
              <a:effectLst/>
            </c:spPr>
            <c:txPr>
              <a:bodyPr/>
              <a:lstStyle/>
              <a:p>
                <a:pPr>
                  <a:defRPr sz="2000">
                    <a:solidFill>
                      <a:srgbClr val="5F5F5F"/>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ELMACX!$R$639:$R$938</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-1.3439581050057825</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5-5595-4442-8197-55AD54D1A99D}"/>
            </c:ext>
          </c:extLst>
        </c:ser>
        <c:ser>
          <c:idx val="13"/>
          <c:order val="6"/>
          <c:tx>
            <c:strRef>
              <c:f>ELMACX!$T$2</c:f>
              <c:strCache>
                <c:ptCount val="1"/>
                <c:pt idx="0">
                  <c:v>0.5%</c:v>
                </c:pt>
              </c:strCache>
            </c:strRef>
          </c:tx>
          <c:marker>
            <c:symbol val="none"/>
          </c:marker>
          <c:dLbls>
            <c:dLbl>
              <c:idx val="0"/>
              <c:layout>
                <c:manualLayout>
                  <c:x val="0.67908611599297009"/>
                  <c:y val="-2.82352941176470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5595-4442-8197-55AD54D1A99D}"/>
                </c:ext>
              </c:extLst>
            </c:dLbl>
            <c:dLbl>
              <c:idx val="223"/>
              <c:layout>
                <c:manualLayout>
                  <c:x val="-1.0357695789575588E-16"/>
                  <c:y val="-1.63398692810457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5595-4442-8197-55AD54D1A99D}"/>
                </c:ext>
              </c:extLst>
            </c:dLbl>
            <c:dLbl>
              <c:idx val="224"/>
              <c:layout>
                <c:manualLayout>
                  <c:x val="0"/>
                  <c:y val="-1.995842257219019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66C0-45C5-98BC-95CC610FFFC8}"/>
                </c:ext>
              </c:extLst>
            </c:dLbl>
            <c:dLbl>
              <c:idx val="225"/>
              <c:layout>
                <c:manualLayout>
                  <c:x val="2.872531418312388E-3"/>
                  <c:y val="-1.663201881015850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A146-4C2D-A1A6-896810DA243F}"/>
                </c:ext>
              </c:extLst>
            </c:dLbl>
            <c:dLbl>
              <c:idx val="237"/>
              <c:layout>
                <c:manualLayout>
                  <c:x val="5.745062836624776E-3"/>
                  <c:y val="-6.65280752406338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2C19-4C25-8F72-03782EC60309}"/>
                </c:ext>
              </c:extLst>
            </c:dLbl>
            <c:dLbl>
              <c:idx val="248"/>
              <c:layout>
                <c:manualLayout>
                  <c:x val="-1.039292604736326E-16"/>
                  <c:y val="-9.259259259259261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5595-4442-8197-55AD54D1A99D}"/>
                </c:ext>
              </c:extLst>
            </c:dLbl>
            <c:spPr>
              <a:noFill/>
              <a:ln>
                <a:noFill/>
              </a:ln>
              <a:effectLst/>
            </c:spPr>
            <c:txPr>
              <a:bodyPr/>
              <a:lstStyle/>
              <a:p>
                <a:pPr>
                  <a:defRPr sz="2000">
                    <a:solidFill>
                      <a:srgbClr val="08A685"/>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ELMACX!$T$639:$T$938</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0.51163682866518911</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8-5595-4442-8197-55AD54D1A99D}"/>
            </c:ext>
          </c:extLst>
        </c:ser>
        <c:dLbls>
          <c:showLegendKey val="0"/>
          <c:showVal val="0"/>
          <c:showCatName val="0"/>
          <c:showSerName val="0"/>
          <c:showPercent val="0"/>
          <c:showBubbleSize val="0"/>
        </c:dLbls>
        <c:marker val="1"/>
        <c:smooth val="0"/>
        <c:axId val="373943296"/>
        <c:axId val="362778560"/>
      </c:lineChart>
      <c:lineChart>
        <c:grouping val="standard"/>
        <c:varyColors val="0"/>
        <c:ser>
          <c:idx val="1"/>
          <c:order val="1"/>
          <c:tx>
            <c:v>3MMA</c:v>
          </c:tx>
          <c:spPr>
            <a:ln w="38100">
              <a:solidFill>
                <a:srgbClr val="5F5F5F"/>
              </a:solidFill>
              <a:prstDash val="solid"/>
            </a:ln>
          </c:spPr>
          <c:marker>
            <c:symbol val="none"/>
          </c:marker>
          <c:dLbls>
            <c:delete val="1"/>
          </c:dLbls>
          <c:cat>
            <c:numRef>
              <c:f>[1]Years!$B$171:$B$422</c:f>
              <c:numCache>
                <c:formatCode>General</c:formatCode>
                <c:ptCount val="25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numCache>
            </c:numRef>
          </c:cat>
          <c:val>
            <c:numRef>
              <c:f>ELMACX!$F$639:$F$938</c:f>
              <c:numCache>
                <c:formatCode>0.0</c:formatCode>
                <c:ptCount val="300"/>
                <c:pt idx="0">
                  <c:v>132.54863333333333</c:v>
                </c:pt>
                <c:pt idx="1">
                  <c:v>132.89860000000002</c:v>
                </c:pt>
                <c:pt idx="2">
                  <c:v>134.83546666666669</c:v>
                </c:pt>
                <c:pt idx="3">
                  <c:v>135.80803333333333</c:v>
                </c:pt>
                <c:pt idx="4">
                  <c:v>135.298</c:v>
                </c:pt>
                <c:pt idx="5">
                  <c:v>135.19886666666665</c:v>
                </c:pt>
                <c:pt idx="6">
                  <c:v>134.1009333333333</c:v>
                </c:pt>
                <c:pt idx="7">
                  <c:v>133.93179999999998</c:v>
                </c:pt>
                <c:pt idx="8">
                  <c:v>134.44756666666663</c:v>
                </c:pt>
                <c:pt idx="9">
                  <c:v>135.74433333333332</c:v>
                </c:pt>
                <c:pt idx="10">
                  <c:v>136.45059999999998</c:v>
                </c:pt>
                <c:pt idx="11">
                  <c:v>135.07149999999999</c:v>
                </c:pt>
                <c:pt idx="12">
                  <c:v>133.48509999999999</c:v>
                </c:pt>
                <c:pt idx="13">
                  <c:v>132.06523333333334</c:v>
                </c:pt>
                <c:pt idx="14">
                  <c:v>130.40573333333333</c:v>
                </c:pt>
                <c:pt idx="15">
                  <c:v>127.67156666666666</c:v>
                </c:pt>
                <c:pt idx="16">
                  <c:v>124.94633333333331</c:v>
                </c:pt>
                <c:pt idx="17">
                  <c:v>122.86373333333334</c:v>
                </c:pt>
                <c:pt idx="18">
                  <c:v>120.68486666666666</c:v>
                </c:pt>
                <c:pt idx="19">
                  <c:v>119.41133333333333</c:v>
                </c:pt>
                <c:pt idx="20">
                  <c:v>118.22646666666667</c:v>
                </c:pt>
                <c:pt idx="21">
                  <c:v>118.19136666666667</c:v>
                </c:pt>
                <c:pt idx="22">
                  <c:v>116.36613333333332</c:v>
                </c:pt>
                <c:pt idx="23">
                  <c:v>114.307</c:v>
                </c:pt>
                <c:pt idx="24">
                  <c:v>112.4979</c:v>
                </c:pt>
                <c:pt idx="25">
                  <c:v>112.50819999999999</c:v>
                </c:pt>
                <c:pt idx="26">
                  <c:v>113.01943333333332</c:v>
                </c:pt>
                <c:pt idx="27">
                  <c:v>113.60643333333333</c:v>
                </c:pt>
                <c:pt idx="28">
                  <c:v>112.95493333333333</c:v>
                </c:pt>
                <c:pt idx="29">
                  <c:v>112.66256666666668</c:v>
                </c:pt>
                <c:pt idx="30">
                  <c:v>110.93653333333333</c:v>
                </c:pt>
                <c:pt idx="31">
                  <c:v>110.55183333333333</c:v>
                </c:pt>
                <c:pt idx="32">
                  <c:v>109.85066666666667</c:v>
                </c:pt>
                <c:pt idx="33">
                  <c:v>111.56346666666667</c:v>
                </c:pt>
                <c:pt idx="34">
                  <c:v>112.37310000000001</c:v>
                </c:pt>
                <c:pt idx="35">
                  <c:v>112.18703333333333</c:v>
                </c:pt>
                <c:pt idx="36">
                  <c:v>110.50663333333334</c:v>
                </c:pt>
                <c:pt idx="37">
                  <c:v>109.94153333333334</c:v>
                </c:pt>
                <c:pt idx="38">
                  <c:v>110.00529999999999</c:v>
                </c:pt>
                <c:pt idx="39">
                  <c:v>109.95426666666667</c:v>
                </c:pt>
                <c:pt idx="40">
                  <c:v>109.03399999999999</c:v>
                </c:pt>
                <c:pt idx="41">
                  <c:v>108.68183333333333</c:v>
                </c:pt>
                <c:pt idx="42">
                  <c:v>107.22363333333334</c:v>
                </c:pt>
                <c:pt idx="43">
                  <c:v>107.27426666666668</c:v>
                </c:pt>
                <c:pt idx="44">
                  <c:v>107.1752</c:v>
                </c:pt>
                <c:pt idx="45">
                  <c:v>109.81783333333334</c:v>
                </c:pt>
                <c:pt idx="46">
                  <c:v>110.81623333333334</c:v>
                </c:pt>
                <c:pt idx="47">
                  <c:v>110.43203333333334</c:v>
                </c:pt>
                <c:pt idx="48">
                  <c:v>108.8492</c:v>
                </c:pt>
                <c:pt idx="49">
                  <c:v>108.21673333333335</c:v>
                </c:pt>
                <c:pt idx="50">
                  <c:v>108.9474</c:v>
                </c:pt>
                <c:pt idx="51">
                  <c:v>109.96436666666666</c:v>
                </c:pt>
                <c:pt idx="52">
                  <c:v>110.02499999999999</c:v>
                </c:pt>
                <c:pt idx="53">
                  <c:v>110.11433333333333</c:v>
                </c:pt>
                <c:pt idx="54">
                  <c:v>109.44626666666666</c:v>
                </c:pt>
                <c:pt idx="55">
                  <c:v>110.03750000000001</c:v>
                </c:pt>
                <c:pt idx="56">
                  <c:v>110.54900000000002</c:v>
                </c:pt>
                <c:pt idx="57">
                  <c:v>113.06713333333335</c:v>
                </c:pt>
                <c:pt idx="58">
                  <c:v>114.49213333333334</c:v>
                </c:pt>
                <c:pt idx="59">
                  <c:v>114.44706666666666</c:v>
                </c:pt>
                <c:pt idx="60">
                  <c:v>113.4277</c:v>
                </c:pt>
                <c:pt idx="61">
                  <c:v>112.59403333333334</c:v>
                </c:pt>
                <c:pt idx="62">
                  <c:v>112.68936666666666</c:v>
                </c:pt>
                <c:pt idx="63">
                  <c:v>112.59616666666666</c:v>
                </c:pt>
                <c:pt idx="64">
                  <c:v>111.95580000000001</c:v>
                </c:pt>
                <c:pt idx="65">
                  <c:v>111.86906666666668</c:v>
                </c:pt>
                <c:pt idx="66">
                  <c:v>110.7479</c:v>
                </c:pt>
                <c:pt idx="67">
                  <c:v>111.226</c:v>
                </c:pt>
                <c:pt idx="68">
                  <c:v>112.0682</c:v>
                </c:pt>
                <c:pt idx="69">
                  <c:v>114.95603333333334</c:v>
                </c:pt>
                <c:pt idx="70">
                  <c:v>116.07163333333334</c:v>
                </c:pt>
                <c:pt idx="71">
                  <c:v>114.90443333333333</c:v>
                </c:pt>
                <c:pt idx="72">
                  <c:v>113.29223333333334</c:v>
                </c:pt>
                <c:pt idx="73">
                  <c:v>112.07</c:v>
                </c:pt>
                <c:pt idx="74">
                  <c:v>113.01619999999998</c:v>
                </c:pt>
                <c:pt idx="75">
                  <c:v>112.75166666666667</c:v>
                </c:pt>
                <c:pt idx="76">
                  <c:v>112.99113333333332</c:v>
                </c:pt>
                <c:pt idx="77">
                  <c:v>112.50003333333332</c:v>
                </c:pt>
                <c:pt idx="78">
                  <c:v>112.49000000000001</c:v>
                </c:pt>
                <c:pt idx="79">
                  <c:v>112.98826666666666</c:v>
                </c:pt>
                <c:pt idx="80">
                  <c:v>113.33049999999999</c:v>
                </c:pt>
                <c:pt idx="81">
                  <c:v>114.79756666666667</c:v>
                </c:pt>
                <c:pt idx="82">
                  <c:v>115.08773333333333</c:v>
                </c:pt>
                <c:pt idx="83">
                  <c:v>115.62083333333334</c:v>
                </c:pt>
                <c:pt idx="84">
                  <c:v>114.97086666666667</c:v>
                </c:pt>
                <c:pt idx="85">
                  <c:v>115.32296666666667</c:v>
                </c:pt>
                <c:pt idx="86">
                  <c:v>116.46839999999999</c:v>
                </c:pt>
                <c:pt idx="87">
                  <c:v>118.16146666666667</c:v>
                </c:pt>
                <c:pt idx="88">
                  <c:v>118.86273333333334</c:v>
                </c:pt>
                <c:pt idx="89">
                  <c:v>119.36753333333333</c:v>
                </c:pt>
                <c:pt idx="90">
                  <c:v>118.8249</c:v>
                </c:pt>
                <c:pt idx="91">
                  <c:v>118.62216666666667</c:v>
                </c:pt>
                <c:pt idx="92">
                  <c:v>118.322</c:v>
                </c:pt>
                <c:pt idx="93">
                  <c:v>118.83923333333333</c:v>
                </c:pt>
                <c:pt idx="94">
                  <c:v>119.0776</c:v>
                </c:pt>
                <c:pt idx="95">
                  <c:v>119.2837</c:v>
                </c:pt>
                <c:pt idx="96">
                  <c:v>119.54699999999998</c:v>
                </c:pt>
                <c:pt idx="97">
                  <c:v>119.36766666666666</c:v>
                </c:pt>
                <c:pt idx="98">
                  <c:v>119.54776666666667</c:v>
                </c:pt>
                <c:pt idx="99">
                  <c:v>119.54763333333334</c:v>
                </c:pt>
                <c:pt idx="100">
                  <c:v>119.3557</c:v>
                </c:pt>
                <c:pt idx="101">
                  <c:v>118.52946666666666</c:v>
                </c:pt>
                <c:pt idx="102">
                  <c:v>116.33143333333334</c:v>
                </c:pt>
                <c:pt idx="103">
                  <c:v>114.81393333333334</c:v>
                </c:pt>
                <c:pt idx="104">
                  <c:v>112.07650000000001</c:v>
                </c:pt>
                <c:pt idx="105">
                  <c:v>110.78006666666666</c:v>
                </c:pt>
                <c:pt idx="106">
                  <c:v>108.31053333333334</c:v>
                </c:pt>
                <c:pt idx="107">
                  <c:v>105.4997</c:v>
                </c:pt>
                <c:pt idx="108">
                  <c:v>101.64173333333333</c:v>
                </c:pt>
                <c:pt idx="109">
                  <c:v>97.718000000000004</c:v>
                </c:pt>
                <c:pt idx="110">
                  <c:v>94.5381</c:v>
                </c:pt>
                <c:pt idx="111">
                  <c:v>91.543966666666662</c:v>
                </c:pt>
                <c:pt idx="112">
                  <c:v>89.633366666666674</c:v>
                </c:pt>
                <c:pt idx="113">
                  <c:v>88.123800000000003</c:v>
                </c:pt>
                <c:pt idx="114">
                  <c:v>87.051833333333335</c:v>
                </c:pt>
                <c:pt idx="115">
                  <c:v>87.021599999999992</c:v>
                </c:pt>
                <c:pt idx="116">
                  <c:v>87.055533333333344</c:v>
                </c:pt>
                <c:pt idx="117">
                  <c:v>88.425666666666686</c:v>
                </c:pt>
                <c:pt idx="118">
                  <c:v>88.654800000000009</c:v>
                </c:pt>
                <c:pt idx="119">
                  <c:v>88.363299999999995</c:v>
                </c:pt>
                <c:pt idx="120">
                  <c:v>88.494899999999987</c:v>
                </c:pt>
                <c:pt idx="121">
                  <c:v>88.714266666666674</c:v>
                </c:pt>
                <c:pt idx="122">
                  <c:v>90.757400000000004</c:v>
                </c:pt>
                <c:pt idx="123">
                  <c:v>92.157433333333344</c:v>
                </c:pt>
                <c:pt idx="124">
                  <c:v>93.33120000000001</c:v>
                </c:pt>
                <c:pt idx="125">
                  <c:v>93.474600000000009</c:v>
                </c:pt>
                <c:pt idx="126">
                  <c:v>92.376199999999997</c:v>
                </c:pt>
                <c:pt idx="127">
                  <c:v>92.534633333333332</c:v>
                </c:pt>
                <c:pt idx="128">
                  <c:v>92.047566666666668</c:v>
                </c:pt>
                <c:pt idx="129">
                  <c:v>93.777133333333325</c:v>
                </c:pt>
                <c:pt idx="130">
                  <c:v>94.749433333333329</c:v>
                </c:pt>
                <c:pt idx="131">
                  <c:v>95.933800000000005</c:v>
                </c:pt>
                <c:pt idx="132">
                  <c:v>95.871766666666687</c:v>
                </c:pt>
                <c:pt idx="133">
                  <c:v>95.940633333333324</c:v>
                </c:pt>
                <c:pt idx="134">
                  <c:v>97.293499999999995</c:v>
                </c:pt>
                <c:pt idx="135">
                  <c:v>97.941033333333337</c:v>
                </c:pt>
                <c:pt idx="136">
                  <c:v>98.179366666666667</c:v>
                </c:pt>
                <c:pt idx="137">
                  <c:v>97.608433333333338</c:v>
                </c:pt>
                <c:pt idx="138">
                  <c:v>96.416933333333347</c:v>
                </c:pt>
                <c:pt idx="139">
                  <c:v>96.374300000000005</c:v>
                </c:pt>
                <c:pt idx="140">
                  <c:v>96.329499999999996</c:v>
                </c:pt>
                <c:pt idx="141">
                  <c:v>98.826566666666665</c:v>
                </c:pt>
                <c:pt idx="142">
                  <c:v>99.467433333333318</c:v>
                </c:pt>
                <c:pt idx="143">
                  <c:v>99.259200000000007</c:v>
                </c:pt>
                <c:pt idx="144">
                  <c:v>98.049733333333336</c:v>
                </c:pt>
                <c:pt idx="145">
                  <c:v>98.049700000000016</c:v>
                </c:pt>
                <c:pt idx="146">
                  <c:v>99.394300000000001</c:v>
                </c:pt>
                <c:pt idx="147">
                  <c:v>100.31560000000002</c:v>
                </c:pt>
                <c:pt idx="148">
                  <c:v>100.98500000000001</c:v>
                </c:pt>
                <c:pt idx="149">
                  <c:v>100.68856666666666</c:v>
                </c:pt>
                <c:pt idx="150">
                  <c:v>99.546566666666664</c:v>
                </c:pt>
                <c:pt idx="151">
                  <c:v>98.852800000000002</c:v>
                </c:pt>
                <c:pt idx="152">
                  <c:v>98.848966666666669</c:v>
                </c:pt>
                <c:pt idx="153">
                  <c:v>100.0896</c:v>
                </c:pt>
                <c:pt idx="154">
                  <c:v>101.17706666666668</c:v>
                </c:pt>
                <c:pt idx="155">
                  <c:v>101.06816666666667</c:v>
                </c:pt>
                <c:pt idx="156">
                  <c:v>100.14476666666667</c:v>
                </c:pt>
                <c:pt idx="157">
                  <c:v>99.222366666666673</c:v>
                </c:pt>
                <c:pt idx="158">
                  <c:v>99.217666666666673</c:v>
                </c:pt>
                <c:pt idx="159">
                  <c:v>99.814866666666674</c:v>
                </c:pt>
                <c:pt idx="160">
                  <c:v>99.757600000000011</c:v>
                </c:pt>
                <c:pt idx="161">
                  <c:v>99.903900000000007</c:v>
                </c:pt>
                <c:pt idx="162">
                  <c:v>99.057266666666649</c:v>
                </c:pt>
                <c:pt idx="163">
                  <c:v>99.281033333333355</c:v>
                </c:pt>
                <c:pt idx="164">
                  <c:v>99.094133333333332</c:v>
                </c:pt>
                <c:pt idx="165">
                  <c:v>100.56823333333334</c:v>
                </c:pt>
                <c:pt idx="166">
                  <c:v>101.2993</c:v>
                </c:pt>
                <c:pt idx="167">
                  <c:v>101.61489999999999</c:v>
                </c:pt>
                <c:pt idx="168">
                  <c:v>100.60473333333334</c:v>
                </c:pt>
                <c:pt idx="169">
                  <c:v>99.697966666666673</c:v>
                </c:pt>
                <c:pt idx="170">
                  <c:v>100.21526666666666</c:v>
                </c:pt>
                <c:pt idx="171">
                  <c:v>100.81826666666666</c:v>
                </c:pt>
                <c:pt idx="172">
                  <c:v>101.58863333333333</c:v>
                </c:pt>
                <c:pt idx="173">
                  <c:v>101.80630000000001</c:v>
                </c:pt>
                <c:pt idx="174">
                  <c:v>101.29683333333332</c:v>
                </c:pt>
                <c:pt idx="175">
                  <c:v>101.56203333333333</c:v>
                </c:pt>
                <c:pt idx="176">
                  <c:v>101.58753333333334</c:v>
                </c:pt>
                <c:pt idx="177">
                  <c:v>103.15923333333335</c:v>
                </c:pt>
                <c:pt idx="178">
                  <c:v>103.85533333333335</c:v>
                </c:pt>
                <c:pt idx="179">
                  <c:v>103.39120000000001</c:v>
                </c:pt>
                <c:pt idx="180">
                  <c:v>102.43733333333334</c:v>
                </c:pt>
                <c:pt idx="181">
                  <c:v>101.14503333333334</c:v>
                </c:pt>
                <c:pt idx="182">
                  <c:v>101.85596666666667</c:v>
                </c:pt>
                <c:pt idx="183">
                  <c:v>102.29510000000001</c:v>
                </c:pt>
                <c:pt idx="184">
                  <c:v>102.54846666666667</c:v>
                </c:pt>
                <c:pt idx="185">
                  <c:v>101.85089999999998</c:v>
                </c:pt>
                <c:pt idx="186">
                  <c:v>100.26576666666666</c:v>
                </c:pt>
                <c:pt idx="187">
                  <c:v>100.1015</c:v>
                </c:pt>
                <c:pt idx="188">
                  <c:v>98.982100000000003</c:v>
                </c:pt>
                <c:pt idx="189">
                  <c:v>100.83669999999999</c:v>
                </c:pt>
                <c:pt idx="190">
                  <c:v>101.18626666666667</c:v>
                </c:pt>
                <c:pt idx="191">
                  <c:v>102.35820000000001</c:v>
                </c:pt>
                <c:pt idx="192">
                  <c:v>101.73246666666667</c:v>
                </c:pt>
                <c:pt idx="193">
                  <c:v>101.68389999999999</c:v>
                </c:pt>
                <c:pt idx="194">
                  <c:v>101.43579999999999</c:v>
                </c:pt>
                <c:pt idx="195">
                  <c:v>101.1182</c:v>
                </c:pt>
                <c:pt idx="196">
                  <c:v>100.70186666666666</c:v>
                </c:pt>
                <c:pt idx="197">
                  <c:v>100.77726666666666</c:v>
                </c:pt>
                <c:pt idx="198">
                  <c:v>99.916466666666665</c:v>
                </c:pt>
                <c:pt idx="199">
                  <c:v>99.738399999999999</c:v>
                </c:pt>
                <c:pt idx="200">
                  <c:v>99.427933333333328</c:v>
                </c:pt>
                <c:pt idx="201">
                  <c:v>101.05133333333333</c:v>
                </c:pt>
                <c:pt idx="202">
                  <c:v>101.99476666666665</c:v>
                </c:pt>
                <c:pt idx="203">
                  <c:v>102.17846666666667</c:v>
                </c:pt>
                <c:pt idx="204">
                  <c:v>102.14609999999999</c:v>
                </c:pt>
                <c:pt idx="205">
                  <c:v>101.71493333333335</c:v>
                </c:pt>
                <c:pt idx="206">
                  <c:v>102.06173333333334</c:v>
                </c:pt>
                <c:pt idx="207">
                  <c:v>101.71536666666668</c:v>
                </c:pt>
                <c:pt idx="208">
                  <c:v>101.68813333333334</c:v>
                </c:pt>
                <c:pt idx="209">
                  <c:v>101.6818</c:v>
                </c:pt>
                <c:pt idx="210">
                  <c:v>101.11613333333332</c:v>
                </c:pt>
                <c:pt idx="211">
                  <c:v>100.78019999999999</c:v>
                </c:pt>
                <c:pt idx="212">
                  <c:v>101.01333333333334</c:v>
                </c:pt>
                <c:pt idx="213">
                  <c:v>102.3507</c:v>
                </c:pt>
                <c:pt idx="214">
                  <c:v>103.11790000000001</c:v>
                </c:pt>
                <c:pt idx="215">
                  <c:v>102.27523333333333</c:v>
                </c:pt>
                <c:pt idx="216">
                  <c:v>101.43746666666665</c:v>
                </c:pt>
                <c:pt idx="217">
                  <c:v>101.15656666666666</c:v>
                </c:pt>
                <c:pt idx="218">
                  <c:v>101.69053333333333</c:v>
                </c:pt>
                <c:pt idx="219">
                  <c:v>102.34963333333333</c:v>
                </c:pt>
                <c:pt idx="220">
                  <c:v>102.47306666666667</c:v>
                </c:pt>
                <c:pt idx="221">
                  <c:v>103.29973333333334</c:v>
                </c:pt>
                <c:pt idx="222">
                  <c:v>103.05736666666667</c:v>
                </c:pt>
                <c:pt idx="223">
                  <c:v>103.80286666666666</c:v>
                </c:pt>
                <c:pt idx="224">
                  <c:v>104.10033333333332</c:v>
                </c:pt>
                <c:pt idx="225">
                  <c:v>105.35546666666666</c:v>
                </c:pt>
                <c:pt idx="226">
                  <c:v>105.78620000000001</c:v>
                </c:pt>
                <c:pt idx="227">
                  <c:v>105.77316666666667</c:v>
                </c:pt>
                <c:pt idx="228">
                  <c:v>104.37123333333334</c:v>
                </c:pt>
                <c:pt idx="229">
                  <c:v>103.15513333333332</c:v>
                </c:pt>
                <c:pt idx="230">
                  <c:v>102.49683333333333</c:v>
                </c:pt>
                <c:pt idx="231">
                  <c:v>102.47486666666667</c:v>
                </c:pt>
                <c:pt idx="232">
                  <c:v>102.95466666666665</c:v>
                </c:pt>
                <c:pt idx="233">
                  <c:v>103.44060000000002</c:v>
                </c:pt>
                <c:pt idx="234">
                  <c:v>103.52326666666666</c:v>
                </c:pt>
                <c:pt idx="235">
                  <c:v>103.72393333333333</c:v>
                </c:pt>
                <c:pt idx="236">
                  <c:v>103.42849999999999</c:v>
                </c:pt>
                <c:pt idx="237">
                  <c:v>103.93953333333333</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9-5595-4442-8197-55AD54D1A99D}"/>
            </c:ext>
          </c:extLst>
        </c:ser>
        <c:ser>
          <c:idx val="2"/>
          <c:order val="3"/>
          <c:tx>
            <c:v>12MMA</c:v>
          </c:tx>
          <c:spPr>
            <a:ln w="57150">
              <a:solidFill>
                <a:srgbClr val="08A685"/>
              </a:solidFill>
              <a:prstDash val="solid"/>
            </a:ln>
            <a:effectLst>
              <a:outerShdw blurRad="50800" dist="50800" dir="5400000" algn="ctr" rotWithShape="0">
                <a:srgbClr val="000000">
                  <a:alpha val="99000"/>
                </a:srgbClr>
              </a:outerShdw>
            </a:effectLst>
          </c:spPr>
          <c:marker>
            <c:symbol val="none"/>
          </c:marker>
          <c:dLbls>
            <c:delete val="1"/>
          </c:dLbls>
          <c:cat>
            <c:numRef>
              <c:f>[1]Years!$B$171:$B$422</c:f>
              <c:numCache>
                <c:formatCode>General</c:formatCode>
                <c:ptCount val="25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numCache>
            </c:numRef>
          </c:cat>
          <c:val>
            <c:numRef>
              <c:f>ELMACX!$H$639:$H$938</c:f>
              <c:numCache>
                <c:formatCode>0.0</c:formatCode>
                <c:ptCount val="300"/>
                <c:pt idx="0">
                  <c:v>128.94007500000001</c:v>
                </c:pt>
                <c:pt idx="1">
                  <c:v>129.46864166666666</c:v>
                </c:pt>
                <c:pt idx="2">
                  <c:v>130.26324166666669</c:v>
                </c:pt>
                <c:pt idx="3">
                  <c:v>130.98463333333333</c:v>
                </c:pt>
                <c:pt idx="4">
                  <c:v>131.61749166666669</c:v>
                </c:pt>
                <c:pt idx="5">
                  <c:v>132.4574916666667</c:v>
                </c:pt>
                <c:pt idx="6">
                  <c:v>133.06865000000002</c:v>
                </c:pt>
                <c:pt idx="7">
                  <c:v>133.52543333333332</c:v>
                </c:pt>
                <c:pt idx="8">
                  <c:v>134.33753333333334</c:v>
                </c:pt>
                <c:pt idx="9">
                  <c:v>134.55048333333335</c:v>
                </c:pt>
                <c:pt idx="10">
                  <c:v>134.64475000000002</c:v>
                </c:pt>
                <c:pt idx="11">
                  <c:v>134.88835000000003</c:v>
                </c:pt>
                <c:pt idx="12">
                  <c:v>134.78460000000001</c:v>
                </c:pt>
                <c:pt idx="13">
                  <c:v>134.43640833333333</c:v>
                </c:pt>
                <c:pt idx="14">
                  <c:v>133.78091666666666</c:v>
                </c:pt>
                <c:pt idx="15">
                  <c:v>132.75048333333334</c:v>
                </c:pt>
                <c:pt idx="16">
                  <c:v>131.84849166666666</c:v>
                </c:pt>
                <c:pt idx="17">
                  <c:v>130.69713333333331</c:v>
                </c:pt>
                <c:pt idx="18">
                  <c:v>129.39646666666667</c:v>
                </c:pt>
                <c:pt idx="19">
                  <c:v>128.21837499999998</c:v>
                </c:pt>
                <c:pt idx="20">
                  <c:v>126.64185833333333</c:v>
                </c:pt>
                <c:pt idx="21">
                  <c:v>125.008225</c:v>
                </c:pt>
                <c:pt idx="22">
                  <c:v>123.19725833333335</c:v>
                </c:pt>
                <c:pt idx="23">
                  <c:v>121.45073333333333</c:v>
                </c:pt>
                <c:pt idx="24">
                  <c:v>119.76142499999999</c:v>
                </c:pt>
                <c:pt idx="25">
                  <c:v>118.30799999999998</c:v>
                </c:pt>
                <c:pt idx="26">
                  <c:v>117.10415833333333</c:v>
                </c:pt>
                <c:pt idx="27">
                  <c:v>116.24514166666665</c:v>
                </c:pt>
                <c:pt idx="28">
                  <c:v>115.31014999999998</c:v>
                </c:pt>
                <c:pt idx="29">
                  <c:v>114.55386666666665</c:v>
                </c:pt>
                <c:pt idx="30">
                  <c:v>113.80805833333334</c:v>
                </c:pt>
                <c:pt idx="31">
                  <c:v>113.09527499999997</c:v>
                </c:pt>
                <c:pt idx="32">
                  <c:v>112.45991666666667</c:v>
                </c:pt>
                <c:pt idx="33">
                  <c:v>112.15108333333335</c:v>
                </c:pt>
                <c:pt idx="34">
                  <c:v>112.09701666666668</c:v>
                </c:pt>
                <c:pt idx="35">
                  <c:v>111.92992499999998</c:v>
                </c:pt>
                <c:pt idx="36">
                  <c:v>111.65326666666668</c:v>
                </c:pt>
                <c:pt idx="37">
                  <c:v>111.45535</c:v>
                </c:pt>
                <c:pt idx="38">
                  <c:v>111.17639166666667</c:v>
                </c:pt>
                <c:pt idx="39">
                  <c:v>110.74022500000001</c:v>
                </c:pt>
                <c:pt idx="40">
                  <c:v>110.47511666666668</c:v>
                </c:pt>
                <c:pt idx="41">
                  <c:v>110.18120833333332</c:v>
                </c:pt>
                <c:pt idx="42">
                  <c:v>109.81199999999997</c:v>
                </c:pt>
                <c:pt idx="43">
                  <c:v>109.65572499999998</c:v>
                </c:pt>
                <c:pt idx="44">
                  <c:v>109.51234166666666</c:v>
                </c:pt>
                <c:pt idx="45">
                  <c:v>109.37559166666665</c:v>
                </c:pt>
                <c:pt idx="46">
                  <c:v>109.26650833333333</c:v>
                </c:pt>
                <c:pt idx="47">
                  <c:v>109.07359166666669</c:v>
                </c:pt>
                <c:pt idx="48">
                  <c:v>108.96123333333333</c:v>
                </c:pt>
                <c:pt idx="49">
                  <c:v>108.83530833333333</c:v>
                </c:pt>
                <c:pt idx="50">
                  <c:v>108.80911666666667</c:v>
                </c:pt>
                <c:pt idx="51">
                  <c:v>108.96375833333333</c:v>
                </c:pt>
                <c:pt idx="52">
                  <c:v>109.08305833333334</c:v>
                </c:pt>
                <c:pt idx="53">
                  <c:v>109.16724166666667</c:v>
                </c:pt>
                <c:pt idx="54">
                  <c:v>109.51941666666669</c:v>
                </c:pt>
                <c:pt idx="55">
                  <c:v>109.77386666666668</c:v>
                </c:pt>
                <c:pt idx="56">
                  <c:v>110.01069166666667</c:v>
                </c:pt>
                <c:pt idx="57">
                  <c:v>110.33174166666667</c:v>
                </c:pt>
                <c:pt idx="58">
                  <c:v>110.69284166666667</c:v>
                </c:pt>
                <c:pt idx="59">
                  <c:v>111.01445</c:v>
                </c:pt>
                <c:pt idx="60">
                  <c:v>111.47636666666666</c:v>
                </c:pt>
                <c:pt idx="61">
                  <c:v>111.78716666666666</c:v>
                </c:pt>
                <c:pt idx="62">
                  <c:v>111.94994166666667</c:v>
                </c:pt>
                <c:pt idx="63">
                  <c:v>112.13431666666666</c:v>
                </c:pt>
                <c:pt idx="64">
                  <c:v>112.26986666666666</c:v>
                </c:pt>
                <c:pt idx="65">
                  <c:v>112.388625</c:v>
                </c:pt>
                <c:pt idx="66">
                  <c:v>112.45972500000001</c:v>
                </c:pt>
                <c:pt idx="67">
                  <c:v>112.56699166666668</c:v>
                </c:pt>
                <c:pt idx="68">
                  <c:v>112.76842499999999</c:v>
                </c:pt>
                <c:pt idx="69">
                  <c:v>112.93194999999999</c:v>
                </c:pt>
                <c:pt idx="70">
                  <c:v>112.96186666666667</c:v>
                </c:pt>
                <c:pt idx="71">
                  <c:v>112.88276666666665</c:v>
                </c:pt>
                <c:pt idx="72">
                  <c:v>112.89808333333333</c:v>
                </c:pt>
                <c:pt idx="73">
                  <c:v>112.83085833333332</c:v>
                </c:pt>
                <c:pt idx="74">
                  <c:v>112.96447499999999</c:v>
                </c:pt>
                <c:pt idx="75">
                  <c:v>112.93695833333334</c:v>
                </c:pt>
                <c:pt idx="76">
                  <c:v>113.08969166666667</c:v>
                </c:pt>
                <c:pt idx="77">
                  <c:v>113.12221666666666</c:v>
                </c:pt>
                <c:pt idx="78">
                  <c:v>113.37248333333332</c:v>
                </c:pt>
                <c:pt idx="79">
                  <c:v>113.53025833333332</c:v>
                </c:pt>
                <c:pt idx="80">
                  <c:v>113.43779166666666</c:v>
                </c:pt>
                <c:pt idx="81">
                  <c:v>113.33286666666665</c:v>
                </c:pt>
                <c:pt idx="82">
                  <c:v>113.28428333333331</c:v>
                </c:pt>
                <c:pt idx="83">
                  <c:v>113.61689166666666</c:v>
                </c:pt>
                <c:pt idx="84">
                  <c:v>113.75252499999999</c:v>
                </c:pt>
                <c:pt idx="85">
                  <c:v>114.09752499999998</c:v>
                </c:pt>
                <c:pt idx="86">
                  <c:v>114.47994166666665</c:v>
                </c:pt>
                <c:pt idx="87">
                  <c:v>115.10497499999998</c:v>
                </c:pt>
                <c:pt idx="88">
                  <c:v>115.565425</c:v>
                </c:pt>
                <c:pt idx="89">
                  <c:v>116.19681666666666</c:v>
                </c:pt>
                <c:pt idx="90">
                  <c:v>116.6887</c:v>
                </c:pt>
                <c:pt idx="91">
                  <c:v>116.9739</c:v>
                </c:pt>
                <c:pt idx="92">
                  <c:v>117.44469166666666</c:v>
                </c:pt>
                <c:pt idx="93">
                  <c:v>117.69911666666665</c:v>
                </c:pt>
                <c:pt idx="94">
                  <c:v>117.97136666666665</c:v>
                </c:pt>
                <c:pt idx="95">
                  <c:v>118.36040833333334</c:v>
                </c:pt>
                <c:pt idx="96">
                  <c:v>118.84315000000002</c:v>
                </c:pt>
                <c:pt idx="97">
                  <c:v>118.98254166666669</c:v>
                </c:pt>
                <c:pt idx="98">
                  <c:v>119.13025</c:v>
                </c:pt>
                <c:pt idx="99">
                  <c:v>119.18969166666666</c:v>
                </c:pt>
                <c:pt idx="100">
                  <c:v>119.10578333333332</c:v>
                </c:pt>
                <c:pt idx="101">
                  <c:v>118.92073333333332</c:v>
                </c:pt>
                <c:pt idx="102">
                  <c:v>118.56632500000001</c:v>
                </c:pt>
                <c:pt idx="103">
                  <c:v>118.15372500000001</c:v>
                </c:pt>
                <c:pt idx="104">
                  <c:v>117.35935833333333</c:v>
                </c:pt>
                <c:pt idx="105">
                  <c:v>116.55153333333335</c:v>
                </c:pt>
                <c:pt idx="106">
                  <c:v>115.46195833333336</c:v>
                </c:pt>
                <c:pt idx="107">
                  <c:v>113.91335833333335</c:v>
                </c:pt>
                <c:pt idx="108">
                  <c:v>112.07521666666666</c:v>
                </c:pt>
                <c:pt idx="109">
                  <c:v>110.04954166666666</c:v>
                </c:pt>
                <c:pt idx="110">
                  <c:v>107.66094166666666</c:v>
                </c:pt>
                <c:pt idx="111">
                  <c:v>105.07429999999999</c:v>
                </c:pt>
                <c:pt idx="112">
                  <c:v>102.61895833333334</c:v>
                </c:pt>
                <c:pt idx="113">
                  <c:v>100.05952500000001</c:v>
                </c:pt>
                <c:pt idx="114">
                  <c:v>97.75439999999999</c:v>
                </c:pt>
                <c:pt idx="115">
                  <c:v>95.670875000000009</c:v>
                </c:pt>
                <c:pt idx="116">
                  <c:v>93.804283333333331</c:v>
                </c:pt>
                <c:pt idx="117">
                  <c:v>92.165800000000004</c:v>
                </c:pt>
                <c:pt idx="118">
                  <c:v>90.756941666666663</c:v>
                </c:pt>
                <c:pt idx="119">
                  <c:v>89.520183333333321</c:v>
                </c:pt>
                <c:pt idx="120">
                  <c:v>88.879091666666667</c:v>
                </c:pt>
                <c:pt idx="121">
                  <c:v>88.506008333333341</c:v>
                </c:pt>
                <c:pt idx="122">
                  <c:v>88.575008333333315</c:v>
                </c:pt>
                <c:pt idx="123">
                  <c:v>89.032458333333338</c:v>
                </c:pt>
                <c:pt idx="124">
                  <c:v>89.430466666666675</c:v>
                </c:pt>
                <c:pt idx="125">
                  <c:v>89.912708333333327</c:v>
                </c:pt>
                <c:pt idx="126">
                  <c:v>90.363549999999989</c:v>
                </c:pt>
                <c:pt idx="127">
                  <c:v>90.808725000000024</c:v>
                </c:pt>
                <c:pt idx="128">
                  <c:v>91.160716666666687</c:v>
                </c:pt>
                <c:pt idx="129">
                  <c:v>91.70141666666666</c:v>
                </c:pt>
                <c:pt idx="130">
                  <c:v>92.33238333333334</c:v>
                </c:pt>
                <c:pt idx="131">
                  <c:v>93.053341666666668</c:v>
                </c:pt>
                <c:pt idx="132">
                  <c:v>93.545633333333342</c:v>
                </c:pt>
                <c:pt idx="133">
                  <c:v>94.138975000000002</c:v>
                </c:pt>
                <c:pt idx="134">
                  <c:v>94.687366666666662</c:v>
                </c:pt>
                <c:pt idx="135">
                  <c:v>94.991533333333336</c:v>
                </c:pt>
                <c:pt idx="136">
                  <c:v>95.351016666666681</c:v>
                </c:pt>
                <c:pt idx="137">
                  <c:v>95.720824999999991</c:v>
                </c:pt>
                <c:pt idx="138">
                  <c:v>96.001716666666653</c:v>
                </c:pt>
                <c:pt idx="139">
                  <c:v>96.310933333333324</c:v>
                </c:pt>
                <c:pt idx="140">
                  <c:v>96.791308333333333</c:v>
                </c:pt>
                <c:pt idx="141">
                  <c:v>97.264075000000005</c:v>
                </c:pt>
                <c:pt idx="142">
                  <c:v>97.490433333333343</c:v>
                </c:pt>
                <c:pt idx="143">
                  <c:v>97.62265833333332</c:v>
                </c:pt>
                <c:pt idx="144">
                  <c:v>97.808566666666664</c:v>
                </c:pt>
                <c:pt idx="145">
                  <c:v>98.017699999999991</c:v>
                </c:pt>
                <c:pt idx="146">
                  <c:v>98.147858333333332</c:v>
                </c:pt>
                <c:pt idx="147">
                  <c:v>98.40220833333332</c:v>
                </c:pt>
                <c:pt idx="148">
                  <c:v>98.719108333333338</c:v>
                </c:pt>
                <c:pt idx="149">
                  <c:v>98.917891666666648</c:v>
                </c:pt>
                <c:pt idx="150">
                  <c:v>99.184616666666656</c:v>
                </c:pt>
                <c:pt idx="151">
                  <c:v>99.338733333333323</c:v>
                </c:pt>
                <c:pt idx="152">
                  <c:v>99.547758333333334</c:v>
                </c:pt>
                <c:pt idx="153">
                  <c:v>99.500375000000005</c:v>
                </c:pt>
                <c:pt idx="154">
                  <c:v>99.76614166666667</c:v>
                </c:pt>
                <c:pt idx="155">
                  <c:v>100</c:v>
                </c:pt>
                <c:pt idx="156">
                  <c:v>100.02413333333334</c:v>
                </c:pt>
                <c:pt idx="157">
                  <c:v>100.05930833333333</c:v>
                </c:pt>
                <c:pt idx="158">
                  <c:v>99.955841666666672</c:v>
                </c:pt>
                <c:pt idx="159">
                  <c:v>99.898949999999999</c:v>
                </c:pt>
                <c:pt idx="160">
                  <c:v>99.752458333333337</c:v>
                </c:pt>
                <c:pt idx="161">
                  <c:v>99.759675000000016</c:v>
                </c:pt>
                <c:pt idx="162">
                  <c:v>99.77662500000001</c:v>
                </c:pt>
                <c:pt idx="163">
                  <c:v>99.859516666666664</c:v>
                </c:pt>
                <c:pt idx="164">
                  <c:v>99.820966666666678</c:v>
                </c:pt>
                <c:pt idx="165">
                  <c:v>99.896283333333358</c:v>
                </c:pt>
                <c:pt idx="166">
                  <c:v>99.89007500000001</c:v>
                </c:pt>
                <c:pt idx="167">
                  <c:v>99.957650000000015</c:v>
                </c:pt>
                <c:pt idx="168">
                  <c:v>100.011275</c:v>
                </c:pt>
                <c:pt idx="169">
                  <c:v>100.00897500000001</c:v>
                </c:pt>
                <c:pt idx="170">
                  <c:v>100.20705</c:v>
                </c:pt>
                <c:pt idx="171">
                  <c:v>100.26212500000001</c:v>
                </c:pt>
                <c:pt idx="172">
                  <c:v>100.46673333333332</c:v>
                </c:pt>
                <c:pt idx="173">
                  <c:v>100.68265000000001</c:v>
                </c:pt>
                <c:pt idx="174">
                  <c:v>100.82201666666668</c:v>
                </c:pt>
                <c:pt idx="175">
                  <c:v>101.03698333333334</c:v>
                </c:pt>
                <c:pt idx="176">
                  <c:v>101.306</c:v>
                </c:pt>
                <c:pt idx="177">
                  <c:v>101.46976666666666</c:v>
                </c:pt>
                <c:pt idx="178">
                  <c:v>101.67599166666668</c:v>
                </c:pt>
                <c:pt idx="179">
                  <c:v>101.750075</c:v>
                </c:pt>
                <c:pt idx="180">
                  <c:v>101.92791666666666</c:v>
                </c:pt>
                <c:pt idx="181">
                  <c:v>102.03775833333333</c:v>
                </c:pt>
                <c:pt idx="182">
                  <c:v>102.16025</c:v>
                </c:pt>
                <c:pt idx="183">
                  <c:v>102.29712499999999</c:v>
                </c:pt>
                <c:pt idx="184">
                  <c:v>102.27771666666666</c:v>
                </c:pt>
                <c:pt idx="185">
                  <c:v>102.17140000000002</c:v>
                </c:pt>
                <c:pt idx="186">
                  <c:v>102.03935833333333</c:v>
                </c:pt>
                <c:pt idx="187">
                  <c:v>101.91258333333332</c:v>
                </c:pt>
                <c:pt idx="188">
                  <c:v>101.52004166666667</c:v>
                </c:pt>
                <c:pt idx="189">
                  <c:v>101.458725</c:v>
                </c:pt>
                <c:pt idx="190">
                  <c:v>101.24531666666667</c:v>
                </c:pt>
                <c:pt idx="191">
                  <c:v>101.26179166666668</c:v>
                </c:pt>
                <c:pt idx="192">
                  <c:v>101.28250833333334</c:v>
                </c:pt>
                <c:pt idx="193">
                  <c:v>101.38003333333334</c:v>
                </c:pt>
                <c:pt idx="194">
                  <c:v>101.15675</c:v>
                </c:pt>
                <c:pt idx="195">
                  <c:v>100.98828333333331</c:v>
                </c:pt>
                <c:pt idx="196">
                  <c:v>100.91838333333334</c:v>
                </c:pt>
                <c:pt idx="197">
                  <c:v>100.88834166666668</c:v>
                </c:pt>
                <c:pt idx="198">
                  <c:v>100.90095833333335</c:v>
                </c:pt>
                <c:pt idx="199">
                  <c:v>100.82760833333334</c:v>
                </c:pt>
                <c:pt idx="200">
                  <c:v>100.99980000000001</c:v>
                </c:pt>
                <c:pt idx="201">
                  <c:v>100.95461666666665</c:v>
                </c:pt>
                <c:pt idx="202">
                  <c:v>101.02973333333331</c:v>
                </c:pt>
                <c:pt idx="203">
                  <c:v>100.95486666666666</c:v>
                </c:pt>
                <c:pt idx="204">
                  <c:v>101.058025</c:v>
                </c:pt>
                <c:pt idx="205">
                  <c:v>101.03749166666665</c:v>
                </c:pt>
                <c:pt idx="206">
                  <c:v>101.11135</c:v>
                </c:pt>
                <c:pt idx="207">
                  <c:v>101.20731666666666</c:v>
                </c:pt>
                <c:pt idx="208">
                  <c:v>101.28405833333333</c:v>
                </c:pt>
                <c:pt idx="209">
                  <c:v>101.33748333333331</c:v>
                </c:pt>
                <c:pt idx="210">
                  <c:v>101.50723333333333</c:v>
                </c:pt>
                <c:pt idx="211">
                  <c:v>101.54450833333334</c:v>
                </c:pt>
                <c:pt idx="212">
                  <c:v>101.73383333333334</c:v>
                </c:pt>
                <c:pt idx="213">
                  <c:v>101.83207500000002</c:v>
                </c:pt>
                <c:pt idx="214">
                  <c:v>101.82529166666667</c:v>
                </c:pt>
                <c:pt idx="215">
                  <c:v>101.75802500000002</c:v>
                </c:pt>
                <c:pt idx="216">
                  <c:v>101.65491666666668</c:v>
                </c:pt>
                <c:pt idx="217">
                  <c:v>101.68570000000001</c:v>
                </c:pt>
                <c:pt idx="218">
                  <c:v>101.66522499999998</c:v>
                </c:pt>
                <c:pt idx="219">
                  <c:v>101.81348333333334</c:v>
                </c:pt>
                <c:pt idx="220">
                  <c:v>101.88193333333334</c:v>
                </c:pt>
                <c:pt idx="221">
                  <c:v>102.06970833333334</c:v>
                </c:pt>
                <c:pt idx="222">
                  <c:v>102.29879166666666</c:v>
                </c:pt>
                <c:pt idx="223">
                  <c:v>102.63760000000001</c:v>
                </c:pt>
                <c:pt idx="224">
                  <c:v>102.84145833333332</c:v>
                </c:pt>
                <c:pt idx="225">
                  <c:v>103.04998333333333</c:v>
                </c:pt>
                <c:pt idx="226">
                  <c:v>103.30467499999999</c:v>
                </c:pt>
                <c:pt idx="227">
                  <c:v>103.71594166666665</c:v>
                </c:pt>
                <c:pt idx="228">
                  <c:v>103.78342500000001</c:v>
                </c:pt>
                <c:pt idx="229">
                  <c:v>103.80431666666668</c:v>
                </c:pt>
                <c:pt idx="230">
                  <c:v>103.91751666666669</c:v>
                </c:pt>
                <c:pt idx="231">
                  <c:v>103.81473333333334</c:v>
                </c:pt>
                <c:pt idx="232">
                  <c:v>103.92471666666665</c:v>
                </c:pt>
                <c:pt idx="233">
                  <c:v>103.95273333333331</c:v>
                </c:pt>
                <c:pt idx="234">
                  <c:v>103.93120833333332</c:v>
                </c:pt>
                <c:pt idx="235">
                  <c:v>103.90498333333333</c:v>
                </c:pt>
                <c:pt idx="236">
                  <c:v>103.78477500000001</c:v>
                </c:pt>
                <c:pt idx="237">
                  <c:v>103.57722500000001</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A-5595-4442-8197-55AD54D1A99D}"/>
            </c:ext>
          </c:extLst>
        </c:ser>
        <c:ser>
          <c:idx val="14"/>
          <c:order val="7"/>
          <c:tx>
            <c:strRef>
              <c:f>ELMACX!$S$2</c:f>
              <c:strCache>
                <c:ptCount val="1"/>
                <c:pt idx="0">
                  <c:v> 103.6 </c:v>
                </c:pt>
              </c:strCache>
            </c:strRef>
          </c:tx>
          <c:marker>
            <c:symbol val="none"/>
          </c:marker>
          <c:dLbls>
            <c:dLbl>
              <c:idx val="0"/>
              <c:layout>
                <c:manualLayout>
                  <c:x val="0.6748681898066784"/>
                  <c:y val="-1.129411764705882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5595-4442-8197-55AD54D1A99D}"/>
                </c:ext>
              </c:extLst>
            </c:dLbl>
            <c:spPr>
              <a:noFill/>
              <a:ln>
                <a:noFill/>
              </a:ln>
              <a:effectLst/>
            </c:spPr>
            <c:txPr>
              <a:bodyPr/>
              <a:lstStyle/>
              <a:p>
                <a:pPr>
                  <a:defRPr sz="2000">
                    <a:solidFill>
                      <a:srgbClr val="08A685"/>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val>
            <c:numRef>
              <c:f>ELMACX!$S$639:$S$938</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103.57722500000001</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C-5595-4442-8197-55AD54D1A99D}"/>
            </c:ext>
          </c:extLst>
        </c:ser>
        <c:dLbls>
          <c:dLblPos val="r"/>
          <c:showLegendKey val="0"/>
          <c:showVal val="1"/>
          <c:showCatName val="0"/>
          <c:showSerName val="0"/>
          <c:showPercent val="0"/>
          <c:showBubbleSize val="0"/>
        </c:dLbls>
        <c:marker val="1"/>
        <c:smooth val="0"/>
        <c:axId val="374373888"/>
        <c:axId val="362779136"/>
      </c:lineChart>
      <c:catAx>
        <c:axId val="373943296"/>
        <c:scaling>
          <c:orientation val="minMax"/>
        </c:scaling>
        <c:delete val="0"/>
        <c:axPos val="b"/>
        <c:numFmt formatCode="General" sourceLinked="1"/>
        <c:majorTickMark val="out"/>
        <c:minorTickMark val="none"/>
        <c:tickLblPos val="nextTo"/>
        <c:spPr>
          <a:ln w="3175">
            <a:solidFill>
              <a:schemeClr val="bg1">
                <a:lumMod val="65000"/>
              </a:schemeClr>
            </a:solidFill>
            <a:prstDash val="solid"/>
          </a:ln>
        </c:spPr>
        <c:txPr>
          <a:bodyPr rot="0" vert="horz"/>
          <a:lstStyle/>
          <a:p>
            <a:pPr>
              <a:defRPr>
                <a:solidFill>
                  <a:schemeClr val="bg1">
                    <a:lumMod val="65000"/>
                  </a:schemeClr>
                </a:solidFill>
              </a:defRPr>
            </a:pPr>
            <a:endParaRPr lang="en-US"/>
          </a:p>
        </c:txPr>
        <c:crossAx val="362778560"/>
        <c:crossesAt val="-1000"/>
        <c:auto val="0"/>
        <c:lblAlgn val="ctr"/>
        <c:lblOffset val="100"/>
        <c:tickLblSkip val="6"/>
        <c:tickMarkSkip val="12"/>
        <c:noMultiLvlLbl val="0"/>
      </c:catAx>
      <c:valAx>
        <c:axId val="362778560"/>
        <c:scaling>
          <c:orientation val="minMax"/>
          <c:max val="15"/>
          <c:min val="-45"/>
        </c:scaling>
        <c:delete val="0"/>
        <c:axPos val="l"/>
        <c:title>
          <c:tx>
            <c:rich>
              <a:bodyPr rot="0" vert="horz"/>
              <a:lstStyle/>
              <a:p>
                <a:pPr algn="ctr">
                  <a:defRPr>
                    <a:solidFill>
                      <a:schemeClr val="bg1">
                        <a:lumMod val="65000"/>
                      </a:schemeClr>
                    </a:solidFill>
                  </a:defRPr>
                </a:pPr>
                <a:r>
                  <a:rPr lang="en-US">
                    <a:solidFill>
                      <a:schemeClr val="bg1">
                        <a:lumMod val="65000"/>
                      </a:schemeClr>
                    </a:solidFill>
                  </a:rPr>
                  <a:t>R-O-C</a:t>
                </a:r>
              </a:p>
            </c:rich>
          </c:tx>
          <c:layout>
            <c:manualLayout>
              <c:xMode val="edge"/>
              <c:yMode val="edge"/>
              <c:x val="0"/>
              <c:y val="0"/>
            </c:manualLayout>
          </c:layout>
          <c:overlay val="0"/>
          <c:spPr>
            <a:noFill/>
            <a:ln w="25400">
              <a:noFill/>
            </a:ln>
          </c:spPr>
        </c:title>
        <c:numFmt formatCode="0" sourceLinked="0"/>
        <c:majorTickMark val="out"/>
        <c:minorTickMark val="none"/>
        <c:tickLblPos val="nextTo"/>
        <c:spPr>
          <a:ln w="3175">
            <a:solidFill>
              <a:schemeClr val="bg1">
                <a:lumMod val="65000"/>
              </a:schemeClr>
            </a:solidFill>
            <a:prstDash val="solid"/>
          </a:ln>
        </c:spPr>
        <c:txPr>
          <a:bodyPr rot="0" vert="horz"/>
          <a:lstStyle/>
          <a:p>
            <a:pPr>
              <a:defRPr>
                <a:solidFill>
                  <a:schemeClr val="bg1">
                    <a:lumMod val="65000"/>
                  </a:schemeClr>
                </a:solidFill>
              </a:defRPr>
            </a:pPr>
            <a:endParaRPr lang="en-US"/>
          </a:p>
        </c:txPr>
        <c:crossAx val="373943296"/>
        <c:crosses val="autoZero"/>
        <c:crossBetween val="between"/>
        <c:majorUnit val="15"/>
      </c:valAx>
      <c:catAx>
        <c:axId val="374373888"/>
        <c:scaling>
          <c:orientation val="minMax"/>
        </c:scaling>
        <c:delete val="1"/>
        <c:axPos val="b"/>
        <c:numFmt formatCode="General" sourceLinked="1"/>
        <c:majorTickMark val="out"/>
        <c:minorTickMark val="none"/>
        <c:tickLblPos val="nextTo"/>
        <c:crossAx val="362779136"/>
        <c:crossesAt val="1.5"/>
        <c:auto val="0"/>
        <c:lblAlgn val="ctr"/>
        <c:lblOffset val="100"/>
        <c:noMultiLvlLbl val="0"/>
      </c:catAx>
      <c:valAx>
        <c:axId val="362779136"/>
        <c:scaling>
          <c:orientation val="minMax"/>
          <c:max val="180"/>
          <c:min val="80"/>
        </c:scaling>
        <c:delete val="0"/>
        <c:axPos val="r"/>
        <c:title>
          <c:tx>
            <c:rich>
              <a:bodyPr rot="0" vert="horz"/>
              <a:lstStyle/>
              <a:p>
                <a:pPr algn="ctr">
                  <a:defRPr>
                    <a:solidFill>
                      <a:schemeClr val="bg1">
                        <a:lumMod val="65000"/>
                      </a:schemeClr>
                    </a:solidFill>
                  </a:defRPr>
                </a:pPr>
                <a:r>
                  <a:rPr lang="en-US">
                    <a:solidFill>
                      <a:schemeClr val="bg1">
                        <a:lumMod val="65000"/>
                      </a:schemeClr>
                    </a:solidFill>
                  </a:rPr>
                  <a:t>MMA</a:t>
                </a:r>
              </a:p>
            </c:rich>
          </c:tx>
          <c:layout>
            <c:manualLayout>
              <c:xMode val="edge"/>
              <c:yMode val="edge"/>
              <c:x val="0.95363540569020022"/>
              <c:y val="0"/>
            </c:manualLayout>
          </c:layout>
          <c:overlay val="0"/>
          <c:spPr>
            <a:noFill/>
            <a:ln w="25400">
              <a:noFill/>
            </a:ln>
          </c:spPr>
        </c:title>
        <c:numFmt formatCode="0" sourceLinked="0"/>
        <c:majorTickMark val="out"/>
        <c:minorTickMark val="none"/>
        <c:tickLblPos val="nextTo"/>
        <c:spPr>
          <a:ln w="3175">
            <a:solidFill>
              <a:schemeClr val="bg1">
                <a:lumMod val="65000"/>
              </a:schemeClr>
            </a:solidFill>
            <a:prstDash val="solid"/>
          </a:ln>
        </c:spPr>
        <c:txPr>
          <a:bodyPr rot="0" vert="horz"/>
          <a:lstStyle/>
          <a:p>
            <a:pPr>
              <a:defRPr>
                <a:solidFill>
                  <a:schemeClr val="bg1">
                    <a:lumMod val="65000"/>
                  </a:schemeClr>
                </a:solidFill>
              </a:defRPr>
            </a:pPr>
            <a:endParaRPr lang="en-US"/>
          </a:p>
        </c:txPr>
        <c:crossAx val="374373888"/>
        <c:crosses val="max"/>
        <c:crossBetween val="between"/>
        <c:majorUnit val="25"/>
        <c:minorUnit val="0.2"/>
      </c:valAx>
      <c:spPr>
        <a:noFill/>
        <a:ln w="25400">
          <a:noFill/>
        </a:ln>
      </c:spPr>
    </c:plotArea>
    <c:plotVisOnly val="1"/>
    <c:dispBlanksAs val="gap"/>
    <c:showDLblsOverMax val="0"/>
  </c:chart>
  <c:spPr>
    <a:noFill/>
    <a:ln w="9525">
      <a:noFill/>
    </a:ln>
  </c:spPr>
  <c:txPr>
    <a:bodyPr/>
    <a:lstStyle/>
    <a:p>
      <a:pPr>
        <a:defRPr sz="12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1343269591301086E-2"/>
          <c:y val="8.0660838562815473E-2"/>
          <c:w val="0.91359325605900943"/>
          <c:h val="0.82862289241545883"/>
        </c:manualLayout>
      </c:layout>
      <c:lineChart>
        <c:grouping val="standard"/>
        <c:varyColors val="0"/>
        <c:ser>
          <c:idx val="4"/>
          <c:order val="0"/>
          <c:tx>
            <c:v>100</c:v>
          </c:tx>
          <c:spPr>
            <a:ln w="28575">
              <a:solidFill>
                <a:schemeClr val="tx1"/>
              </a:solidFill>
              <a:prstDash val="solid"/>
            </a:ln>
          </c:spPr>
          <c:marker>
            <c:symbol val="none"/>
          </c:marker>
          <c:dLbls>
            <c:delete val="1"/>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Years!$G$123:$G$422</c:f>
              <c:numCache>
                <c:formatCode>General</c:formatCode>
                <c:ptCount val="3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numCache>
            </c:numRef>
          </c:val>
          <c:smooth val="0"/>
          <c:extLst>
            <c:ext xmlns:c16="http://schemas.microsoft.com/office/drawing/2014/chart" uri="{C3380CC4-5D6E-409C-BE32-E72D297353CC}">
              <c16:uniqueId val="{00000000-59BC-4251-8E0E-1E053D944117}"/>
            </c:ext>
          </c:extLst>
        </c:ser>
        <c:ser>
          <c:idx val="0"/>
          <c:order val="2"/>
          <c:tx>
            <c:v> 3/12</c:v>
          </c:tx>
          <c:spPr>
            <a:ln w="38100">
              <a:solidFill>
                <a:srgbClr val="5F5F5F"/>
              </a:solidFill>
              <a:prstDash val="solid"/>
            </a:ln>
            <a:effectLst/>
          </c:spPr>
          <c:marker>
            <c:symbol val="none"/>
          </c:marker>
          <c:dLbls>
            <c:delete val="1"/>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ELMACNO!$H$99:$H$398</c:f>
              <c:numCache>
                <c:formatCode>0.0</c:formatCode>
                <c:ptCount val="300"/>
                <c:pt idx="0">
                  <c:v>6.7102817102817198</c:v>
                </c:pt>
                <c:pt idx="1">
                  <c:v>9.0986454861357231</c:v>
                </c:pt>
                <c:pt idx="2">
                  <c:v>8.6974543193672105</c:v>
                </c:pt>
                <c:pt idx="3">
                  <c:v>4.8572759331958224</c:v>
                </c:pt>
                <c:pt idx="4">
                  <c:v>5.2957197135267791</c:v>
                </c:pt>
                <c:pt idx="5">
                  <c:v>7.2446397656146218</c:v>
                </c:pt>
                <c:pt idx="6">
                  <c:v>5.5489575085774447</c:v>
                </c:pt>
                <c:pt idx="7">
                  <c:v>0.64499810294675797</c:v>
                </c:pt>
                <c:pt idx="8">
                  <c:v>-2.0928773140884971</c:v>
                </c:pt>
                <c:pt idx="9">
                  <c:v>-0.34114738192857885</c:v>
                </c:pt>
                <c:pt idx="10">
                  <c:v>4.3900379907133811</c:v>
                </c:pt>
                <c:pt idx="11">
                  <c:v>4.6629006919142881</c:v>
                </c:pt>
                <c:pt idx="12">
                  <c:v>0.69684076518474569</c:v>
                </c:pt>
                <c:pt idx="13">
                  <c:v>-3.2273790951638119</c:v>
                </c:pt>
                <c:pt idx="14">
                  <c:v>-5.3322317201055114</c:v>
                </c:pt>
                <c:pt idx="15">
                  <c:v>-5.4127799987308975</c:v>
                </c:pt>
                <c:pt idx="16">
                  <c:v>-6.9644909950185365</c:v>
                </c:pt>
                <c:pt idx="17">
                  <c:v>-10.334657891469021</c:v>
                </c:pt>
                <c:pt idx="18">
                  <c:v>-10.902044133274984</c:v>
                </c:pt>
                <c:pt idx="19">
                  <c:v>-12.050766524252339</c:v>
                </c:pt>
                <c:pt idx="20">
                  <c:v>-14.203762458737941</c:v>
                </c:pt>
                <c:pt idx="21">
                  <c:v>-16.500219835437463</c:v>
                </c:pt>
                <c:pt idx="22">
                  <c:v>-19.030140906404554</c:v>
                </c:pt>
                <c:pt idx="23">
                  <c:v>-17.696090955544207</c:v>
                </c:pt>
                <c:pt idx="24">
                  <c:v>-18.937352363842052</c:v>
                </c:pt>
                <c:pt idx="25">
                  <c:v>-18.008396305625524</c:v>
                </c:pt>
                <c:pt idx="26">
                  <c:v>-18.022221476284784</c:v>
                </c:pt>
                <c:pt idx="27">
                  <c:v>-12.629142627130022</c:v>
                </c:pt>
                <c:pt idx="28">
                  <c:v>-9.2054230307190466</c:v>
                </c:pt>
                <c:pt idx="29">
                  <c:v>-6.5055569019838799</c:v>
                </c:pt>
                <c:pt idx="30">
                  <c:v>-8.8542762927103098</c:v>
                </c:pt>
                <c:pt idx="31">
                  <c:v>-9.2191741677382453</c:v>
                </c:pt>
                <c:pt idx="32">
                  <c:v>-5.449927159986558</c:v>
                </c:pt>
                <c:pt idx="33">
                  <c:v>-1.5570934256055438</c:v>
                </c:pt>
                <c:pt idx="34">
                  <c:v>0.11140563174676288</c:v>
                </c:pt>
                <c:pt idx="35">
                  <c:v>-1.3891583562919578</c:v>
                </c:pt>
                <c:pt idx="36">
                  <c:v>-0.82084957931455449</c:v>
                </c:pt>
                <c:pt idx="37">
                  <c:v>-2.4577069594068632</c:v>
                </c:pt>
                <c:pt idx="38">
                  <c:v>-1.1342232413397539</c:v>
                </c:pt>
                <c:pt idx="39">
                  <c:v>-5.083118977233454</c:v>
                </c:pt>
                <c:pt idx="40">
                  <c:v>-6.2450383699391523</c:v>
                </c:pt>
                <c:pt idx="41">
                  <c:v>-8.5950229595615326</c:v>
                </c:pt>
                <c:pt idx="42">
                  <c:v>-5.5615426064198346</c:v>
                </c:pt>
                <c:pt idx="43">
                  <c:v>-3.0690537084399097</c:v>
                </c:pt>
                <c:pt idx="44">
                  <c:v>-1.0864412136536146</c:v>
                </c:pt>
                <c:pt idx="45">
                  <c:v>-0.48521433483608689</c:v>
                </c:pt>
                <c:pt idx="46">
                  <c:v>0.5410590943975393</c:v>
                </c:pt>
                <c:pt idx="47">
                  <c:v>0.13772478652660425</c:v>
                </c:pt>
                <c:pt idx="48">
                  <c:v>0.59176494930683532</c:v>
                </c:pt>
                <c:pt idx="49">
                  <c:v>3.456095410070148</c:v>
                </c:pt>
                <c:pt idx="50">
                  <c:v>6.4029819838475674</c:v>
                </c:pt>
                <c:pt idx="51">
                  <c:v>9.4608259515431001</c:v>
                </c:pt>
                <c:pt idx="52">
                  <c:v>9.9633079311318511</c:v>
                </c:pt>
                <c:pt idx="53">
                  <c:v>8.0784345500952099</c:v>
                </c:pt>
                <c:pt idx="54">
                  <c:v>6.98944451236909</c:v>
                </c:pt>
                <c:pt idx="55">
                  <c:v>7.7572559366754632</c:v>
                </c:pt>
                <c:pt idx="56">
                  <c:v>9.6736829492351433</c:v>
                </c:pt>
                <c:pt idx="57">
                  <c:v>5.923906783890672</c:v>
                </c:pt>
                <c:pt idx="58">
                  <c:v>6.0875539101560889</c:v>
                </c:pt>
                <c:pt idx="59">
                  <c:v>4.3264696636277904</c:v>
                </c:pt>
                <c:pt idx="60">
                  <c:v>8.9394438045088123</c:v>
                </c:pt>
                <c:pt idx="61">
                  <c:v>6.7949342425718271</c:v>
                </c:pt>
                <c:pt idx="62">
                  <c:v>5.0795998598731131</c:v>
                </c:pt>
                <c:pt idx="63">
                  <c:v>1.0826989875101702</c:v>
                </c:pt>
                <c:pt idx="64">
                  <c:v>1.6463772367262948</c:v>
                </c:pt>
                <c:pt idx="65">
                  <c:v>6.3650335494995716</c:v>
                </c:pt>
                <c:pt idx="66">
                  <c:v>7.165168368124327</c:v>
                </c:pt>
                <c:pt idx="67">
                  <c:v>9.2443305959466642</c:v>
                </c:pt>
                <c:pt idx="68">
                  <c:v>9.0280053898539592</c:v>
                </c:pt>
                <c:pt idx="69">
                  <c:v>13.744110184849575</c:v>
                </c:pt>
                <c:pt idx="70">
                  <c:v>10.415167650021601</c:v>
                </c:pt>
                <c:pt idx="71">
                  <c:v>10.761233944781367</c:v>
                </c:pt>
                <c:pt idx="72">
                  <c:v>9.7654922397190376</c:v>
                </c:pt>
                <c:pt idx="73">
                  <c:v>11.368301026225794</c:v>
                </c:pt>
                <c:pt idx="74">
                  <c:v>11.109053193065606</c:v>
                </c:pt>
                <c:pt idx="75">
                  <c:v>10.572107475781408</c:v>
                </c:pt>
                <c:pt idx="76">
                  <c:v>13.542080011543604</c:v>
                </c:pt>
                <c:pt idx="77">
                  <c:v>13.82907488986784</c:v>
                </c:pt>
                <c:pt idx="78">
                  <c:v>15.153023140084599</c:v>
                </c:pt>
                <c:pt idx="79">
                  <c:v>7.4034482758620612</c:v>
                </c:pt>
                <c:pt idx="80">
                  <c:v>3.1865856102612184</c:v>
                </c:pt>
                <c:pt idx="81">
                  <c:v>0.44292906761837969</c:v>
                </c:pt>
                <c:pt idx="82">
                  <c:v>3.2973835977974062</c:v>
                </c:pt>
                <c:pt idx="83">
                  <c:v>3.376861864925516</c:v>
                </c:pt>
                <c:pt idx="84">
                  <c:v>4.1971995733993879</c:v>
                </c:pt>
                <c:pt idx="85">
                  <c:v>5.1295177638988321</c:v>
                </c:pt>
                <c:pt idx="86">
                  <c:v>8.4547424570762075</c:v>
                </c:pt>
                <c:pt idx="87">
                  <c:v>9.6902172116242866</c:v>
                </c:pt>
                <c:pt idx="88">
                  <c:v>7.7648927720412928</c:v>
                </c:pt>
                <c:pt idx="89">
                  <c:v>4.4552462924548877</c:v>
                </c:pt>
                <c:pt idx="90">
                  <c:v>0.64514137547844541</c:v>
                </c:pt>
                <c:pt idx="91">
                  <c:v>3.6825376440748698</c:v>
                </c:pt>
                <c:pt idx="92">
                  <c:v>3.8618412533989073</c:v>
                </c:pt>
                <c:pt idx="93">
                  <c:v>4.5556930300434573</c:v>
                </c:pt>
                <c:pt idx="94">
                  <c:v>2.2900041005583063</c:v>
                </c:pt>
                <c:pt idx="95">
                  <c:v>3.9738149281226356</c:v>
                </c:pt>
                <c:pt idx="96">
                  <c:v>4.4606596889754684</c:v>
                </c:pt>
                <c:pt idx="97">
                  <c:v>7.5607064017660264</c:v>
                </c:pt>
                <c:pt idx="98">
                  <c:v>1.0881928007131734</c:v>
                </c:pt>
                <c:pt idx="99">
                  <c:v>-0.24112363614442245</c:v>
                </c:pt>
                <c:pt idx="100">
                  <c:v>-2.6917067130516728</c:v>
                </c:pt>
                <c:pt idx="101">
                  <c:v>5.2492738158752843</c:v>
                </c:pt>
                <c:pt idx="102">
                  <c:v>8.1551909216377965</c:v>
                </c:pt>
                <c:pt idx="103">
                  <c:v>6.1249767758716871</c:v>
                </c:pt>
                <c:pt idx="104">
                  <c:v>2.7988156459405076</c:v>
                </c:pt>
                <c:pt idx="105">
                  <c:v>-3.6957247322268501</c:v>
                </c:pt>
                <c:pt idx="106">
                  <c:v>-9.3835764285053642</c:v>
                </c:pt>
                <c:pt idx="107">
                  <c:v>-14.196222355807251</c:v>
                </c:pt>
                <c:pt idx="108">
                  <c:v>-19.511347114229707</c:v>
                </c:pt>
                <c:pt idx="109">
                  <c:v>-24.549542751939171</c:v>
                </c:pt>
                <c:pt idx="110">
                  <c:v>-24.9201763722062</c:v>
                </c:pt>
                <c:pt idx="111">
                  <c:v>-25.294579732914386</c:v>
                </c:pt>
                <c:pt idx="112">
                  <c:v>-24.747015694116214</c:v>
                </c:pt>
                <c:pt idx="113">
                  <c:v>-29.38973218057393</c:v>
                </c:pt>
                <c:pt idx="114">
                  <c:v>-27.903811252268596</c:v>
                </c:pt>
                <c:pt idx="115">
                  <c:v>-25.204248366013076</c:v>
                </c:pt>
                <c:pt idx="116">
                  <c:v>-22.223569717733383</c:v>
                </c:pt>
                <c:pt idx="117">
                  <c:v>-17.609250448974436</c:v>
                </c:pt>
                <c:pt idx="118">
                  <c:v>-10.94738991356428</c:v>
                </c:pt>
                <c:pt idx="119">
                  <c:v>-5.1843657817109232</c:v>
                </c:pt>
                <c:pt idx="120">
                  <c:v>-1.6768113096406978</c:v>
                </c:pt>
                <c:pt idx="121">
                  <c:v>-0.55202208088324767</c:v>
                </c:pt>
                <c:pt idx="122">
                  <c:v>6.7314702308626977</c:v>
                </c:pt>
                <c:pt idx="123">
                  <c:v>9.1361320067944689</c:v>
                </c:pt>
                <c:pt idx="124">
                  <c:v>11.486432079877602</c:v>
                </c:pt>
                <c:pt idx="125">
                  <c:v>11.606110158337657</c:v>
                </c:pt>
                <c:pt idx="126">
                  <c:v>9.1763687853996316</c:v>
                </c:pt>
                <c:pt idx="127">
                  <c:v>9.6629476476554572</c:v>
                </c:pt>
                <c:pt idx="128">
                  <c:v>8.8722566561415732</c:v>
                </c:pt>
                <c:pt idx="129">
                  <c:v>8.2982791586997848</c:v>
                </c:pt>
                <c:pt idx="130">
                  <c:v>9.1749780274370494</c:v>
                </c:pt>
                <c:pt idx="131">
                  <c:v>9.3995488838764913</c:v>
                </c:pt>
                <c:pt idx="132">
                  <c:v>11.171020049524699</c:v>
                </c:pt>
                <c:pt idx="133">
                  <c:v>11.745303889626342</c:v>
                </c:pt>
                <c:pt idx="134">
                  <c:v>10.648148148148167</c:v>
                </c:pt>
                <c:pt idx="135">
                  <c:v>8.8419492310542864</c:v>
                </c:pt>
                <c:pt idx="136">
                  <c:v>7.9014842367556355</c:v>
                </c:pt>
                <c:pt idx="137">
                  <c:v>6.7612479005110231</c:v>
                </c:pt>
                <c:pt idx="138">
                  <c:v>8.1528983679792617</c:v>
                </c:pt>
                <c:pt idx="139">
                  <c:v>9.1423286258048648</c:v>
                </c:pt>
                <c:pt idx="140">
                  <c:v>10.587561316194652</c:v>
                </c:pt>
                <c:pt idx="141">
                  <c:v>12.312853107344651</c:v>
                </c:pt>
                <c:pt idx="142">
                  <c:v>8.4109205460272989</c:v>
                </c:pt>
                <c:pt idx="143">
                  <c:v>6.5586008318225311</c:v>
                </c:pt>
                <c:pt idx="144">
                  <c:v>6.894197952218434</c:v>
                </c:pt>
                <c:pt idx="145">
                  <c:v>8.394226269752707</c:v>
                </c:pt>
                <c:pt idx="146">
                  <c:v>7.9737979285273326</c:v>
                </c:pt>
                <c:pt idx="147">
                  <c:v>7.6980695243607613</c:v>
                </c:pt>
                <c:pt idx="148">
                  <c:v>9.5183908430670243</c:v>
                </c:pt>
                <c:pt idx="149">
                  <c:v>8.3581589958158844</c:v>
                </c:pt>
                <c:pt idx="150">
                  <c:v>5.9893404397068508</c:v>
                </c:pt>
                <c:pt idx="151">
                  <c:v>1.9099768586421533</c:v>
                </c:pt>
                <c:pt idx="152">
                  <c:v>-1.2821343003302559</c:v>
                </c:pt>
                <c:pt idx="153">
                  <c:v>-0.68538372056467267</c:v>
                </c:pt>
                <c:pt idx="154">
                  <c:v>1.3398766667742876</c:v>
                </c:pt>
                <c:pt idx="155">
                  <c:v>2.645449693087798</c:v>
                </c:pt>
                <c:pt idx="156">
                  <c:v>-0.41675068898300083</c:v>
                </c:pt>
                <c:pt idx="157">
                  <c:v>-4.1211436920931135</c:v>
                </c:pt>
                <c:pt idx="158">
                  <c:v>-5.0344630435472908</c:v>
                </c:pt>
                <c:pt idx="159">
                  <c:v>-4.6977744056651431</c:v>
                </c:pt>
                <c:pt idx="160">
                  <c:v>-3.4593405250129763</c:v>
                </c:pt>
                <c:pt idx="161">
                  <c:v>-1.1614975905103222</c:v>
                </c:pt>
                <c:pt idx="162">
                  <c:v>-0.94914828084733927</c:v>
                </c:pt>
                <c:pt idx="163">
                  <c:v>-1.9349473886205999</c:v>
                </c:pt>
                <c:pt idx="164">
                  <c:v>-0.30173827484422588</c:v>
                </c:pt>
                <c:pt idx="165">
                  <c:v>0.30390325746303404</c:v>
                </c:pt>
                <c:pt idx="166">
                  <c:v>-3.2623932713138828</c:v>
                </c:pt>
                <c:pt idx="167">
                  <c:v>-4.2737820533654087</c:v>
                </c:pt>
                <c:pt idx="168">
                  <c:v>-3.1589605129935876</c:v>
                </c:pt>
                <c:pt idx="169">
                  <c:v>1.3715710723191989</c:v>
                </c:pt>
                <c:pt idx="170">
                  <c:v>2.2677102147300729</c:v>
                </c:pt>
                <c:pt idx="171">
                  <c:v>3.3735819014131323</c:v>
                </c:pt>
                <c:pt idx="172">
                  <c:v>1.7758222278497158</c:v>
                </c:pt>
                <c:pt idx="173">
                  <c:v>2.8316039504938146</c:v>
                </c:pt>
                <c:pt idx="174">
                  <c:v>3.2903921817489561</c:v>
                </c:pt>
                <c:pt idx="175">
                  <c:v>7.0380275259278591</c:v>
                </c:pt>
                <c:pt idx="176">
                  <c:v>7.428120271070469</c:v>
                </c:pt>
                <c:pt idx="177">
                  <c:v>6.6529903739940295</c:v>
                </c:pt>
                <c:pt idx="178">
                  <c:v>8.8492952180213535</c:v>
                </c:pt>
                <c:pt idx="179">
                  <c:v>9.2517145379235473</c:v>
                </c:pt>
                <c:pt idx="180">
                  <c:v>6.7749355265909372</c:v>
                </c:pt>
                <c:pt idx="181">
                  <c:v>4.0727073937405862</c:v>
                </c:pt>
                <c:pt idx="182">
                  <c:v>0.8928571428571388</c:v>
                </c:pt>
                <c:pt idx="183">
                  <c:v>1.3092449379071383</c:v>
                </c:pt>
                <c:pt idx="184">
                  <c:v>-1.4929086837521766</c:v>
                </c:pt>
                <c:pt idx="185">
                  <c:v>-3.4010090572001701</c:v>
                </c:pt>
                <c:pt idx="186">
                  <c:v>-3.9136177925229561</c:v>
                </c:pt>
                <c:pt idx="187">
                  <c:v>-3.248019500304693</c:v>
                </c:pt>
                <c:pt idx="188">
                  <c:v>-4.1738118569328719</c:v>
                </c:pt>
                <c:pt idx="189">
                  <c:v>-6.1551208830231019</c:v>
                </c:pt>
                <c:pt idx="190">
                  <c:v>-6.0542797494780984</c:v>
                </c:pt>
                <c:pt idx="191">
                  <c:v>-5.0281239317567383</c:v>
                </c:pt>
                <c:pt idx="192">
                  <c:v>-2.4055094980090246</c:v>
                </c:pt>
                <c:pt idx="193">
                  <c:v>-1.4674983585029224</c:v>
                </c:pt>
                <c:pt idx="194">
                  <c:v>-1.6726636195662792</c:v>
                </c:pt>
                <c:pt idx="195">
                  <c:v>-3.7027651959076451</c:v>
                </c:pt>
                <c:pt idx="196">
                  <c:v>-3.7099014902753424</c:v>
                </c:pt>
                <c:pt idx="197">
                  <c:v>-3.0550923449642937</c:v>
                </c:pt>
                <c:pt idx="198">
                  <c:v>-1.7967326321173971</c:v>
                </c:pt>
                <c:pt idx="199">
                  <c:v>-0.85343578761731465</c:v>
                </c:pt>
                <c:pt idx="200">
                  <c:v>0.88837759243280345</c:v>
                </c:pt>
                <c:pt idx="201">
                  <c:v>2.6771355595496971</c:v>
                </c:pt>
                <c:pt idx="202">
                  <c:v>3.0885668276972638</c:v>
                </c:pt>
                <c:pt idx="203">
                  <c:v>3.5600929288963243</c:v>
                </c:pt>
                <c:pt idx="204">
                  <c:v>3.5617537874987448</c:v>
                </c:pt>
                <c:pt idx="205">
                  <c:v>2.7354812914403652</c:v>
                </c:pt>
                <c:pt idx="206">
                  <c:v>4.5989516368311882</c:v>
                </c:pt>
                <c:pt idx="207">
                  <c:v>4.9930925597000169</c:v>
                </c:pt>
                <c:pt idx="208">
                  <c:v>7.1056169459290999</c:v>
                </c:pt>
                <c:pt idx="209">
                  <c:v>5.4102297806049506</c:v>
                </c:pt>
                <c:pt idx="210">
                  <c:v>3.8870983494481806</c:v>
                </c:pt>
                <c:pt idx="211">
                  <c:v>2.1440142299018703</c:v>
                </c:pt>
                <c:pt idx="212">
                  <c:v>1.2353108865731173</c:v>
                </c:pt>
                <c:pt idx="213">
                  <c:v>3.4672317425219745</c:v>
                </c:pt>
                <c:pt idx="214">
                  <c:v>3.67084257552564</c:v>
                </c:pt>
                <c:pt idx="215">
                  <c:v>2.7931372239249299</c:v>
                </c:pt>
                <c:pt idx="216">
                  <c:v>1.2142349673835753</c:v>
                </c:pt>
                <c:pt idx="217">
                  <c:v>0.93079068560679445</c:v>
                </c:pt>
                <c:pt idx="218">
                  <c:v>2.4678517397881876</c:v>
                </c:pt>
                <c:pt idx="219">
                  <c:v>5.0720551378446146</c:v>
                </c:pt>
                <c:pt idx="220">
                  <c:v>6.0800881704628864</c:v>
                </c:pt>
                <c:pt idx="221">
                  <c:v>7.1184457649558226</c:v>
                </c:pt>
                <c:pt idx="222">
                  <c:v>7.8718937043652772</c:v>
                </c:pt>
                <c:pt idx="223">
                  <c:v>8.806517818272269</c:v>
                </c:pt>
                <c:pt idx="224">
                  <c:v>7.9315415662839257</c:v>
                </c:pt>
                <c:pt idx="225">
                  <c:v>6.4141758926716363</c:v>
                </c:pt>
                <c:pt idx="226">
                  <c:v>4.5413452266152206</c:v>
                </c:pt>
                <c:pt idx="227">
                  <c:v>3.937540343651051</c:v>
                </c:pt>
                <c:pt idx="228">
                  <c:v>3.4203305468700336</c:v>
                </c:pt>
                <c:pt idx="229">
                  <c:v>3.579576491757976</c:v>
                </c:pt>
                <c:pt idx="230">
                  <c:v>3.5495678385777154</c:v>
                </c:pt>
                <c:pt idx="231">
                  <c:v>3.2499478219386617</c:v>
                </c:pt>
                <c:pt idx="232">
                  <c:v>3.9307359307359349</c:v>
                </c:pt>
                <c:pt idx="233">
                  <c:v>4.4580494955592087</c:v>
                </c:pt>
                <c:pt idx="234">
                  <c:v>5.2958777561514125</c:v>
                </c:pt>
                <c:pt idx="235">
                  <c:v>3.8839668476707772</c:v>
                </c:pt>
                <c:pt idx="236">
                  <c:v>4.5715445269016755</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1-59BC-4251-8E0E-1E053D944117}"/>
            </c:ext>
          </c:extLst>
        </c:ser>
        <c:ser>
          <c:idx val="3"/>
          <c:order val="4"/>
          <c:tx>
            <c:v>12/12</c:v>
          </c:tx>
          <c:spPr>
            <a:ln w="57150">
              <a:solidFill>
                <a:srgbClr val="08A685"/>
              </a:solidFill>
              <a:prstDash val="solid"/>
            </a:ln>
            <a:effectLst>
              <a:outerShdw blurRad="50800" dist="50800" dir="5400000" algn="ctr" rotWithShape="0">
                <a:srgbClr val="000000">
                  <a:alpha val="90000"/>
                </a:srgbClr>
              </a:outerShdw>
            </a:effectLst>
          </c:spPr>
          <c:marker>
            <c:symbol val="none"/>
          </c:marker>
          <c:dLbls>
            <c:delete val="1"/>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ELMACNO!$J$99:$J$398</c:f>
              <c:numCache>
                <c:formatCode>0.0</c:formatCode>
                <c:ptCount val="300"/>
                <c:pt idx="0">
                  <c:v>5.632219685965282</c:v>
                </c:pt>
                <c:pt idx="1">
                  <c:v>6.8842595812756286</c:v>
                </c:pt>
                <c:pt idx="2">
                  <c:v>6.3898452803161661</c:v>
                </c:pt>
                <c:pt idx="3">
                  <c:v>6.4124634188328145</c:v>
                </c:pt>
                <c:pt idx="4">
                  <c:v>6.8563336766220431</c:v>
                </c:pt>
                <c:pt idx="5">
                  <c:v>7.3366868562433609</c:v>
                </c:pt>
                <c:pt idx="6">
                  <c:v>6.2029103421389493</c:v>
                </c:pt>
                <c:pt idx="7">
                  <c:v>4.4654973111524185</c:v>
                </c:pt>
                <c:pt idx="8">
                  <c:v>4.1718487850888692</c:v>
                </c:pt>
                <c:pt idx="9">
                  <c:v>4.081700514576923</c:v>
                </c:pt>
                <c:pt idx="10">
                  <c:v>4.7329855110993151</c:v>
                </c:pt>
                <c:pt idx="11">
                  <c:v>4.4893768526338391</c:v>
                </c:pt>
                <c:pt idx="12">
                  <c:v>2.6528607677825988</c:v>
                </c:pt>
                <c:pt idx="13">
                  <c:v>1.7391445816454336</c:v>
                </c:pt>
                <c:pt idx="14">
                  <c:v>0.99438730817897181</c:v>
                </c:pt>
                <c:pt idx="15">
                  <c:v>6.0664887163312642E-2</c:v>
                </c:pt>
                <c:pt idx="16">
                  <c:v>-1.2995044534933271</c:v>
                </c:pt>
                <c:pt idx="17">
                  <c:v>-3.4104313450441452</c:v>
                </c:pt>
                <c:pt idx="18">
                  <c:v>-4.0658516343207509</c:v>
                </c:pt>
                <c:pt idx="19">
                  <c:v>-4.5368165307546349</c:v>
                </c:pt>
                <c:pt idx="20">
                  <c:v>-6.4454611741893331</c:v>
                </c:pt>
                <c:pt idx="21">
                  <c:v>-8.1787177623539549</c:v>
                </c:pt>
                <c:pt idx="22">
                  <c:v>-10.413675484868918</c:v>
                </c:pt>
                <c:pt idx="23">
                  <c:v>-11.870423785222982</c:v>
                </c:pt>
                <c:pt idx="24">
                  <c:v>-12.869684477438184</c:v>
                </c:pt>
                <c:pt idx="25">
                  <c:v>-13.9895420237943</c:v>
                </c:pt>
                <c:pt idx="26">
                  <c:v>-14.99461925183509</c:v>
                </c:pt>
                <c:pt idx="27">
                  <c:v>-14.711612303463895</c:v>
                </c:pt>
                <c:pt idx="28">
                  <c:v>-14.645498856710432</c:v>
                </c:pt>
                <c:pt idx="29">
                  <c:v>-14.210035564283899</c:v>
                </c:pt>
                <c:pt idx="30">
                  <c:v>-14.33657469409485</c:v>
                </c:pt>
                <c:pt idx="31">
                  <c:v>-14.063248078619125</c:v>
                </c:pt>
                <c:pt idx="32">
                  <c:v>-12.203122724975799</c:v>
                </c:pt>
                <c:pt idx="33">
                  <c:v>-10.781729773927253</c:v>
                </c:pt>
                <c:pt idx="34">
                  <c:v>-9.3822219467490839</c:v>
                </c:pt>
                <c:pt idx="35">
                  <c:v>-8.1508056394763457</c:v>
                </c:pt>
                <c:pt idx="36">
                  <c:v>-6.317321155658874</c:v>
                </c:pt>
                <c:pt idx="37">
                  <c:v>-5.4231931210783273</c:v>
                </c:pt>
                <c:pt idx="38">
                  <c:v>-3.7535310400861732</c:v>
                </c:pt>
                <c:pt idx="39">
                  <c:v>-4.2291433662540499</c:v>
                </c:pt>
                <c:pt idx="40">
                  <c:v>-4.5799052367650859</c:v>
                </c:pt>
                <c:pt idx="41">
                  <c:v>-4.2464989227454595</c:v>
                </c:pt>
                <c:pt idx="42">
                  <c:v>-3.2850401040958701</c:v>
                </c:pt>
                <c:pt idx="43">
                  <c:v>-2.9351395730706145</c:v>
                </c:pt>
                <c:pt idx="44">
                  <c:v>-3.151918368143285</c:v>
                </c:pt>
                <c:pt idx="45">
                  <c:v>-3.018485297558712</c:v>
                </c:pt>
                <c:pt idx="46">
                  <c:v>-2.8248697980281463</c:v>
                </c:pt>
                <c:pt idx="47">
                  <c:v>-2.778240056387105</c:v>
                </c:pt>
                <c:pt idx="48">
                  <c:v>-2.6893169740543783</c:v>
                </c:pt>
                <c:pt idx="49">
                  <c:v>-1.4428794684542083</c:v>
                </c:pt>
                <c:pt idx="50">
                  <c:v>-0.99632879831948173</c:v>
                </c:pt>
                <c:pt idx="51">
                  <c:v>0.90059775939195674</c:v>
                </c:pt>
                <c:pt idx="52">
                  <c:v>2.6526391511554834</c:v>
                </c:pt>
                <c:pt idx="53">
                  <c:v>3.314817233031647</c:v>
                </c:pt>
                <c:pt idx="54">
                  <c:v>4.0863864095021256</c:v>
                </c:pt>
                <c:pt idx="55">
                  <c:v>5.3831978974715469</c:v>
                </c:pt>
                <c:pt idx="56">
                  <c:v>6.0406132275026039</c:v>
                </c:pt>
                <c:pt idx="57">
                  <c:v>5.7704680714170991</c:v>
                </c:pt>
                <c:pt idx="58">
                  <c:v>6.8376068376068417</c:v>
                </c:pt>
                <c:pt idx="59">
                  <c:v>7.1118584676729029</c:v>
                </c:pt>
                <c:pt idx="60">
                  <c:v>7.8000301159463845</c:v>
                </c:pt>
                <c:pt idx="61">
                  <c:v>7.6301696368912957</c:v>
                </c:pt>
                <c:pt idx="62">
                  <c:v>6.7638981151904858</c:v>
                </c:pt>
                <c:pt idx="63">
                  <c:v>5.6142966435843533</c:v>
                </c:pt>
                <c:pt idx="64">
                  <c:v>5.4786654208518257</c:v>
                </c:pt>
                <c:pt idx="65">
                  <c:v>6.3449777838274031</c:v>
                </c:pt>
                <c:pt idx="66">
                  <c:v>5.6815441453086208</c:v>
                </c:pt>
                <c:pt idx="67">
                  <c:v>5.8974726482251043</c:v>
                </c:pt>
                <c:pt idx="68">
                  <c:v>6.2531465210163901</c:v>
                </c:pt>
                <c:pt idx="69">
                  <c:v>7.7358096034672741</c:v>
                </c:pt>
                <c:pt idx="70">
                  <c:v>7.0324705882352845</c:v>
                </c:pt>
                <c:pt idx="71">
                  <c:v>7.8391742498307764</c:v>
                </c:pt>
                <c:pt idx="72">
                  <c:v>7.9638683242538377</c:v>
                </c:pt>
                <c:pt idx="73">
                  <c:v>8.1436937103887885</c:v>
                </c:pt>
                <c:pt idx="74">
                  <c:v>9.3173354630807808</c:v>
                </c:pt>
                <c:pt idx="75">
                  <c:v>10.355875852077489</c:v>
                </c:pt>
                <c:pt idx="76">
                  <c:v>11.159606174969781</c:v>
                </c:pt>
                <c:pt idx="77">
                  <c:v>11.207818685488078</c:v>
                </c:pt>
                <c:pt idx="78">
                  <c:v>12.352248560136545</c:v>
                </c:pt>
                <c:pt idx="79">
                  <c:v>10.635494960614295</c:v>
                </c:pt>
                <c:pt idx="80">
                  <c:v>9.5960950490801054</c:v>
                </c:pt>
                <c:pt idx="81">
                  <c:v>8.7162883432876868</c:v>
                </c:pt>
                <c:pt idx="82">
                  <c:v>8.7089569300575533</c:v>
                </c:pt>
                <c:pt idx="83">
                  <c:v>7.7322059015822049</c:v>
                </c:pt>
                <c:pt idx="84">
                  <c:v>7.3436435305381593</c:v>
                </c:pt>
                <c:pt idx="85">
                  <c:v>7.2108505479252756</c:v>
                </c:pt>
                <c:pt idx="86">
                  <c:v>7.1418862667142662</c:v>
                </c:pt>
                <c:pt idx="87">
                  <c:v>7.1977379259271714</c:v>
                </c:pt>
                <c:pt idx="88">
                  <c:v>5.8987108502743553</c:v>
                </c:pt>
                <c:pt idx="89">
                  <c:v>4.8685443693582897</c:v>
                </c:pt>
                <c:pt idx="90">
                  <c:v>3.6549897637539601</c:v>
                </c:pt>
                <c:pt idx="91">
                  <c:v>4.9798554814295386</c:v>
                </c:pt>
                <c:pt idx="92">
                  <c:v>5.0256134168624129</c:v>
                </c:pt>
                <c:pt idx="93">
                  <c:v>4.7033619787228531</c:v>
                </c:pt>
                <c:pt idx="94">
                  <c:v>4.7077475611925621</c:v>
                </c:pt>
                <c:pt idx="95">
                  <c:v>5.159202168547921</c:v>
                </c:pt>
                <c:pt idx="96">
                  <c:v>4.7625169745522271</c:v>
                </c:pt>
                <c:pt idx="97">
                  <c:v>5.3113187190818962</c:v>
                </c:pt>
                <c:pt idx="98">
                  <c:v>3.3253780100062755</c:v>
                </c:pt>
                <c:pt idx="99">
                  <c:v>2.2891774348023972</c:v>
                </c:pt>
                <c:pt idx="100">
                  <c:v>2.5781317363391594</c:v>
                </c:pt>
                <c:pt idx="101">
                  <c:v>3.5481342113514955</c:v>
                </c:pt>
                <c:pt idx="102">
                  <c:v>4.2056257886527817</c:v>
                </c:pt>
                <c:pt idx="103">
                  <c:v>3.2007458048476991</c:v>
                </c:pt>
                <c:pt idx="104">
                  <c:v>3.286137022049985</c:v>
                </c:pt>
                <c:pt idx="105">
                  <c:v>2.1018856518403055</c:v>
                </c:pt>
                <c:pt idx="106">
                  <c:v>0.27115553976180706</c:v>
                </c:pt>
                <c:pt idx="107">
                  <c:v>-1.1264917936919261</c:v>
                </c:pt>
                <c:pt idx="108">
                  <c:v>-3.6908067311970001</c:v>
                </c:pt>
                <c:pt idx="109">
                  <c:v>-7.6736862075507446</c:v>
                </c:pt>
                <c:pt idx="110">
                  <c:v>-7.683689521543954</c:v>
                </c:pt>
                <c:pt idx="111">
                  <c:v>-10.056946384441815</c:v>
                </c:pt>
                <c:pt idx="112">
                  <c:v>-13.2712322905045</c:v>
                </c:pt>
                <c:pt idx="113">
                  <c:v>-16.822373302242454</c:v>
                </c:pt>
                <c:pt idx="114">
                  <c:v>-19.256601758463233</c:v>
                </c:pt>
                <c:pt idx="115">
                  <c:v>-21.06519120746762</c:v>
                </c:pt>
                <c:pt idx="116">
                  <c:v>-22.895987487216502</c:v>
                </c:pt>
                <c:pt idx="117">
                  <c:v>-22.752563781416256</c:v>
                </c:pt>
                <c:pt idx="118">
                  <c:v>-21.693105387643797</c:v>
                </c:pt>
                <c:pt idx="119">
                  <c:v>-21.297773488875237</c:v>
                </c:pt>
                <c:pt idx="120">
                  <c:v>-19.295032094675307</c:v>
                </c:pt>
                <c:pt idx="121">
                  <c:v>-16.57118433706222</c:v>
                </c:pt>
                <c:pt idx="122">
                  <c:v>-14.555036491496409</c:v>
                </c:pt>
                <c:pt idx="123">
                  <c:v>-11.602129801867008</c:v>
                </c:pt>
                <c:pt idx="124">
                  <c:v>-8.0532182034450983</c:v>
                </c:pt>
                <c:pt idx="125">
                  <c:v>-3.7900715416962782</c:v>
                </c:pt>
                <c:pt idx="126">
                  <c:v>-1.3264526706037998</c:v>
                </c:pt>
                <c:pt idx="127">
                  <c:v>1.8835175524762064</c:v>
                </c:pt>
                <c:pt idx="128">
                  <c:v>5.3074042287586565</c:v>
                </c:pt>
                <c:pt idx="129">
                  <c:v>6.2251265169753509</c:v>
                </c:pt>
                <c:pt idx="130">
                  <c:v>7.4704840613931509</c:v>
                </c:pt>
                <c:pt idx="131">
                  <c:v>9.1614753287847464</c:v>
                </c:pt>
                <c:pt idx="132">
                  <c:v>9.4327892794410957</c:v>
                </c:pt>
                <c:pt idx="133">
                  <c:v>10.493389292821817</c:v>
                </c:pt>
                <c:pt idx="134">
                  <c:v>10.126274418242673</c:v>
                </c:pt>
                <c:pt idx="135">
                  <c:v>9.349691593385927</c:v>
                </c:pt>
                <c:pt idx="136">
                  <c:v>9.5692587801255513</c:v>
                </c:pt>
                <c:pt idx="137">
                  <c:v>8.8844108909954542</c:v>
                </c:pt>
                <c:pt idx="138">
                  <c:v>9.0776928160105683</c:v>
                </c:pt>
                <c:pt idx="139">
                  <c:v>9.434439119364967</c:v>
                </c:pt>
                <c:pt idx="140">
                  <c:v>9.3278260386375109</c:v>
                </c:pt>
                <c:pt idx="141">
                  <c:v>10.113783533765044</c:v>
                </c:pt>
                <c:pt idx="142">
                  <c:v>9.2288960295881139</c:v>
                </c:pt>
                <c:pt idx="143">
                  <c:v>8.6054622039041675</c:v>
                </c:pt>
                <c:pt idx="144">
                  <c:v>9.0669720551502593</c:v>
                </c:pt>
                <c:pt idx="145">
                  <c:v>8.4643299777981724</c:v>
                </c:pt>
                <c:pt idx="146">
                  <c:v>7.9672441056174392</c:v>
                </c:pt>
                <c:pt idx="147">
                  <c:v>8.7656576891502027</c:v>
                </c:pt>
                <c:pt idx="148">
                  <c:v>8.876081195721568</c:v>
                </c:pt>
                <c:pt idx="149">
                  <c:v>8.3619333929952262</c:v>
                </c:pt>
                <c:pt idx="150">
                  <c:v>8.1915427621899397</c:v>
                </c:pt>
                <c:pt idx="151">
                  <c:v>6.9839450522192266</c:v>
                </c:pt>
                <c:pt idx="152">
                  <c:v>5.3121558661584345</c:v>
                </c:pt>
                <c:pt idx="153">
                  <c:v>4.8389942284912308</c:v>
                </c:pt>
                <c:pt idx="154">
                  <c:v>5.1770957305932228</c:v>
                </c:pt>
                <c:pt idx="155">
                  <c:v>4.3529755202468721</c:v>
                </c:pt>
                <c:pt idx="156">
                  <c:v>3.0731199153383244</c:v>
                </c:pt>
                <c:pt idx="157">
                  <c:v>2.1406375877545969</c:v>
                </c:pt>
                <c:pt idx="158">
                  <c:v>1.0710194730813214</c:v>
                </c:pt>
                <c:pt idx="159">
                  <c:v>-2.4348080153913543E-2</c:v>
                </c:pt>
                <c:pt idx="160">
                  <c:v>-1.1020965539400862</c:v>
                </c:pt>
                <c:pt idx="161">
                  <c:v>-1.2540391446234338</c:v>
                </c:pt>
                <c:pt idx="162">
                  <c:v>-1.703850061194629</c:v>
                </c:pt>
                <c:pt idx="163">
                  <c:v>-2.049154114298517</c:v>
                </c:pt>
                <c:pt idx="164">
                  <c:v>-1.0135053611216023</c:v>
                </c:pt>
                <c:pt idx="165">
                  <c:v>-1.4552098274742917</c:v>
                </c:pt>
                <c:pt idx="166">
                  <c:v>-3.1890733199990251</c:v>
                </c:pt>
                <c:pt idx="167">
                  <c:v>-2.6919449462090341</c:v>
                </c:pt>
                <c:pt idx="168">
                  <c:v>-2.1079819361669649</c:v>
                </c:pt>
                <c:pt idx="169">
                  <c:v>-1.9034205231388199</c:v>
                </c:pt>
                <c:pt idx="170">
                  <c:v>-0.89452679127975898</c:v>
                </c:pt>
                <c:pt idx="171">
                  <c:v>-0.10147504119883877</c:v>
                </c:pt>
                <c:pt idx="172">
                  <c:v>-0.54581783329814471</c:v>
                </c:pt>
                <c:pt idx="173">
                  <c:v>0.14372366081214238</c:v>
                </c:pt>
                <c:pt idx="174">
                  <c:v>0.98794768922778076</c:v>
                </c:pt>
                <c:pt idx="175">
                  <c:v>1.7067576502085302</c:v>
                </c:pt>
                <c:pt idx="176">
                  <c:v>2.0534531655032708</c:v>
                </c:pt>
                <c:pt idx="177">
                  <c:v>2.6232547549541749</c:v>
                </c:pt>
                <c:pt idx="178">
                  <c:v>4.7757410135897089</c:v>
                </c:pt>
                <c:pt idx="179">
                  <c:v>5.3940170518949344</c:v>
                </c:pt>
                <c:pt idx="180">
                  <c:v>5.0032366172024183</c:v>
                </c:pt>
                <c:pt idx="181">
                  <c:v>5.4132994215859043</c:v>
                </c:pt>
                <c:pt idx="182">
                  <c:v>5.0333267986669057</c:v>
                </c:pt>
                <c:pt idx="183">
                  <c:v>4.4669993011425646</c:v>
                </c:pt>
                <c:pt idx="184">
                  <c:v>4.5383270992927862</c:v>
                </c:pt>
                <c:pt idx="185">
                  <c:v>3.3544149841887787</c:v>
                </c:pt>
                <c:pt idx="186">
                  <c:v>2.5673878883114156</c:v>
                </c:pt>
                <c:pt idx="187">
                  <c:v>1.8723315463388417</c:v>
                </c:pt>
                <c:pt idx="188">
                  <c:v>0.41086728031341124</c:v>
                </c:pt>
                <c:pt idx="189">
                  <c:v>-0.7939589391694426</c:v>
                </c:pt>
                <c:pt idx="190">
                  <c:v>-1.8500915225742602</c:v>
                </c:pt>
                <c:pt idx="191">
                  <c:v>-2.9825504820244504</c:v>
                </c:pt>
                <c:pt idx="192">
                  <c:v>-2.8740430911375086</c:v>
                </c:pt>
                <c:pt idx="193">
                  <c:v>-3.1085824583796864</c:v>
                </c:pt>
                <c:pt idx="194">
                  <c:v>-3.5898153764795495</c:v>
                </c:pt>
                <c:pt idx="195">
                  <c:v>-4.091633931002292</c:v>
                </c:pt>
                <c:pt idx="196">
                  <c:v>-3.6631953938579613</c:v>
                </c:pt>
                <c:pt idx="197">
                  <c:v>-3.5052209591502077</c:v>
                </c:pt>
                <c:pt idx="198">
                  <c:v>-3.5731963136681912</c:v>
                </c:pt>
                <c:pt idx="199">
                  <c:v>-3.0676634866114796</c:v>
                </c:pt>
                <c:pt idx="200">
                  <c:v>-2.2418004187020131</c:v>
                </c:pt>
                <c:pt idx="201">
                  <c:v>-1.29312066197555</c:v>
                </c:pt>
                <c:pt idx="202">
                  <c:v>-0.74758276237432142</c:v>
                </c:pt>
                <c:pt idx="203">
                  <c:v>-9.7199685105152867E-2</c:v>
                </c:pt>
                <c:pt idx="204">
                  <c:v>0.14703046664095609</c:v>
                </c:pt>
                <c:pt idx="205">
                  <c:v>0.26829679730739997</c:v>
                </c:pt>
                <c:pt idx="206">
                  <c:v>1.4438977171896425</c:v>
                </c:pt>
                <c:pt idx="207">
                  <c:v>2.3277505170525785</c:v>
                </c:pt>
                <c:pt idx="208">
                  <c:v>2.9810078336603709</c:v>
                </c:pt>
                <c:pt idx="209">
                  <c:v>3.600029268530605</c:v>
                </c:pt>
                <c:pt idx="210">
                  <c:v>3.7691574393194855</c:v>
                </c:pt>
                <c:pt idx="211">
                  <c:v>3.7564103606056278</c:v>
                </c:pt>
                <c:pt idx="212">
                  <c:v>3.6827632080598676</c:v>
                </c:pt>
                <c:pt idx="213">
                  <c:v>3.9698337945655453</c:v>
                </c:pt>
                <c:pt idx="214">
                  <c:v>3.9015499750004068</c:v>
                </c:pt>
                <c:pt idx="215">
                  <c:v>3.4865114783098079</c:v>
                </c:pt>
                <c:pt idx="216">
                  <c:v>3.3831540269721643</c:v>
                </c:pt>
                <c:pt idx="217">
                  <c:v>3.4480824847984906</c:v>
                </c:pt>
                <c:pt idx="218">
                  <c:v>2.9611959287531846</c:v>
                </c:pt>
                <c:pt idx="219">
                  <c:v>3.4225022787619537</c:v>
                </c:pt>
                <c:pt idx="220">
                  <c:v>3.2467123395543069</c:v>
                </c:pt>
                <c:pt idx="221">
                  <c:v>3.4286297252544671</c:v>
                </c:pt>
                <c:pt idx="222">
                  <c:v>4.4252860025597158</c:v>
                </c:pt>
                <c:pt idx="223">
                  <c:v>4.9191242705518619</c:v>
                </c:pt>
                <c:pt idx="224">
                  <c:v>5.0963486860120355</c:v>
                </c:pt>
                <c:pt idx="225">
                  <c:v>5.1895896893094857</c:v>
                </c:pt>
                <c:pt idx="226">
                  <c:v>5.1319466004346594</c:v>
                </c:pt>
                <c:pt idx="227">
                  <c:v>5.3698106463819357</c:v>
                </c:pt>
                <c:pt idx="228">
                  <c:v>5.7145517755152753</c:v>
                </c:pt>
                <c:pt idx="229">
                  <c:v>5.7609949894290082</c:v>
                </c:pt>
                <c:pt idx="230">
                  <c:v>5.6238608631182103</c:v>
                </c:pt>
                <c:pt idx="231">
                  <c:v>5.2382302675444379</c:v>
                </c:pt>
                <c:pt idx="232">
                  <c:v>5.1978064722796091</c:v>
                </c:pt>
                <c:pt idx="233">
                  <c:v>4.947798112234068</c:v>
                </c:pt>
                <c:pt idx="234">
                  <c:v>4.6212263618933065</c:v>
                </c:pt>
                <c:pt idx="235">
                  <c:v>3.9882041136287256</c:v>
                </c:pt>
                <c:pt idx="236">
                  <c:v>4.1412629996054591</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2-59BC-4251-8E0E-1E053D944117}"/>
            </c:ext>
          </c:extLst>
        </c:ser>
        <c:ser>
          <c:idx val="5"/>
          <c:order val="5"/>
          <c:tx>
            <c:strRef>
              <c:f>ELMACNO!$U$2</c:f>
              <c:strCache>
                <c:ptCount val="1"/>
                <c:pt idx="0">
                  <c:v>4.6%</c:v>
                </c:pt>
              </c:strCache>
            </c:strRef>
          </c:tx>
          <c:spPr>
            <a:effectLst>
              <a:outerShdw blurRad="50800" dist="50800" dir="5400000" algn="ctr" rotWithShape="0">
                <a:schemeClr val="tx1"/>
              </a:outerShdw>
            </a:effectLst>
          </c:spPr>
          <c:marker>
            <c:symbol val="none"/>
          </c:marker>
          <c:dLbls>
            <c:dLbl>
              <c:idx val="224"/>
              <c:layout>
                <c:manualLayout>
                  <c:x val="-1.5504884151599542E-3"/>
                  <c:y val="-3.9215681138793035E-2"/>
                </c:manualLayout>
              </c:layout>
              <c:spPr>
                <a:noFill/>
                <a:ln>
                  <a:noFill/>
                </a:ln>
                <a:effectLst/>
              </c:spPr>
              <c:txPr>
                <a:bodyPr/>
                <a:lstStyle/>
                <a:p>
                  <a:pPr>
                    <a:defRPr sz="2000">
                      <a:solidFill>
                        <a:srgbClr val="333F50"/>
                      </a:solidFill>
                    </a:defRPr>
                  </a:pPr>
                  <a:endParaRPr lang="en-US"/>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59BC-4251-8E0E-1E053D944117}"/>
                </c:ext>
              </c:extLst>
            </c:dLbl>
            <c:dLbl>
              <c:idx val="236"/>
              <c:layout>
                <c:manualLayout>
                  <c:x val="-4.3087971274685813E-3"/>
                  <c:y val="-9.646570909891914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6532-4891-81F6-C5FE5ECBDDD8}"/>
                </c:ext>
              </c:extLst>
            </c:dLbl>
            <c:dLbl>
              <c:idx val="260"/>
              <c:layout>
                <c:manualLayout>
                  <c:x val="4.9603732569144183E-3"/>
                  <c:y val="3.5947841078688633E-2"/>
                </c:manualLayout>
              </c:layout>
              <c:tx>
                <c:rich>
                  <a:bodyPr/>
                  <a:lstStyle/>
                  <a:p>
                    <a:pPr>
                      <a:defRPr sz="2000">
                        <a:solidFill>
                          <a:srgbClr val="333F50"/>
                        </a:solidFill>
                      </a:defRPr>
                    </a:pPr>
                    <a:fld id="{B2636210-EDB2-4B67-AC31-2DCE48277F3D}" type="SERIESNAME">
                      <a:rPr lang="en-US" sz="2000">
                        <a:solidFill>
                          <a:srgbClr val="333F50"/>
                        </a:solidFill>
                      </a:rPr>
                      <a:pPr>
                        <a:defRPr sz="2000">
                          <a:solidFill>
                            <a:srgbClr val="333F50"/>
                          </a:solidFill>
                        </a:defRPr>
                      </a:pPr>
                      <a:t>[SERIES NAME]</a:t>
                    </a:fld>
                    <a:endParaRPr lang="en-US"/>
                  </a:p>
                </c:rich>
              </c:tx>
              <c:spPr>
                <a:noFill/>
                <a:ln>
                  <a:noFill/>
                </a:ln>
                <a:effectLst/>
              </c:spPr>
              <c:dLblPos val="r"/>
              <c:showLegendKey val="0"/>
              <c:showVal val="0"/>
              <c:showCatName val="0"/>
              <c:showSerName val="1"/>
              <c:showPercent val="0"/>
              <c:showBubbleSize val="0"/>
              <c:extLst>
                <c:ext xmlns:c15="http://schemas.microsoft.com/office/drawing/2012/chart" uri="{CE6537A1-D6FC-4f65-9D91-7224C49458BB}">
                  <c15:layout>
                    <c:manualLayout>
                      <c:w val="9.2928004535147379E-2"/>
                      <c:h val="0.10163398692810456"/>
                    </c:manualLayout>
                  </c15:layout>
                  <c15:dlblFieldTable/>
                  <c15:showDataLabelsRange val="0"/>
                </c:ext>
                <c:ext xmlns:c16="http://schemas.microsoft.com/office/drawing/2014/chart" uri="{C3380CC4-5D6E-409C-BE32-E72D297353CC}">
                  <c16:uniqueId val="{00000004-59BC-4251-8E0E-1E053D944117}"/>
                </c:ext>
              </c:extLst>
            </c:dLbl>
            <c:spPr>
              <a:noFill/>
              <a:ln>
                <a:noFill/>
              </a:ln>
              <a:effectLst/>
            </c:spPr>
            <c:txPr>
              <a:bodyPr wrap="square" lIns="38100" tIns="19050" rIns="38100" bIns="19050" anchor="ctr">
                <a:spAutoFit/>
              </a:bodyPr>
              <a:lstStyle/>
              <a:p>
                <a:pPr>
                  <a:defRPr sz="2000">
                    <a:solidFill>
                      <a:srgbClr val="333F50"/>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ELMACNO!$U$99:$U$398</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4.5715445269016755</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5-59BC-4251-8E0E-1E053D944117}"/>
            </c:ext>
          </c:extLst>
        </c:ser>
        <c:ser>
          <c:idx val="7"/>
          <c:order val="7"/>
          <c:tx>
            <c:strRef>
              <c:f>ELMACNO!$W$2</c:f>
              <c:strCache>
                <c:ptCount val="1"/>
                <c:pt idx="0">
                  <c:v>4.1%</c:v>
                </c:pt>
              </c:strCache>
            </c:strRef>
          </c:tx>
          <c:spPr>
            <a:ln w="57150">
              <a:solidFill>
                <a:schemeClr val="tx2"/>
              </a:solidFill>
            </a:ln>
            <a:effectLst>
              <a:outerShdw blurRad="50800" dist="50800" dir="5400000" algn="ctr" rotWithShape="0">
                <a:schemeClr val="tx1"/>
              </a:outerShdw>
            </a:effectLst>
          </c:spPr>
          <c:marker>
            <c:symbol val="none"/>
          </c:marker>
          <c:dLbls>
            <c:dLbl>
              <c:idx val="236"/>
              <c:layout>
                <c:manualLayout>
                  <c:x val="0"/>
                  <c:y val="-1.330561504812677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6532-4891-81F6-C5FE5ECBDDD8}"/>
                </c:ext>
              </c:extLst>
            </c:dLbl>
            <c:dLbl>
              <c:idx val="260"/>
              <c:layout>
                <c:manualLayout>
                  <c:x val="1.6298297534236793E-2"/>
                  <c:y val="-8.6601307189542481E-2"/>
                </c:manualLayout>
              </c:layout>
              <c:tx>
                <c:rich>
                  <a:bodyPr/>
                  <a:lstStyle/>
                  <a:p>
                    <a:fld id="{43CF5619-7C79-4C08-8ED6-FBF235119C5B}" type="SERIESNAME">
                      <a:rPr lang="en-US" sz="2000">
                        <a:solidFill>
                          <a:srgbClr val="08A685"/>
                        </a:solidFill>
                      </a:rPr>
                      <a:pPr/>
                      <a:t>[SERIES NAME]</a:t>
                    </a:fld>
                    <a:endParaRPr lang="en-US"/>
                  </a:p>
                </c:rich>
              </c:tx>
              <c:dLblPos val="r"/>
              <c:showLegendKey val="0"/>
              <c:showVal val="0"/>
              <c:showCatName val="0"/>
              <c:showSerName val="1"/>
              <c:showPercent val="0"/>
              <c:showBubbleSize val="0"/>
              <c:extLst>
                <c:ext xmlns:c15="http://schemas.microsoft.com/office/drawing/2012/chart" uri="{CE6537A1-D6FC-4f65-9D91-7224C49458BB}">
                  <c15:layout>
                    <c:manualLayout>
                      <c:w val="8.065476190476191E-2"/>
                      <c:h val="0.15065359477124182"/>
                    </c:manualLayout>
                  </c15:layout>
                  <c15:dlblFieldTable/>
                  <c15:showDataLabelsRange val="0"/>
                </c:ext>
                <c:ext xmlns:c16="http://schemas.microsoft.com/office/drawing/2014/chart" uri="{C3380CC4-5D6E-409C-BE32-E72D297353CC}">
                  <c16:uniqueId val="{00000006-59BC-4251-8E0E-1E053D944117}"/>
                </c:ext>
              </c:extLst>
            </c:dLbl>
            <c:spPr>
              <a:noFill/>
              <a:ln>
                <a:noFill/>
              </a:ln>
              <a:effectLst/>
            </c:spPr>
            <c:txPr>
              <a:bodyPr/>
              <a:lstStyle/>
              <a:p>
                <a:pPr>
                  <a:defRPr sz="2000">
                    <a:solidFill>
                      <a:srgbClr val="08A685"/>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ELMACNO!$W$99:$W$398</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4.1412629996054591</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7-59BC-4251-8E0E-1E053D944117}"/>
            </c:ext>
          </c:extLst>
        </c:ser>
        <c:dLbls>
          <c:dLblPos val="r"/>
          <c:showLegendKey val="0"/>
          <c:showVal val="1"/>
          <c:showCatName val="0"/>
          <c:showSerName val="0"/>
          <c:showPercent val="0"/>
          <c:showBubbleSize val="0"/>
        </c:dLbls>
        <c:marker val="1"/>
        <c:smooth val="0"/>
        <c:axId val="975273472"/>
        <c:axId val="31310400"/>
      </c:lineChart>
      <c:lineChart>
        <c:grouping val="standard"/>
        <c:varyColors val="0"/>
        <c:ser>
          <c:idx val="1"/>
          <c:order val="1"/>
          <c:tx>
            <c:v>3MMT</c:v>
          </c:tx>
          <c:spPr>
            <a:ln w="38100">
              <a:solidFill>
                <a:srgbClr val="5F5F5F"/>
              </a:solidFill>
              <a:prstDash val="solid"/>
            </a:ln>
            <a:effectLst>
              <a:outerShdw blurRad="50800" dist="50800" dir="5400000" algn="ctr" rotWithShape="0">
                <a:schemeClr val="tx1"/>
              </a:outerShdw>
            </a:effectLst>
          </c:spPr>
          <c:marker>
            <c:symbol val="none"/>
          </c:marker>
          <c:dLbls>
            <c:delete val="1"/>
          </c:dLbls>
          <c:val>
            <c:numRef>
              <c:f>ELMACNO!$L$99:$L$398</c:f>
              <c:numCache>
                <c:formatCode>General</c:formatCode>
                <c:ptCount val="300"/>
                <c:pt idx="0">
                  <c:v>119.39600000000002</c:v>
                </c:pt>
                <c:pt idx="1">
                  <c:v>123.072</c:v>
                </c:pt>
                <c:pt idx="2">
                  <c:v>125.876</c:v>
                </c:pt>
                <c:pt idx="3">
                  <c:v>126.072</c:v>
                </c:pt>
                <c:pt idx="4">
                  <c:v>125.26400000000001</c:v>
                </c:pt>
                <c:pt idx="5">
                  <c:v>128.84800000000001</c:v>
                </c:pt>
                <c:pt idx="6">
                  <c:v>127.976</c:v>
                </c:pt>
                <c:pt idx="7">
                  <c:v>127.328</c:v>
                </c:pt>
                <c:pt idx="8">
                  <c:v>124.81200000000001</c:v>
                </c:pt>
                <c:pt idx="9">
                  <c:v>127.36799999999999</c:v>
                </c:pt>
                <c:pt idx="10">
                  <c:v>128.596</c:v>
                </c:pt>
                <c:pt idx="11">
                  <c:v>125.24799999999999</c:v>
                </c:pt>
                <c:pt idx="12">
                  <c:v>120.22800000000001</c:v>
                </c:pt>
                <c:pt idx="13">
                  <c:v>119.1</c:v>
                </c:pt>
                <c:pt idx="14">
                  <c:v>119.16399999999999</c:v>
                </c:pt>
                <c:pt idx="15">
                  <c:v>119.24799999999999</c:v>
                </c:pt>
                <c:pt idx="16">
                  <c:v>116.53999999999999</c:v>
                </c:pt>
                <c:pt idx="17">
                  <c:v>115.53200000000001</c:v>
                </c:pt>
                <c:pt idx="18">
                  <c:v>114.024</c:v>
                </c:pt>
                <c:pt idx="19">
                  <c:v>111.98399999999999</c:v>
                </c:pt>
                <c:pt idx="20">
                  <c:v>107.084</c:v>
                </c:pt>
                <c:pt idx="21">
                  <c:v>106.352</c:v>
                </c:pt>
                <c:pt idx="22">
                  <c:v>104.124</c:v>
                </c:pt>
                <c:pt idx="23">
                  <c:v>103.08399999999999</c:v>
                </c:pt>
                <c:pt idx="24">
                  <c:v>97.45999999999998</c:v>
                </c:pt>
                <c:pt idx="25">
                  <c:v>97.651999999999987</c:v>
                </c:pt>
                <c:pt idx="26">
                  <c:v>97.687999999999988</c:v>
                </c:pt>
                <c:pt idx="27">
                  <c:v>104.18799999999999</c:v>
                </c:pt>
                <c:pt idx="28">
                  <c:v>105.81200000000001</c:v>
                </c:pt>
                <c:pt idx="29">
                  <c:v>108.01599999999999</c:v>
                </c:pt>
                <c:pt idx="30">
                  <c:v>103.928</c:v>
                </c:pt>
                <c:pt idx="31">
                  <c:v>101.66</c:v>
                </c:pt>
                <c:pt idx="32">
                  <c:v>101.248</c:v>
                </c:pt>
                <c:pt idx="33">
                  <c:v>104.696</c:v>
                </c:pt>
                <c:pt idx="34">
                  <c:v>104.24</c:v>
                </c:pt>
                <c:pt idx="35">
                  <c:v>101.65199999999999</c:v>
                </c:pt>
                <c:pt idx="36">
                  <c:v>96.660000000000011</c:v>
                </c:pt>
                <c:pt idx="37">
                  <c:v>95.251999999999995</c:v>
                </c:pt>
                <c:pt idx="38">
                  <c:v>96.580000000000013</c:v>
                </c:pt>
                <c:pt idx="39">
                  <c:v>98.891999999999996</c:v>
                </c:pt>
                <c:pt idx="40">
                  <c:v>99.203999999999994</c:v>
                </c:pt>
                <c:pt idx="41">
                  <c:v>98.731999999999999</c:v>
                </c:pt>
                <c:pt idx="42">
                  <c:v>98.147999999999996</c:v>
                </c:pt>
                <c:pt idx="43">
                  <c:v>98.539999999999992</c:v>
                </c:pt>
                <c:pt idx="44">
                  <c:v>100.148</c:v>
                </c:pt>
                <c:pt idx="45">
                  <c:v>104.188</c:v>
                </c:pt>
                <c:pt idx="46">
                  <c:v>104.804</c:v>
                </c:pt>
                <c:pt idx="47">
                  <c:v>101.792</c:v>
                </c:pt>
                <c:pt idx="48">
                  <c:v>97.231999999999999</c:v>
                </c:pt>
                <c:pt idx="49">
                  <c:v>98.544000000000011</c:v>
                </c:pt>
                <c:pt idx="50">
                  <c:v>102.764</c:v>
                </c:pt>
                <c:pt idx="51">
                  <c:v>108.24799999999999</c:v>
                </c:pt>
                <c:pt idx="52">
                  <c:v>109.08800000000002</c:v>
                </c:pt>
                <c:pt idx="53">
                  <c:v>106.708</c:v>
                </c:pt>
                <c:pt idx="54">
                  <c:v>105.00800000000001</c:v>
                </c:pt>
                <c:pt idx="55">
                  <c:v>106.184</c:v>
                </c:pt>
                <c:pt idx="56">
                  <c:v>109.83600000000001</c:v>
                </c:pt>
                <c:pt idx="57">
                  <c:v>110.36000000000001</c:v>
                </c:pt>
                <c:pt idx="58">
                  <c:v>111.184</c:v>
                </c:pt>
                <c:pt idx="59">
                  <c:v>106.196</c:v>
                </c:pt>
                <c:pt idx="60">
                  <c:v>105.92400000000001</c:v>
                </c:pt>
                <c:pt idx="61">
                  <c:v>105.24</c:v>
                </c:pt>
                <c:pt idx="62">
                  <c:v>107.98400000000001</c:v>
                </c:pt>
                <c:pt idx="63">
                  <c:v>109.41999999999999</c:v>
                </c:pt>
                <c:pt idx="64">
                  <c:v>110.884</c:v>
                </c:pt>
                <c:pt idx="65">
                  <c:v>113.5</c:v>
                </c:pt>
                <c:pt idx="66">
                  <c:v>112.53200000000001</c:v>
                </c:pt>
                <c:pt idx="67">
                  <c:v>116</c:v>
                </c:pt>
                <c:pt idx="68">
                  <c:v>119.75200000000001</c:v>
                </c:pt>
                <c:pt idx="69">
                  <c:v>125.52800000000001</c:v>
                </c:pt>
                <c:pt idx="70">
                  <c:v>122.76400000000001</c:v>
                </c:pt>
                <c:pt idx="71">
                  <c:v>117.62400000000001</c:v>
                </c:pt>
                <c:pt idx="72">
                  <c:v>116.268</c:v>
                </c:pt>
                <c:pt idx="73">
                  <c:v>117.20400000000001</c:v>
                </c:pt>
                <c:pt idx="74">
                  <c:v>119.97999999999999</c:v>
                </c:pt>
                <c:pt idx="75">
                  <c:v>120.988</c:v>
                </c:pt>
                <c:pt idx="76">
                  <c:v>125.9</c:v>
                </c:pt>
                <c:pt idx="77">
                  <c:v>129.196</c:v>
                </c:pt>
                <c:pt idx="78">
                  <c:v>129.584</c:v>
                </c:pt>
                <c:pt idx="79">
                  <c:v>124.58799999999999</c:v>
                </c:pt>
                <c:pt idx="80">
                  <c:v>123.56800000000001</c:v>
                </c:pt>
                <c:pt idx="81">
                  <c:v>126.084</c:v>
                </c:pt>
                <c:pt idx="82">
                  <c:v>126.81200000000001</c:v>
                </c:pt>
                <c:pt idx="83">
                  <c:v>121.596</c:v>
                </c:pt>
                <c:pt idx="84">
                  <c:v>121.148</c:v>
                </c:pt>
                <c:pt idx="85">
                  <c:v>123.21599999999999</c:v>
                </c:pt>
                <c:pt idx="86">
                  <c:v>130.12400000000002</c:v>
                </c:pt>
                <c:pt idx="87">
                  <c:v>132.71199999999999</c:v>
                </c:pt>
                <c:pt idx="88">
                  <c:v>135.67599999999999</c:v>
                </c:pt>
                <c:pt idx="89">
                  <c:v>134.952</c:v>
                </c:pt>
                <c:pt idx="90">
                  <c:v>130.41999999999999</c:v>
                </c:pt>
                <c:pt idx="91">
                  <c:v>129.17599999999999</c:v>
                </c:pt>
                <c:pt idx="92">
                  <c:v>128.33999999999997</c:v>
                </c:pt>
                <c:pt idx="93">
                  <c:v>131.828</c:v>
                </c:pt>
                <c:pt idx="94">
                  <c:v>129.71600000000001</c:v>
                </c:pt>
                <c:pt idx="95">
                  <c:v>126.428</c:v>
                </c:pt>
                <c:pt idx="96">
                  <c:v>126.55199999999999</c:v>
                </c:pt>
                <c:pt idx="97">
                  <c:v>132.53200000000001</c:v>
                </c:pt>
                <c:pt idx="98">
                  <c:v>131.54000000000002</c:v>
                </c:pt>
                <c:pt idx="99">
                  <c:v>132.392</c:v>
                </c:pt>
                <c:pt idx="100">
                  <c:v>132.024</c:v>
                </c:pt>
                <c:pt idx="101">
                  <c:v>142.036</c:v>
                </c:pt>
                <c:pt idx="102">
                  <c:v>141.05599999999998</c:v>
                </c:pt>
                <c:pt idx="103">
                  <c:v>137.08799999999999</c:v>
                </c:pt>
                <c:pt idx="104">
                  <c:v>131.93200000000002</c:v>
                </c:pt>
                <c:pt idx="105">
                  <c:v>126.956</c:v>
                </c:pt>
                <c:pt idx="106">
                  <c:v>117.54399999999998</c:v>
                </c:pt>
                <c:pt idx="107">
                  <c:v>108.48</c:v>
                </c:pt>
                <c:pt idx="108">
                  <c:v>101.86000000000001</c:v>
                </c:pt>
                <c:pt idx="109">
                  <c:v>99.995999999999995</c:v>
                </c:pt>
                <c:pt idx="110">
                  <c:v>98.759999999999991</c:v>
                </c:pt>
                <c:pt idx="111">
                  <c:v>98.903999999999996</c:v>
                </c:pt>
                <c:pt idx="112">
                  <c:v>99.352000000000004</c:v>
                </c:pt>
                <c:pt idx="113">
                  <c:v>100.292</c:v>
                </c:pt>
                <c:pt idx="114">
                  <c:v>101.696</c:v>
                </c:pt>
                <c:pt idx="115">
                  <c:v>102.536</c:v>
                </c:pt>
                <c:pt idx="116">
                  <c:v>102.61200000000001</c:v>
                </c:pt>
                <c:pt idx="117">
                  <c:v>104.60000000000002</c:v>
                </c:pt>
                <c:pt idx="118">
                  <c:v>104.67599999999999</c:v>
                </c:pt>
                <c:pt idx="119">
                  <c:v>102.85599999999999</c:v>
                </c:pt>
                <c:pt idx="120">
                  <c:v>100.152</c:v>
                </c:pt>
                <c:pt idx="121">
                  <c:v>99.443999999999988</c:v>
                </c:pt>
                <c:pt idx="122">
                  <c:v>105.40799999999999</c:v>
                </c:pt>
                <c:pt idx="123">
                  <c:v>107.94</c:v>
                </c:pt>
                <c:pt idx="124">
                  <c:v>110.76400000000001</c:v>
                </c:pt>
                <c:pt idx="125">
                  <c:v>111.932</c:v>
                </c:pt>
                <c:pt idx="126">
                  <c:v>111.02800000000001</c:v>
                </c:pt>
                <c:pt idx="127">
                  <c:v>112.444</c:v>
                </c:pt>
                <c:pt idx="128">
                  <c:v>111.71600000000001</c:v>
                </c:pt>
                <c:pt idx="129">
                  <c:v>113.28</c:v>
                </c:pt>
                <c:pt idx="130">
                  <c:v>114.28</c:v>
                </c:pt>
                <c:pt idx="131">
                  <c:v>112.524</c:v>
                </c:pt>
                <c:pt idx="132">
                  <c:v>111.33999999999999</c:v>
                </c:pt>
                <c:pt idx="133">
                  <c:v>111.124</c:v>
                </c:pt>
                <c:pt idx="134">
                  <c:v>116.63200000000001</c:v>
                </c:pt>
                <c:pt idx="135">
                  <c:v>117.48399999999999</c:v>
                </c:pt>
                <c:pt idx="136">
                  <c:v>119.51600000000001</c:v>
                </c:pt>
                <c:pt idx="137">
                  <c:v>119.5</c:v>
                </c:pt>
                <c:pt idx="138">
                  <c:v>120.08000000000001</c:v>
                </c:pt>
                <c:pt idx="139">
                  <c:v>122.72400000000002</c:v>
                </c:pt>
                <c:pt idx="140">
                  <c:v>123.54400000000001</c:v>
                </c:pt>
                <c:pt idx="141">
                  <c:v>127.22800000000001</c:v>
                </c:pt>
                <c:pt idx="142">
                  <c:v>123.892</c:v>
                </c:pt>
                <c:pt idx="143">
                  <c:v>119.904</c:v>
                </c:pt>
                <c:pt idx="144">
                  <c:v>119.01599999999999</c:v>
                </c:pt>
                <c:pt idx="145">
                  <c:v>120.452</c:v>
                </c:pt>
                <c:pt idx="146">
                  <c:v>125.93199999999999</c:v>
                </c:pt>
                <c:pt idx="147">
                  <c:v>126.52799999999999</c:v>
                </c:pt>
                <c:pt idx="148">
                  <c:v>130.892</c:v>
                </c:pt>
                <c:pt idx="149">
                  <c:v>129.488</c:v>
                </c:pt>
                <c:pt idx="150">
                  <c:v>127.27200000000001</c:v>
                </c:pt>
                <c:pt idx="151">
                  <c:v>125.06800000000001</c:v>
                </c:pt>
                <c:pt idx="152">
                  <c:v>121.96000000000001</c:v>
                </c:pt>
                <c:pt idx="153">
                  <c:v>126.35599999999999</c:v>
                </c:pt>
                <c:pt idx="154">
                  <c:v>125.55199999999999</c:v>
                </c:pt>
                <c:pt idx="155">
                  <c:v>123.07599999999999</c:v>
                </c:pt>
                <c:pt idx="156">
                  <c:v>118.51999999999998</c:v>
                </c:pt>
                <c:pt idx="157">
                  <c:v>115.488</c:v>
                </c:pt>
                <c:pt idx="158">
                  <c:v>119.59200000000001</c:v>
                </c:pt>
                <c:pt idx="159">
                  <c:v>120.584</c:v>
                </c:pt>
                <c:pt idx="160">
                  <c:v>126.364</c:v>
                </c:pt>
                <c:pt idx="161">
                  <c:v>127.98399999999999</c:v>
                </c:pt>
                <c:pt idx="162">
                  <c:v>126.06399999999999</c:v>
                </c:pt>
                <c:pt idx="163">
                  <c:v>122.648</c:v>
                </c:pt>
                <c:pt idx="164">
                  <c:v>121.592</c:v>
                </c:pt>
                <c:pt idx="165">
                  <c:v>126.73999999999998</c:v>
                </c:pt>
                <c:pt idx="166">
                  <c:v>121.45599999999999</c:v>
                </c:pt>
                <c:pt idx="167">
                  <c:v>117.81599999999999</c:v>
                </c:pt>
                <c:pt idx="168">
                  <c:v>114.776</c:v>
                </c:pt>
                <c:pt idx="169">
                  <c:v>117.072</c:v>
                </c:pt>
                <c:pt idx="170">
                  <c:v>122.30399999999999</c:v>
                </c:pt>
                <c:pt idx="171">
                  <c:v>124.652</c:v>
                </c:pt>
                <c:pt idx="172">
                  <c:v>128.608</c:v>
                </c:pt>
                <c:pt idx="173">
                  <c:v>131.608</c:v>
                </c:pt>
                <c:pt idx="174">
                  <c:v>130.21199999999999</c:v>
                </c:pt>
                <c:pt idx="175">
                  <c:v>131.28</c:v>
                </c:pt>
                <c:pt idx="176">
                  <c:v>130.624</c:v>
                </c:pt>
                <c:pt idx="177">
                  <c:v>135.172</c:v>
                </c:pt>
                <c:pt idx="178">
                  <c:v>132.20400000000001</c:v>
                </c:pt>
                <c:pt idx="179">
                  <c:v>128.71600000000001</c:v>
                </c:pt>
                <c:pt idx="180">
                  <c:v>122.55200000000001</c:v>
                </c:pt>
                <c:pt idx="181">
                  <c:v>121.83999999999999</c:v>
                </c:pt>
                <c:pt idx="182">
                  <c:v>123.39599999999999</c:v>
                </c:pt>
                <c:pt idx="183">
                  <c:v>126.28400000000001</c:v>
                </c:pt>
                <c:pt idx="184">
                  <c:v>126.68800000000002</c:v>
                </c:pt>
                <c:pt idx="185">
                  <c:v>127.13200000000001</c:v>
                </c:pt>
                <c:pt idx="186">
                  <c:v>125.116</c:v>
                </c:pt>
                <c:pt idx="187">
                  <c:v>127.01600000000001</c:v>
                </c:pt>
                <c:pt idx="188">
                  <c:v>125.172</c:v>
                </c:pt>
                <c:pt idx="189">
                  <c:v>126.852</c:v>
                </c:pt>
                <c:pt idx="190">
                  <c:v>124.19999999999999</c:v>
                </c:pt>
                <c:pt idx="191">
                  <c:v>122.244</c:v>
                </c:pt>
                <c:pt idx="192">
                  <c:v>119.604</c:v>
                </c:pt>
                <c:pt idx="193">
                  <c:v>120.05200000000002</c:v>
                </c:pt>
                <c:pt idx="194">
                  <c:v>121.33199999999999</c:v>
                </c:pt>
                <c:pt idx="195">
                  <c:v>121.608</c:v>
                </c:pt>
                <c:pt idx="196">
                  <c:v>121.988</c:v>
                </c:pt>
                <c:pt idx="197">
                  <c:v>123.248</c:v>
                </c:pt>
                <c:pt idx="198">
                  <c:v>122.86799999999999</c:v>
                </c:pt>
                <c:pt idx="199">
                  <c:v>125.93199999999999</c:v>
                </c:pt>
                <c:pt idx="200">
                  <c:v>126.28399999999999</c:v>
                </c:pt>
                <c:pt idx="201">
                  <c:v>130.24799999999999</c:v>
                </c:pt>
                <c:pt idx="202">
                  <c:v>128.036</c:v>
                </c:pt>
                <c:pt idx="203">
                  <c:v>126.596</c:v>
                </c:pt>
                <c:pt idx="204">
                  <c:v>123.864</c:v>
                </c:pt>
                <c:pt idx="205">
                  <c:v>123.336</c:v>
                </c:pt>
                <c:pt idx="206">
                  <c:v>126.91200000000001</c:v>
                </c:pt>
                <c:pt idx="207">
                  <c:v>127.68</c:v>
                </c:pt>
                <c:pt idx="208">
                  <c:v>130.65600000000001</c:v>
                </c:pt>
                <c:pt idx="209">
                  <c:v>129.916</c:v>
                </c:pt>
                <c:pt idx="210">
                  <c:v>127.64399999999999</c:v>
                </c:pt>
                <c:pt idx="211">
                  <c:v>128.63200000000001</c:v>
                </c:pt>
                <c:pt idx="212">
                  <c:v>127.84399999999999</c:v>
                </c:pt>
                <c:pt idx="213">
                  <c:v>134.76400000000001</c:v>
                </c:pt>
                <c:pt idx="214">
                  <c:v>132.73599999999999</c:v>
                </c:pt>
                <c:pt idx="215">
                  <c:v>130.13200000000001</c:v>
                </c:pt>
                <c:pt idx="216">
                  <c:v>125.36799999999999</c:v>
                </c:pt>
                <c:pt idx="217">
                  <c:v>124.48400000000001</c:v>
                </c:pt>
                <c:pt idx="218">
                  <c:v>130.04399999999998</c:v>
                </c:pt>
                <c:pt idx="219">
                  <c:v>134.15600000000001</c:v>
                </c:pt>
                <c:pt idx="220">
                  <c:v>138.6</c:v>
                </c:pt>
                <c:pt idx="221">
                  <c:v>139.16399999999999</c:v>
                </c:pt>
                <c:pt idx="222">
                  <c:v>137.69200000000001</c:v>
                </c:pt>
                <c:pt idx="223">
                  <c:v>139.95999999999998</c:v>
                </c:pt>
                <c:pt idx="224">
                  <c:v>137.98400000000001</c:v>
                </c:pt>
                <c:pt idx="225">
                  <c:v>143.40800000000002</c:v>
                </c:pt>
                <c:pt idx="226">
                  <c:v>138.76399999999998</c:v>
                </c:pt>
                <c:pt idx="227">
                  <c:v>135.256</c:v>
                </c:pt>
                <c:pt idx="228">
                  <c:v>129.65600000000001</c:v>
                </c:pt>
                <c:pt idx="229">
                  <c:v>128.94</c:v>
                </c:pt>
                <c:pt idx="230">
                  <c:v>134.66</c:v>
                </c:pt>
                <c:pt idx="231">
                  <c:v>138.51600000000002</c:v>
                </c:pt>
                <c:pt idx="232">
                  <c:v>144.048</c:v>
                </c:pt>
                <c:pt idx="233">
                  <c:v>145.36799999999999</c:v>
                </c:pt>
                <c:pt idx="234">
                  <c:v>144.98400000000001</c:v>
                </c:pt>
                <c:pt idx="235">
                  <c:v>145.39600000000002</c:v>
                </c:pt>
                <c:pt idx="236">
                  <c:v>144.292</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8-59BC-4251-8E0E-1E053D944117}"/>
            </c:ext>
          </c:extLst>
        </c:ser>
        <c:ser>
          <c:idx val="2"/>
          <c:order val="3"/>
          <c:tx>
            <c:v>12MMA</c:v>
          </c:tx>
          <c:spPr>
            <a:ln w="57150">
              <a:solidFill>
                <a:srgbClr val="08A685"/>
              </a:solidFill>
              <a:prstDash val="solid"/>
            </a:ln>
            <a:effectLst>
              <a:outerShdw blurRad="50800" dist="50800" dir="5400000" algn="ctr" rotWithShape="0">
                <a:srgbClr val="000000">
                  <a:alpha val="90000"/>
                </a:srgbClr>
              </a:outerShdw>
            </a:effectLst>
          </c:spPr>
          <c:marker>
            <c:symbol val="none"/>
          </c:marker>
          <c:dLbls>
            <c:delete val="1"/>
          </c:dLbls>
          <c:val>
            <c:numRef>
              <c:f>ELMACNO!$I$99:$I$398</c:f>
              <c:numCache>
                <c:formatCode>0.000</c:formatCode>
                <c:ptCount val="300"/>
                <c:pt idx="0">
                  <c:v>122.17</c:v>
                </c:pt>
                <c:pt idx="1">
                  <c:v>122.934</c:v>
                </c:pt>
                <c:pt idx="2">
                  <c:v>123.292</c:v>
                </c:pt>
                <c:pt idx="3">
                  <c:v>123.63</c:v>
                </c:pt>
                <c:pt idx="4">
                  <c:v>124.50900000000001</c:v>
                </c:pt>
                <c:pt idx="5">
                  <c:v>125.46799999999999</c:v>
                </c:pt>
                <c:pt idx="6">
                  <c:v>125.31200000000001</c:v>
                </c:pt>
                <c:pt idx="7">
                  <c:v>124.71299999999999</c:v>
                </c:pt>
                <c:pt idx="8">
                  <c:v>124.80100000000002</c:v>
                </c:pt>
                <c:pt idx="9">
                  <c:v>125.20300000000002</c:v>
                </c:pt>
                <c:pt idx="10">
                  <c:v>126.065</c:v>
                </c:pt>
                <c:pt idx="11">
                  <c:v>126.196</c:v>
                </c:pt>
                <c:pt idx="12">
                  <c:v>125.411</c:v>
                </c:pt>
                <c:pt idx="13">
                  <c:v>125.072</c:v>
                </c:pt>
                <c:pt idx="14">
                  <c:v>124.51800000000001</c:v>
                </c:pt>
                <c:pt idx="15">
                  <c:v>123.70500000000001</c:v>
                </c:pt>
                <c:pt idx="16">
                  <c:v>122.89100000000001</c:v>
                </c:pt>
                <c:pt idx="17">
                  <c:v>121.18900000000001</c:v>
                </c:pt>
                <c:pt idx="18">
                  <c:v>120.217</c:v>
                </c:pt>
                <c:pt idx="19">
                  <c:v>119.05499999999998</c:v>
                </c:pt>
                <c:pt idx="20">
                  <c:v>116.75699999999998</c:v>
                </c:pt>
                <c:pt idx="21">
                  <c:v>114.96299999999999</c:v>
                </c:pt>
                <c:pt idx="22">
                  <c:v>112.937</c:v>
                </c:pt>
                <c:pt idx="23">
                  <c:v>111.21600000000001</c:v>
                </c:pt>
                <c:pt idx="24">
                  <c:v>109.271</c:v>
                </c:pt>
                <c:pt idx="25">
                  <c:v>107.575</c:v>
                </c:pt>
                <c:pt idx="26">
                  <c:v>105.84700000000001</c:v>
                </c:pt>
                <c:pt idx="27">
                  <c:v>105.506</c:v>
                </c:pt>
                <c:pt idx="28">
                  <c:v>104.89299999999999</c:v>
                </c:pt>
                <c:pt idx="29">
                  <c:v>103.96799999999999</c:v>
                </c:pt>
                <c:pt idx="30">
                  <c:v>102.982</c:v>
                </c:pt>
                <c:pt idx="31">
                  <c:v>102.31199999999998</c:v>
                </c:pt>
                <c:pt idx="32">
                  <c:v>102.50899999999999</c:v>
                </c:pt>
                <c:pt idx="33">
                  <c:v>102.56800000000001</c:v>
                </c:pt>
                <c:pt idx="34">
                  <c:v>102.34099999999999</c:v>
                </c:pt>
                <c:pt idx="35">
                  <c:v>102.151</c:v>
                </c:pt>
                <c:pt idx="36">
                  <c:v>102.36799999999999</c:v>
                </c:pt>
                <c:pt idx="37">
                  <c:v>101.74099999999999</c:v>
                </c:pt>
                <c:pt idx="38">
                  <c:v>101.874</c:v>
                </c:pt>
                <c:pt idx="39">
                  <c:v>101.044</c:v>
                </c:pt>
                <c:pt idx="40">
                  <c:v>100.08899999999998</c:v>
                </c:pt>
                <c:pt idx="41">
                  <c:v>99.552999999999997</c:v>
                </c:pt>
                <c:pt idx="42">
                  <c:v>99.59899999999999</c:v>
                </c:pt>
                <c:pt idx="43">
                  <c:v>99.308999999999983</c:v>
                </c:pt>
                <c:pt idx="44">
                  <c:v>99.277999999999977</c:v>
                </c:pt>
                <c:pt idx="45">
                  <c:v>99.471999999999994</c:v>
                </c:pt>
                <c:pt idx="46">
                  <c:v>99.45</c:v>
                </c:pt>
                <c:pt idx="47">
                  <c:v>99.313000000000002</c:v>
                </c:pt>
                <c:pt idx="48">
                  <c:v>99.615000000000009</c:v>
                </c:pt>
                <c:pt idx="49">
                  <c:v>100.273</c:v>
                </c:pt>
                <c:pt idx="50">
                  <c:v>100.85900000000001</c:v>
                </c:pt>
                <c:pt idx="51">
                  <c:v>101.95400000000001</c:v>
                </c:pt>
                <c:pt idx="52">
                  <c:v>102.74399999999999</c:v>
                </c:pt>
                <c:pt idx="53">
                  <c:v>102.85299999999999</c:v>
                </c:pt>
                <c:pt idx="54">
                  <c:v>103.66900000000001</c:v>
                </c:pt>
                <c:pt idx="55">
                  <c:v>104.655</c:v>
                </c:pt>
                <c:pt idx="56">
                  <c:v>105.27500000000001</c:v>
                </c:pt>
                <c:pt idx="57">
                  <c:v>105.21200000000002</c:v>
                </c:pt>
                <c:pt idx="58">
                  <c:v>106.25</c:v>
                </c:pt>
                <c:pt idx="59">
                  <c:v>106.376</c:v>
                </c:pt>
                <c:pt idx="60">
                  <c:v>107.38500000000001</c:v>
                </c:pt>
                <c:pt idx="61">
                  <c:v>107.92400000000001</c:v>
                </c:pt>
                <c:pt idx="62">
                  <c:v>107.681</c:v>
                </c:pt>
                <c:pt idx="63">
                  <c:v>107.678</c:v>
                </c:pt>
                <c:pt idx="64">
                  <c:v>108.37299999999999</c:v>
                </c:pt>
                <c:pt idx="65">
                  <c:v>109.379</c:v>
                </c:pt>
                <c:pt idx="66">
                  <c:v>109.559</c:v>
                </c:pt>
                <c:pt idx="67">
                  <c:v>110.827</c:v>
                </c:pt>
                <c:pt idx="68">
                  <c:v>111.858</c:v>
                </c:pt>
                <c:pt idx="69">
                  <c:v>113.351</c:v>
                </c:pt>
                <c:pt idx="70">
                  <c:v>113.72199999999998</c:v>
                </c:pt>
                <c:pt idx="71">
                  <c:v>114.71499999999999</c:v>
                </c:pt>
                <c:pt idx="72">
                  <c:v>115.937</c:v>
                </c:pt>
                <c:pt idx="73">
                  <c:v>116.71299999999999</c:v>
                </c:pt>
                <c:pt idx="74">
                  <c:v>117.714</c:v>
                </c:pt>
                <c:pt idx="75">
                  <c:v>118.82900000000001</c:v>
                </c:pt>
                <c:pt idx="76">
                  <c:v>120.467</c:v>
                </c:pt>
                <c:pt idx="77">
                  <c:v>121.63800000000001</c:v>
                </c:pt>
                <c:pt idx="78">
                  <c:v>123.092</c:v>
                </c:pt>
                <c:pt idx="79">
                  <c:v>122.614</c:v>
                </c:pt>
                <c:pt idx="80">
                  <c:v>122.59200000000001</c:v>
                </c:pt>
                <c:pt idx="81">
                  <c:v>123.23100000000002</c:v>
                </c:pt>
                <c:pt idx="82">
                  <c:v>123.62600000000003</c:v>
                </c:pt>
                <c:pt idx="83">
                  <c:v>123.58500000000002</c:v>
                </c:pt>
                <c:pt idx="84">
                  <c:v>124.45100000000002</c:v>
                </c:pt>
                <c:pt idx="85">
                  <c:v>125.12900000000002</c:v>
                </c:pt>
                <c:pt idx="86">
                  <c:v>126.12100000000002</c:v>
                </c:pt>
                <c:pt idx="87">
                  <c:v>127.38200000000002</c:v>
                </c:pt>
                <c:pt idx="88">
                  <c:v>127.57300000000002</c:v>
                </c:pt>
                <c:pt idx="89">
                  <c:v>127.56000000000003</c:v>
                </c:pt>
                <c:pt idx="90">
                  <c:v>127.59100000000001</c:v>
                </c:pt>
                <c:pt idx="91">
                  <c:v>128.72000000000003</c:v>
                </c:pt>
                <c:pt idx="92">
                  <c:v>128.75299999999999</c:v>
                </c:pt>
                <c:pt idx="93">
                  <c:v>129.02699999999999</c:v>
                </c:pt>
                <c:pt idx="94">
                  <c:v>129.44599999999997</c:v>
                </c:pt>
                <c:pt idx="95">
                  <c:v>129.96099999999998</c:v>
                </c:pt>
                <c:pt idx="96">
                  <c:v>130.37800000000001</c:v>
                </c:pt>
                <c:pt idx="97">
                  <c:v>131.77500000000001</c:v>
                </c:pt>
                <c:pt idx="98">
                  <c:v>130.31500000000003</c:v>
                </c:pt>
                <c:pt idx="99">
                  <c:v>130.298</c:v>
                </c:pt>
                <c:pt idx="100">
                  <c:v>130.86199999999999</c:v>
                </c:pt>
                <c:pt idx="101">
                  <c:v>132.08599999999998</c:v>
                </c:pt>
                <c:pt idx="102">
                  <c:v>132.95699999999997</c:v>
                </c:pt>
                <c:pt idx="103">
                  <c:v>132.84</c:v>
                </c:pt>
                <c:pt idx="104">
                  <c:v>132.98400000000001</c:v>
                </c:pt>
                <c:pt idx="105">
                  <c:v>131.73899999999998</c:v>
                </c:pt>
                <c:pt idx="106">
                  <c:v>129.79700000000003</c:v>
                </c:pt>
                <c:pt idx="107">
                  <c:v>128.49700000000001</c:v>
                </c:pt>
                <c:pt idx="108">
                  <c:v>125.566</c:v>
                </c:pt>
                <c:pt idx="109">
                  <c:v>121.66300000000001</c:v>
                </c:pt>
                <c:pt idx="110">
                  <c:v>120.30200000000002</c:v>
                </c:pt>
                <c:pt idx="111">
                  <c:v>117.19400000000002</c:v>
                </c:pt>
                <c:pt idx="112">
                  <c:v>113.495</c:v>
                </c:pt>
                <c:pt idx="113">
                  <c:v>109.86600000000001</c:v>
                </c:pt>
                <c:pt idx="114">
                  <c:v>107.35400000000001</c:v>
                </c:pt>
                <c:pt idx="115">
                  <c:v>104.85700000000001</c:v>
                </c:pt>
                <c:pt idx="116">
                  <c:v>102.536</c:v>
                </c:pt>
                <c:pt idx="117">
                  <c:v>101.76500000000001</c:v>
                </c:pt>
                <c:pt idx="118">
                  <c:v>101.64</c:v>
                </c:pt>
                <c:pt idx="119">
                  <c:v>101.13</c:v>
                </c:pt>
                <c:pt idx="120">
                  <c:v>101.33799999999999</c:v>
                </c:pt>
                <c:pt idx="121">
                  <c:v>101.50200000000001</c:v>
                </c:pt>
                <c:pt idx="122">
                  <c:v>102.792</c:v>
                </c:pt>
                <c:pt idx="123">
                  <c:v>103.59699999999999</c:v>
                </c:pt>
                <c:pt idx="124">
                  <c:v>104.35499999999999</c:v>
                </c:pt>
                <c:pt idx="125">
                  <c:v>105.70199999999998</c:v>
                </c:pt>
                <c:pt idx="126">
                  <c:v>105.93</c:v>
                </c:pt>
                <c:pt idx="127">
                  <c:v>106.83199999999999</c:v>
                </c:pt>
                <c:pt idx="128">
                  <c:v>107.97799999999998</c:v>
                </c:pt>
                <c:pt idx="129">
                  <c:v>108.1</c:v>
                </c:pt>
                <c:pt idx="130">
                  <c:v>109.233</c:v>
                </c:pt>
                <c:pt idx="131">
                  <c:v>110.39500000000001</c:v>
                </c:pt>
                <c:pt idx="132">
                  <c:v>110.89700000000001</c:v>
                </c:pt>
                <c:pt idx="133">
                  <c:v>112.15300000000002</c:v>
                </c:pt>
                <c:pt idx="134">
                  <c:v>113.20100000000001</c:v>
                </c:pt>
                <c:pt idx="135">
                  <c:v>113.283</c:v>
                </c:pt>
                <c:pt idx="136">
                  <c:v>114.34100000000001</c:v>
                </c:pt>
                <c:pt idx="137">
                  <c:v>115.093</c:v>
                </c:pt>
                <c:pt idx="138">
                  <c:v>115.54600000000001</c:v>
                </c:pt>
                <c:pt idx="139">
                  <c:v>116.91099999999999</c:v>
                </c:pt>
                <c:pt idx="140">
                  <c:v>118.04999999999998</c:v>
                </c:pt>
                <c:pt idx="141">
                  <c:v>119.03300000000002</c:v>
                </c:pt>
                <c:pt idx="142">
                  <c:v>119.31399999999999</c:v>
                </c:pt>
                <c:pt idx="143">
                  <c:v>119.89500000000001</c:v>
                </c:pt>
                <c:pt idx="144">
                  <c:v>120.952</c:v>
                </c:pt>
                <c:pt idx="145">
                  <c:v>121.64600000000002</c:v>
                </c:pt>
                <c:pt idx="146">
                  <c:v>122.22</c:v>
                </c:pt>
                <c:pt idx="147">
                  <c:v>123.21300000000002</c:v>
                </c:pt>
                <c:pt idx="148">
                  <c:v>124.49</c:v>
                </c:pt>
                <c:pt idx="149">
                  <c:v>124.717</c:v>
                </c:pt>
                <c:pt idx="150">
                  <c:v>125.011</c:v>
                </c:pt>
                <c:pt idx="151">
                  <c:v>125.07599999999999</c:v>
                </c:pt>
                <c:pt idx="152">
                  <c:v>124.321</c:v>
                </c:pt>
                <c:pt idx="153">
                  <c:v>124.79299999999999</c:v>
                </c:pt>
                <c:pt idx="154">
                  <c:v>125.49099999999999</c:v>
                </c:pt>
                <c:pt idx="155">
                  <c:v>125.11399999999999</c:v>
                </c:pt>
                <c:pt idx="156">
                  <c:v>124.669</c:v>
                </c:pt>
                <c:pt idx="157">
                  <c:v>124.24999999999999</c:v>
                </c:pt>
                <c:pt idx="158">
                  <c:v>123.52899999999998</c:v>
                </c:pt>
                <c:pt idx="159">
                  <c:v>123.18299999999998</c:v>
                </c:pt>
                <c:pt idx="160">
                  <c:v>123.11799999999999</c:v>
                </c:pt>
                <c:pt idx="161">
                  <c:v>123.15299999999999</c:v>
                </c:pt>
                <c:pt idx="162">
                  <c:v>122.88099999999999</c:v>
                </c:pt>
                <c:pt idx="163">
                  <c:v>122.51299999999999</c:v>
                </c:pt>
                <c:pt idx="164">
                  <c:v>123.06100000000001</c:v>
                </c:pt>
                <c:pt idx="165">
                  <c:v>122.977</c:v>
                </c:pt>
                <c:pt idx="166">
                  <c:v>121.489</c:v>
                </c:pt>
                <c:pt idx="167">
                  <c:v>121.74600000000002</c:v>
                </c:pt>
                <c:pt idx="168">
                  <c:v>122.041</c:v>
                </c:pt>
                <c:pt idx="169">
                  <c:v>121.88500000000001</c:v>
                </c:pt>
                <c:pt idx="170">
                  <c:v>122.42400000000001</c:v>
                </c:pt>
                <c:pt idx="171">
                  <c:v>123.05800000000001</c:v>
                </c:pt>
                <c:pt idx="172">
                  <c:v>122.44599999999998</c:v>
                </c:pt>
                <c:pt idx="173">
                  <c:v>123.32999999999998</c:v>
                </c:pt>
                <c:pt idx="174">
                  <c:v>124.09499999999997</c:v>
                </c:pt>
                <c:pt idx="175">
                  <c:v>124.60399999999997</c:v>
                </c:pt>
                <c:pt idx="176">
                  <c:v>125.58799999999998</c:v>
                </c:pt>
                <c:pt idx="177">
                  <c:v>126.203</c:v>
                </c:pt>
                <c:pt idx="178">
                  <c:v>127.291</c:v>
                </c:pt>
                <c:pt idx="179">
                  <c:v>128.31300000000002</c:v>
                </c:pt>
                <c:pt idx="180">
                  <c:v>128.14699999999999</c:v>
                </c:pt>
                <c:pt idx="181">
                  <c:v>128.48299999999998</c:v>
                </c:pt>
                <c:pt idx="182">
                  <c:v>128.58599999999998</c:v>
                </c:pt>
                <c:pt idx="183">
                  <c:v>128.55500000000001</c:v>
                </c:pt>
                <c:pt idx="184">
                  <c:v>128.00300000000001</c:v>
                </c:pt>
                <c:pt idx="185">
                  <c:v>127.467</c:v>
                </c:pt>
                <c:pt idx="186">
                  <c:v>127.28100000000001</c:v>
                </c:pt>
                <c:pt idx="187">
                  <c:v>126.93700000000001</c:v>
                </c:pt>
                <c:pt idx="188">
                  <c:v>126.10399999999998</c:v>
                </c:pt>
                <c:pt idx="189">
                  <c:v>125.20099999999999</c:v>
                </c:pt>
                <c:pt idx="190">
                  <c:v>124.93599999999999</c:v>
                </c:pt>
                <c:pt idx="191">
                  <c:v>124.48599999999999</c:v>
                </c:pt>
                <c:pt idx="192">
                  <c:v>124.46400000000001</c:v>
                </c:pt>
                <c:pt idx="193">
                  <c:v>124.489</c:v>
                </c:pt>
                <c:pt idx="194">
                  <c:v>123.97</c:v>
                </c:pt>
                <c:pt idx="195">
                  <c:v>123.29500000000002</c:v>
                </c:pt>
                <c:pt idx="196">
                  <c:v>123.31400000000002</c:v>
                </c:pt>
                <c:pt idx="197">
                  <c:v>122.99900000000001</c:v>
                </c:pt>
                <c:pt idx="198">
                  <c:v>122.73299999999999</c:v>
                </c:pt>
                <c:pt idx="199">
                  <c:v>123.04299999999999</c:v>
                </c:pt>
                <c:pt idx="200">
                  <c:v>123.277</c:v>
                </c:pt>
                <c:pt idx="201">
                  <c:v>123.58199999999999</c:v>
                </c:pt>
                <c:pt idx="202">
                  <c:v>124.00200000000001</c:v>
                </c:pt>
                <c:pt idx="203">
                  <c:v>124.36499999999999</c:v>
                </c:pt>
                <c:pt idx="204">
                  <c:v>124.64700000000002</c:v>
                </c:pt>
                <c:pt idx="205">
                  <c:v>124.82300000000001</c:v>
                </c:pt>
                <c:pt idx="206">
                  <c:v>125.75999999999999</c:v>
                </c:pt>
                <c:pt idx="207">
                  <c:v>126.16499999999999</c:v>
                </c:pt>
                <c:pt idx="208">
                  <c:v>126.98999999999998</c:v>
                </c:pt>
                <c:pt idx="209">
                  <c:v>127.42699999999998</c:v>
                </c:pt>
                <c:pt idx="210">
                  <c:v>127.35899999999998</c:v>
                </c:pt>
                <c:pt idx="211">
                  <c:v>127.66499999999998</c:v>
                </c:pt>
                <c:pt idx="212">
                  <c:v>127.81699999999998</c:v>
                </c:pt>
                <c:pt idx="213">
                  <c:v>128.488</c:v>
                </c:pt>
                <c:pt idx="214">
                  <c:v>128.84</c:v>
                </c:pt>
                <c:pt idx="215">
                  <c:v>128.70099999999999</c:v>
                </c:pt>
                <c:pt idx="216">
                  <c:v>128.864</c:v>
                </c:pt>
                <c:pt idx="217">
                  <c:v>129.12700000000001</c:v>
                </c:pt>
                <c:pt idx="218">
                  <c:v>129.48400000000001</c:v>
                </c:pt>
                <c:pt idx="219">
                  <c:v>130.483</c:v>
                </c:pt>
                <c:pt idx="220">
                  <c:v>131.113</c:v>
                </c:pt>
                <c:pt idx="221">
                  <c:v>131.79599999999999</c:v>
                </c:pt>
                <c:pt idx="222">
                  <c:v>132.995</c:v>
                </c:pt>
                <c:pt idx="223">
                  <c:v>133.94499999999999</c:v>
                </c:pt>
                <c:pt idx="224">
                  <c:v>134.33099999999999</c:v>
                </c:pt>
                <c:pt idx="225">
                  <c:v>135.15599999999998</c:v>
                </c:pt>
                <c:pt idx="226">
                  <c:v>135.45200000000003</c:v>
                </c:pt>
                <c:pt idx="227">
                  <c:v>135.61199999999999</c:v>
                </c:pt>
                <c:pt idx="228">
                  <c:v>136.22800000000001</c:v>
                </c:pt>
                <c:pt idx="229">
                  <c:v>136.566</c:v>
                </c:pt>
                <c:pt idx="230">
                  <c:v>136.76599999999999</c:v>
                </c:pt>
                <c:pt idx="231">
                  <c:v>137.31800000000001</c:v>
                </c:pt>
                <c:pt idx="232">
                  <c:v>137.92799999999997</c:v>
                </c:pt>
                <c:pt idx="233">
                  <c:v>138.31700000000001</c:v>
                </c:pt>
                <c:pt idx="234">
                  <c:v>139.14099999999999</c:v>
                </c:pt>
                <c:pt idx="235">
                  <c:v>139.28699999999998</c:v>
                </c:pt>
                <c:pt idx="236">
                  <c:v>139.89400000000001</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9-59BC-4251-8E0E-1E053D944117}"/>
            </c:ext>
          </c:extLst>
        </c:ser>
        <c:ser>
          <c:idx val="6"/>
          <c:order val="6"/>
          <c:tx>
            <c:strRef>
              <c:f>ELMACNO!$V$2</c:f>
              <c:strCache>
                <c:ptCount val="1"/>
                <c:pt idx="0">
                  <c:v>139.9</c:v>
                </c:pt>
              </c:strCache>
            </c:strRef>
          </c:tx>
          <c:spPr>
            <a:ln w="57150">
              <a:solidFill>
                <a:schemeClr val="tx2"/>
              </a:solidFill>
            </a:ln>
            <a:effectLst>
              <a:outerShdw blurRad="50800" dist="50800" dir="5400000" algn="ctr" rotWithShape="0">
                <a:schemeClr val="tx1"/>
              </a:outerShdw>
            </a:effectLst>
          </c:spPr>
          <c:marker>
            <c:symbol val="none"/>
          </c:marker>
          <c:dLbls>
            <c:dLbl>
              <c:idx val="260"/>
              <c:layout>
                <c:manualLayout>
                  <c:x val="4.9603174603175641E-3"/>
                  <c:y val="2.2875688333076013E-2"/>
                </c:manualLayout>
              </c:layout>
              <c:tx>
                <c:rich>
                  <a:bodyPr/>
                  <a:lstStyle/>
                  <a:p>
                    <a:fld id="{4BAB3A4B-DD32-4DCF-968E-489CA6AA3012}" type="SERIESNAME">
                      <a:rPr lang="en-US" sz="2000">
                        <a:solidFill>
                          <a:srgbClr val="08A685"/>
                        </a:solidFill>
                      </a:rPr>
                      <a:pPr/>
                      <a:t>[SERIES NAME]</a:t>
                    </a:fld>
                    <a:endParaRPr lang="en-US"/>
                  </a:p>
                </c:rich>
              </c:tx>
              <c:dLblPos val="r"/>
              <c:showLegendKey val="0"/>
              <c:showVal val="0"/>
              <c:showCatName val="0"/>
              <c:showSerName val="1"/>
              <c:showPercent val="0"/>
              <c:showBubbleSize val="0"/>
              <c:extLst>
                <c:ext xmlns:c15="http://schemas.microsoft.com/office/drawing/2012/chart" uri="{CE6537A1-D6FC-4f65-9D91-7224C49458BB}">
                  <c15:layout>
                    <c:manualLayout>
                      <c:w val="9.2162698412698418E-2"/>
                      <c:h val="9.1830065359477103E-2"/>
                    </c:manualLayout>
                  </c15:layout>
                  <c15:dlblFieldTable/>
                  <c15:showDataLabelsRange val="0"/>
                </c:ext>
                <c:ext xmlns:c16="http://schemas.microsoft.com/office/drawing/2014/chart" uri="{C3380CC4-5D6E-409C-BE32-E72D297353CC}">
                  <c16:uniqueId val="{0000000A-59BC-4251-8E0E-1E053D944117}"/>
                </c:ext>
              </c:extLst>
            </c:dLbl>
            <c:spPr>
              <a:noFill/>
              <a:ln>
                <a:noFill/>
              </a:ln>
              <a:effectLst/>
            </c:spPr>
            <c:txPr>
              <a:bodyPr/>
              <a:lstStyle/>
              <a:p>
                <a:pPr>
                  <a:defRPr sz="2000">
                    <a:solidFill>
                      <a:srgbClr val="08A685"/>
                    </a:solidFill>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ELMACNO!$V$99:$V$398</c:f>
              <c:numCache>
                <c:formatCode>0.0</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139.89400000000001</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B-59BC-4251-8E0E-1E053D944117}"/>
            </c:ext>
          </c:extLst>
        </c:ser>
        <c:dLbls>
          <c:dLblPos val="r"/>
          <c:showLegendKey val="0"/>
          <c:showVal val="1"/>
          <c:showCatName val="0"/>
          <c:showSerName val="0"/>
          <c:showPercent val="0"/>
          <c:showBubbleSize val="0"/>
        </c:dLbls>
        <c:marker val="1"/>
        <c:smooth val="0"/>
        <c:axId val="983430656"/>
        <c:axId val="31310976"/>
      </c:lineChart>
      <c:catAx>
        <c:axId val="975273472"/>
        <c:scaling>
          <c:orientation val="minMax"/>
        </c:scaling>
        <c:delete val="0"/>
        <c:axPos val="b"/>
        <c:numFmt formatCode="General" sourceLinked="1"/>
        <c:majorTickMark val="out"/>
        <c:minorTickMark val="none"/>
        <c:tickLblPos val="nextTo"/>
        <c:spPr>
          <a:ln w="3175">
            <a:solidFill>
              <a:schemeClr val="bg1">
                <a:lumMod val="65000"/>
              </a:schemeClr>
            </a:solidFill>
            <a:prstDash val="solid"/>
          </a:ln>
        </c:spPr>
        <c:txPr>
          <a:bodyPr rot="0" vert="horz"/>
          <a:lstStyle/>
          <a:p>
            <a:pPr>
              <a:defRPr/>
            </a:pPr>
            <a:endParaRPr lang="en-US"/>
          </a:p>
        </c:txPr>
        <c:crossAx val="31310400"/>
        <c:crossesAt val="-1000"/>
        <c:auto val="0"/>
        <c:lblAlgn val="ctr"/>
        <c:lblOffset val="100"/>
        <c:tickLblSkip val="6"/>
        <c:tickMarkSkip val="12"/>
        <c:noMultiLvlLbl val="0"/>
      </c:catAx>
      <c:valAx>
        <c:axId val="31310400"/>
        <c:scaling>
          <c:orientation val="minMax"/>
          <c:max val="20"/>
          <c:min val="-50"/>
        </c:scaling>
        <c:delete val="0"/>
        <c:axPos val="l"/>
        <c:title>
          <c:tx>
            <c:rich>
              <a:bodyPr rot="0" vert="horz"/>
              <a:lstStyle/>
              <a:p>
                <a:pPr algn="ctr">
                  <a:defRPr/>
                </a:pPr>
                <a:r>
                  <a:rPr lang="en-US"/>
                  <a:t>R-O-C</a:t>
                </a:r>
              </a:p>
            </c:rich>
          </c:tx>
          <c:layout>
            <c:manualLayout>
              <c:xMode val="edge"/>
              <c:yMode val="edge"/>
              <c:x val="0"/>
              <c:y val="5.638474344275772E-3"/>
            </c:manualLayout>
          </c:layout>
          <c:overlay val="0"/>
          <c:spPr>
            <a:noFill/>
            <a:ln w="25400">
              <a:noFill/>
            </a:ln>
          </c:spPr>
        </c:title>
        <c:numFmt formatCode="0" sourceLinked="0"/>
        <c:majorTickMark val="out"/>
        <c:minorTickMark val="none"/>
        <c:tickLblPos val="nextTo"/>
        <c:spPr>
          <a:ln w="3175">
            <a:solidFill>
              <a:schemeClr val="bg1">
                <a:lumMod val="65000"/>
              </a:schemeClr>
            </a:solidFill>
            <a:prstDash val="solid"/>
          </a:ln>
        </c:spPr>
        <c:txPr>
          <a:bodyPr rot="0" vert="horz"/>
          <a:lstStyle/>
          <a:p>
            <a:pPr>
              <a:defRPr/>
            </a:pPr>
            <a:endParaRPr lang="en-US"/>
          </a:p>
        </c:txPr>
        <c:crossAx val="975273472"/>
        <c:crosses val="autoZero"/>
        <c:crossBetween val="between"/>
        <c:majorUnit val="10"/>
      </c:valAx>
      <c:catAx>
        <c:axId val="983430656"/>
        <c:scaling>
          <c:orientation val="minMax"/>
        </c:scaling>
        <c:delete val="1"/>
        <c:axPos val="b"/>
        <c:majorTickMark val="out"/>
        <c:minorTickMark val="none"/>
        <c:tickLblPos val="nextTo"/>
        <c:crossAx val="31310976"/>
        <c:crossesAt val="1.5"/>
        <c:auto val="0"/>
        <c:lblAlgn val="ctr"/>
        <c:lblOffset val="100"/>
        <c:noMultiLvlLbl val="0"/>
      </c:catAx>
      <c:valAx>
        <c:axId val="31310976"/>
        <c:scaling>
          <c:orientation val="minMax"/>
          <c:max val="250"/>
          <c:min val="75"/>
        </c:scaling>
        <c:delete val="0"/>
        <c:axPos val="r"/>
        <c:title>
          <c:tx>
            <c:rich>
              <a:bodyPr rot="0" vert="horz"/>
              <a:lstStyle/>
              <a:p>
                <a:pPr algn="ctr">
                  <a:defRPr/>
                </a:pPr>
                <a:r>
                  <a:rPr lang="en-US"/>
                  <a:t>MMT</a:t>
                </a:r>
              </a:p>
            </c:rich>
          </c:tx>
          <c:layout>
            <c:manualLayout>
              <c:xMode val="edge"/>
              <c:yMode val="edge"/>
              <c:x val="0.95363540569020022"/>
              <c:y val="0"/>
            </c:manualLayout>
          </c:layout>
          <c:overlay val="0"/>
          <c:spPr>
            <a:noFill/>
            <a:ln w="25400">
              <a:noFill/>
            </a:ln>
          </c:spPr>
        </c:title>
        <c:numFmt formatCode="0" sourceLinked="0"/>
        <c:majorTickMark val="out"/>
        <c:minorTickMark val="none"/>
        <c:tickLblPos val="nextTo"/>
        <c:spPr>
          <a:ln w="3175">
            <a:solidFill>
              <a:schemeClr val="bg1">
                <a:lumMod val="65000"/>
              </a:schemeClr>
            </a:solidFill>
            <a:prstDash val="solid"/>
          </a:ln>
        </c:spPr>
        <c:txPr>
          <a:bodyPr rot="0" vert="horz"/>
          <a:lstStyle/>
          <a:p>
            <a:pPr>
              <a:defRPr/>
            </a:pPr>
            <a:endParaRPr lang="en-US"/>
          </a:p>
        </c:txPr>
        <c:crossAx val="983430656"/>
        <c:crosses val="max"/>
        <c:crossBetween val="between"/>
        <c:majorUnit val="25"/>
        <c:minorUnit val="1.0000000000000002E-3"/>
      </c:valAx>
      <c:spPr>
        <a:noFill/>
        <a:ln w="25400">
          <a:noFill/>
        </a:ln>
      </c:spPr>
    </c:plotArea>
    <c:plotVisOnly val="1"/>
    <c:dispBlanksAs val="gap"/>
    <c:showDLblsOverMax val="0"/>
  </c:chart>
  <c:spPr>
    <a:noFill/>
    <a:ln w="9525">
      <a:noFill/>
    </a:ln>
  </c:spPr>
  <c:txPr>
    <a:bodyPr/>
    <a:lstStyle/>
    <a:p>
      <a:pPr>
        <a:defRPr sz="1200" b="1" i="0" u="none" strike="noStrike" baseline="0">
          <a:solidFill>
            <a:schemeClr val="bg1">
              <a:lumMod val="65000"/>
            </a:schemeClr>
          </a:solidFill>
          <a:latin typeface="Arial"/>
          <a:ea typeface="Arial"/>
          <a:cs typeface="Arial"/>
        </a:defRPr>
      </a:pPr>
      <a:endParaRPr lang="en-US"/>
    </a:p>
  </c:txPr>
  <c:externalData r:id="rId2">
    <c:autoUpdate val="0"/>
  </c:externalData>
  <c:userShapes r:id="rId3"/>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0579582815305987E-2"/>
          <c:y val="6.4897934927945322E-2"/>
          <c:w val="0.90410958904109584"/>
          <c:h val="0.86246178786475225"/>
        </c:manualLayout>
      </c:layout>
      <c:lineChart>
        <c:grouping val="standard"/>
        <c:varyColors val="0"/>
        <c:ser>
          <c:idx val="4"/>
          <c:order val="0"/>
          <c:tx>
            <c:v>100</c:v>
          </c:tx>
          <c:spPr>
            <a:ln w="25400">
              <a:solidFill>
                <a:schemeClr val="tx1"/>
              </a:solidFill>
              <a:prstDash val="solid"/>
            </a:ln>
          </c:spPr>
          <c:marker>
            <c:symbol val="none"/>
          </c:marker>
          <c:dLbls>
            <c:delete val="1"/>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Years!$G$243:$G$542</c:f>
              <c:numCache>
                <c:formatCode>General</c:formatCode>
                <c:ptCount val="3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numCache>
            </c:numRef>
          </c:val>
          <c:smooth val="0"/>
          <c:extLst>
            <c:ext xmlns:c16="http://schemas.microsoft.com/office/drawing/2014/chart" uri="{C3380CC4-5D6E-409C-BE32-E72D297353CC}">
              <c16:uniqueId val="{00000000-FCEA-4501-A684-52275068C984}"/>
            </c:ext>
          </c:extLst>
        </c:ser>
        <c:ser>
          <c:idx val="0"/>
          <c:order val="2"/>
          <c:tx>
            <c:v> 3/12</c:v>
          </c:tx>
          <c:spPr>
            <a:ln w="38100">
              <a:solidFill>
                <a:srgbClr val="5F5F5F"/>
              </a:solidFill>
              <a:prstDash val="solid"/>
            </a:ln>
          </c:spPr>
          <c:marker>
            <c:symbol val="none"/>
          </c:marker>
          <c:dLbls>
            <c:delete val="1"/>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'COMELNO Data'!$I$99:$I$398</c:f>
              <c:numCache>
                <c:formatCode>0.0</c:formatCode>
                <c:ptCount val="300"/>
                <c:pt idx="0">
                  <c:v>13.387527653712894</c:v>
                </c:pt>
                <c:pt idx="1">
                  <c:v>12.335486581587091</c:v>
                </c:pt>
                <c:pt idx="2">
                  <c:v>11.230504463805531</c:v>
                </c:pt>
                <c:pt idx="3">
                  <c:v>10.175222550380397</c:v>
                </c:pt>
                <c:pt idx="4">
                  <c:v>9.834758660675476</c:v>
                </c:pt>
                <c:pt idx="5">
                  <c:v>15.706611185293312</c:v>
                </c:pt>
                <c:pt idx="6">
                  <c:v>13.33168413783153</c:v>
                </c:pt>
                <c:pt idx="7">
                  <c:v>13.726075017227018</c:v>
                </c:pt>
                <c:pt idx="8">
                  <c:v>7.3098541018895133</c:v>
                </c:pt>
                <c:pt idx="9">
                  <c:v>6.1859683437936326</c:v>
                </c:pt>
                <c:pt idx="10">
                  <c:v>5.0821227557872817</c:v>
                </c:pt>
                <c:pt idx="11">
                  <c:v>1.1122687968083511</c:v>
                </c:pt>
                <c:pt idx="12">
                  <c:v>-0.39574072540195004</c:v>
                </c:pt>
                <c:pt idx="13">
                  <c:v>-2.5834743662867368</c:v>
                </c:pt>
                <c:pt idx="14">
                  <c:v>-6.1076674628424428</c:v>
                </c:pt>
                <c:pt idx="15">
                  <c:v>-12.87853671936422</c:v>
                </c:pt>
                <c:pt idx="16">
                  <c:v>-18.332469246359068</c:v>
                </c:pt>
                <c:pt idx="17">
                  <c:v>-25.15319860801732</c:v>
                </c:pt>
                <c:pt idx="18">
                  <c:v>-25.196678520431831</c:v>
                </c:pt>
                <c:pt idx="19">
                  <c:v>-27.14759850601844</c:v>
                </c:pt>
                <c:pt idx="20">
                  <c:v>-26.924469952358393</c:v>
                </c:pt>
                <c:pt idx="21">
                  <c:v>-27.916376057370769</c:v>
                </c:pt>
                <c:pt idx="22">
                  <c:v>-27.577712712800476</c:v>
                </c:pt>
                <c:pt idx="23">
                  <c:v>-24.117947543640256</c:v>
                </c:pt>
                <c:pt idx="24">
                  <c:v>-24.061463405619676</c:v>
                </c:pt>
                <c:pt idx="25">
                  <c:v>-23.984988386155536</c:v>
                </c:pt>
                <c:pt idx="26">
                  <c:v>-25.588341315206748</c:v>
                </c:pt>
                <c:pt idx="27">
                  <c:v>-20.028268551236735</c:v>
                </c:pt>
                <c:pt idx="28">
                  <c:v>-15.918141209875685</c:v>
                </c:pt>
                <c:pt idx="29">
                  <c:v>-13.980589486768821</c:v>
                </c:pt>
                <c:pt idx="30">
                  <c:v>-15.712427200992124</c:v>
                </c:pt>
                <c:pt idx="31">
                  <c:v>-15.907793142828766</c:v>
                </c:pt>
                <c:pt idx="32">
                  <c:v>-15.362130974620953</c:v>
                </c:pt>
                <c:pt idx="33">
                  <c:v>-16.433870047386307</c:v>
                </c:pt>
                <c:pt idx="34">
                  <c:v>-17.232948011862248</c:v>
                </c:pt>
                <c:pt idx="35">
                  <c:v>-17.505048863715501</c:v>
                </c:pt>
                <c:pt idx="36">
                  <c:v>-13.161609033168659</c:v>
                </c:pt>
                <c:pt idx="37">
                  <c:v>-10.605199691907501</c:v>
                </c:pt>
                <c:pt idx="38">
                  <c:v>-4.7307958477508834</c:v>
                </c:pt>
                <c:pt idx="39">
                  <c:v>-6.5815591266280649</c:v>
                </c:pt>
                <c:pt idx="40">
                  <c:v>-5.6159569502786724</c:v>
                </c:pt>
                <c:pt idx="41">
                  <c:v>-4.2657255207102907</c:v>
                </c:pt>
                <c:pt idx="42">
                  <c:v>-1.0025388033004532</c:v>
                </c:pt>
                <c:pt idx="43">
                  <c:v>2.1832514060493509</c:v>
                </c:pt>
                <c:pt idx="44">
                  <c:v>7.5436568116638512</c:v>
                </c:pt>
                <c:pt idx="45">
                  <c:v>14.082771724608861</c:v>
                </c:pt>
                <c:pt idx="46">
                  <c:v>15.145222147474357</c:v>
                </c:pt>
                <c:pt idx="47">
                  <c:v>15.43840396195624</c:v>
                </c:pt>
                <c:pt idx="48">
                  <c:v>9.5083299471759375</c:v>
                </c:pt>
                <c:pt idx="49">
                  <c:v>10.069493488516599</c:v>
                </c:pt>
                <c:pt idx="50">
                  <c:v>9.58565783356579</c:v>
                </c:pt>
                <c:pt idx="51">
                  <c:v>10.39541280398177</c:v>
                </c:pt>
                <c:pt idx="52">
                  <c:v>9.2095120354883448</c:v>
                </c:pt>
                <c:pt idx="53">
                  <c:v>5.0334547671228904</c:v>
                </c:pt>
                <c:pt idx="54">
                  <c:v>2.0559821649739973</c:v>
                </c:pt>
                <c:pt idx="55">
                  <c:v>-0.74253849932104288</c:v>
                </c:pt>
                <c:pt idx="56">
                  <c:v>-0.15078955084261736</c:v>
                </c:pt>
                <c:pt idx="57">
                  <c:v>-1.4846525184443351</c:v>
                </c:pt>
                <c:pt idx="58">
                  <c:v>-1.1011761119719807</c:v>
                </c:pt>
                <c:pt idx="59">
                  <c:v>-3.1347121841826322</c:v>
                </c:pt>
                <c:pt idx="60">
                  <c:v>-0.51052395879982271</c:v>
                </c:pt>
                <c:pt idx="61">
                  <c:v>-0.60697832586907907</c:v>
                </c:pt>
                <c:pt idx="62">
                  <c:v>0.6721463608643603</c:v>
                </c:pt>
                <c:pt idx="63">
                  <c:v>-1.3182872811643165</c:v>
                </c:pt>
                <c:pt idx="64">
                  <c:v>-2.7221756096261629</c:v>
                </c:pt>
                <c:pt idx="65">
                  <c:v>1.1496953031077624</c:v>
                </c:pt>
                <c:pt idx="66">
                  <c:v>3.0382638492290113</c:v>
                </c:pt>
                <c:pt idx="67">
                  <c:v>8.207195668626639</c:v>
                </c:pt>
                <c:pt idx="68">
                  <c:v>2.3114032021254189</c:v>
                </c:pt>
                <c:pt idx="69">
                  <c:v>1.2560756551141168</c:v>
                </c:pt>
                <c:pt idx="70">
                  <c:v>-1.7889478212849923</c:v>
                </c:pt>
                <c:pt idx="71">
                  <c:v>-0.34727027945193356</c:v>
                </c:pt>
                <c:pt idx="72">
                  <c:v>-0.54143731673440243</c:v>
                </c:pt>
                <c:pt idx="73">
                  <c:v>1.1645621917525091</c:v>
                </c:pt>
                <c:pt idx="74">
                  <c:v>5.7718898560648881</c:v>
                </c:pt>
                <c:pt idx="75">
                  <c:v>11.098642727369864</c:v>
                </c:pt>
                <c:pt idx="76">
                  <c:v>12.073710006434553</c:v>
                </c:pt>
                <c:pt idx="77">
                  <c:v>8.717332203991873</c:v>
                </c:pt>
                <c:pt idx="78">
                  <c:v>10.341148431437745</c:v>
                </c:pt>
                <c:pt idx="79">
                  <c:v>9.734084764684539</c:v>
                </c:pt>
                <c:pt idx="80">
                  <c:v>13.522304832713772</c:v>
                </c:pt>
                <c:pt idx="81">
                  <c:v>9.7269869428538129</c:v>
                </c:pt>
                <c:pt idx="82">
                  <c:v>14.285901090566739</c:v>
                </c:pt>
                <c:pt idx="83">
                  <c:v>12.165250438757113</c:v>
                </c:pt>
                <c:pt idx="84">
                  <c:v>10.34977694446242</c:v>
                </c:pt>
                <c:pt idx="85">
                  <c:v>6.4768492521313163</c:v>
                </c:pt>
                <c:pt idx="86">
                  <c:v>-2.1476593625497884</c:v>
                </c:pt>
                <c:pt idx="87">
                  <c:v>-3.8562358712904654</c:v>
                </c:pt>
                <c:pt idx="88">
                  <c:v>-4.2730448804084773</c:v>
                </c:pt>
                <c:pt idx="89">
                  <c:v>-1.1020356873586223</c:v>
                </c:pt>
                <c:pt idx="90">
                  <c:v>-1.4102548002662303</c:v>
                </c:pt>
                <c:pt idx="91">
                  <c:v>-2.4722984898999982</c:v>
                </c:pt>
                <c:pt idx="92">
                  <c:v>-1.3074570802533003</c:v>
                </c:pt>
                <c:pt idx="93">
                  <c:v>1.1091298145506272</c:v>
                </c:pt>
                <c:pt idx="94">
                  <c:v>-3.2025538049634434</c:v>
                </c:pt>
                <c:pt idx="95">
                  <c:v>-2.6520779864019346</c:v>
                </c:pt>
                <c:pt idx="96">
                  <c:v>-2.2334454352640734</c:v>
                </c:pt>
                <c:pt idx="97">
                  <c:v>0.23372607304239068</c:v>
                </c:pt>
                <c:pt idx="98">
                  <c:v>2.8220624721674596</c:v>
                </c:pt>
                <c:pt idx="99">
                  <c:v>0.99053241117100299</c:v>
                </c:pt>
                <c:pt idx="100">
                  <c:v>1.8235414220815613</c:v>
                </c:pt>
                <c:pt idx="101">
                  <c:v>1.9122523919037349</c:v>
                </c:pt>
                <c:pt idx="102">
                  <c:v>0.79864472410456244</c:v>
                </c:pt>
                <c:pt idx="103">
                  <c:v>-1.461661241469443</c:v>
                </c:pt>
                <c:pt idx="104">
                  <c:v>-5.234458866009561</c:v>
                </c:pt>
                <c:pt idx="105">
                  <c:v>-7.1543625739244874</c:v>
                </c:pt>
                <c:pt idx="106">
                  <c:v>-6.827423167848707</c:v>
                </c:pt>
                <c:pt idx="107">
                  <c:v>-10.35730804810359</c:v>
                </c:pt>
                <c:pt idx="108">
                  <c:v>-13.734373689067851</c:v>
                </c:pt>
                <c:pt idx="109">
                  <c:v>-17.53880372133068</c:v>
                </c:pt>
                <c:pt idx="110">
                  <c:v>-18.698724215163409</c:v>
                </c:pt>
                <c:pt idx="111">
                  <c:v>-17.618794040793063</c:v>
                </c:pt>
                <c:pt idx="112">
                  <c:v>-18.990387627987431</c:v>
                </c:pt>
                <c:pt idx="113">
                  <c:v>-21.376920007979251</c:v>
                </c:pt>
                <c:pt idx="114">
                  <c:v>-19.232956340430917</c:v>
                </c:pt>
                <c:pt idx="115">
                  <c:v>-17.300137748074079</c:v>
                </c:pt>
                <c:pt idx="116">
                  <c:v>-14.759606101564017</c:v>
                </c:pt>
                <c:pt idx="117">
                  <c:v>-14.144970114476749</c:v>
                </c:pt>
                <c:pt idx="118">
                  <c:v>-12.678879529077435</c:v>
                </c:pt>
                <c:pt idx="119">
                  <c:v>-10.46657121112446</c:v>
                </c:pt>
                <c:pt idx="120">
                  <c:v>-7.188707033095298</c:v>
                </c:pt>
                <c:pt idx="121">
                  <c:v>-4.9087138734610392</c:v>
                </c:pt>
                <c:pt idx="122">
                  <c:v>-1.2663237039968323</c:v>
                </c:pt>
                <c:pt idx="123">
                  <c:v>4.6601124440016406E-2</c:v>
                </c:pt>
                <c:pt idx="124">
                  <c:v>3.6448019801980109</c:v>
                </c:pt>
                <c:pt idx="125">
                  <c:v>3.6408613745203127</c:v>
                </c:pt>
                <c:pt idx="126">
                  <c:v>0.7463036845810791</c:v>
                </c:pt>
                <c:pt idx="127">
                  <c:v>1.3325107958050779</c:v>
                </c:pt>
                <c:pt idx="128">
                  <c:v>3.8433078119573025</c:v>
                </c:pt>
                <c:pt idx="129">
                  <c:v>2.562022478539177</c:v>
                </c:pt>
                <c:pt idx="130">
                  <c:v>1.2596251634461737</c:v>
                </c:pt>
                <c:pt idx="131">
                  <c:v>2.5918828970306436</c:v>
                </c:pt>
                <c:pt idx="132">
                  <c:v>6.7320359281437163</c:v>
                </c:pt>
                <c:pt idx="133">
                  <c:v>8.8861438984963854</c:v>
                </c:pt>
                <c:pt idx="134">
                  <c:v>5.7915831663326856</c:v>
                </c:pt>
                <c:pt idx="135">
                  <c:v>3.7113278139227361</c:v>
                </c:pt>
                <c:pt idx="136">
                  <c:v>2.3896949071586562</c:v>
                </c:pt>
                <c:pt idx="137">
                  <c:v>4.9726123810398377</c:v>
                </c:pt>
                <c:pt idx="138">
                  <c:v>4.9385016772270092</c:v>
                </c:pt>
                <c:pt idx="139">
                  <c:v>4.063679532448532</c:v>
                </c:pt>
                <c:pt idx="140">
                  <c:v>1.800360653830495</c:v>
                </c:pt>
                <c:pt idx="141">
                  <c:v>5.3900913209175201</c:v>
                </c:pt>
                <c:pt idx="142">
                  <c:v>4.2483894572219754</c:v>
                </c:pt>
                <c:pt idx="143">
                  <c:v>3.1316705988091229</c:v>
                </c:pt>
                <c:pt idx="144">
                  <c:v>-2.145952845140755</c:v>
                </c:pt>
                <c:pt idx="145">
                  <c:v>-0.78150165964062523</c:v>
                </c:pt>
                <c:pt idx="146">
                  <c:v>-0.2127442551765597</c:v>
                </c:pt>
                <c:pt idx="147">
                  <c:v>2.0630804224678769</c:v>
                </c:pt>
                <c:pt idx="148">
                  <c:v>1.4023936906861536</c:v>
                </c:pt>
                <c:pt idx="149">
                  <c:v>-1.9152285447761273</c:v>
                </c:pt>
                <c:pt idx="150">
                  <c:v>-4.4189901142485155</c:v>
                </c:pt>
                <c:pt idx="151">
                  <c:v>-9.1760025740778559</c:v>
                </c:pt>
                <c:pt idx="152">
                  <c:v>-10.703979886288963</c:v>
                </c:pt>
                <c:pt idx="153">
                  <c:v>-12.803788054528326</c:v>
                </c:pt>
                <c:pt idx="154">
                  <c:v>-11.569269729417272</c:v>
                </c:pt>
                <c:pt idx="155">
                  <c:v>-8.8196846319344218</c:v>
                </c:pt>
                <c:pt idx="156">
                  <c:v>-7.8991500279501707</c:v>
                </c:pt>
                <c:pt idx="157">
                  <c:v>-10.729359287438427</c:v>
                </c:pt>
                <c:pt idx="158">
                  <c:v>-13.903126414625945</c:v>
                </c:pt>
                <c:pt idx="159">
                  <c:v>-13.103467855267098</c:v>
                </c:pt>
                <c:pt idx="160">
                  <c:v>-8.9938038212165168</c:v>
                </c:pt>
                <c:pt idx="161">
                  <c:v>-3.4059500104021083</c:v>
                </c:pt>
                <c:pt idx="162">
                  <c:v>-1.4925835320348142</c:v>
                </c:pt>
                <c:pt idx="163">
                  <c:v>-1.2286634460547532</c:v>
                </c:pt>
                <c:pt idx="164">
                  <c:v>-1.5661744708761915</c:v>
                </c:pt>
                <c:pt idx="165">
                  <c:v>-0.39906103286386951</c:v>
                </c:pt>
                <c:pt idx="166">
                  <c:v>1.4801095685737664</c:v>
                </c:pt>
                <c:pt idx="167">
                  <c:v>-2.5253505772016638</c:v>
                </c:pt>
                <c:pt idx="168">
                  <c:v>-2.4993774900398478</c:v>
                </c:pt>
                <c:pt idx="169">
                  <c:v>-2.2516681951867383</c:v>
                </c:pt>
                <c:pt idx="170">
                  <c:v>4.6794436906377257</c:v>
                </c:pt>
                <c:pt idx="171">
                  <c:v>3.4255750130684817</c:v>
                </c:pt>
                <c:pt idx="172">
                  <c:v>-1.7376743598234157E-2</c:v>
                </c:pt>
                <c:pt idx="173">
                  <c:v>-2.6491492569459325</c:v>
                </c:pt>
                <c:pt idx="174">
                  <c:v>-1.886140014460409</c:v>
                </c:pt>
                <c:pt idx="175">
                  <c:v>2.5579992500448441</c:v>
                </c:pt>
                <c:pt idx="176">
                  <c:v>1.6642288314643281</c:v>
                </c:pt>
                <c:pt idx="177">
                  <c:v>5.1850106057031553E-2</c:v>
                </c:pt>
                <c:pt idx="178">
                  <c:v>-4.4047053049706335</c:v>
                </c:pt>
                <c:pt idx="179">
                  <c:v>-5.5661100045962826</c:v>
                </c:pt>
                <c:pt idx="180">
                  <c:v>-5.5019952114924138</c:v>
                </c:pt>
                <c:pt idx="181">
                  <c:v>-4.5892782037594344</c:v>
                </c:pt>
                <c:pt idx="182">
                  <c:v>-1.8924480305902591</c:v>
                </c:pt>
                <c:pt idx="183">
                  <c:v>-0.58913651224867181</c:v>
                </c:pt>
                <c:pt idx="184">
                  <c:v>1.7332364279845791</c:v>
                </c:pt>
                <c:pt idx="185">
                  <c:v>0.24494310998734647</c:v>
                </c:pt>
                <c:pt idx="186">
                  <c:v>1.1149915094037226</c:v>
                </c:pt>
                <c:pt idx="187">
                  <c:v>0.80437478141988095</c:v>
                </c:pt>
                <c:pt idx="188">
                  <c:v>0.97036160757104994</c:v>
                </c:pt>
                <c:pt idx="189">
                  <c:v>-6.595684537829527E-2</c:v>
                </c:pt>
                <c:pt idx="190">
                  <c:v>1.1118063243009288</c:v>
                </c:pt>
                <c:pt idx="191">
                  <c:v>3.0874312507097983</c:v>
                </c:pt>
                <c:pt idx="192">
                  <c:v>3.469418779453747</c:v>
                </c:pt>
                <c:pt idx="193">
                  <c:v>3.4977365592309582</c:v>
                </c:pt>
                <c:pt idx="194">
                  <c:v>-0.65399415368861469</c:v>
                </c:pt>
                <c:pt idx="195">
                  <c:v>-1.393390530664135</c:v>
                </c:pt>
                <c:pt idx="196">
                  <c:v>-2.3373557595241437</c:v>
                </c:pt>
                <c:pt idx="197">
                  <c:v>-0.95057933317571042</c:v>
                </c:pt>
                <c:pt idx="198">
                  <c:v>-1.5257137425140144</c:v>
                </c:pt>
                <c:pt idx="199">
                  <c:v>-2.6572257616854955</c:v>
                </c:pt>
                <c:pt idx="200">
                  <c:v>-1.9901521508525803</c:v>
                </c:pt>
                <c:pt idx="201">
                  <c:v>-1.1722924130995125</c:v>
                </c:pt>
                <c:pt idx="202">
                  <c:v>-0.92821782178218371</c:v>
                </c:pt>
                <c:pt idx="203">
                  <c:v>-0.50834120239218805</c:v>
                </c:pt>
                <c:pt idx="204">
                  <c:v>0.95989029825160799</c:v>
                </c:pt>
                <c:pt idx="205">
                  <c:v>2.0083873927003282</c:v>
                </c:pt>
                <c:pt idx="206">
                  <c:v>2.5883135233979004</c:v>
                </c:pt>
                <c:pt idx="207">
                  <c:v>1.326071894687658</c:v>
                </c:pt>
                <c:pt idx="208">
                  <c:v>0.88893836269956239</c:v>
                </c:pt>
                <c:pt idx="209">
                  <c:v>0.36446396740514331</c:v>
                </c:pt>
                <c:pt idx="210">
                  <c:v>2.1011986163623106</c:v>
                </c:pt>
                <c:pt idx="211">
                  <c:v>3.6807231843439752</c:v>
                </c:pt>
                <c:pt idx="212">
                  <c:v>6.0771517187903896</c:v>
                </c:pt>
                <c:pt idx="213">
                  <c:v>7.1712513913181795</c:v>
                </c:pt>
                <c:pt idx="214">
                  <c:v>10.142699274491889</c:v>
                </c:pt>
                <c:pt idx="215">
                  <c:v>9.650885046743781</c:v>
                </c:pt>
                <c:pt idx="216">
                  <c:v>8.7589942598431634</c:v>
                </c:pt>
                <c:pt idx="217">
                  <c:v>5.1517584711739346</c:v>
                </c:pt>
                <c:pt idx="218">
                  <c:v>5.7071558205859674</c:v>
                </c:pt>
                <c:pt idx="219">
                  <c:v>6.5976528957160525</c:v>
                </c:pt>
                <c:pt idx="220">
                  <c:v>8.7164856642970818</c:v>
                </c:pt>
                <c:pt idx="221">
                  <c:v>9.4860531865971183</c:v>
                </c:pt>
                <c:pt idx="222">
                  <c:v>8.8117111296701864</c:v>
                </c:pt>
                <c:pt idx="223">
                  <c:v>8.192315504929752</c:v>
                </c:pt>
                <c:pt idx="224">
                  <c:v>7.0767215910821477</c:v>
                </c:pt>
                <c:pt idx="225">
                  <c:v>7.1350148367952357</c:v>
                </c:pt>
                <c:pt idx="226">
                  <c:v>6.4343046588728185</c:v>
                </c:pt>
                <c:pt idx="227">
                  <c:v>8.2691364436365546</c:v>
                </c:pt>
                <c:pt idx="228">
                  <c:v>7.3800957449971776</c:v>
                </c:pt>
                <c:pt idx="229">
                  <c:v>7.1138397629738108</c:v>
                </c:pt>
                <c:pt idx="230">
                  <c:v>4.9544715945672522</c:v>
                </c:pt>
                <c:pt idx="231">
                  <c:v>4.9034086671142063</c:v>
                </c:pt>
                <c:pt idx="232">
                  <c:v>4.2204920766096876</c:v>
                </c:pt>
                <c:pt idx="233">
                  <c:v>2.8257752415161548</c:v>
                </c:pt>
                <c:pt idx="234">
                  <c:v>1.7117286721793477</c:v>
                </c:pt>
                <c:pt idx="235">
                  <c:v>0.53002512925681344</c:v>
                </c:pt>
                <c:pt idx="236">
                  <c:v>0.10524369604483752</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1-FCEA-4501-A684-52275068C984}"/>
            </c:ext>
          </c:extLst>
        </c:ser>
        <c:ser>
          <c:idx val="3"/>
          <c:order val="4"/>
          <c:tx>
            <c:v>12/12</c:v>
          </c:tx>
          <c:spPr>
            <a:ln w="57150">
              <a:solidFill>
                <a:srgbClr val="08A685"/>
              </a:solidFill>
              <a:prstDash val="solid"/>
            </a:ln>
            <a:effectLst>
              <a:outerShdw blurRad="50800" dist="25400" dir="5400000" algn="ctr" rotWithShape="0">
                <a:srgbClr val="000000">
                  <a:alpha val="99000"/>
                </a:srgbClr>
              </a:outerShdw>
            </a:effectLst>
          </c:spPr>
          <c:marker>
            <c:symbol val="none"/>
          </c:marker>
          <c:dLbls>
            <c:delete val="1"/>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'COMELNO Data'!$K$99:$K$398</c:f>
              <c:numCache>
                <c:formatCode>0.0</c:formatCode>
                <c:ptCount val="300"/>
                <c:pt idx="0">
                  <c:v>9.3312693332043466</c:v>
                </c:pt>
                <c:pt idx="1">
                  <c:v>10.134020701772343</c:v>
                </c:pt>
                <c:pt idx="2">
                  <c:v>10.568467420836285</c:v>
                </c:pt>
                <c:pt idx="3">
                  <c:v>10.894473432009349</c:v>
                </c:pt>
                <c:pt idx="4">
                  <c:v>11.033287027709136</c:v>
                </c:pt>
                <c:pt idx="5">
                  <c:v>13.282900764167294</c:v>
                </c:pt>
                <c:pt idx="6">
                  <c:v>12.487624994107122</c:v>
                </c:pt>
                <c:pt idx="7">
                  <c:v>12.233063161093114</c:v>
                </c:pt>
                <c:pt idx="8">
                  <c:v>11.787115220110934</c:v>
                </c:pt>
                <c:pt idx="9">
                  <c:v>10.667411195857696</c:v>
                </c:pt>
                <c:pt idx="10">
                  <c:v>10.087554926190776</c:v>
                </c:pt>
                <c:pt idx="11">
                  <c:v>8.5026453447898831</c:v>
                </c:pt>
                <c:pt idx="12">
                  <c:v>7.0717821903867844</c:v>
                </c:pt>
                <c:pt idx="13">
                  <c:v>6.2539852390410431</c:v>
                </c:pt>
                <c:pt idx="14">
                  <c:v>4.2267549078290472</c:v>
                </c:pt>
                <c:pt idx="15">
                  <c:v>1.3018407735666244</c:v>
                </c:pt>
                <c:pt idx="16">
                  <c:v>-0.79938494157420337</c:v>
                </c:pt>
                <c:pt idx="17">
                  <c:v>-6.041871673628151</c:v>
                </c:pt>
                <c:pt idx="18">
                  <c:v>-8.1991068642927445</c:v>
                </c:pt>
                <c:pt idx="19">
                  <c:v>-10.808990947964674</c:v>
                </c:pt>
                <c:pt idx="20">
                  <c:v>-14.287880946581311</c:v>
                </c:pt>
                <c:pt idx="21">
                  <c:v>-16.731152511507688</c:v>
                </c:pt>
                <c:pt idx="22">
                  <c:v>-19.120828906633776</c:v>
                </c:pt>
                <c:pt idx="23">
                  <c:v>-20.807946564623123</c:v>
                </c:pt>
                <c:pt idx="24">
                  <c:v>-22.627375264874885</c:v>
                </c:pt>
                <c:pt idx="25">
                  <c:v>-24.35264254280078</c:v>
                </c:pt>
                <c:pt idx="26">
                  <c:v>-25.421588983001584</c:v>
                </c:pt>
                <c:pt idx="27">
                  <c:v>-24.499806866088306</c:v>
                </c:pt>
                <c:pt idx="28">
                  <c:v>-24.130992553083956</c:v>
                </c:pt>
                <c:pt idx="29">
                  <c:v>-23.114965346707066</c:v>
                </c:pt>
                <c:pt idx="30">
                  <c:v>-22.472437310256836</c:v>
                </c:pt>
                <c:pt idx="31">
                  <c:v>-21.547002892685271</c:v>
                </c:pt>
                <c:pt idx="32">
                  <c:v>-20.379634842757184</c:v>
                </c:pt>
                <c:pt idx="33">
                  <c:v>-19.45475027750004</c:v>
                </c:pt>
                <c:pt idx="34">
                  <c:v>-18.596820303054272</c:v>
                </c:pt>
                <c:pt idx="35">
                  <c:v>-18.434865135443246</c:v>
                </c:pt>
                <c:pt idx="36">
                  <c:v>-16.440766478152753</c:v>
                </c:pt>
                <c:pt idx="37">
                  <c:v>-14.966854808560299</c:v>
                </c:pt>
                <c:pt idx="38">
                  <c:v>-13.182712362163713</c:v>
                </c:pt>
                <c:pt idx="39">
                  <c:v>-13.12896067495079</c:v>
                </c:pt>
                <c:pt idx="40">
                  <c:v>-12.544413989137581</c:v>
                </c:pt>
                <c:pt idx="41">
                  <c:v>-10.890301037972677</c:v>
                </c:pt>
                <c:pt idx="42">
                  <c:v>-9.6837194695071247</c:v>
                </c:pt>
                <c:pt idx="43">
                  <c:v>-8.3491787394882664</c:v>
                </c:pt>
                <c:pt idx="44">
                  <c:v>-5.5714939927805602</c:v>
                </c:pt>
                <c:pt idx="45">
                  <c:v>-2.3479123208973078</c:v>
                </c:pt>
                <c:pt idx="46">
                  <c:v>-0.22730112019543469</c:v>
                </c:pt>
                <c:pt idx="47">
                  <c:v>3.3732537762421089</c:v>
                </c:pt>
                <c:pt idx="48">
                  <c:v>3.8126791021720834</c:v>
                </c:pt>
                <c:pt idx="49">
                  <c:v>5.3162475649205447</c:v>
                </c:pt>
                <c:pt idx="50">
                  <c:v>7.0113762047716648</c:v>
                </c:pt>
                <c:pt idx="51">
                  <c:v>8.2092841761449762</c:v>
                </c:pt>
                <c:pt idx="52">
                  <c:v>9.1760557760252937</c:v>
                </c:pt>
                <c:pt idx="53">
                  <c:v>9.463483003275158</c:v>
                </c:pt>
                <c:pt idx="54">
                  <c:v>8.9927809995037791</c:v>
                </c:pt>
                <c:pt idx="55">
                  <c:v>8.4079912539283299</c:v>
                </c:pt>
                <c:pt idx="56">
                  <c:v>7.4638947330884804</c:v>
                </c:pt>
                <c:pt idx="57">
                  <c:v>4.9722654116064859</c:v>
                </c:pt>
                <c:pt idx="58">
                  <c:v>4.201607601848977</c:v>
                </c:pt>
                <c:pt idx="59">
                  <c:v>2.5346341664293135</c:v>
                </c:pt>
                <c:pt idx="60">
                  <c:v>2.3991790661877843</c:v>
                </c:pt>
                <c:pt idx="61">
                  <c:v>1.5198311147916996</c:v>
                </c:pt>
                <c:pt idx="62">
                  <c:v>0.4345623001265011</c:v>
                </c:pt>
                <c:pt idx="63">
                  <c:v>-0.37697041333186121</c:v>
                </c:pt>
                <c:pt idx="64">
                  <c:v>-1.2951456955842815</c:v>
                </c:pt>
                <c:pt idx="65">
                  <c:v>-0.44482185564686461</c:v>
                </c:pt>
                <c:pt idx="66">
                  <c:v>-0.13692074548697519</c:v>
                </c:pt>
                <c:pt idx="67">
                  <c:v>0.75052586734827287</c:v>
                </c:pt>
                <c:pt idx="68">
                  <c:v>0.13936773504201483</c:v>
                </c:pt>
                <c:pt idx="69">
                  <c:v>0.56044274977232078</c:v>
                </c:pt>
                <c:pt idx="70">
                  <c:v>0.57712399320399754</c:v>
                </c:pt>
                <c:pt idx="71">
                  <c:v>0.9090026741279047</c:v>
                </c:pt>
                <c:pt idx="72">
                  <c:v>0.55384080918214806</c:v>
                </c:pt>
                <c:pt idx="73">
                  <c:v>1.0377244948448237</c:v>
                </c:pt>
                <c:pt idx="74">
                  <c:v>2.2025018710574216</c:v>
                </c:pt>
                <c:pt idx="75">
                  <c:v>3.675376385891056</c:v>
                </c:pt>
                <c:pt idx="76">
                  <c:v>4.7015538320676455</c:v>
                </c:pt>
                <c:pt idx="77">
                  <c:v>4.0452740164196541</c:v>
                </c:pt>
                <c:pt idx="78">
                  <c:v>5.4247700437948509</c:v>
                </c:pt>
                <c:pt idx="79">
                  <c:v>5.1418679862971857</c:v>
                </c:pt>
                <c:pt idx="80">
                  <c:v>6.7539043213456154</c:v>
                </c:pt>
                <c:pt idx="81">
                  <c:v>7.5659411563711956</c:v>
                </c:pt>
                <c:pt idx="82">
                  <c:v>9.2536788376399954</c:v>
                </c:pt>
                <c:pt idx="83">
                  <c:v>10.047262897796074</c:v>
                </c:pt>
                <c:pt idx="84">
                  <c:v>10.375321405080044</c:v>
                </c:pt>
                <c:pt idx="85">
                  <c:v>10.60684269737277</c:v>
                </c:pt>
                <c:pt idx="86">
                  <c:v>7.9064886494403197</c:v>
                </c:pt>
                <c:pt idx="87">
                  <c:v>6.3740988588238991</c:v>
                </c:pt>
                <c:pt idx="88">
                  <c:v>6.3461495182276053</c:v>
                </c:pt>
                <c:pt idx="89">
                  <c:v>5.4206469422196903</c:v>
                </c:pt>
                <c:pt idx="90">
                  <c:v>3.5136508698109026</c:v>
                </c:pt>
                <c:pt idx="91">
                  <c:v>3.2943105983486163</c:v>
                </c:pt>
                <c:pt idx="92">
                  <c:v>1.8459599643658748</c:v>
                </c:pt>
                <c:pt idx="93">
                  <c:v>1.420817270624525</c:v>
                </c:pt>
                <c:pt idx="94">
                  <c:v>-0.98389737576738412</c:v>
                </c:pt>
                <c:pt idx="95">
                  <c:v>-1.8215902446669645</c:v>
                </c:pt>
                <c:pt idx="96">
                  <c:v>-1.5960680684055149</c:v>
                </c:pt>
                <c:pt idx="97">
                  <c:v>-2.4288312651820547</c:v>
                </c:pt>
                <c:pt idx="98">
                  <c:v>-0.63652585943107454</c:v>
                </c:pt>
                <c:pt idx="99">
                  <c:v>-0.39629596987663263</c:v>
                </c:pt>
                <c:pt idx="100">
                  <c:v>-0.96499767215473753</c:v>
                </c:pt>
                <c:pt idx="101">
                  <c:v>8.5359481889213384E-2</c:v>
                </c:pt>
                <c:pt idx="102">
                  <c:v>0.13600712360180012</c:v>
                </c:pt>
                <c:pt idx="103">
                  <c:v>-0.71115491192689717</c:v>
                </c:pt>
                <c:pt idx="104">
                  <c:v>-0.89116454847462023</c:v>
                </c:pt>
                <c:pt idx="105">
                  <c:v>-1.9984370106155893</c:v>
                </c:pt>
                <c:pt idx="106">
                  <c:v>-1.6305581632214796</c:v>
                </c:pt>
                <c:pt idx="107">
                  <c:v>-2.9239855842138525</c:v>
                </c:pt>
                <c:pt idx="108">
                  <c:v>-4.9319316961868793</c:v>
                </c:pt>
                <c:pt idx="109">
                  <c:v>-6.186284519418578</c:v>
                </c:pt>
                <c:pt idx="110">
                  <c:v>-8.1878940885197693</c:v>
                </c:pt>
                <c:pt idx="111">
                  <c:v>-9.5025675605581199</c:v>
                </c:pt>
                <c:pt idx="112">
                  <c:v>-11.221175508110832</c:v>
                </c:pt>
                <c:pt idx="113">
                  <c:v>-13.811282729902246</c:v>
                </c:pt>
                <c:pt idx="114">
                  <c:v>-14.310381581752281</c:v>
                </c:pt>
                <c:pt idx="115">
                  <c:v>-15.060213281539589</c:v>
                </c:pt>
                <c:pt idx="116">
                  <c:v>-16.199959407846578</c:v>
                </c:pt>
                <c:pt idx="117">
                  <c:v>-16.158369145321657</c:v>
                </c:pt>
                <c:pt idx="118">
                  <c:v>-16.646966913771209</c:v>
                </c:pt>
                <c:pt idx="119">
                  <c:v>-16.392234741279253</c:v>
                </c:pt>
                <c:pt idx="120">
                  <c:v>-14.732036573517021</c:v>
                </c:pt>
                <c:pt idx="121">
                  <c:v>-13.757761945225184</c:v>
                </c:pt>
                <c:pt idx="122">
                  <c:v>-12.472851174622562</c:v>
                </c:pt>
                <c:pt idx="123">
                  <c:v>-10.631526067181611</c:v>
                </c:pt>
                <c:pt idx="124">
                  <c:v>-8.4541669102249841</c:v>
                </c:pt>
                <c:pt idx="125">
                  <c:v>-6.3795022044426872</c:v>
                </c:pt>
                <c:pt idx="126">
                  <c:v>-5.627996403427403</c:v>
                </c:pt>
                <c:pt idx="127">
                  <c:v>-3.664030180730947</c:v>
                </c:pt>
                <c:pt idx="128">
                  <c:v>-1.5063888501537832</c:v>
                </c:pt>
                <c:pt idx="129">
                  <c:v>-1.0839757372996388</c:v>
                </c:pt>
                <c:pt idx="130">
                  <c:v>0.26265672412438335</c:v>
                </c:pt>
                <c:pt idx="131">
                  <c:v>2.1967381766468037</c:v>
                </c:pt>
                <c:pt idx="132">
                  <c:v>2.5438149678344217</c:v>
                </c:pt>
                <c:pt idx="133">
                  <c:v>3.7569538130390612</c:v>
                </c:pt>
                <c:pt idx="134">
                  <c:v>3.944832296251306</c:v>
                </c:pt>
                <c:pt idx="135">
                  <c:v>3.4636656530826002</c:v>
                </c:pt>
                <c:pt idx="136">
                  <c:v>3.4401292067307594</c:v>
                </c:pt>
                <c:pt idx="137">
                  <c:v>4.2696045979778461</c:v>
                </c:pt>
                <c:pt idx="138">
                  <c:v>4.4753580399407866</c:v>
                </c:pt>
                <c:pt idx="139">
                  <c:v>4.1051425661914607</c:v>
                </c:pt>
                <c:pt idx="140">
                  <c:v>3.7421619144489142</c:v>
                </c:pt>
                <c:pt idx="141">
                  <c:v>5.1986680634540363</c:v>
                </c:pt>
                <c:pt idx="142">
                  <c:v>4.8732885274898905</c:v>
                </c:pt>
                <c:pt idx="143">
                  <c:v>3.8767579570688326</c:v>
                </c:pt>
                <c:pt idx="144">
                  <c:v>2.895020549936163</c:v>
                </c:pt>
                <c:pt idx="145">
                  <c:v>2.4375634591925461</c:v>
                </c:pt>
                <c:pt idx="146">
                  <c:v>2.398916618301385</c:v>
                </c:pt>
                <c:pt idx="147">
                  <c:v>2.487538605709446</c:v>
                </c:pt>
                <c:pt idx="148">
                  <c:v>2.1913659817210487</c:v>
                </c:pt>
                <c:pt idx="149">
                  <c:v>0.72436843225457892</c:v>
                </c:pt>
                <c:pt idx="150">
                  <c:v>0.23645859991998464</c:v>
                </c:pt>
                <c:pt idx="151">
                  <c:v>-1.0461432234445454</c:v>
                </c:pt>
                <c:pt idx="152">
                  <c:v>-2.4144804180358648</c:v>
                </c:pt>
                <c:pt idx="153">
                  <c:v>-4.4367386858717737</c:v>
                </c:pt>
                <c:pt idx="154">
                  <c:v>-5.0798847098174349</c:v>
                </c:pt>
                <c:pt idx="155">
                  <c:v>-5.4974614767969996</c:v>
                </c:pt>
                <c:pt idx="156">
                  <c:v>-5.8846036939691544</c:v>
                </c:pt>
                <c:pt idx="157">
                  <c:v>-7.6011152628426544</c:v>
                </c:pt>
                <c:pt idx="158">
                  <c:v>-8.8422230856702697</c:v>
                </c:pt>
                <c:pt idx="159">
                  <c:v>-9.6456741938811916</c:v>
                </c:pt>
                <c:pt idx="160">
                  <c:v>-10.139855170306362</c:v>
                </c:pt>
                <c:pt idx="161">
                  <c:v>-9.2341027523592913</c:v>
                </c:pt>
                <c:pt idx="162">
                  <c:v>-9.0221264874156191</c:v>
                </c:pt>
                <c:pt idx="163">
                  <c:v>-8.368222125308904</c:v>
                </c:pt>
                <c:pt idx="164">
                  <c:v>-7.0914390443173687</c:v>
                </c:pt>
                <c:pt idx="165">
                  <c:v>-5.940081875697814</c:v>
                </c:pt>
                <c:pt idx="166">
                  <c:v>-5.1241968255396557</c:v>
                </c:pt>
                <c:pt idx="167">
                  <c:v>-5.4602348771890235</c:v>
                </c:pt>
                <c:pt idx="168">
                  <c:v>-4.5807385567025847</c:v>
                </c:pt>
                <c:pt idx="169">
                  <c:v>-2.8909563076637994</c:v>
                </c:pt>
                <c:pt idx="170">
                  <c:v>-0.86147565343885901</c:v>
                </c:pt>
                <c:pt idx="171">
                  <c:v>-0.28666157396105518</c:v>
                </c:pt>
                <c:pt idx="172">
                  <c:v>-0.49308611806387148</c:v>
                </c:pt>
                <c:pt idx="173">
                  <c:v>-0.64435430411313632</c:v>
                </c:pt>
                <c:pt idx="174">
                  <c:v>-0.38103670442777116</c:v>
                </c:pt>
                <c:pt idx="175">
                  <c:v>0.43032673102399599</c:v>
                </c:pt>
                <c:pt idx="176">
                  <c:v>0.14656193430064945</c:v>
                </c:pt>
                <c:pt idx="177">
                  <c:v>-0.2674696030291841</c:v>
                </c:pt>
                <c:pt idx="178">
                  <c:v>-1.0818499713534919</c:v>
                </c:pt>
                <c:pt idx="179">
                  <c:v>-0.62688924159162696</c:v>
                </c:pt>
                <c:pt idx="180">
                  <c:v>-1.0022577677963511</c:v>
                </c:pt>
                <c:pt idx="181">
                  <c:v>-1.6494411132436113</c:v>
                </c:pt>
                <c:pt idx="182">
                  <c:v>-2.1690510845255346</c:v>
                </c:pt>
                <c:pt idx="183">
                  <c:v>-1.9693559214943122</c:v>
                </c:pt>
                <c:pt idx="184">
                  <c:v>-1.2092191535863321</c:v>
                </c:pt>
                <c:pt idx="185">
                  <c:v>-1.4384489215604503</c:v>
                </c:pt>
                <c:pt idx="186">
                  <c:v>-1.2264412966710267</c:v>
                </c:pt>
                <c:pt idx="187">
                  <c:v>-1.621521291846193</c:v>
                </c:pt>
                <c:pt idx="188">
                  <c:v>-1.5975603485442349</c:v>
                </c:pt>
                <c:pt idx="189">
                  <c:v>-1.2560351975497923</c:v>
                </c:pt>
                <c:pt idx="190">
                  <c:v>-0.21610005312624025</c:v>
                </c:pt>
                <c:pt idx="191">
                  <c:v>0.60074641839560172</c:v>
                </c:pt>
                <c:pt idx="192">
                  <c:v>0.93919940792225987</c:v>
                </c:pt>
                <c:pt idx="193">
                  <c:v>1.7611409640014415</c:v>
                </c:pt>
                <c:pt idx="194">
                  <c:v>0.91483819983709225</c:v>
                </c:pt>
                <c:pt idx="195">
                  <c:v>0.7375837385142745</c:v>
                </c:pt>
                <c:pt idx="196">
                  <c:v>0.70673794382297217</c:v>
                </c:pt>
                <c:pt idx="197">
                  <c:v>0.60883965879192203</c:v>
                </c:pt>
                <c:pt idx="198">
                  <c:v>6.9093231675225297E-2</c:v>
                </c:pt>
                <c:pt idx="199">
                  <c:v>-0.17421812591072694</c:v>
                </c:pt>
                <c:pt idx="200">
                  <c:v>-0.14189015370766356</c:v>
                </c:pt>
                <c:pt idx="201">
                  <c:v>-0.21374303426723884</c:v>
                </c:pt>
                <c:pt idx="202">
                  <c:v>-0.68533181749039329</c:v>
                </c:pt>
                <c:pt idx="203">
                  <c:v>-1.028772931982914</c:v>
                </c:pt>
                <c:pt idx="204">
                  <c:v>-0.79617136413085632</c:v>
                </c:pt>
                <c:pt idx="205">
                  <c:v>-1.0120340335650582</c:v>
                </c:pt>
                <c:pt idx="206">
                  <c:v>-0.25010887327148623</c:v>
                </c:pt>
                <c:pt idx="207">
                  <c:v>-0.11916472724071525</c:v>
                </c:pt>
                <c:pt idx="208">
                  <c:v>-0.19371794666963638</c:v>
                </c:pt>
                <c:pt idx="209">
                  <c:v>8.2502963698686926E-2</c:v>
                </c:pt>
                <c:pt idx="210">
                  <c:v>0.79121355540301863</c:v>
                </c:pt>
                <c:pt idx="211">
                  <c:v>1.3961774013889254</c:v>
                </c:pt>
                <c:pt idx="212">
                  <c:v>2.1031996811992286</c:v>
                </c:pt>
                <c:pt idx="213">
                  <c:v>2.9098302900972612</c:v>
                </c:pt>
                <c:pt idx="214">
                  <c:v>4.1879287689343414</c:v>
                </c:pt>
                <c:pt idx="215">
                  <c:v>4.6951327647637413</c:v>
                </c:pt>
                <c:pt idx="216">
                  <c:v>4.8426811486505699</c:v>
                </c:pt>
                <c:pt idx="217">
                  <c:v>4.9622974490614524</c:v>
                </c:pt>
                <c:pt idx="218">
                  <c:v>5.4529068952396358</c:v>
                </c:pt>
                <c:pt idx="219">
                  <c:v>6.1583178527961024</c:v>
                </c:pt>
                <c:pt idx="220">
                  <c:v>6.9405592306676596</c:v>
                </c:pt>
                <c:pt idx="221">
                  <c:v>7.750086036479459</c:v>
                </c:pt>
                <c:pt idx="222">
                  <c:v>7.833297488469924</c:v>
                </c:pt>
                <c:pt idx="223">
                  <c:v>8.0562837347462448</c:v>
                </c:pt>
                <c:pt idx="224">
                  <c:v>7.9840413788753608</c:v>
                </c:pt>
                <c:pt idx="225">
                  <c:v>7.8120598453785846</c:v>
                </c:pt>
                <c:pt idx="226">
                  <c:v>7.1207502205165412</c:v>
                </c:pt>
                <c:pt idx="227">
                  <c:v>7.6544616699453911</c:v>
                </c:pt>
                <c:pt idx="228">
                  <c:v>7.4763705466095018</c:v>
                </c:pt>
                <c:pt idx="229">
                  <c:v>7.5875456643687897</c:v>
                </c:pt>
                <c:pt idx="230">
                  <c:v>7.4419152306109027</c:v>
                </c:pt>
                <c:pt idx="231">
                  <c:v>7.0342965326333911</c:v>
                </c:pt>
                <c:pt idx="232">
                  <c:v>6.4504419546294685</c:v>
                </c:pt>
                <c:pt idx="233">
                  <c:v>5.7795224707625437</c:v>
                </c:pt>
                <c:pt idx="234">
                  <c:v>5.2602031394275031</c:v>
                </c:pt>
                <c:pt idx="235">
                  <c:v>4.5367294881911562</c:v>
                </c:pt>
                <c:pt idx="236">
                  <c:v>4.011931013332898</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2-FCEA-4501-A684-52275068C984}"/>
            </c:ext>
          </c:extLst>
        </c:ser>
        <c:ser>
          <c:idx val="5"/>
          <c:order val="5"/>
          <c:tx>
            <c:strRef>
              <c:f>'COMELNO Data'!$P$1</c:f>
              <c:strCache>
                <c:ptCount val="1"/>
                <c:pt idx="0">
                  <c:v>0.1%</c:v>
                </c:pt>
              </c:strCache>
            </c:strRef>
          </c:tx>
          <c:marker>
            <c:symbol val="none"/>
          </c:marker>
          <c:dLbls>
            <c:dLbl>
              <c:idx val="236"/>
              <c:layout>
                <c:manualLayout>
                  <c:x val="1.436265709156194E-3"/>
                  <c:y val="-4.9896056430475441E-2"/>
                </c:manualLayout>
              </c:layout>
              <c:tx>
                <c:rich>
                  <a:bodyPr/>
                  <a:lstStyle/>
                  <a:p>
                    <a:fld id="{6E767F63-62EA-452E-B395-7F62CAE97BBB}" type="SERIESNAME">
                      <a:rPr lang="en-US">
                        <a:solidFill>
                          <a:srgbClr val="5F5F5F"/>
                        </a:solidFill>
                      </a:rPr>
                      <a:pPr/>
                      <a:t>[SERIES NAME]</a:t>
                    </a:fld>
                    <a:endParaRPr lang="en-US"/>
                  </a:p>
                </c:rich>
              </c:tx>
              <c:showLegendKey val="0"/>
              <c:showVal val="0"/>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CEA-4501-A684-52275068C984}"/>
                </c:ext>
              </c:extLst>
            </c:dLbl>
            <c:spPr>
              <a:noFill/>
              <a:ln>
                <a:noFill/>
              </a:ln>
              <a:effectLst/>
            </c:spPr>
            <c:txPr>
              <a:bodyPr wrap="square" lIns="38100" tIns="19050" rIns="38100" bIns="19050" anchor="ctr">
                <a:spAutoFit/>
              </a:bodyPr>
              <a:lstStyle/>
              <a:p>
                <a:pPr>
                  <a:defRPr sz="2000">
                    <a:solidFill>
                      <a:srgbClr val="44546A"/>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'COMELNO Data'!$P$99:$P$398</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0.10524369604483752</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3-FCEA-4501-A684-52275068C984}"/>
            </c:ext>
          </c:extLst>
        </c:ser>
        <c:ser>
          <c:idx val="7"/>
          <c:order val="7"/>
          <c:tx>
            <c:strRef>
              <c:f>'COMELNO Data'!$R$1</c:f>
              <c:strCache>
                <c:ptCount val="1"/>
                <c:pt idx="0">
                  <c:v>4.0%</c:v>
                </c:pt>
              </c:strCache>
            </c:strRef>
          </c:tx>
          <c:marker>
            <c:symbol val="none"/>
          </c:marker>
          <c:dLbls>
            <c:dLbl>
              <c:idx val="236"/>
              <c:layout>
                <c:manualLayout>
                  <c:x val="0"/>
                  <c:y val="-8.648649781282404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FCEA-4501-A684-52275068C984}"/>
                </c:ext>
              </c:extLst>
            </c:dLbl>
            <c:spPr>
              <a:noFill/>
              <a:ln>
                <a:noFill/>
              </a:ln>
              <a:effectLst/>
            </c:spPr>
            <c:txPr>
              <a:bodyPr wrap="square" lIns="38100" tIns="19050" rIns="38100" bIns="19050" anchor="ctr">
                <a:spAutoFit/>
              </a:bodyPr>
              <a:lstStyle/>
              <a:p>
                <a:pPr>
                  <a:defRPr sz="2000">
                    <a:solidFill>
                      <a:srgbClr val="08A685"/>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'COMELNO Data'!$R$99:$R$398</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4.011931013332898</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4-FCEA-4501-A684-52275068C984}"/>
            </c:ext>
          </c:extLst>
        </c:ser>
        <c:dLbls>
          <c:showLegendKey val="0"/>
          <c:showVal val="1"/>
          <c:showCatName val="0"/>
          <c:showSerName val="0"/>
          <c:showPercent val="0"/>
          <c:showBubbleSize val="0"/>
        </c:dLbls>
        <c:marker val="1"/>
        <c:smooth val="0"/>
        <c:axId val="317522432"/>
        <c:axId val="246555776"/>
      </c:lineChart>
      <c:lineChart>
        <c:grouping val="standard"/>
        <c:varyColors val="0"/>
        <c:ser>
          <c:idx val="1"/>
          <c:order val="1"/>
          <c:tx>
            <c:v>3MMT</c:v>
          </c:tx>
          <c:spPr>
            <a:ln w="38100">
              <a:solidFill>
                <a:srgbClr val="5F5F5F"/>
              </a:solidFill>
              <a:prstDash val="solid"/>
            </a:ln>
          </c:spPr>
          <c:marker>
            <c:symbol val="none"/>
          </c:marker>
          <c:dLbls>
            <c:delete val="1"/>
          </c:dLbls>
          <c:cat>
            <c:strLit>
              <c:ptCount val="228"/>
              <c:pt idx="6">
                <c:v>'94</c:v>
              </c:pt>
              <c:pt idx="30">
                <c:v>'96</c:v>
              </c:pt>
              <c:pt idx="54">
                <c:v>'98</c:v>
              </c:pt>
              <c:pt idx="78">
                <c:v>'00</c:v>
              </c:pt>
              <c:pt idx="102">
                <c:v>'02</c:v>
              </c:pt>
              <c:pt idx="126">
                <c:v>'04</c:v>
              </c:pt>
              <c:pt idx="150">
                <c:v>'06</c:v>
              </c:pt>
              <c:pt idx="174">
                <c:v>'08</c:v>
              </c:pt>
              <c:pt idx="198">
                <c:v>'10</c:v>
              </c:pt>
              <c:pt idx="222">
                <c:v>'12</c:v>
              </c:pt>
            </c:strLit>
          </c:cat>
          <c:val>
            <c:numRef>
              <c:f>'COMELNO Data'!$M$99:$M$398</c:f>
              <c:numCache>
                <c:formatCode>0.0</c:formatCode>
                <c:ptCount val="300"/>
                <c:pt idx="0">
                  <c:v>434.62799999999999</c:v>
                </c:pt>
                <c:pt idx="1">
                  <c:v>427.79599999999999</c:v>
                </c:pt>
                <c:pt idx="2">
                  <c:v>413.64400000000001</c:v>
                </c:pt>
                <c:pt idx="3">
                  <c:v>422.28399999999999</c:v>
                </c:pt>
                <c:pt idx="4">
                  <c:v>424.34000000000003</c:v>
                </c:pt>
                <c:pt idx="5">
                  <c:v>447.13200000000001</c:v>
                </c:pt>
                <c:pt idx="6">
                  <c:v>439.80400000000003</c:v>
                </c:pt>
                <c:pt idx="7">
                  <c:v>442.30799999999999</c:v>
                </c:pt>
                <c:pt idx="8">
                  <c:v>430.71600000000001</c:v>
                </c:pt>
                <c:pt idx="9">
                  <c:v>447.33600000000001</c:v>
                </c:pt>
                <c:pt idx="10">
                  <c:v>456.29600000000005</c:v>
                </c:pt>
                <c:pt idx="11">
                  <c:v>454.16800000000001</c:v>
                </c:pt>
                <c:pt idx="12">
                  <c:v>432.90800000000002</c:v>
                </c:pt>
                <c:pt idx="13">
                  <c:v>416.74399999999997</c:v>
                </c:pt>
                <c:pt idx="14">
                  <c:v>388.38</c:v>
                </c:pt>
                <c:pt idx="15">
                  <c:v>367.9</c:v>
                </c:pt>
                <c:pt idx="16">
                  <c:v>346.548</c:v>
                </c:pt>
                <c:pt idx="17">
                  <c:v>334.66399999999999</c:v>
                </c:pt>
                <c:pt idx="18">
                  <c:v>328.988</c:v>
                </c:pt>
                <c:pt idx="19">
                  <c:v>322.23199999999997</c:v>
                </c:pt>
                <c:pt idx="20">
                  <c:v>314.74799999999999</c:v>
                </c:pt>
                <c:pt idx="21">
                  <c:v>322.45599999999996</c:v>
                </c:pt>
                <c:pt idx="22">
                  <c:v>330.46</c:v>
                </c:pt>
                <c:pt idx="23">
                  <c:v>344.63199999999995</c:v>
                </c:pt>
                <c:pt idx="24">
                  <c:v>328.74399999999997</c:v>
                </c:pt>
                <c:pt idx="25">
                  <c:v>316.78799999999995</c:v>
                </c:pt>
                <c:pt idx="26">
                  <c:v>289</c:v>
                </c:pt>
                <c:pt idx="27">
                  <c:v>294.21600000000001</c:v>
                </c:pt>
                <c:pt idx="28">
                  <c:v>291.38400000000001</c:v>
                </c:pt>
                <c:pt idx="29">
                  <c:v>287.87599999999998</c:v>
                </c:pt>
                <c:pt idx="30">
                  <c:v>277.29600000000005</c:v>
                </c:pt>
                <c:pt idx="31">
                  <c:v>270.97199999999998</c:v>
                </c:pt>
                <c:pt idx="32">
                  <c:v>266.39600000000002</c:v>
                </c:pt>
                <c:pt idx="33">
                  <c:v>269.464</c:v>
                </c:pt>
                <c:pt idx="34">
                  <c:v>273.512</c:v>
                </c:pt>
                <c:pt idx="35">
                  <c:v>284.30399999999997</c:v>
                </c:pt>
                <c:pt idx="36">
                  <c:v>285.476</c:v>
                </c:pt>
                <c:pt idx="37">
                  <c:v>283.19200000000001</c:v>
                </c:pt>
                <c:pt idx="38">
                  <c:v>275.32799999999997</c:v>
                </c:pt>
                <c:pt idx="39">
                  <c:v>274.85199999999998</c:v>
                </c:pt>
                <c:pt idx="40">
                  <c:v>275.02</c:v>
                </c:pt>
                <c:pt idx="41">
                  <c:v>275.596</c:v>
                </c:pt>
                <c:pt idx="42">
                  <c:v>274.51600000000002</c:v>
                </c:pt>
                <c:pt idx="43">
                  <c:v>276.88800000000003</c:v>
                </c:pt>
                <c:pt idx="44">
                  <c:v>286.49200000000002</c:v>
                </c:pt>
                <c:pt idx="45">
                  <c:v>307.41200000000003</c:v>
                </c:pt>
                <c:pt idx="46">
                  <c:v>314.93600000000004</c:v>
                </c:pt>
                <c:pt idx="47">
                  <c:v>328.19600000000003</c:v>
                </c:pt>
                <c:pt idx="48">
                  <c:v>312.62</c:v>
                </c:pt>
                <c:pt idx="49">
                  <c:v>311.70799999999997</c:v>
                </c:pt>
                <c:pt idx="50">
                  <c:v>301.72000000000003</c:v>
                </c:pt>
                <c:pt idx="51">
                  <c:v>303.42399999999998</c:v>
                </c:pt>
                <c:pt idx="52">
                  <c:v>300.34800000000001</c:v>
                </c:pt>
                <c:pt idx="53">
                  <c:v>289.46800000000002</c:v>
                </c:pt>
                <c:pt idx="54">
                  <c:v>280.16000000000003</c:v>
                </c:pt>
                <c:pt idx="55">
                  <c:v>274.83199999999999</c:v>
                </c:pt>
                <c:pt idx="56">
                  <c:v>286.06</c:v>
                </c:pt>
                <c:pt idx="57">
                  <c:v>302.84799999999996</c:v>
                </c:pt>
                <c:pt idx="58">
                  <c:v>311.46799999999996</c:v>
                </c:pt>
                <c:pt idx="59">
                  <c:v>317.90800000000002</c:v>
                </c:pt>
                <c:pt idx="60">
                  <c:v>311.024</c:v>
                </c:pt>
                <c:pt idx="61">
                  <c:v>309.81599999999997</c:v>
                </c:pt>
                <c:pt idx="62">
                  <c:v>303.74799999999999</c:v>
                </c:pt>
                <c:pt idx="63">
                  <c:v>299.42399999999998</c:v>
                </c:pt>
                <c:pt idx="64">
                  <c:v>292.17200000000003</c:v>
                </c:pt>
                <c:pt idx="65">
                  <c:v>292.79599999999999</c:v>
                </c:pt>
                <c:pt idx="66">
                  <c:v>288.67200000000003</c:v>
                </c:pt>
                <c:pt idx="67">
                  <c:v>297.38799999999998</c:v>
                </c:pt>
                <c:pt idx="68">
                  <c:v>292.67199999999997</c:v>
                </c:pt>
                <c:pt idx="69">
                  <c:v>306.65199999999999</c:v>
                </c:pt>
                <c:pt idx="70">
                  <c:v>305.89600000000002</c:v>
                </c:pt>
                <c:pt idx="71">
                  <c:v>316.80399999999997</c:v>
                </c:pt>
                <c:pt idx="72">
                  <c:v>309.33999999999997</c:v>
                </c:pt>
                <c:pt idx="73">
                  <c:v>313.42399999999998</c:v>
                </c:pt>
                <c:pt idx="74">
                  <c:v>321.27999999999997</c:v>
                </c:pt>
                <c:pt idx="75">
                  <c:v>332.65599999999995</c:v>
                </c:pt>
                <c:pt idx="76">
                  <c:v>327.44799999999998</c:v>
                </c:pt>
                <c:pt idx="77">
                  <c:v>318.32</c:v>
                </c:pt>
                <c:pt idx="78">
                  <c:v>318.524</c:v>
                </c:pt>
                <c:pt idx="79">
                  <c:v>326.33600000000001</c:v>
                </c:pt>
                <c:pt idx="80">
                  <c:v>332.24799999999999</c:v>
                </c:pt>
                <c:pt idx="81">
                  <c:v>336.48</c:v>
                </c:pt>
                <c:pt idx="82">
                  <c:v>349.596</c:v>
                </c:pt>
                <c:pt idx="83">
                  <c:v>355.34400000000005</c:v>
                </c:pt>
                <c:pt idx="84">
                  <c:v>341.35599999999999</c:v>
                </c:pt>
                <c:pt idx="85">
                  <c:v>333.72400000000005</c:v>
                </c:pt>
                <c:pt idx="86">
                  <c:v>314.38</c:v>
                </c:pt>
                <c:pt idx="87">
                  <c:v>319.82799999999997</c:v>
                </c:pt>
                <c:pt idx="88">
                  <c:v>313.45600000000002</c:v>
                </c:pt>
                <c:pt idx="89">
                  <c:v>314.81200000000001</c:v>
                </c:pt>
                <c:pt idx="90">
                  <c:v>314.03199999999998</c:v>
                </c:pt>
                <c:pt idx="91">
                  <c:v>318.26799999999997</c:v>
                </c:pt>
                <c:pt idx="92">
                  <c:v>327.904</c:v>
                </c:pt>
                <c:pt idx="93">
                  <c:v>340.21199999999999</c:v>
                </c:pt>
                <c:pt idx="94">
                  <c:v>338.4</c:v>
                </c:pt>
                <c:pt idx="95">
                  <c:v>345.91999999999996</c:v>
                </c:pt>
                <c:pt idx="96">
                  <c:v>333.73199999999997</c:v>
                </c:pt>
                <c:pt idx="97">
                  <c:v>334.50400000000002</c:v>
                </c:pt>
                <c:pt idx="98">
                  <c:v>323.25200000000001</c:v>
                </c:pt>
                <c:pt idx="99">
                  <c:v>322.99599999999998</c:v>
                </c:pt>
                <c:pt idx="100">
                  <c:v>319.17200000000003</c:v>
                </c:pt>
                <c:pt idx="101">
                  <c:v>320.83199999999999</c:v>
                </c:pt>
                <c:pt idx="102">
                  <c:v>316.54000000000002</c:v>
                </c:pt>
                <c:pt idx="103">
                  <c:v>313.61599999999999</c:v>
                </c:pt>
                <c:pt idx="104">
                  <c:v>310.74</c:v>
                </c:pt>
                <c:pt idx="105">
                  <c:v>315.87200000000001</c:v>
                </c:pt>
                <c:pt idx="106">
                  <c:v>315.29599999999999</c:v>
                </c:pt>
                <c:pt idx="107">
                  <c:v>310.09200000000004</c:v>
                </c:pt>
                <c:pt idx="108">
                  <c:v>287.89600000000002</c:v>
                </c:pt>
                <c:pt idx="109">
                  <c:v>275.83600000000001</c:v>
                </c:pt>
                <c:pt idx="110">
                  <c:v>262.80799999999999</c:v>
                </c:pt>
                <c:pt idx="111">
                  <c:v>266.08800000000002</c:v>
                </c:pt>
                <c:pt idx="112">
                  <c:v>258.56</c:v>
                </c:pt>
                <c:pt idx="113">
                  <c:v>252.24799999999999</c:v>
                </c:pt>
                <c:pt idx="114">
                  <c:v>255.66</c:v>
                </c:pt>
                <c:pt idx="115">
                  <c:v>259.36</c:v>
                </c:pt>
                <c:pt idx="116">
                  <c:v>264.87599999999998</c:v>
                </c:pt>
                <c:pt idx="117">
                  <c:v>271.19200000000001</c:v>
                </c:pt>
                <c:pt idx="118">
                  <c:v>275.32</c:v>
                </c:pt>
                <c:pt idx="119">
                  <c:v>277.63599999999997</c:v>
                </c:pt>
                <c:pt idx="120">
                  <c:v>267.2</c:v>
                </c:pt>
                <c:pt idx="121">
                  <c:v>262.29599999999999</c:v>
                </c:pt>
                <c:pt idx="122">
                  <c:v>259.48</c:v>
                </c:pt>
                <c:pt idx="123">
                  <c:v>266.21199999999999</c:v>
                </c:pt>
                <c:pt idx="124">
                  <c:v>267.98399999999998</c:v>
                </c:pt>
                <c:pt idx="125">
                  <c:v>261.43199999999996</c:v>
                </c:pt>
                <c:pt idx="126">
                  <c:v>257.56799999999998</c:v>
                </c:pt>
                <c:pt idx="127">
                  <c:v>262.81600000000003</c:v>
                </c:pt>
                <c:pt idx="128">
                  <c:v>275.05599999999998</c:v>
                </c:pt>
                <c:pt idx="129">
                  <c:v>278.14</c:v>
                </c:pt>
                <c:pt idx="130">
                  <c:v>278.78800000000001</c:v>
                </c:pt>
                <c:pt idx="131">
                  <c:v>284.83199999999999</c:v>
                </c:pt>
                <c:pt idx="132">
                  <c:v>285.18799999999999</c:v>
                </c:pt>
                <c:pt idx="133">
                  <c:v>285.60400000000004</c:v>
                </c:pt>
                <c:pt idx="134">
                  <c:v>274.50800000000004</c:v>
                </c:pt>
                <c:pt idx="135">
                  <c:v>276.09199999999998</c:v>
                </c:pt>
                <c:pt idx="136">
                  <c:v>274.38800000000003</c:v>
                </c:pt>
                <c:pt idx="137">
                  <c:v>274.43200000000002</c:v>
                </c:pt>
                <c:pt idx="138">
                  <c:v>270.28800000000001</c:v>
                </c:pt>
                <c:pt idx="139">
                  <c:v>273.49599999999998</c:v>
                </c:pt>
                <c:pt idx="140">
                  <c:v>280.00799999999998</c:v>
                </c:pt>
                <c:pt idx="141">
                  <c:v>293.13200000000001</c:v>
                </c:pt>
                <c:pt idx="142">
                  <c:v>290.63200000000001</c:v>
                </c:pt>
                <c:pt idx="143">
                  <c:v>293.75200000000001</c:v>
                </c:pt>
                <c:pt idx="144">
                  <c:v>279.06799999999998</c:v>
                </c:pt>
                <c:pt idx="145">
                  <c:v>283.37200000000001</c:v>
                </c:pt>
                <c:pt idx="146">
                  <c:v>273.92399999999998</c:v>
                </c:pt>
                <c:pt idx="147">
                  <c:v>281.78800000000001</c:v>
                </c:pt>
                <c:pt idx="148">
                  <c:v>278.23599999999999</c:v>
                </c:pt>
                <c:pt idx="149">
                  <c:v>269.17599999999999</c:v>
                </c:pt>
                <c:pt idx="150">
                  <c:v>258.34399999999999</c:v>
                </c:pt>
                <c:pt idx="151">
                  <c:v>248.4</c:v>
                </c:pt>
                <c:pt idx="152">
                  <c:v>250.036</c:v>
                </c:pt>
                <c:pt idx="153">
                  <c:v>255.60000000000002</c:v>
                </c:pt>
                <c:pt idx="154">
                  <c:v>257.00799999999998</c:v>
                </c:pt>
                <c:pt idx="155">
                  <c:v>267.84399999999999</c:v>
                </c:pt>
                <c:pt idx="156">
                  <c:v>257.024</c:v>
                </c:pt>
                <c:pt idx="157">
                  <c:v>252.96800000000002</c:v>
                </c:pt>
                <c:pt idx="158">
                  <c:v>235.84</c:v>
                </c:pt>
                <c:pt idx="159">
                  <c:v>244.86399999999998</c:v>
                </c:pt>
                <c:pt idx="160">
                  <c:v>253.21199999999999</c:v>
                </c:pt>
                <c:pt idx="161">
                  <c:v>260.00799999999998</c:v>
                </c:pt>
                <c:pt idx="162">
                  <c:v>254.488</c:v>
                </c:pt>
                <c:pt idx="163">
                  <c:v>245.34799999999998</c:v>
                </c:pt>
                <c:pt idx="164">
                  <c:v>246.12</c:v>
                </c:pt>
                <c:pt idx="165">
                  <c:v>254.57999999999998</c:v>
                </c:pt>
                <c:pt idx="166">
                  <c:v>260.81200000000001</c:v>
                </c:pt>
                <c:pt idx="167">
                  <c:v>261.08</c:v>
                </c:pt>
                <c:pt idx="168">
                  <c:v>250.6</c:v>
                </c:pt>
                <c:pt idx="169">
                  <c:v>247.27200000000002</c:v>
                </c:pt>
                <c:pt idx="170">
                  <c:v>246.876</c:v>
                </c:pt>
                <c:pt idx="171">
                  <c:v>253.25200000000001</c:v>
                </c:pt>
                <c:pt idx="172">
                  <c:v>253.16800000000001</c:v>
                </c:pt>
                <c:pt idx="173">
                  <c:v>253.12</c:v>
                </c:pt>
                <c:pt idx="174">
                  <c:v>249.68799999999999</c:v>
                </c:pt>
                <c:pt idx="175">
                  <c:v>251.62400000000002</c:v>
                </c:pt>
                <c:pt idx="176">
                  <c:v>250.21600000000001</c:v>
                </c:pt>
                <c:pt idx="177">
                  <c:v>254.71199999999999</c:v>
                </c:pt>
                <c:pt idx="178">
                  <c:v>249.32399999999998</c:v>
                </c:pt>
                <c:pt idx="179">
                  <c:v>246.548</c:v>
                </c:pt>
                <c:pt idx="180">
                  <c:v>236.81200000000001</c:v>
                </c:pt>
                <c:pt idx="181">
                  <c:v>235.92399999999998</c:v>
                </c:pt>
                <c:pt idx="182">
                  <c:v>242.20399999999998</c:v>
                </c:pt>
                <c:pt idx="183">
                  <c:v>251.76</c:v>
                </c:pt>
                <c:pt idx="184">
                  <c:v>257.55599999999998</c:v>
                </c:pt>
                <c:pt idx="185">
                  <c:v>253.74</c:v>
                </c:pt>
                <c:pt idx="186">
                  <c:v>252.47199999999998</c:v>
                </c:pt>
                <c:pt idx="187">
                  <c:v>253.648</c:v>
                </c:pt>
                <c:pt idx="188">
                  <c:v>252.64400000000001</c:v>
                </c:pt>
                <c:pt idx="189">
                  <c:v>254.54400000000001</c:v>
                </c:pt>
                <c:pt idx="190">
                  <c:v>252.096</c:v>
                </c:pt>
                <c:pt idx="191">
                  <c:v>254.16</c:v>
                </c:pt>
                <c:pt idx="192">
                  <c:v>245.02800000000002</c:v>
                </c:pt>
                <c:pt idx="193">
                  <c:v>244.17600000000002</c:v>
                </c:pt>
                <c:pt idx="194">
                  <c:v>240.62</c:v>
                </c:pt>
                <c:pt idx="195">
                  <c:v>248.25199999999998</c:v>
                </c:pt>
                <c:pt idx="196">
                  <c:v>251.536</c:v>
                </c:pt>
                <c:pt idx="197">
                  <c:v>251.32799999999997</c:v>
                </c:pt>
                <c:pt idx="198">
                  <c:v>248.62</c:v>
                </c:pt>
                <c:pt idx="199">
                  <c:v>246.90799999999999</c:v>
                </c:pt>
                <c:pt idx="200">
                  <c:v>247.61599999999999</c:v>
                </c:pt>
                <c:pt idx="201">
                  <c:v>251.56</c:v>
                </c:pt>
                <c:pt idx="202">
                  <c:v>249.756</c:v>
                </c:pt>
                <c:pt idx="203">
                  <c:v>252.86799999999999</c:v>
                </c:pt>
                <c:pt idx="204">
                  <c:v>247.38</c:v>
                </c:pt>
                <c:pt idx="205">
                  <c:v>249.07999999999998</c:v>
                </c:pt>
                <c:pt idx="206">
                  <c:v>246.84800000000001</c:v>
                </c:pt>
                <c:pt idx="207">
                  <c:v>251.54399999999998</c:v>
                </c:pt>
                <c:pt idx="208">
                  <c:v>253.77199999999999</c:v>
                </c:pt>
                <c:pt idx="209">
                  <c:v>252.244</c:v>
                </c:pt>
                <c:pt idx="210">
                  <c:v>253.84399999999999</c:v>
                </c:pt>
                <c:pt idx="211">
                  <c:v>255.99600000000001</c:v>
                </c:pt>
                <c:pt idx="212">
                  <c:v>262.66399999999999</c:v>
                </c:pt>
                <c:pt idx="213">
                  <c:v>269.60000000000002</c:v>
                </c:pt>
                <c:pt idx="214">
                  <c:v>275.08799999999997</c:v>
                </c:pt>
                <c:pt idx="215">
                  <c:v>277.27200000000005</c:v>
                </c:pt>
                <c:pt idx="216">
                  <c:v>269.048</c:v>
                </c:pt>
                <c:pt idx="217">
                  <c:v>261.91199999999998</c:v>
                </c:pt>
                <c:pt idx="218">
                  <c:v>260.93600000000004</c:v>
                </c:pt>
                <c:pt idx="219">
                  <c:v>268.14</c:v>
                </c:pt>
                <c:pt idx="220">
                  <c:v>275.892</c:v>
                </c:pt>
                <c:pt idx="221">
                  <c:v>276.17200000000003</c:v>
                </c:pt>
                <c:pt idx="222">
                  <c:v>276.21199999999999</c:v>
                </c:pt>
                <c:pt idx="223">
                  <c:v>276.96800000000002</c:v>
                </c:pt>
                <c:pt idx="224">
                  <c:v>281.25200000000001</c:v>
                </c:pt>
                <c:pt idx="225">
                  <c:v>288.83600000000001</c:v>
                </c:pt>
                <c:pt idx="226">
                  <c:v>292.78800000000001</c:v>
                </c:pt>
                <c:pt idx="227">
                  <c:v>300.20000000000005</c:v>
                </c:pt>
                <c:pt idx="228">
                  <c:v>288.904</c:v>
                </c:pt>
                <c:pt idx="229">
                  <c:v>280.54399999999998</c:v>
                </c:pt>
                <c:pt idx="230">
                  <c:v>273.86400000000003</c:v>
                </c:pt>
                <c:pt idx="231">
                  <c:v>281.28800000000001</c:v>
                </c:pt>
                <c:pt idx="232">
                  <c:v>287.536</c:v>
                </c:pt>
                <c:pt idx="233">
                  <c:v>283.976</c:v>
                </c:pt>
                <c:pt idx="234">
                  <c:v>280.94</c:v>
                </c:pt>
                <c:pt idx="235">
                  <c:v>278.43600000000004</c:v>
                </c:pt>
                <c:pt idx="236">
                  <c:v>281.548</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5-FCEA-4501-A684-52275068C984}"/>
            </c:ext>
          </c:extLst>
        </c:ser>
        <c:ser>
          <c:idx val="2"/>
          <c:order val="3"/>
          <c:tx>
            <c:v>12MMT</c:v>
          </c:tx>
          <c:spPr>
            <a:ln w="57150">
              <a:solidFill>
                <a:srgbClr val="08A685"/>
              </a:solidFill>
              <a:prstDash val="solid"/>
            </a:ln>
            <a:effectLst>
              <a:outerShdw blurRad="50800" dist="25400" dir="5400000" algn="ctr" rotWithShape="0">
                <a:srgbClr val="000000">
                  <a:alpha val="99000"/>
                </a:srgbClr>
              </a:outerShdw>
            </a:effectLst>
          </c:spPr>
          <c:marker>
            <c:symbol val="none"/>
          </c:marker>
          <c:dLbls>
            <c:delete val="1"/>
          </c:dLbls>
          <c:cat>
            <c:strLit>
              <c:ptCount val="228"/>
              <c:pt idx="6">
                <c:v>'94</c:v>
              </c:pt>
              <c:pt idx="30">
                <c:v>'96</c:v>
              </c:pt>
              <c:pt idx="54">
                <c:v>'98</c:v>
              </c:pt>
              <c:pt idx="78">
                <c:v>'00</c:v>
              </c:pt>
              <c:pt idx="102">
                <c:v>'02</c:v>
              </c:pt>
              <c:pt idx="126">
                <c:v>'04</c:v>
              </c:pt>
              <c:pt idx="150">
                <c:v>'06</c:v>
              </c:pt>
              <c:pt idx="174">
                <c:v>'08</c:v>
              </c:pt>
              <c:pt idx="198">
                <c:v>'10</c:v>
              </c:pt>
              <c:pt idx="222">
                <c:v>'12</c:v>
              </c:pt>
            </c:strLit>
          </c:cat>
          <c:val>
            <c:numRef>
              <c:f>'COMELNO Data'!$J$99:$J$398</c:f>
              <c:numCache>
                <c:formatCode>0.000</c:formatCode>
                <c:ptCount val="300"/>
                <c:pt idx="0">
                  <c:v>406.81399999999996</c:v>
                </c:pt>
                <c:pt idx="1">
                  <c:v>409.32300000000004</c:v>
                </c:pt>
                <c:pt idx="2">
                  <c:v>412.65699999999998</c:v>
                </c:pt>
                <c:pt idx="3">
                  <c:v>416.56399999999996</c:v>
                </c:pt>
                <c:pt idx="4">
                  <c:v>418.822</c:v>
                </c:pt>
                <c:pt idx="5">
                  <c:v>427.83100000000002</c:v>
                </c:pt>
                <c:pt idx="6">
                  <c:v>429.49799999999999</c:v>
                </c:pt>
                <c:pt idx="7">
                  <c:v>432.16800000000001</c:v>
                </c:pt>
                <c:pt idx="8">
                  <c:v>435.16600000000005</c:v>
                </c:pt>
                <c:pt idx="9">
                  <c:v>436.01299999999998</c:v>
                </c:pt>
                <c:pt idx="10">
                  <c:v>437.685</c:v>
                </c:pt>
                <c:pt idx="11">
                  <c:v>436.41500000000002</c:v>
                </c:pt>
                <c:pt idx="12">
                  <c:v>435.58300000000003</c:v>
                </c:pt>
                <c:pt idx="13">
                  <c:v>434.92200000000003</c:v>
                </c:pt>
                <c:pt idx="14">
                  <c:v>430.09900000000005</c:v>
                </c:pt>
                <c:pt idx="15">
                  <c:v>421.98700000000008</c:v>
                </c:pt>
                <c:pt idx="16">
                  <c:v>415.47400000000005</c:v>
                </c:pt>
                <c:pt idx="17">
                  <c:v>401.98199999999997</c:v>
                </c:pt>
                <c:pt idx="18">
                  <c:v>394.28299999999996</c:v>
                </c:pt>
                <c:pt idx="19">
                  <c:v>385.45499999999998</c:v>
                </c:pt>
                <c:pt idx="20">
                  <c:v>372.99</c:v>
                </c:pt>
                <c:pt idx="21">
                  <c:v>363.06299999999999</c:v>
                </c:pt>
                <c:pt idx="22">
                  <c:v>353.99599999999998</c:v>
                </c:pt>
                <c:pt idx="23">
                  <c:v>345.60599999999999</c:v>
                </c:pt>
                <c:pt idx="24">
                  <c:v>337.02200000000005</c:v>
                </c:pt>
                <c:pt idx="25">
                  <c:v>329.00700000000006</c:v>
                </c:pt>
                <c:pt idx="26">
                  <c:v>320.76100000000002</c:v>
                </c:pt>
                <c:pt idx="27">
                  <c:v>318.601</c:v>
                </c:pt>
                <c:pt idx="28">
                  <c:v>315.21599999999995</c:v>
                </c:pt>
                <c:pt idx="29">
                  <c:v>309.06399999999996</c:v>
                </c:pt>
                <c:pt idx="30">
                  <c:v>305.678</c:v>
                </c:pt>
                <c:pt idx="31">
                  <c:v>302.40099999999995</c:v>
                </c:pt>
                <c:pt idx="32">
                  <c:v>296.976</c:v>
                </c:pt>
                <c:pt idx="33">
                  <c:v>292.43</c:v>
                </c:pt>
                <c:pt idx="34">
                  <c:v>288.16399999999999</c:v>
                </c:pt>
                <c:pt idx="35">
                  <c:v>281.89400000000001</c:v>
                </c:pt>
                <c:pt idx="36">
                  <c:v>281.61300000000006</c:v>
                </c:pt>
                <c:pt idx="37">
                  <c:v>279.76500000000004</c:v>
                </c:pt>
                <c:pt idx="38">
                  <c:v>278.47600000000006</c:v>
                </c:pt>
                <c:pt idx="39">
                  <c:v>276.77200000000005</c:v>
                </c:pt>
                <c:pt idx="40">
                  <c:v>275.67400000000004</c:v>
                </c:pt>
                <c:pt idx="41">
                  <c:v>275.40600000000006</c:v>
                </c:pt>
                <c:pt idx="42">
                  <c:v>276.077</c:v>
                </c:pt>
                <c:pt idx="43">
                  <c:v>277.15300000000002</c:v>
                </c:pt>
                <c:pt idx="44">
                  <c:v>280.43</c:v>
                </c:pt>
                <c:pt idx="45">
                  <c:v>285.56400000000002</c:v>
                </c:pt>
                <c:pt idx="46">
                  <c:v>287.50900000000001</c:v>
                </c:pt>
                <c:pt idx="47">
                  <c:v>291.40299999999996</c:v>
                </c:pt>
                <c:pt idx="48">
                  <c:v>292.34999999999997</c:v>
                </c:pt>
                <c:pt idx="49">
                  <c:v>294.63800000000003</c:v>
                </c:pt>
                <c:pt idx="50">
                  <c:v>298.00099999999998</c:v>
                </c:pt>
                <c:pt idx="51">
                  <c:v>299.49299999999999</c:v>
                </c:pt>
                <c:pt idx="52">
                  <c:v>300.97000000000003</c:v>
                </c:pt>
                <c:pt idx="53">
                  <c:v>301.46900000000005</c:v>
                </c:pt>
                <c:pt idx="54">
                  <c:v>300.90400000000005</c:v>
                </c:pt>
                <c:pt idx="55">
                  <c:v>300.45600000000002</c:v>
                </c:pt>
                <c:pt idx="56">
                  <c:v>301.36100000000005</c:v>
                </c:pt>
                <c:pt idx="57">
                  <c:v>299.76299999999998</c:v>
                </c:pt>
                <c:pt idx="58">
                  <c:v>299.589</c:v>
                </c:pt>
                <c:pt idx="59">
                  <c:v>298.78899999999999</c:v>
                </c:pt>
                <c:pt idx="60">
                  <c:v>299.36399999999998</c:v>
                </c:pt>
                <c:pt idx="61">
                  <c:v>299.11599999999999</c:v>
                </c:pt>
                <c:pt idx="62">
                  <c:v>299.29599999999999</c:v>
                </c:pt>
                <c:pt idx="63">
                  <c:v>298.36399999999998</c:v>
                </c:pt>
                <c:pt idx="64">
                  <c:v>297.072</c:v>
                </c:pt>
                <c:pt idx="65">
                  <c:v>300.12799999999999</c:v>
                </c:pt>
                <c:pt idx="66">
                  <c:v>300.49199999999996</c:v>
                </c:pt>
                <c:pt idx="67">
                  <c:v>302.71099999999996</c:v>
                </c:pt>
                <c:pt idx="68">
                  <c:v>301.78100000000001</c:v>
                </c:pt>
                <c:pt idx="69">
                  <c:v>301.44299999999998</c:v>
                </c:pt>
                <c:pt idx="70">
                  <c:v>301.31799999999993</c:v>
                </c:pt>
                <c:pt idx="71">
                  <c:v>301.505</c:v>
                </c:pt>
                <c:pt idx="72">
                  <c:v>301.02199999999999</c:v>
                </c:pt>
                <c:pt idx="73">
                  <c:v>302.22000000000003</c:v>
                </c:pt>
                <c:pt idx="74">
                  <c:v>305.88799999999998</c:v>
                </c:pt>
                <c:pt idx="75">
                  <c:v>309.33</c:v>
                </c:pt>
                <c:pt idx="76">
                  <c:v>311.03899999999999</c:v>
                </c:pt>
                <c:pt idx="77">
                  <c:v>312.26899999999995</c:v>
                </c:pt>
                <c:pt idx="78">
                  <c:v>316.79299999999995</c:v>
                </c:pt>
                <c:pt idx="79">
                  <c:v>318.27600000000001</c:v>
                </c:pt>
                <c:pt idx="80">
                  <c:v>322.16300000000001</c:v>
                </c:pt>
                <c:pt idx="81">
                  <c:v>324.25</c:v>
                </c:pt>
                <c:pt idx="82">
                  <c:v>329.20099999999996</c:v>
                </c:pt>
                <c:pt idx="83">
                  <c:v>331.79800000000006</c:v>
                </c:pt>
                <c:pt idx="84">
                  <c:v>332.25400000000002</c:v>
                </c:pt>
                <c:pt idx="85">
                  <c:v>334.27600000000001</c:v>
                </c:pt>
                <c:pt idx="86">
                  <c:v>330.07299999999998</c:v>
                </c:pt>
                <c:pt idx="87">
                  <c:v>329.04699999999997</c:v>
                </c:pt>
                <c:pt idx="88">
                  <c:v>330.77799999999996</c:v>
                </c:pt>
                <c:pt idx="89">
                  <c:v>329.19599999999997</c:v>
                </c:pt>
                <c:pt idx="90">
                  <c:v>327.92400000000004</c:v>
                </c:pt>
                <c:pt idx="91">
                  <c:v>328.76100000000002</c:v>
                </c:pt>
                <c:pt idx="92">
                  <c:v>328.11000000000007</c:v>
                </c:pt>
                <c:pt idx="93">
                  <c:v>328.85700000000003</c:v>
                </c:pt>
                <c:pt idx="94">
                  <c:v>325.96199999999999</c:v>
                </c:pt>
                <c:pt idx="95">
                  <c:v>325.75399999999996</c:v>
                </c:pt>
                <c:pt idx="96">
                  <c:v>326.95099999999996</c:v>
                </c:pt>
                <c:pt idx="97">
                  <c:v>326.15700000000004</c:v>
                </c:pt>
                <c:pt idx="98">
                  <c:v>327.97200000000004</c:v>
                </c:pt>
                <c:pt idx="99">
                  <c:v>327.74299999999999</c:v>
                </c:pt>
                <c:pt idx="100">
                  <c:v>327.58599999999996</c:v>
                </c:pt>
                <c:pt idx="101">
                  <c:v>329.47699999999998</c:v>
                </c:pt>
                <c:pt idx="102">
                  <c:v>328.37</c:v>
                </c:pt>
                <c:pt idx="103">
                  <c:v>326.423</c:v>
                </c:pt>
                <c:pt idx="104">
                  <c:v>325.18599999999998</c:v>
                </c:pt>
                <c:pt idx="105">
                  <c:v>322.28499999999991</c:v>
                </c:pt>
                <c:pt idx="106">
                  <c:v>320.64699999999999</c:v>
                </c:pt>
                <c:pt idx="107">
                  <c:v>316.22899999999998</c:v>
                </c:pt>
                <c:pt idx="108">
                  <c:v>310.82600000000002</c:v>
                </c:pt>
                <c:pt idx="109">
                  <c:v>305.98</c:v>
                </c:pt>
                <c:pt idx="110">
                  <c:v>301.11799999999999</c:v>
                </c:pt>
                <c:pt idx="111">
                  <c:v>296.59899999999999</c:v>
                </c:pt>
                <c:pt idx="112">
                  <c:v>290.827</c:v>
                </c:pt>
                <c:pt idx="113">
                  <c:v>283.97199999999998</c:v>
                </c:pt>
                <c:pt idx="114">
                  <c:v>281.37900000000002</c:v>
                </c:pt>
                <c:pt idx="115">
                  <c:v>277.26300000000003</c:v>
                </c:pt>
                <c:pt idx="116">
                  <c:v>272.50600000000003</c:v>
                </c:pt>
                <c:pt idx="117">
                  <c:v>270.209</c:v>
                </c:pt>
                <c:pt idx="118">
                  <c:v>267.26900000000001</c:v>
                </c:pt>
                <c:pt idx="119">
                  <c:v>264.392</c:v>
                </c:pt>
                <c:pt idx="120">
                  <c:v>265.03500000000003</c:v>
                </c:pt>
                <c:pt idx="121">
                  <c:v>263.88400000000001</c:v>
                </c:pt>
                <c:pt idx="122">
                  <c:v>263.56000000000006</c:v>
                </c:pt>
                <c:pt idx="123">
                  <c:v>265.06600000000003</c:v>
                </c:pt>
                <c:pt idx="124">
                  <c:v>266.24</c:v>
                </c:pt>
                <c:pt idx="125">
                  <c:v>265.85599999999999</c:v>
                </c:pt>
                <c:pt idx="126">
                  <c:v>265.54300000000001</c:v>
                </c:pt>
                <c:pt idx="127">
                  <c:v>267.10399999999998</c:v>
                </c:pt>
                <c:pt idx="128">
                  <c:v>268.40099999999995</c:v>
                </c:pt>
                <c:pt idx="129">
                  <c:v>267.28000000000003</c:v>
                </c:pt>
                <c:pt idx="130">
                  <c:v>267.971</c:v>
                </c:pt>
                <c:pt idx="131">
                  <c:v>270.20000000000005</c:v>
                </c:pt>
                <c:pt idx="132">
                  <c:v>271.77699999999999</c:v>
                </c:pt>
                <c:pt idx="133">
                  <c:v>273.798</c:v>
                </c:pt>
                <c:pt idx="134">
                  <c:v>273.95699999999999</c:v>
                </c:pt>
                <c:pt idx="135">
                  <c:v>274.24699999999996</c:v>
                </c:pt>
                <c:pt idx="136">
                  <c:v>275.399</c:v>
                </c:pt>
                <c:pt idx="137">
                  <c:v>277.20699999999999</c:v>
                </c:pt>
                <c:pt idx="138">
                  <c:v>277.42699999999996</c:v>
                </c:pt>
                <c:pt idx="139">
                  <c:v>278.06900000000002</c:v>
                </c:pt>
                <c:pt idx="140">
                  <c:v>278.44499999999999</c:v>
                </c:pt>
                <c:pt idx="141">
                  <c:v>281.17499999999995</c:v>
                </c:pt>
                <c:pt idx="142">
                  <c:v>281.02999999999997</c:v>
                </c:pt>
                <c:pt idx="143">
                  <c:v>280.67500000000001</c:v>
                </c:pt>
                <c:pt idx="144">
                  <c:v>279.64499999999998</c:v>
                </c:pt>
                <c:pt idx="145">
                  <c:v>280.47200000000004</c:v>
                </c:pt>
                <c:pt idx="146">
                  <c:v>280.52899999999994</c:v>
                </c:pt>
                <c:pt idx="147">
                  <c:v>281.06899999999996</c:v>
                </c:pt>
                <c:pt idx="148">
                  <c:v>281.43399999999997</c:v>
                </c:pt>
                <c:pt idx="149">
                  <c:v>279.21499999999997</c:v>
                </c:pt>
                <c:pt idx="150">
                  <c:v>278.08299999999997</c:v>
                </c:pt>
                <c:pt idx="151">
                  <c:v>275.16000000000003</c:v>
                </c:pt>
                <c:pt idx="152">
                  <c:v>271.72200000000004</c:v>
                </c:pt>
                <c:pt idx="153">
                  <c:v>268.7</c:v>
                </c:pt>
                <c:pt idx="154">
                  <c:v>266.75400000000002</c:v>
                </c:pt>
                <c:pt idx="155">
                  <c:v>265.245</c:v>
                </c:pt>
                <c:pt idx="156">
                  <c:v>263.18899999999996</c:v>
                </c:pt>
                <c:pt idx="157">
                  <c:v>259.15299999999996</c:v>
                </c:pt>
                <c:pt idx="158">
                  <c:v>255.72399999999999</c:v>
                </c:pt>
                <c:pt idx="159">
                  <c:v>253.95800000000003</c:v>
                </c:pt>
                <c:pt idx="160">
                  <c:v>252.89699999999999</c:v>
                </c:pt>
                <c:pt idx="161">
                  <c:v>253.43199999999999</c:v>
                </c:pt>
                <c:pt idx="162">
                  <c:v>252.994</c:v>
                </c:pt>
                <c:pt idx="163">
                  <c:v>252.13400000000001</c:v>
                </c:pt>
                <c:pt idx="164">
                  <c:v>252.45299999999997</c:v>
                </c:pt>
                <c:pt idx="165">
                  <c:v>252.73899999999998</c:v>
                </c:pt>
                <c:pt idx="166">
                  <c:v>253.08499999999998</c:v>
                </c:pt>
                <c:pt idx="167">
                  <c:v>250.762</c:v>
                </c:pt>
                <c:pt idx="168">
                  <c:v>251.13299999999998</c:v>
                </c:pt>
                <c:pt idx="169">
                  <c:v>251.661</c:v>
                </c:pt>
                <c:pt idx="170">
                  <c:v>253.52100000000002</c:v>
                </c:pt>
                <c:pt idx="171">
                  <c:v>253.23000000000002</c:v>
                </c:pt>
                <c:pt idx="172">
                  <c:v>251.65</c:v>
                </c:pt>
                <c:pt idx="173">
                  <c:v>251.79899999999998</c:v>
                </c:pt>
                <c:pt idx="174">
                  <c:v>252.03</c:v>
                </c:pt>
                <c:pt idx="175">
                  <c:v>253.21900000000002</c:v>
                </c:pt>
                <c:pt idx="176">
                  <c:v>252.82300000000001</c:v>
                </c:pt>
                <c:pt idx="177">
                  <c:v>252.06300000000002</c:v>
                </c:pt>
                <c:pt idx="178">
                  <c:v>250.34700000000001</c:v>
                </c:pt>
                <c:pt idx="179">
                  <c:v>249.19</c:v>
                </c:pt>
                <c:pt idx="180">
                  <c:v>248.61599999999999</c:v>
                </c:pt>
                <c:pt idx="181">
                  <c:v>247.51</c:v>
                </c:pt>
                <c:pt idx="182">
                  <c:v>248.02200000000002</c:v>
                </c:pt>
                <c:pt idx="183">
                  <c:v>248.24299999999997</c:v>
                </c:pt>
                <c:pt idx="184">
                  <c:v>248.607</c:v>
                </c:pt>
                <c:pt idx="185">
                  <c:v>248.17699999999996</c:v>
                </c:pt>
                <c:pt idx="186">
                  <c:v>248.93899999999999</c:v>
                </c:pt>
                <c:pt idx="187">
                  <c:v>249.113</c:v>
                </c:pt>
                <c:pt idx="188">
                  <c:v>248.78400000000002</c:v>
                </c:pt>
                <c:pt idx="189">
                  <c:v>248.89700000000008</c:v>
                </c:pt>
                <c:pt idx="190">
                  <c:v>249.80600000000004</c:v>
                </c:pt>
                <c:pt idx="191">
                  <c:v>250.68700000000001</c:v>
                </c:pt>
                <c:pt idx="192">
                  <c:v>250.95100000000002</c:v>
                </c:pt>
                <c:pt idx="193">
                  <c:v>251.86899999999997</c:v>
                </c:pt>
                <c:pt idx="194">
                  <c:v>250.29099999999994</c:v>
                </c:pt>
                <c:pt idx="195">
                  <c:v>250.07399999999996</c:v>
                </c:pt>
                <c:pt idx="196">
                  <c:v>250.36399999999995</c:v>
                </c:pt>
                <c:pt idx="197">
                  <c:v>249.68799999999999</c:v>
                </c:pt>
                <c:pt idx="198">
                  <c:v>249.11099999999999</c:v>
                </c:pt>
                <c:pt idx="199">
                  <c:v>248.679</c:v>
                </c:pt>
                <c:pt idx="200">
                  <c:v>248.43099999999995</c:v>
                </c:pt>
                <c:pt idx="201">
                  <c:v>248.36499999999995</c:v>
                </c:pt>
                <c:pt idx="202">
                  <c:v>248.09399999999999</c:v>
                </c:pt>
                <c:pt idx="203">
                  <c:v>248.108</c:v>
                </c:pt>
                <c:pt idx="204">
                  <c:v>248.95299999999997</c:v>
                </c:pt>
                <c:pt idx="205">
                  <c:v>249.32</c:v>
                </c:pt>
                <c:pt idx="206">
                  <c:v>249.66499999999999</c:v>
                </c:pt>
                <c:pt idx="207">
                  <c:v>249.77600000000001</c:v>
                </c:pt>
                <c:pt idx="208">
                  <c:v>249.87899999999999</c:v>
                </c:pt>
                <c:pt idx="209">
                  <c:v>249.89400000000001</c:v>
                </c:pt>
                <c:pt idx="210">
                  <c:v>251.08199999999997</c:v>
                </c:pt>
                <c:pt idx="211">
                  <c:v>252.15100000000001</c:v>
                </c:pt>
                <c:pt idx="212">
                  <c:v>253.65600000000001</c:v>
                </c:pt>
                <c:pt idx="213">
                  <c:v>255.59199999999998</c:v>
                </c:pt>
                <c:pt idx="214">
                  <c:v>258.48399999999998</c:v>
                </c:pt>
                <c:pt idx="215">
                  <c:v>259.75700000000001</c:v>
                </c:pt>
                <c:pt idx="216">
                  <c:v>261.00900000000001</c:v>
                </c:pt>
                <c:pt idx="217">
                  <c:v>261.69200000000001</c:v>
                </c:pt>
                <c:pt idx="218">
                  <c:v>263.279</c:v>
                </c:pt>
                <c:pt idx="219">
                  <c:v>265.15800000000002</c:v>
                </c:pt>
                <c:pt idx="220">
                  <c:v>267.22200000000004</c:v>
                </c:pt>
                <c:pt idx="221">
                  <c:v>269.26100000000002</c:v>
                </c:pt>
                <c:pt idx="222">
                  <c:v>270.75</c:v>
                </c:pt>
                <c:pt idx="223">
                  <c:v>272.46500000000003</c:v>
                </c:pt>
                <c:pt idx="224">
                  <c:v>273.90800000000007</c:v>
                </c:pt>
                <c:pt idx="225">
                  <c:v>275.55900000000003</c:v>
                </c:pt>
                <c:pt idx="226">
                  <c:v>276.89</c:v>
                </c:pt>
                <c:pt idx="227">
                  <c:v>279.64000000000004</c:v>
                </c:pt>
                <c:pt idx="228">
                  <c:v>280.52300000000002</c:v>
                </c:pt>
                <c:pt idx="229">
                  <c:v>281.548</c:v>
                </c:pt>
                <c:pt idx="230">
                  <c:v>282.87200000000007</c:v>
                </c:pt>
                <c:pt idx="231">
                  <c:v>283.81000000000006</c:v>
                </c:pt>
                <c:pt idx="232">
                  <c:v>284.459</c:v>
                </c:pt>
                <c:pt idx="233">
                  <c:v>284.82299999999998</c:v>
                </c:pt>
                <c:pt idx="234">
                  <c:v>284.99199999999996</c:v>
                </c:pt>
                <c:pt idx="235">
                  <c:v>284.82600000000002</c:v>
                </c:pt>
                <c:pt idx="236">
                  <c:v>284.89699999999999</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6-FCEA-4501-A684-52275068C984}"/>
            </c:ext>
          </c:extLst>
        </c:ser>
        <c:ser>
          <c:idx val="6"/>
          <c:order val="6"/>
          <c:tx>
            <c:strRef>
              <c:f>'COMELNO Data'!$Q$1</c:f>
              <c:strCache>
                <c:ptCount val="1"/>
                <c:pt idx="0">
                  <c:v> $284.9 </c:v>
                </c:pt>
              </c:strCache>
            </c:strRef>
          </c:tx>
          <c:marker>
            <c:symbol val="none"/>
          </c:marker>
          <c:dLbls>
            <c:spPr>
              <a:noFill/>
              <a:ln>
                <a:noFill/>
              </a:ln>
              <a:effectLst/>
            </c:spPr>
            <c:txPr>
              <a:bodyPr wrap="square" lIns="38100" tIns="19050" rIns="38100" bIns="19050" anchor="ctr">
                <a:spAutoFit/>
              </a:bodyPr>
              <a:lstStyle/>
              <a:p>
                <a:pPr>
                  <a:defRPr sz="2000">
                    <a:solidFill>
                      <a:srgbClr val="08A685"/>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val>
            <c:numRef>
              <c:f>'COMELNO Data'!$Q$99:$Q$398</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284.89699999999999</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7-FCEA-4501-A684-52275068C984}"/>
            </c:ext>
          </c:extLst>
        </c:ser>
        <c:dLbls>
          <c:showLegendKey val="0"/>
          <c:showVal val="1"/>
          <c:showCatName val="0"/>
          <c:showSerName val="0"/>
          <c:showPercent val="0"/>
          <c:showBubbleSize val="0"/>
        </c:dLbls>
        <c:marker val="1"/>
        <c:smooth val="0"/>
        <c:axId val="326075904"/>
        <c:axId val="246556352"/>
      </c:lineChart>
      <c:catAx>
        <c:axId val="317522432"/>
        <c:scaling>
          <c:orientation val="minMax"/>
        </c:scaling>
        <c:delete val="0"/>
        <c:axPos val="b"/>
        <c:numFmt formatCode="General" sourceLinked="1"/>
        <c:majorTickMark val="out"/>
        <c:minorTickMark val="none"/>
        <c:tickLblPos val="nextTo"/>
        <c:spPr>
          <a:ln w="3175">
            <a:solidFill>
              <a:schemeClr val="bg1">
                <a:lumMod val="65000"/>
              </a:schemeClr>
            </a:solidFill>
            <a:prstDash val="solid"/>
          </a:ln>
        </c:spPr>
        <c:txPr>
          <a:bodyPr rot="0" vert="horz"/>
          <a:lstStyle/>
          <a:p>
            <a:pPr>
              <a:defRPr/>
            </a:pPr>
            <a:endParaRPr lang="en-US"/>
          </a:p>
        </c:txPr>
        <c:crossAx val="246555776"/>
        <c:crossesAt val="-800"/>
        <c:auto val="0"/>
        <c:lblAlgn val="ctr"/>
        <c:lblOffset val="100"/>
        <c:tickLblSkip val="6"/>
        <c:tickMarkSkip val="12"/>
        <c:noMultiLvlLbl val="0"/>
      </c:catAx>
      <c:valAx>
        <c:axId val="246555776"/>
        <c:scaling>
          <c:orientation val="minMax"/>
          <c:max val="20"/>
          <c:min val="-60"/>
        </c:scaling>
        <c:delete val="0"/>
        <c:axPos val="l"/>
        <c:title>
          <c:tx>
            <c:rich>
              <a:bodyPr rot="0" vert="horz"/>
              <a:lstStyle/>
              <a:p>
                <a:pPr algn="ctr">
                  <a:defRPr/>
                </a:pPr>
                <a:r>
                  <a:rPr lang="en-US"/>
                  <a:t>R-O-C</a:t>
                </a:r>
              </a:p>
            </c:rich>
          </c:tx>
          <c:layout>
            <c:manualLayout>
              <c:xMode val="edge"/>
              <c:yMode val="edge"/>
              <c:x val="0"/>
              <c:y val="0"/>
            </c:manualLayout>
          </c:layout>
          <c:overlay val="0"/>
          <c:spPr>
            <a:noFill/>
            <a:ln w="25400">
              <a:noFill/>
            </a:ln>
          </c:spPr>
        </c:title>
        <c:numFmt formatCode="0" sourceLinked="0"/>
        <c:majorTickMark val="out"/>
        <c:minorTickMark val="none"/>
        <c:tickLblPos val="nextTo"/>
        <c:spPr>
          <a:ln w="3175">
            <a:solidFill>
              <a:schemeClr val="bg1">
                <a:lumMod val="65000"/>
              </a:schemeClr>
            </a:solidFill>
            <a:prstDash val="solid"/>
          </a:ln>
        </c:spPr>
        <c:txPr>
          <a:bodyPr rot="0" vert="horz"/>
          <a:lstStyle/>
          <a:p>
            <a:pPr>
              <a:defRPr/>
            </a:pPr>
            <a:endParaRPr lang="en-US"/>
          </a:p>
        </c:txPr>
        <c:crossAx val="317522432"/>
        <c:crosses val="autoZero"/>
        <c:crossBetween val="between"/>
        <c:majorUnit val="20"/>
        <c:minorUnit val="10"/>
      </c:valAx>
      <c:catAx>
        <c:axId val="326075904"/>
        <c:scaling>
          <c:orientation val="minMax"/>
        </c:scaling>
        <c:delete val="1"/>
        <c:axPos val="b"/>
        <c:numFmt formatCode="General" sourceLinked="1"/>
        <c:majorTickMark val="out"/>
        <c:minorTickMark val="none"/>
        <c:tickLblPos val="nextTo"/>
        <c:crossAx val="246556352"/>
        <c:crossesAt val="0"/>
        <c:auto val="0"/>
        <c:lblAlgn val="ctr"/>
        <c:lblOffset val="100"/>
        <c:noMultiLvlLbl val="0"/>
      </c:catAx>
      <c:valAx>
        <c:axId val="246556352"/>
        <c:scaling>
          <c:orientation val="minMax"/>
          <c:max val="625"/>
          <c:min val="225"/>
        </c:scaling>
        <c:delete val="0"/>
        <c:axPos val="r"/>
        <c:title>
          <c:tx>
            <c:rich>
              <a:bodyPr rot="0" vert="horz"/>
              <a:lstStyle/>
              <a:p>
                <a:pPr algn="ctr">
                  <a:defRPr/>
                </a:pPr>
                <a:r>
                  <a:rPr lang="en-US"/>
                  <a:t>MMT</a:t>
                </a:r>
              </a:p>
            </c:rich>
          </c:tx>
          <c:layout>
            <c:manualLayout>
              <c:xMode val="edge"/>
              <c:yMode val="edge"/>
              <c:x val="0.94731296101159113"/>
              <c:y val="1.4104372355430183E-3"/>
            </c:manualLayout>
          </c:layout>
          <c:overlay val="0"/>
          <c:spPr>
            <a:noFill/>
            <a:ln w="25400">
              <a:noFill/>
            </a:ln>
          </c:spPr>
        </c:title>
        <c:numFmt formatCode="0" sourceLinked="0"/>
        <c:majorTickMark val="out"/>
        <c:minorTickMark val="none"/>
        <c:tickLblPos val="nextTo"/>
        <c:spPr>
          <a:ln w="3175">
            <a:solidFill>
              <a:schemeClr val="bg1">
                <a:lumMod val="65000"/>
              </a:schemeClr>
            </a:solidFill>
            <a:prstDash val="solid"/>
          </a:ln>
        </c:spPr>
        <c:txPr>
          <a:bodyPr rot="0" vert="horz"/>
          <a:lstStyle/>
          <a:p>
            <a:pPr>
              <a:defRPr/>
            </a:pPr>
            <a:endParaRPr lang="en-US"/>
          </a:p>
        </c:txPr>
        <c:crossAx val="326075904"/>
        <c:crosses val="max"/>
        <c:crossBetween val="between"/>
        <c:majorUnit val="100"/>
        <c:minorUnit val="10"/>
      </c:valAx>
      <c:spPr>
        <a:noFill/>
        <a:ln w="25400">
          <a:noFill/>
        </a:ln>
      </c:spPr>
    </c:plotArea>
    <c:plotVisOnly val="1"/>
    <c:dispBlanksAs val="gap"/>
    <c:showDLblsOverMax val="0"/>
  </c:chart>
  <c:spPr>
    <a:noFill/>
    <a:ln w="9525">
      <a:noFill/>
    </a:ln>
  </c:spPr>
  <c:txPr>
    <a:bodyPr/>
    <a:lstStyle/>
    <a:p>
      <a:pPr>
        <a:defRPr sz="1200" b="1" i="0" u="none" strike="noStrike" baseline="0">
          <a:solidFill>
            <a:schemeClr val="bg1">
              <a:lumMod val="65000"/>
            </a:schemeClr>
          </a:solidFill>
          <a:latin typeface="Arial"/>
          <a:ea typeface="Arial"/>
          <a:cs typeface="Arial"/>
        </a:defRPr>
      </a:pPr>
      <a:endParaRPr lang="en-US"/>
    </a:p>
  </c:tx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1898471847212994E-2"/>
          <c:y val="6.8907370655932776E-2"/>
          <c:w val="0.91359325605900943"/>
          <c:h val="0.8574015039187397"/>
        </c:manualLayout>
      </c:layout>
      <c:lineChart>
        <c:grouping val="standard"/>
        <c:varyColors val="0"/>
        <c:ser>
          <c:idx val="4"/>
          <c:order val="0"/>
          <c:tx>
            <c:v>100</c:v>
          </c:tx>
          <c:spPr>
            <a:ln w="28575">
              <a:solidFill>
                <a:schemeClr val="tx1"/>
              </a:solidFill>
              <a:prstDash val="solid"/>
            </a:ln>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Years!$G$243:$G$542</c:f>
              <c:numCache>
                <c:formatCode>General</c:formatCode>
                <c:ptCount val="3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numCache>
            </c:numRef>
          </c:val>
          <c:smooth val="0"/>
          <c:extLst>
            <c:ext xmlns:c16="http://schemas.microsoft.com/office/drawing/2014/chart" uri="{C3380CC4-5D6E-409C-BE32-E72D297353CC}">
              <c16:uniqueId val="{00000000-7AEF-41C8-841E-E2978635E4DC}"/>
            </c:ext>
          </c:extLst>
        </c:ser>
        <c:ser>
          <c:idx val="0"/>
          <c:order val="2"/>
          <c:tx>
            <c:v> 3/12</c:v>
          </c:tx>
          <c:spPr>
            <a:ln w="38100">
              <a:solidFill>
                <a:srgbClr val="5F5F5F"/>
              </a:solidFill>
              <a:prstDash val="solid"/>
            </a:ln>
            <a:effectLst/>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INMACX!$G$639:$G$938</c:f>
              <c:numCache>
                <c:formatCode>0.0</c:formatCode>
                <c:ptCount val="300"/>
                <c:pt idx="0">
                  <c:v>24.573167795752028</c:v>
                </c:pt>
                <c:pt idx="1">
                  <c:v>27.042113589919879</c:v>
                </c:pt>
                <c:pt idx="2">
                  <c:v>29.314888362194722</c:v>
                </c:pt>
                <c:pt idx="3">
                  <c:v>30.492185314599368</c:v>
                </c:pt>
                <c:pt idx="4">
                  <c:v>31.423888796151573</c:v>
                </c:pt>
                <c:pt idx="5">
                  <c:v>31.223621707533226</c:v>
                </c:pt>
                <c:pt idx="6">
                  <c:v>30.973755399867628</c:v>
                </c:pt>
                <c:pt idx="7">
                  <c:v>29.66228178125715</c:v>
                </c:pt>
                <c:pt idx="8">
                  <c:v>29.346656150399184</c:v>
                </c:pt>
                <c:pt idx="9">
                  <c:v>28.767452836616286</c:v>
                </c:pt>
                <c:pt idx="10">
                  <c:v>26.173544483880647</c:v>
                </c:pt>
                <c:pt idx="11">
                  <c:v>20.235338807641327</c:v>
                </c:pt>
                <c:pt idx="12">
                  <c:v>13.456465986958662</c:v>
                </c:pt>
                <c:pt idx="13">
                  <c:v>8.6874025933112051</c:v>
                </c:pt>
                <c:pt idx="14">
                  <c:v>3.4752240987031797</c:v>
                </c:pt>
                <c:pt idx="15">
                  <c:v>-6.52205623180825</c:v>
                </c:pt>
                <c:pt idx="16">
                  <c:v>-18.938949564183389</c:v>
                </c:pt>
                <c:pt idx="17">
                  <c:v>-28.69059942694328</c:v>
                </c:pt>
                <c:pt idx="18">
                  <c:v>-34.210209059185956</c:v>
                </c:pt>
                <c:pt idx="19">
                  <c:v>-36.793785269905655</c:v>
                </c:pt>
                <c:pt idx="20">
                  <c:v>-39.161134153364841</c:v>
                </c:pt>
                <c:pt idx="21">
                  <c:v>-40.990603493275515</c:v>
                </c:pt>
                <c:pt idx="22">
                  <c:v>-41.846227734986755</c:v>
                </c:pt>
                <c:pt idx="23">
                  <c:v>-40.658320596557786</c:v>
                </c:pt>
                <c:pt idx="24">
                  <c:v>-38.483903856310555</c:v>
                </c:pt>
                <c:pt idx="25">
                  <c:v>-35.713386003316728</c:v>
                </c:pt>
                <c:pt idx="26">
                  <c:v>-32.260683337311605</c:v>
                </c:pt>
                <c:pt idx="27">
                  <c:v>-26.026225810230684</c:v>
                </c:pt>
                <c:pt idx="28">
                  <c:v>-17.088762006187807</c:v>
                </c:pt>
                <c:pt idx="29">
                  <c:v>-7.0426834062263453</c:v>
                </c:pt>
                <c:pt idx="30">
                  <c:v>2.0402236495781665</c:v>
                </c:pt>
                <c:pt idx="31">
                  <c:v>9.8796034426195547</c:v>
                </c:pt>
                <c:pt idx="32">
                  <c:v>17.822902251070019</c:v>
                </c:pt>
                <c:pt idx="33">
                  <c:v>24.903445759585566</c:v>
                </c:pt>
                <c:pt idx="34">
                  <c:v>29.244693451804892</c:v>
                </c:pt>
                <c:pt idx="35">
                  <c:v>28.583879064752352</c:v>
                </c:pt>
                <c:pt idx="36">
                  <c:v>22.96784955511626</c:v>
                </c:pt>
                <c:pt idx="37">
                  <c:v>16.477578450806078</c:v>
                </c:pt>
                <c:pt idx="38">
                  <c:v>12.069951577018713</c:v>
                </c:pt>
                <c:pt idx="39">
                  <c:v>9.7478984053463336</c:v>
                </c:pt>
                <c:pt idx="40">
                  <c:v>5.8860205528104927</c:v>
                </c:pt>
                <c:pt idx="41">
                  <c:v>-0.35640420508028114</c:v>
                </c:pt>
                <c:pt idx="42">
                  <c:v>-7.4554357983347757</c:v>
                </c:pt>
                <c:pt idx="43">
                  <c:v>-12.956461706913316</c:v>
                </c:pt>
                <c:pt idx="44">
                  <c:v>-17.223295463236269</c:v>
                </c:pt>
                <c:pt idx="45">
                  <c:v>-19.643694363954381</c:v>
                </c:pt>
                <c:pt idx="46">
                  <c:v>-20.684971718624652</c:v>
                </c:pt>
                <c:pt idx="47">
                  <c:v>-19.006399708493447</c:v>
                </c:pt>
                <c:pt idx="48">
                  <c:v>-13.961112425796486</c:v>
                </c:pt>
                <c:pt idx="49">
                  <c:v>-7.786110795646195</c:v>
                </c:pt>
                <c:pt idx="50">
                  <c:v>-2.6920514546729635</c:v>
                </c:pt>
                <c:pt idx="51">
                  <c:v>0.46176801532058676</c:v>
                </c:pt>
                <c:pt idx="52">
                  <c:v>3.8529753279303662</c:v>
                </c:pt>
                <c:pt idx="53">
                  <c:v>8.4558841361380956</c:v>
                </c:pt>
                <c:pt idx="54">
                  <c:v>13.606096239350364</c:v>
                </c:pt>
                <c:pt idx="55">
                  <c:v>16.723712905201225</c:v>
                </c:pt>
                <c:pt idx="56">
                  <c:v>17.650825060468136</c:v>
                </c:pt>
                <c:pt idx="57">
                  <c:v>17.651790375507304</c:v>
                </c:pt>
                <c:pt idx="58">
                  <c:v>18.294425246734235</c:v>
                </c:pt>
                <c:pt idx="59">
                  <c:v>17.950502916548047</c:v>
                </c:pt>
                <c:pt idx="60">
                  <c:v>15.340510024293835</c:v>
                </c:pt>
                <c:pt idx="61">
                  <c:v>12.541341528949033</c:v>
                </c:pt>
                <c:pt idx="62">
                  <c:v>9.7271154887574482</c:v>
                </c:pt>
                <c:pt idx="63">
                  <c:v>6.4427135368629393</c:v>
                </c:pt>
                <c:pt idx="64">
                  <c:v>3.3208061698410773</c:v>
                </c:pt>
                <c:pt idx="65">
                  <c:v>5.481162800317918E-2</c:v>
                </c:pt>
                <c:pt idx="66">
                  <c:v>-3.3762867964597518</c:v>
                </c:pt>
                <c:pt idx="67">
                  <c:v>-7.7263391906137855</c:v>
                </c:pt>
                <c:pt idx="68">
                  <c:v>-8.7969789110688197</c:v>
                </c:pt>
                <c:pt idx="69">
                  <c:v>-9.2458570431371072</c:v>
                </c:pt>
                <c:pt idx="70">
                  <c:v>-7.99395183877769</c:v>
                </c:pt>
                <c:pt idx="71">
                  <c:v>-8.0992643226156247</c:v>
                </c:pt>
                <c:pt idx="72">
                  <c:v>-6.8033495681294767</c:v>
                </c:pt>
                <c:pt idx="73">
                  <c:v>-6.223840148893629</c:v>
                </c:pt>
                <c:pt idx="74">
                  <c:v>-5.3331834963903901</c:v>
                </c:pt>
                <c:pt idx="75">
                  <c:v>-2.9616351630868678</c:v>
                </c:pt>
                <c:pt idx="76">
                  <c:v>1.6495960964135747E-3</c:v>
                </c:pt>
                <c:pt idx="77">
                  <c:v>3.7643145218175107</c:v>
                </c:pt>
                <c:pt idx="78">
                  <c:v>9.1852278750548493</c:v>
                </c:pt>
                <c:pt idx="79">
                  <c:v>17.757308642508789</c:v>
                </c:pt>
                <c:pt idx="80">
                  <c:v>24.160707018552529</c:v>
                </c:pt>
                <c:pt idx="81">
                  <c:v>26.382965646937691</c:v>
                </c:pt>
                <c:pt idx="82">
                  <c:v>22.880075574195246</c:v>
                </c:pt>
                <c:pt idx="83">
                  <c:v>20.258812804040588</c:v>
                </c:pt>
                <c:pt idx="84">
                  <c:v>17.286137782558725</c:v>
                </c:pt>
                <c:pt idx="85">
                  <c:v>15.725881691617218</c:v>
                </c:pt>
                <c:pt idx="86">
                  <c:v>13.660160507969081</c:v>
                </c:pt>
                <c:pt idx="87">
                  <c:v>11.908550162850858</c:v>
                </c:pt>
                <c:pt idx="88">
                  <c:v>11.504038419559052</c:v>
                </c:pt>
                <c:pt idx="89">
                  <c:v>11.718360260379896</c:v>
                </c:pt>
                <c:pt idx="90">
                  <c:v>9.4071581491396614</c:v>
                </c:pt>
                <c:pt idx="91">
                  <c:v>3.9297067907440919</c:v>
                </c:pt>
                <c:pt idx="92">
                  <c:v>-2.2062520044559335</c:v>
                </c:pt>
                <c:pt idx="93">
                  <c:v>-6.1005455651108207</c:v>
                </c:pt>
                <c:pt idx="94">
                  <c:v>-7.004217034765162</c:v>
                </c:pt>
                <c:pt idx="95">
                  <c:v>-7.1508963006646411</c:v>
                </c:pt>
                <c:pt idx="96">
                  <c:v>-8.0607912861696605</c:v>
                </c:pt>
                <c:pt idx="97">
                  <c:v>-9.251552999095253</c:v>
                </c:pt>
                <c:pt idx="98">
                  <c:v>-9.877978495672906</c:v>
                </c:pt>
                <c:pt idx="99">
                  <c:v>-9.8949001109584884</c:v>
                </c:pt>
                <c:pt idx="100">
                  <c:v>-11.620705605273699</c:v>
                </c:pt>
                <c:pt idx="101">
                  <c:v>-15.561627765750103</c:v>
                </c:pt>
                <c:pt idx="102">
                  <c:v>-19.208510754272979</c:v>
                </c:pt>
                <c:pt idx="103">
                  <c:v>-20.010597496117853</c:v>
                </c:pt>
                <c:pt idx="104">
                  <c:v>-19.415361218395162</c:v>
                </c:pt>
                <c:pt idx="105">
                  <c:v>-18.301760053327172</c:v>
                </c:pt>
                <c:pt idx="106">
                  <c:v>-18.885646531866357</c:v>
                </c:pt>
                <c:pt idx="107">
                  <c:v>-19.409880004970233</c:v>
                </c:pt>
                <c:pt idx="108">
                  <c:v>-20.597470549452524</c:v>
                </c:pt>
                <c:pt idx="109">
                  <c:v>-23.201029077453441</c:v>
                </c:pt>
                <c:pt idx="110">
                  <c:v>-27.894574042101908</c:v>
                </c:pt>
                <c:pt idx="111">
                  <c:v>-33.12546081061349</c:v>
                </c:pt>
                <c:pt idx="112">
                  <c:v>-36.839008549440699</c:v>
                </c:pt>
                <c:pt idx="113">
                  <c:v>-36.375052120062925</c:v>
                </c:pt>
                <c:pt idx="114">
                  <c:v>-33.050560072155108</c:v>
                </c:pt>
                <c:pt idx="115">
                  <c:v>-29.389393178499972</c:v>
                </c:pt>
                <c:pt idx="116">
                  <c:v>-26.134111356104427</c:v>
                </c:pt>
                <c:pt idx="117">
                  <c:v>-23.256769992082468</c:v>
                </c:pt>
                <c:pt idx="118">
                  <c:v>-19.422564175754303</c:v>
                </c:pt>
                <c:pt idx="119">
                  <c:v>-15.448044576657736</c:v>
                </c:pt>
                <c:pt idx="120">
                  <c:v>-10.444089576901433</c:v>
                </c:pt>
                <c:pt idx="121">
                  <c:v>-4.3545519454876995</c:v>
                </c:pt>
                <c:pt idx="122">
                  <c:v>3.0105845782768768</c:v>
                </c:pt>
                <c:pt idx="123">
                  <c:v>12.729226432800871</c:v>
                </c:pt>
                <c:pt idx="124">
                  <c:v>23.822699142347673</c:v>
                </c:pt>
                <c:pt idx="125">
                  <c:v>30.468387299926917</c:v>
                </c:pt>
                <c:pt idx="126">
                  <c:v>30.851897033343931</c:v>
                </c:pt>
                <c:pt idx="127">
                  <c:v>27.749110986938305</c:v>
                </c:pt>
                <c:pt idx="128">
                  <c:v>25.456934230899122</c:v>
                </c:pt>
                <c:pt idx="129">
                  <c:v>25.398579185679495</c:v>
                </c:pt>
                <c:pt idx="130">
                  <c:v>25.757179305308782</c:v>
                </c:pt>
                <c:pt idx="131">
                  <c:v>26.970885024353478</c:v>
                </c:pt>
                <c:pt idx="132">
                  <c:v>28.518211044360555</c:v>
                </c:pt>
                <c:pt idx="133">
                  <c:v>29.838406371843547</c:v>
                </c:pt>
                <c:pt idx="134">
                  <c:v>29.894753545481393</c:v>
                </c:pt>
                <c:pt idx="135">
                  <c:v>25.029681117772725</c:v>
                </c:pt>
                <c:pt idx="136">
                  <c:v>19.633397662049504</c:v>
                </c:pt>
                <c:pt idx="137">
                  <c:v>15.598837527121901</c:v>
                </c:pt>
                <c:pt idx="138">
                  <c:v>13.97683768068751</c:v>
                </c:pt>
                <c:pt idx="139">
                  <c:v>12.102805978033345</c:v>
                </c:pt>
                <c:pt idx="140">
                  <c:v>9.0352624131150918</c:v>
                </c:pt>
                <c:pt idx="141">
                  <c:v>4.6698630186123182</c:v>
                </c:pt>
                <c:pt idx="142">
                  <c:v>0.18725980329077174</c:v>
                </c:pt>
                <c:pt idx="143">
                  <c:v>-3.5844618052613129</c:v>
                </c:pt>
                <c:pt idx="144">
                  <c:v>-7.0376736942980358</c:v>
                </c:pt>
                <c:pt idx="145">
                  <c:v>-8.9911794670537688</c:v>
                </c:pt>
                <c:pt idx="146">
                  <c:v>-9.5467583953520005</c:v>
                </c:pt>
                <c:pt idx="147">
                  <c:v>-7.4896986728525832</c:v>
                </c:pt>
                <c:pt idx="148">
                  <c:v>-5.4020714465686268</c:v>
                </c:pt>
                <c:pt idx="149">
                  <c:v>-4.5753268781047893</c:v>
                </c:pt>
                <c:pt idx="150">
                  <c:v>-5.9330547950645496</c:v>
                </c:pt>
                <c:pt idx="151">
                  <c:v>-7.9121560551250667</c:v>
                </c:pt>
                <c:pt idx="152">
                  <c:v>-9.8727207554307626</c:v>
                </c:pt>
                <c:pt idx="153">
                  <c:v>-11.48108247544728</c:v>
                </c:pt>
                <c:pt idx="154">
                  <c:v>-12.233230197466199</c:v>
                </c:pt>
                <c:pt idx="155">
                  <c:v>-12.187649935862197</c:v>
                </c:pt>
                <c:pt idx="156">
                  <c:v>-10.420404883966825</c:v>
                </c:pt>
                <c:pt idx="157">
                  <c:v>-8.5110929509299638</c:v>
                </c:pt>
                <c:pt idx="158">
                  <c:v>-6.7052770171484752</c:v>
                </c:pt>
                <c:pt idx="159">
                  <c:v>-5.3327600249984641</c:v>
                </c:pt>
                <c:pt idx="160">
                  <c:v>-4.284566934991247</c:v>
                </c:pt>
                <c:pt idx="161">
                  <c:v>-2.9765924959973376</c:v>
                </c:pt>
                <c:pt idx="162">
                  <c:v>-1.5764233082678345</c:v>
                </c:pt>
                <c:pt idx="163">
                  <c:v>0.47548979182346329</c:v>
                </c:pt>
                <c:pt idx="164">
                  <c:v>2.0943026139790675</c:v>
                </c:pt>
                <c:pt idx="165">
                  <c:v>4.8746262720827218</c:v>
                </c:pt>
                <c:pt idx="166">
                  <c:v>8.746910232001099</c:v>
                </c:pt>
                <c:pt idx="167">
                  <c:v>13.08313373180836</c:v>
                </c:pt>
                <c:pt idx="168">
                  <c:v>12.805279768463535</c:v>
                </c:pt>
                <c:pt idx="169">
                  <c:v>10.15499871468586</c:v>
                </c:pt>
                <c:pt idx="170">
                  <c:v>5.5301567621762047</c:v>
                </c:pt>
                <c:pt idx="171">
                  <c:v>2.3012152545852445</c:v>
                </c:pt>
                <c:pt idx="172">
                  <c:v>-0.53540196476514268</c:v>
                </c:pt>
                <c:pt idx="173">
                  <c:v>-3.6112787773326005</c:v>
                </c:pt>
                <c:pt idx="174">
                  <c:v>-5.1813881161198907</c:v>
                </c:pt>
                <c:pt idx="175">
                  <c:v>-6.1184433535931788</c:v>
                </c:pt>
                <c:pt idx="176">
                  <c:v>-4.2783325578699731</c:v>
                </c:pt>
                <c:pt idx="177">
                  <c:v>-3.5401609768146045</c:v>
                </c:pt>
                <c:pt idx="178">
                  <c:v>-3.4348036401433717</c:v>
                </c:pt>
                <c:pt idx="179">
                  <c:v>-4.9155784290750688</c:v>
                </c:pt>
                <c:pt idx="180">
                  <c:v>-5.1854942986628458</c:v>
                </c:pt>
                <c:pt idx="181">
                  <c:v>-5.0069929802766922</c:v>
                </c:pt>
                <c:pt idx="182">
                  <c:v>-3.8006969071055323</c:v>
                </c:pt>
                <c:pt idx="183">
                  <c:v>-2.723718557347226</c:v>
                </c:pt>
                <c:pt idx="184">
                  <c:v>-2.1423091911206029</c:v>
                </c:pt>
                <c:pt idx="185">
                  <c:v>-0.9254550289977459</c:v>
                </c:pt>
                <c:pt idx="186">
                  <c:v>9.0946594026448224E-2</c:v>
                </c:pt>
                <c:pt idx="187">
                  <c:v>1.5103170636674434</c:v>
                </c:pt>
                <c:pt idx="188">
                  <c:v>1.3877217950523715</c:v>
                </c:pt>
                <c:pt idx="189">
                  <c:v>1.0425429614955561</c:v>
                </c:pt>
                <c:pt idx="190">
                  <c:v>-0.12986027021058533</c:v>
                </c:pt>
                <c:pt idx="191">
                  <c:v>-2.1802754171086036</c:v>
                </c:pt>
                <c:pt idx="192">
                  <c:v>-4.432931907580965</c:v>
                </c:pt>
                <c:pt idx="193">
                  <c:v>-6.0529798705448883</c:v>
                </c:pt>
                <c:pt idx="194">
                  <c:v>-6.6420615112964327</c:v>
                </c:pt>
                <c:pt idx="195">
                  <c:v>-6.3871227123487273</c:v>
                </c:pt>
                <c:pt idx="196">
                  <c:v>-5.7554825800488061</c:v>
                </c:pt>
                <c:pt idx="197">
                  <c:v>-4.0163360646445909</c:v>
                </c:pt>
                <c:pt idx="198">
                  <c:v>-2.4471882765934083</c:v>
                </c:pt>
                <c:pt idx="199">
                  <c:v>-1.4648223919803485</c:v>
                </c:pt>
                <c:pt idx="200">
                  <c:v>-1.6104912746092452</c:v>
                </c:pt>
                <c:pt idx="201">
                  <c:v>-2.1943446302083345</c:v>
                </c:pt>
                <c:pt idx="202">
                  <c:v>-0.99354609837990893</c:v>
                </c:pt>
                <c:pt idx="203">
                  <c:v>1.1243335657885893</c:v>
                </c:pt>
                <c:pt idx="204">
                  <c:v>5.2238903116376747</c:v>
                </c:pt>
                <c:pt idx="205">
                  <c:v>8.129263980433322</c:v>
                </c:pt>
                <c:pt idx="206">
                  <c:v>11.244724867274371</c:v>
                </c:pt>
                <c:pt idx="207">
                  <c:v>10.700831317572465</c:v>
                </c:pt>
                <c:pt idx="208">
                  <c:v>9.9037774952854392</c:v>
                </c:pt>
                <c:pt idx="209">
                  <c:v>7.2435761970497765</c:v>
                </c:pt>
                <c:pt idx="210">
                  <c:v>6.4662367459157508</c:v>
                </c:pt>
                <c:pt idx="211">
                  <c:v>6.5318794492565786</c:v>
                </c:pt>
                <c:pt idx="212">
                  <c:v>7.1872240421840132</c:v>
                </c:pt>
                <c:pt idx="213">
                  <c:v>8.6944307342863283</c:v>
                </c:pt>
                <c:pt idx="214">
                  <c:v>8.4013434913244396</c:v>
                </c:pt>
                <c:pt idx="215">
                  <c:v>8.1389642195643006</c:v>
                </c:pt>
                <c:pt idx="216">
                  <c:v>6.8410110251953853</c:v>
                </c:pt>
                <c:pt idx="217">
                  <c:v>6.9494418684753754</c:v>
                </c:pt>
                <c:pt idx="218">
                  <c:v>6.5634144891375712</c:v>
                </c:pt>
                <c:pt idx="219">
                  <c:v>7.4127783997780483</c:v>
                </c:pt>
                <c:pt idx="220">
                  <c:v>6.1693770323659578</c:v>
                </c:pt>
                <c:pt idx="221">
                  <c:v>5.3560994738733854</c:v>
                </c:pt>
                <c:pt idx="222">
                  <c:v>2.4204537335922538</c:v>
                </c:pt>
                <c:pt idx="223">
                  <c:v>0.28345064906160644</c:v>
                </c:pt>
                <c:pt idx="224">
                  <c:v>-1.3289372882164372</c:v>
                </c:pt>
                <c:pt idx="225">
                  <c:v>-2.4841588275913011</c:v>
                </c:pt>
                <c:pt idx="226">
                  <c:v>-3.3697090364206304</c:v>
                </c:pt>
                <c:pt idx="227">
                  <c:v>-4.6888880660382171</c:v>
                </c:pt>
                <c:pt idx="228">
                  <c:v>-6.4602210812715271</c:v>
                </c:pt>
                <c:pt idx="229">
                  <c:v>-7.9868733272376602</c:v>
                </c:pt>
                <c:pt idx="230">
                  <c:v>-8.8804136110920098</c:v>
                </c:pt>
                <c:pt idx="231">
                  <c:v>-9.1698266439514668</c:v>
                </c:pt>
                <c:pt idx="232">
                  <c:v>-8.0935887054097577</c:v>
                </c:pt>
                <c:pt idx="233">
                  <c:v>-7.2351071742511266</c:v>
                </c:pt>
                <c:pt idx="234">
                  <c:v>-5.3539868745549057</c:v>
                </c:pt>
                <c:pt idx="235">
                  <c:v>-4.3519000487026887</c:v>
                </c:pt>
                <c:pt idx="236">
                  <c:v>-3.3735351811385073</c:v>
                </c:pt>
                <c:pt idx="237">
                  <c:v>-3.7014771698786859</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1-7AEF-41C8-841E-E2978635E4DC}"/>
            </c:ext>
          </c:extLst>
        </c:ser>
        <c:ser>
          <c:idx val="3"/>
          <c:order val="4"/>
          <c:tx>
            <c:v>12/12</c:v>
          </c:tx>
          <c:spPr>
            <a:ln w="57150">
              <a:solidFill>
                <a:srgbClr val="08A786"/>
              </a:solidFill>
              <a:prstDash val="solid"/>
            </a:ln>
            <a:effectLst>
              <a:outerShdw blurRad="50800" dist="50800" dir="5400000" algn="ctr" rotWithShape="0">
                <a:srgbClr val="000000">
                  <a:alpha val="90000"/>
                </a:srgbClr>
              </a:outerShdw>
            </a:effectLst>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INMACX!$I$639:$I$938</c:f>
              <c:numCache>
                <c:formatCode>0.0</c:formatCode>
                <c:ptCount val="300"/>
                <c:pt idx="0">
                  <c:v>8.8873710723894561</c:v>
                </c:pt>
                <c:pt idx="1">
                  <c:v>12.785292438533986</c:v>
                </c:pt>
                <c:pt idx="2">
                  <c:v>16.650143777663047</c:v>
                </c:pt>
                <c:pt idx="3">
                  <c:v>20.08427831935569</c:v>
                </c:pt>
                <c:pt idx="4">
                  <c:v>23.035119831911729</c:v>
                </c:pt>
                <c:pt idx="5">
                  <c:v>25.450180029107571</c:v>
                </c:pt>
                <c:pt idx="6">
                  <c:v>27.102332575133815</c:v>
                </c:pt>
                <c:pt idx="7">
                  <c:v>27.835274188775074</c:v>
                </c:pt>
                <c:pt idx="8">
                  <c:v>28.32881200265939</c:v>
                </c:pt>
                <c:pt idx="9">
                  <c:v>28.783516958763443</c:v>
                </c:pt>
                <c:pt idx="10">
                  <c:v>28.555853409060205</c:v>
                </c:pt>
                <c:pt idx="11">
                  <c:v>27.332151057475727</c:v>
                </c:pt>
                <c:pt idx="12">
                  <c:v>25.531341132086197</c:v>
                </c:pt>
                <c:pt idx="13">
                  <c:v>23.518565907823216</c:v>
                </c:pt>
                <c:pt idx="14">
                  <c:v>20.562970305395822</c:v>
                </c:pt>
                <c:pt idx="15">
                  <c:v>15.867276055470199</c:v>
                </c:pt>
                <c:pt idx="16">
                  <c:v>10.051858210247545</c:v>
                </c:pt>
                <c:pt idx="17">
                  <c:v>4.2290471682034649</c:v>
                </c:pt>
                <c:pt idx="18">
                  <c:v>-1.7557096775056067</c:v>
                </c:pt>
                <c:pt idx="19">
                  <c:v>-7.4893526957215357</c:v>
                </c:pt>
                <c:pt idx="20">
                  <c:v>-13.210335441900156</c:v>
                </c:pt>
                <c:pt idx="21">
                  <c:v>-18.871740229465743</c:v>
                </c:pt>
                <c:pt idx="22">
                  <c:v>-23.621281216472553</c:v>
                </c:pt>
                <c:pt idx="23">
                  <c:v>-27.370898573809825</c:v>
                </c:pt>
                <c:pt idx="24">
                  <c:v>-30.707167580846217</c:v>
                </c:pt>
                <c:pt idx="25">
                  <c:v>-33.545703400821026</c:v>
                </c:pt>
                <c:pt idx="26">
                  <c:v>-35.310913049140495</c:v>
                </c:pt>
                <c:pt idx="27">
                  <c:v>-35.315264100554799</c:v>
                </c:pt>
                <c:pt idx="28">
                  <c:v>-33.865446652320301</c:v>
                </c:pt>
                <c:pt idx="29">
                  <c:v>-31.613476420376841</c:v>
                </c:pt>
                <c:pt idx="30">
                  <c:v>-28.48176646357534</c:v>
                </c:pt>
                <c:pt idx="31">
                  <c:v>-24.50933711355448</c:v>
                </c:pt>
                <c:pt idx="32">
                  <c:v>-19.576752853296071</c:v>
                </c:pt>
                <c:pt idx="33">
                  <c:v>-13.728994824117251</c:v>
                </c:pt>
                <c:pt idx="34">
                  <c:v>-7.6930066141371611</c:v>
                </c:pt>
                <c:pt idx="35">
                  <c:v>-2.0566930534529604</c:v>
                </c:pt>
                <c:pt idx="36">
                  <c:v>3.0755327069315541</c:v>
                </c:pt>
                <c:pt idx="37">
                  <c:v>7.8627621712299174</c:v>
                </c:pt>
                <c:pt idx="38">
                  <c:v>12.011976039454339</c:v>
                </c:pt>
                <c:pt idx="39">
                  <c:v>14.517866453224812</c:v>
                </c:pt>
                <c:pt idx="40">
                  <c:v>15.076186797493961</c:v>
                </c:pt>
                <c:pt idx="41">
                  <c:v>14.164286149540686</c:v>
                </c:pt>
                <c:pt idx="42">
                  <c:v>11.854616414237995</c:v>
                </c:pt>
                <c:pt idx="43">
                  <c:v>8.516420213622709</c:v>
                </c:pt>
                <c:pt idx="44">
                  <c:v>4.3287429727080706</c:v>
                </c:pt>
                <c:pt idx="45">
                  <c:v>-0.15769671588775225</c:v>
                </c:pt>
                <c:pt idx="46">
                  <c:v>-4.2302167659203747</c:v>
                </c:pt>
                <c:pt idx="47">
                  <c:v>-7.2694101876117116</c:v>
                </c:pt>
                <c:pt idx="48">
                  <c:v>-8.654696592326701</c:v>
                </c:pt>
                <c:pt idx="49">
                  <c:v>-9.5193431163248903</c:v>
                </c:pt>
                <c:pt idx="50">
                  <c:v>-10.30901607338788</c:v>
                </c:pt>
                <c:pt idx="51">
                  <c:v>-10.478210244205826</c:v>
                </c:pt>
                <c:pt idx="52">
                  <c:v>-9.7971089904419415</c:v>
                </c:pt>
                <c:pt idx="53">
                  <c:v>-8.2810109224929818</c:v>
                </c:pt>
                <c:pt idx="54">
                  <c:v>-5.7710374741294004</c:v>
                </c:pt>
                <c:pt idx="55">
                  <c:v>-2.9893265586474485</c:v>
                </c:pt>
                <c:pt idx="56">
                  <c:v>2.9953646658427147E-2</c:v>
                </c:pt>
                <c:pt idx="57">
                  <c:v>3.606748375072911</c:v>
                </c:pt>
                <c:pt idx="58">
                  <c:v>7.1833637422813439</c:v>
                </c:pt>
                <c:pt idx="59">
                  <c:v>9.9742292781524782</c:v>
                </c:pt>
                <c:pt idx="60">
                  <c:v>11.497902943353779</c:v>
                </c:pt>
                <c:pt idx="61">
                  <c:v>12.638782802622956</c:v>
                </c:pt>
                <c:pt idx="62">
                  <c:v>13.295492994498971</c:v>
                </c:pt>
                <c:pt idx="63">
                  <c:v>13.083890196868879</c:v>
                </c:pt>
                <c:pt idx="64">
                  <c:v>12.405562272156658</c:v>
                </c:pt>
                <c:pt idx="65">
                  <c:v>10.896950453382814</c:v>
                </c:pt>
                <c:pt idx="66">
                  <c:v>8.4714122530897384</c:v>
                </c:pt>
                <c:pt idx="67">
                  <c:v>5.9311489716522772</c:v>
                </c:pt>
                <c:pt idx="68">
                  <c:v>4.128904649519697</c:v>
                </c:pt>
                <c:pt idx="69">
                  <c:v>1.7919254191544951</c:v>
                </c:pt>
                <c:pt idx="70">
                  <c:v>-0.34671368261977875</c:v>
                </c:pt>
                <c:pt idx="71">
                  <c:v>-2.0365862292822925</c:v>
                </c:pt>
                <c:pt idx="72">
                  <c:v>-3.3726537264059715</c:v>
                </c:pt>
                <c:pt idx="73">
                  <c:v>-4.7213709427828121</c:v>
                </c:pt>
                <c:pt idx="74">
                  <c:v>-5.5675847045977633</c:v>
                </c:pt>
                <c:pt idx="75">
                  <c:v>-5.5905047775244725</c:v>
                </c:pt>
                <c:pt idx="76">
                  <c:v>-5.4859693115391792</c:v>
                </c:pt>
                <c:pt idx="77">
                  <c:v>-4.6523621879144912</c:v>
                </c:pt>
                <c:pt idx="78">
                  <c:v>-2.5589513121497305</c:v>
                </c:pt>
                <c:pt idx="79">
                  <c:v>0.58911672206005505</c:v>
                </c:pt>
                <c:pt idx="80">
                  <c:v>3.1220980390665716</c:v>
                </c:pt>
                <c:pt idx="81">
                  <c:v>5.9140632726607976</c:v>
                </c:pt>
                <c:pt idx="82">
                  <c:v>8.1075282669336417</c:v>
                </c:pt>
                <c:pt idx="83">
                  <c:v>10.210499397436919</c:v>
                </c:pt>
                <c:pt idx="84">
                  <c:v>12.040308743765294</c:v>
                </c:pt>
                <c:pt idx="85">
                  <c:v>13.797636228604532</c:v>
                </c:pt>
                <c:pt idx="86">
                  <c:v>15.227926354798242</c:v>
                </c:pt>
                <c:pt idx="87">
                  <c:v>16.006364885735948</c:v>
                </c:pt>
                <c:pt idx="88">
                  <c:v>16.837866394595792</c:v>
                </c:pt>
                <c:pt idx="89">
                  <c:v>17.250269170823884</c:v>
                </c:pt>
                <c:pt idx="90">
                  <c:v>15.910613155797293</c:v>
                </c:pt>
                <c:pt idx="91">
                  <c:v>13.045478837761124</c:v>
                </c:pt>
                <c:pt idx="92">
                  <c:v>10.228670660933091</c:v>
                </c:pt>
                <c:pt idx="93">
                  <c:v>7.4743404506738784</c:v>
                </c:pt>
                <c:pt idx="94">
                  <c:v>5.4636512323348256</c:v>
                </c:pt>
                <c:pt idx="95">
                  <c:v>3.4499197379727349</c:v>
                </c:pt>
                <c:pt idx="96">
                  <c:v>1.3475992079501964</c:v>
                </c:pt>
                <c:pt idx="97">
                  <c:v>-0.49520551431152171</c:v>
                </c:pt>
                <c:pt idx="98">
                  <c:v>-2.1075200183512521</c:v>
                </c:pt>
                <c:pt idx="99">
                  <c:v>-3.814140643434186</c:v>
                </c:pt>
                <c:pt idx="100">
                  <c:v>-6.0161775581953947</c:v>
                </c:pt>
                <c:pt idx="101">
                  <c:v>-8.7101925580744535</c:v>
                </c:pt>
                <c:pt idx="102">
                  <c:v>-10.871620831700056</c:v>
                </c:pt>
                <c:pt idx="103">
                  <c:v>-12.017989292709501</c:v>
                </c:pt>
                <c:pt idx="104">
                  <c:v>-13.031069852034733</c:v>
                </c:pt>
                <c:pt idx="105">
                  <c:v>-13.915325586570731</c:v>
                </c:pt>
                <c:pt idx="106">
                  <c:v>-14.939519511942464</c:v>
                </c:pt>
                <c:pt idx="107">
                  <c:v>-16.038078120143197</c:v>
                </c:pt>
                <c:pt idx="108">
                  <c:v>-16.95001119172845</c:v>
                </c:pt>
                <c:pt idx="109">
                  <c:v>-18.287684810880179</c:v>
                </c:pt>
                <c:pt idx="110">
                  <c:v>-20.324426907117015</c:v>
                </c:pt>
                <c:pt idx="111">
                  <c:v>-22.56306310687566</c:v>
                </c:pt>
                <c:pt idx="112">
                  <c:v>-24.477638865598138</c:v>
                </c:pt>
                <c:pt idx="113">
                  <c:v>-25.453043273714798</c:v>
                </c:pt>
                <c:pt idx="114">
                  <c:v>-25.97130164657851</c:v>
                </c:pt>
                <c:pt idx="115">
                  <c:v>-26.90818343989001</c:v>
                </c:pt>
                <c:pt idx="116">
                  <c:v>-27.338506544841721</c:v>
                </c:pt>
                <c:pt idx="117" formatCode="0.00">
                  <c:v>-27.512006564349306</c:v>
                </c:pt>
                <c:pt idx="118" formatCode="0.00">
                  <c:v>-27.454695069995367</c:v>
                </c:pt>
                <c:pt idx="119">
                  <c:v>-26.872539147518481</c:v>
                </c:pt>
                <c:pt idx="120">
                  <c:v>-25.653389277387845</c:v>
                </c:pt>
                <c:pt idx="121">
                  <c:v>-23.651148034566745</c:v>
                </c:pt>
                <c:pt idx="122">
                  <c:v>-20.376758436787796</c:v>
                </c:pt>
                <c:pt idx="123">
                  <c:v>-15.646491785324571</c:v>
                </c:pt>
                <c:pt idx="124">
                  <c:v>-10.090944595448718</c:v>
                </c:pt>
                <c:pt idx="125">
                  <c:v>-5.0422489570142233</c:v>
                </c:pt>
                <c:pt idx="126">
                  <c:v>-0.3831090310360139</c:v>
                </c:pt>
                <c:pt idx="127">
                  <c:v>4.4878690773180807</c:v>
                </c:pt>
                <c:pt idx="128">
                  <c:v>8.8061419314413598</c:v>
                </c:pt>
                <c:pt idx="129">
                  <c:v>13.204378836834763</c:v>
                </c:pt>
                <c:pt idx="130">
                  <c:v>17.347051482893107</c:v>
                </c:pt>
                <c:pt idx="131">
                  <c:v>21.105447416414563</c:v>
                </c:pt>
                <c:pt idx="132">
                  <c:v>24.37759607687677</c:v>
                </c:pt>
                <c:pt idx="133">
                  <c:v>26.892547245273818</c:v>
                </c:pt>
                <c:pt idx="134">
                  <c:v>28.181482020541978</c:v>
                </c:pt>
                <c:pt idx="135">
                  <c:v>27.34203893837855</c:v>
                </c:pt>
                <c:pt idx="136">
                  <c:v>25.586609961305101</c:v>
                </c:pt>
                <c:pt idx="137">
                  <c:v>24.206806079598024</c:v>
                </c:pt>
                <c:pt idx="138">
                  <c:v>22.903886722322483</c:v>
                </c:pt>
                <c:pt idx="139">
                  <c:v>21.435783961466726</c:v>
                </c:pt>
                <c:pt idx="140">
                  <c:v>19.835092487942106</c:v>
                </c:pt>
                <c:pt idx="141">
                  <c:v>17.428066383417516</c:v>
                </c:pt>
                <c:pt idx="142">
                  <c:v>14.758219703979009</c:v>
                </c:pt>
                <c:pt idx="143">
                  <c:v>11.842289537190112</c:v>
                </c:pt>
                <c:pt idx="144">
                  <c:v>8.2697333129245294</c:v>
                </c:pt>
                <c:pt idx="145">
                  <c:v>4.9403192001464618</c:v>
                </c:pt>
                <c:pt idx="146">
                  <c:v>2.2416485638042616</c:v>
                </c:pt>
                <c:pt idx="147">
                  <c:v>0.5424096511672758</c:v>
                </c:pt>
                <c:pt idx="148">
                  <c:v>-0.94788521014883997</c:v>
                </c:pt>
                <c:pt idx="149">
                  <c:v>-2.4991112811120644</c:v>
                </c:pt>
                <c:pt idx="150">
                  <c:v>-4.1414548560404256</c:v>
                </c:pt>
                <c:pt idx="151">
                  <c:v>-5.645563391918742</c:v>
                </c:pt>
                <c:pt idx="152">
                  <c:v>-6.9157867560744108</c:v>
                </c:pt>
                <c:pt idx="153">
                  <c:v>-7.9445777736940784</c:v>
                </c:pt>
                <c:pt idx="154">
                  <c:v>-8.5762816760826581</c:v>
                </c:pt>
                <c:pt idx="155">
                  <c:v>-8.9864841906502733</c:v>
                </c:pt>
                <c:pt idx="156">
                  <c:v>-8.7646422707150577</c:v>
                </c:pt>
                <c:pt idx="157">
                  <c:v>-8.4508232566896027</c:v>
                </c:pt>
                <c:pt idx="158">
                  <c:v>-8.2882933189072645</c:v>
                </c:pt>
                <c:pt idx="159">
                  <c:v>-8.2639618473738921</c:v>
                </c:pt>
                <c:pt idx="160">
                  <c:v>-8.2163322547537092</c:v>
                </c:pt>
                <c:pt idx="161">
                  <c:v>-7.9294915965056845</c:v>
                </c:pt>
                <c:pt idx="162">
                  <c:v>-7.2044788955352033</c:v>
                </c:pt>
                <c:pt idx="163">
                  <c:v>-6.1559144925113998</c:v>
                </c:pt>
                <c:pt idx="164">
                  <c:v>-5.0281303664676926</c:v>
                </c:pt>
                <c:pt idx="165">
                  <c:v>-3.27997785506291</c:v>
                </c:pt>
                <c:pt idx="166">
                  <c:v>-1.2072692506314269</c:v>
                </c:pt>
                <c:pt idx="167">
                  <c:v>0.98454991795418323</c:v>
                </c:pt>
                <c:pt idx="168">
                  <c:v>2.3321682126336043</c:v>
                </c:pt>
                <c:pt idx="169">
                  <c:v>3.4474535776586777</c:v>
                </c:pt>
                <c:pt idx="170">
                  <c:v>4.1158379783168471</c:v>
                </c:pt>
                <c:pt idx="171">
                  <c:v>4.3613660779178218</c:v>
                </c:pt>
                <c:pt idx="172">
                  <c:v>4.5089744832945655</c:v>
                </c:pt>
                <c:pt idx="173">
                  <c:v>4.0048330477464589</c:v>
                </c:pt>
                <c:pt idx="174">
                  <c:v>3.4244220817234492</c:v>
                </c:pt>
                <c:pt idx="175">
                  <c:v>2.7642628667877744</c:v>
                </c:pt>
                <c:pt idx="176">
                  <c:v>2.362932747442656</c:v>
                </c:pt>
                <c:pt idx="177">
                  <c:v>1.3238623907351581</c:v>
                </c:pt>
                <c:pt idx="178">
                  <c:v>-0.15574884761058172</c:v>
                </c:pt>
                <c:pt idx="179">
                  <c:v>-1.9331833489064252</c:v>
                </c:pt>
                <c:pt idx="180">
                  <c:v>-2.967618261196634</c:v>
                </c:pt>
                <c:pt idx="181">
                  <c:v>-3.7968751682372073</c:v>
                </c:pt>
                <c:pt idx="182">
                  <c:v>-4.1518981774466681</c:v>
                </c:pt>
                <c:pt idx="183">
                  <c:v>-4.1776163860769344</c:v>
                </c:pt>
                <c:pt idx="184">
                  <c:v>-4.1976218997325674</c:v>
                </c:pt>
                <c:pt idx="185">
                  <c:v>-3.4944400974204655</c:v>
                </c:pt>
                <c:pt idx="186">
                  <c:v>-2.8738730893598614</c:v>
                </c:pt>
                <c:pt idx="187">
                  <c:v>-2.3287283135091457</c:v>
                </c:pt>
                <c:pt idx="188">
                  <c:v>-2.1292582464828627</c:v>
                </c:pt>
                <c:pt idx="189">
                  <c:v>-1.7701690656979849</c:v>
                </c:pt>
                <c:pt idx="190">
                  <c:v>-1.5215288016695183</c:v>
                </c:pt>
                <c:pt idx="191">
                  <c:v>-1.4135701964703031</c:v>
                </c:pt>
                <c:pt idx="192">
                  <c:v>-1.5341197177951784</c:v>
                </c:pt>
                <c:pt idx="193">
                  <c:v>-1.7396728624447206</c:v>
                </c:pt>
                <c:pt idx="194">
                  <c:v>-2.097846655699712</c:v>
                </c:pt>
                <c:pt idx="195">
                  <c:v>-2.442941147241811</c:v>
                </c:pt>
                <c:pt idx="196">
                  <c:v>-2.6479257830863645</c:v>
                </c:pt>
                <c:pt idx="197">
                  <c:v>-2.8832743427807372</c:v>
                </c:pt>
                <c:pt idx="198">
                  <c:v>-3.0824896804323885</c:v>
                </c:pt>
                <c:pt idx="199">
                  <c:v>-3.3776960552605431</c:v>
                </c:pt>
                <c:pt idx="200">
                  <c:v>-3.6125238279241927</c:v>
                </c:pt>
                <c:pt idx="201">
                  <c:v>-3.8696436759256159</c:v>
                </c:pt>
                <c:pt idx="202">
                  <c:v>-3.5901407944498658</c:v>
                </c:pt>
                <c:pt idx="203">
                  <c:v>-2.8053941082088869</c:v>
                </c:pt>
                <c:pt idx="204">
                  <c:v>-1.5080471455762563</c:v>
                </c:pt>
                <c:pt idx="205">
                  <c:v>-0.12132380668199971</c:v>
                </c:pt>
                <c:pt idx="206">
                  <c:v>1.5081426911505673</c:v>
                </c:pt>
                <c:pt idx="207">
                  <c:v>2.6770612190504721</c:v>
                </c:pt>
                <c:pt idx="208">
                  <c:v>3.7825898212154243</c:v>
                </c:pt>
                <c:pt idx="209">
                  <c:v>4.3838982167102785</c:v>
                </c:pt>
                <c:pt idx="210">
                  <c:v>4.9724359171278394</c:v>
                </c:pt>
                <c:pt idx="211">
                  <c:v>5.8453374094579118</c:v>
                </c:pt>
                <c:pt idx="212">
                  <c:v>6.6364766049038764</c:v>
                </c:pt>
                <c:pt idx="213">
                  <c:v>7.7427509241181838</c:v>
                </c:pt>
                <c:pt idx="214">
                  <c:v>8.224184463616794</c:v>
                </c:pt>
                <c:pt idx="215">
                  <c:v>8.4206878642955445</c:v>
                </c:pt>
                <c:pt idx="216">
                  <c:v>8.1315282998665595</c:v>
                </c:pt>
                <c:pt idx="217">
                  <c:v>7.9133635749918625</c:v>
                </c:pt>
                <c:pt idx="218">
                  <c:v>7.276373291815716</c:v>
                </c:pt>
                <c:pt idx="219">
                  <c:v>7.3442205433842815</c:v>
                </c:pt>
                <c:pt idx="220">
                  <c:v>6.9949844033660753</c:v>
                </c:pt>
                <c:pt idx="221">
                  <c:v>6.7905034232268662</c:v>
                </c:pt>
                <c:pt idx="222">
                  <c:v>6.2888221738126191</c:v>
                </c:pt>
                <c:pt idx="223">
                  <c:v>5.3811203702719155</c:v>
                </c:pt>
                <c:pt idx="224">
                  <c:v>4.6296981471527943</c:v>
                </c:pt>
                <c:pt idx="225">
                  <c:v>3.5100736039594551</c:v>
                </c:pt>
                <c:pt idx="226">
                  <c:v>2.4763199774724569</c:v>
                </c:pt>
                <c:pt idx="227">
                  <c:v>1.414252388547979</c:v>
                </c:pt>
                <c:pt idx="228">
                  <c:v>0.14054648443642748</c:v>
                </c:pt>
                <c:pt idx="229">
                  <c:v>-1.3245839009216098</c:v>
                </c:pt>
                <c:pt idx="230">
                  <c:v>-2.4973068923231097</c:v>
                </c:pt>
                <c:pt idx="231">
                  <c:v>-4.0271681546877431</c:v>
                </c:pt>
                <c:pt idx="232">
                  <c:v>-4.8691029611066199</c:v>
                </c:pt>
                <c:pt idx="233">
                  <c:v>-5.5899467317271245</c:v>
                </c:pt>
                <c:pt idx="234">
                  <c:v>-5.918200609119296</c:v>
                </c:pt>
                <c:pt idx="235">
                  <c:v>-5.9997041382577265</c:v>
                </c:pt>
                <c:pt idx="236">
                  <c:v>-6.0944863156995694</c:v>
                </c:pt>
                <c:pt idx="237">
                  <c:v>-6.2291137812934778</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2-7AEF-41C8-841E-E2978635E4DC}"/>
            </c:ext>
          </c:extLst>
        </c:ser>
        <c:ser>
          <c:idx val="22"/>
          <c:order val="5"/>
          <c:tx>
            <c:strRef>
              <c:f>INMACX!$Q$2</c:f>
              <c:strCache>
                <c:ptCount val="1"/>
                <c:pt idx="0">
                  <c:v>-3.7%</c:v>
                </c:pt>
              </c:strCache>
            </c:strRef>
          </c:tx>
          <c:marker>
            <c:symbol val="none"/>
          </c:marker>
          <c:dLbls>
            <c:dLbl>
              <c:idx val="224"/>
              <c:layout>
                <c:manualLayout>
                  <c:x val="-1.4172335600907029E-3"/>
                  <c:y val="3.921568627450974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7AEF-41C8-841E-E2978635E4DC}"/>
                </c:ext>
              </c:extLst>
            </c:dLbl>
            <c:dLbl>
              <c:idx val="225"/>
              <c:layout>
                <c:manualLayout>
                  <c:x val="-1.4362657091562992E-3"/>
                  <c:y val="2.661123009625355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C800-4C3F-9D14-83FAC21DFDD9}"/>
                </c:ext>
              </c:extLst>
            </c:dLbl>
            <c:dLbl>
              <c:idx val="237"/>
              <c:layout>
                <c:manualLayout>
                  <c:x val="0"/>
                  <c:y val="3.659044138234863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F453-4924-A8B1-E62CF0F1AF73}"/>
                </c:ext>
              </c:extLst>
            </c:dLbl>
            <c:dLbl>
              <c:idx val="241"/>
              <c:layout>
                <c:manualLayout>
                  <c:x val="-1.039292604736326E-16"/>
                  <c:y val="-2.941176470588232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7AEF-41C8-841E-E2978635E4DC}"/>
                </c:ext>
              </c:extLst>
            </c:dLbl>
            <c:spPr>
              <a:noFill/>
              <a:ln>
                <a:noFill/>
              </a:ln>
              <a:effectLst/>
            </c:spPr>
            <c:txPr>
              <a:bodyPr/>
              <a:lstStyle/>
              <a:p>
                <a:pPr>
                  <a:defRPr sz="2000">
                    <a:solidFill>
                      <a:srgbClr val="5F5F5F"/>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INMACX!$Q$639:$Q$938</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-3.7014771698786859</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5-7AEF-41C8-841E-E2978635E4DC}"/>
            </c:ext>
          </c:extLst>
        </c:ser>
        <c:ser>
          <c:idx val="24"/>
          <c:order val="7"/>
          <c:tx>
            <c:strRef>
              <c:f>INMACX!$S$2</c:f>
              <c:strCache>
                <c:ptCount val="1"/>
                <c:pt idx="0">
                  <c:v>-6.2%</c:v>
                </c:pt>
              </c:strCache>
            </c:strRef>
          </c:tx>
          <c:marker>
            <c:symbol val="none"/>
          </c:marker>
          <c:dLbls>
            <c:dLbl>
              <c:idx val="224"/>
              <c:layout>
                <c:manualLayout>
                  <c:x val="9.9206349206350242E-3"/>
                  <c:y val="-2.287581699346405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7AEF-41C8-841E-E2978635E4DC}"/>
                </c:ext>
              </c:extLst>
            </c:dLbl>
            <c:dLbl>
              <c:idx val="225"/>
              <c:layout>
                <c:manualLayout>
                  <c:x val="4.3087971274685813E-3"/>
                  <c:y val="-2.661123009625358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C800-4C3F-9D14-83FAC21DFDD9}"/>
                </c:ext>
              </c:extLst>
            </c:dLbl>
            <c:dLbl>
              <c:idx val="237"/>
              <c:layout>
                <c:manualLayout>
                  <c:x val="-1.4362657091562992E-3"/>
                  <c:y val="0.10644492038501427"/>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F453-4924-A8B1-E62CF0F1AF73}"/>
                </c:ext>
              </c:extLst>
            </c:dLbl>
            <c:dLbl>
              <c:idx val="241"/>
              <c:layout>
                <c:manualLayout>
                  <c:x val="-1.039292604736326E-16"/>
                  <c:y val="-5.228758169934643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7AEF-41C8-841E-E2978635E4DC}"/>
                </c:ext>
              </c:extLst>
            </c:dLbl>
            <c:spPr>
              <a:noFill/>
              <a:ln>
                <a:noFill/>
              </a:ln>
              <a:effectLst/>
            </c:spPr>
            <c:txPr>
              <a:bodyPr/>
              <a:lstStyle/>
              <a:p>
                <a:pPr>
                  <a:defRPr sz="2000">
                    <a:solidFill>
                      <a:srgbClr val="08A685"/>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INMACX!$S$639:$S$938</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-6.2291137812934778</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8-7AEF-41C8-841E-E2978635E4DC}"/>
            </c:ext>
          </c:extLst>
        </c:ser>
        <c:dLbls>
          <c:showLegendKey val="0"/>
          <c:showVal val="0"/>
          <c:showCatName val="0"/>
          <c:showSerName val="0"/>
          <c:showPercent val="0"/>
          <c:showBubbleSize val="0"/>
        </c:dLbls>
        <c:marker val="1"/>
        <c:smooth val="0"/>
        <c:axId val="285021696"/>
        <c:axId val="282090240"/>
      </c:lineChart>
      <c:lineChart>
        <c:grouping val="standard"/>
        <c:varyColors val="0"/>
        <c:ser>
          <c:idx val="1"/>
          <c:order val="1"/>
          <c:tx>
            <c:v>3MMA</c:v>
          </c:tx>
          <c:spPr>
            <a:ln w="38100">
              <a:solidFill>
                <a:srgbClr val="5F5F5F"/>
              </a:solidFill>
              <a:prstDash val="solid"/>
            </a:ln>
            <a:effectLst/>
          </c:spPr>
          <c:marker>
            <c:symbol val="none"/>
          </c:marker>
          <c:cat>
            <c:strRef>
              <c:f>Years!$B$195:$B$494</c:f>
              <c:strCache>
                <c:ptCount val="295"/>
                <c:pt idx="6">
                  <c:v>'96</c:v>
                </c:pt>
                <c:pt idx="30">
                  <c:v>'98</c:v>
                </c:pt>
                <c:pt idx="54">
                  <c:v>'00</c:v>
                </c:pt>
                <c:pt idx="78">
                  <c:v>'02</c:v>
                </c:pt>
                <c:pt idx="102">
                  <c:v>'04</c:v>
                </c:pt>
                <c:pt idx="126">
                  <c:v>'06</c:v>
                </c:pt>
                <c:pt idx="150">
                  <c:v>'08</c:v>
                </c:pt>
                <c:pt idx="174">
                  <c:v>'10</c:v>
                </c:pt>
                <c:pt idx="198">
                  <c:v>'12</c:v>
                </c:pt>
                <c:pt idx="222">
                  <c:v>'14</c:v>
                </c:pt>
                <c:pt idx="246">
                  <c:v>'16</c:v>
                </c:pt>
                <c:pt idx="270">
                  <c:v>'18</c:v>
                </c:pt>
                <c:pt idx="294">
                  <c:v>'20</c:v>
                </c:pt>
              </c:strCache>
            </c:strRef>
          </c:cat>
          <c:val>
            <c:numRef>
              <c:f>INMACX!$F$639:$F$938</c:f>
              <c:numCache>
                <c:formatCode>0.0</c:formatCode>
                <c:ptCount val="300"/>
                <c:pt idx="0">
                  <c:v>142.29640000000001</c:v>
                </c:pt>
                <c:pt idx="1">
                  <c:v>143.89840000000001</c:v>
                </c:pt>
                <c:pt idx="2">
                  <c:v>145.34889999999999</c:v>
                </c:pt>
                <c:pt idx="3">
                  <c:v>150.36566666666667</c:v>
                </c:pt>
                <c:pt idx="4">
                  <c:v>158.77473333333333</c:v>
                </c:pt>
                <c:pt idx="5">
                  <c:v>166.47566666666668</c:v>
                </c:pt>
                <c:pt idx="6">
                  <c:v>171.14930000000001</c:v>
                </c:pt>
                <c:pt idx="7">
                  <c:v>172.96970000000002</c:v>
                </c:pt>
                <c:pt idx="8">
                  <c:v>173.28873333333331</c:v>
                </c:pt>
                <c:pt idx="9">
                  <c:v>173.24523333333332</c:v>
                </c:pt>
                <c:pt idx="10">
                  <c:v>170.87346666666667</c:v>
                </c:pt>
                <c:pt idx="11">
                  <c:v>167.12323333333333</c:v>
                </c:pt>
                <c:pt idx="12">
                  <c:v>161.44446666666667</c:v>
                </c:pt>
                <c:pt idx="13">
                  <c:v>156.39943333333335</c:v>
                </c:pt>
                <c:pt idx="14">
                  <c:v>150.40009999999998</c:v>
                </c:pt>
                <c:pt idx="15">
                  <c:v>140.55873333333332</c:v>
                </c:pt>
                <c:pt idx="16">
                  <c:v>128.70446666666666</c:v>
                </c:pt>
                <c:pt idx="17">
                  <c:v>118.7128</c:v>
                </c:pt>
                <c:pt idx="18">
                  <c:v>112.59876666666666</c:v>
                </c:pt>
                <c:pt idx="19">
                  <c:v>109.3276</c:v>
                </c:pt>
                <c:pt idx="20">
                  <c:v>105.4269</c:v>
                </c:pt>
                <c:pt idx="21">
                  <c:v>102.23096666666667</c:v>
                </c:pt>
                <c:pt idx="22">
                  <c:v>99.369366666666664</c:v>
                </c:pt>
                <c:pt idx="23">
                  <c:v>99.173733333333345</c:v>
                </c:pt>
                <c:pt idx="24">
                  <c:v>99.314333333333323</c:v>
                </c:pt>
                <c:pt idx="25">
                  <c:v>100.54389999999999</c:v>
                </c:pt>
                <c:pt idx="26">
                  <c:v>101.88</c:v>
                </c:pt>
                <c:pt idx="27">
                  <c:v>103.9766</c:v>
                </c:pt>
                <c:pt idx="28">
                  <c:v>106.71046666666668</c:v>
                </c:pt>
                <c:pt idx="29">
                  <c:v>110.35223333333333</c:v>
                </c:pt>
                <c:pt idx="30">
                  <c:v>114.89603333333332</c:v>
                </c:pt>
                <c:pt idx="31">
                  <c:v>120.12873333333334</c:v>
                </c:pt>
                <c:pt idx="32">
                  <c:v>124.21703333333335</c:v>
                </c:pt>
                <c:pt idx="33">
                  <c:v>127.69000000000001</c:v>
                </c:pt>
                <c:pt idx="34">
                  <c:v>128.42963333333333</c:v>
                </c:pt>
                <c:pt idx="35">
                  <c:v>127.52143333333333</c:v>
                </c:pt>
                <c:pt idx="36">
                  <c:v>122.1247</c:v>
                </c:pt>
                <c:pt idx="37">
                  <c:v>117.11110000000001</c:v>
                </c:pt>
                <c:pt idx="38">
                  <c:v>114.17686666666667</c:v>
                </c:pt>
                <c:pt idx="39">
                  <c:v>114.11213333333335</c:v>
                </c:pt>
                <c:pt idx="40">
                  <c:v>112.99146666666667</c:v>
                </c:pt>
                <c:pt idx="41">
                  <c:v>109.95893333333333</c:v>
                </c:pt>
                <c:pt idx="42">
                  <c:v>106.33003333333333</c:v>
                </c:pt>
                <c:pt idx="43">
                  <c:v>104.5643</c:v>
                </c:pt>
                <c:pt idx="44">
                  <c:v>102.82276666666667</c:v>
                </c:pt>
                <c:pt idx="45">
                  <c:v>102.60696666666666</c:v>
                </c:pt>
                <c:pt idx="46">
                  <c:v>101.86399999999999</c:v>
                </c:pt>
                <c:pt idx="47">
                  <c:v>103.2842</c:v>
                </c:pt>
                <c:pt idx="48">
                  <c:v>105.07473333333333</c:v>
                </c:pt>
                <c:pt idx="49">
                  <c:v>107.9927</c:v>
                </c:pt>
                <c:pt idx="50">
                  <c:v>111.10316666666667</c:v>
                </c:pt>
                <c:pt idx="51">
                  <c:v>114.63906666666666</c:v>
                </c:pt>
                <c:pt idx="52">
                  <c:v>117.34499999999998</c:v>
                </c:pt>
                <c:pt idx="53">
                  <c:v>119.25693333333334</c:v>
                </c:pt>
                <c:pt idx="54">
                  <c:v>120.7974</c:v>
                </c:pt>
                <c:pt idx="55">
                  <c:v>122.05133333333333</c:v>
                </c:pt>
                <c:pt idx="56">
                  <c:v>120.97183333333334</c:v>
                </c:pt>
                <c:pt idx="57">
                  <c:v>120.71893333333333</c:v>
                </c:pt>
                <c:pt idx="58">
                  <c:v>120.49943333333334</c:v>
                </c:pt>
                <c:pt idx="59">
                  <c:v>121.82423333333332</c:v>
                </c:pt>
                <c:pt idx="60">
                  <c:v>121.19373333333334</c:v>
                </c:pt>
                <c:pt idx="61">
                  <c:v>121.53643333333333</c:v>
                </c:pt>
                <c:pt idx="62">
                  <c:v>121.91030000000001</c:v>
                </c:pt>
                <c:pt idx="63">
                  <c:v>122.02493333333332</c:v>
                </c:pt>
                <c:pt idx="64">
                  <c:v>121.2418</c:v>
                </c:pt>
                <c:pt idx="65">
                  <c:v>119.3223</c:v>
                </c:pt>
                <c:pt idx="66">
                  <c:v>116.71893333333333</c:v>
                </c:pt>
                <c:pt idx="67">
                  <c:v>112.62123333333334</c:v>
                </c:pt>
                <c:pt idx="68">
                  <c:v>110.32996666666668</c:v>
                </c:pt>
                <c:pt idx="69">
                  <c:v>109.55743333333334</c:v>
                </c:pt>
                <c:pt idx="70">
                  <c:v>110.86676666666665</c:v>
                </c:pt>
                <c:pt idx="71">
                  <c:v>111.95736666666666</c:v>
                </c:pt>
                <c:pt idx="72">
                  <c:v>112.94850000000001</c:v>
                </c:pt>
                <c:pt idx="73">
                  <c:v>113.9722</c:v>
                </c:pt>
                <c:pt idx="74">
                  <c:v>115.40859999999999</c:v>
                </c:pt>
                <c:pt idx="75">
                  <c:v>118.411</c:v>
                </c:pt>
                <c:pt idx="76">
                  <c:v>121.24380000000001</c:v>
                </c:pt>
                <c:pt idx="77">
                  <c:v>123.81396666666666</c:v>
                </c:pt>
                <c:pt idx="78">
                  <c:v>127.43983333333334</c:v>
                </c:pt>
                <c:pt idx="79">
                  <c:v>132.61973333333333</c:v>
                </c:pt>
                <c:pt idx="80">
                  <c:v>136.98646666666667</c:v>
                </c:pt>
                <c:pt idx="81">
                  <c:v>138.46193333333335</c:v>
                </c:pt>
                <c:pt idx="82">
                  <c:v>136.23316666666668</c:v>
                </c:pt>
                <c:pt idx="83">
                  <c:v>134.6386</c:v>
                </c:pt>
                <c:pt idx="84">
                  <c:v>132.47293333333334</c:v>
                </c:pt>
                <c:pt idx="85">
                  <c:v>131.89533333333335</c:v>
                </c:pt>
                <c:pt idx="86">
                  <c:v>131.17359999999999</c:v>
                </c:pt>
                <c:pt idx="87">
                  <c:v>132.51203333333333</c:v>
                </c:pt>
                <c:pt idx="88">
                  <c:v>135.19173333333333</c:v>
                </c:pt>
                <c:pt idx="89">
                  <c:v>138.32293333333334</c:v>
                </c:pt>
                <c:pt idx="90">
                  <c:v>139.42830000000001</c:v>
                </c:pt>
                <c:pt idx="91">
                  <c:v>137.83130000000003</c:v>
                </c:pt>
                <c:pt idx="92">
                  <c:v>133.96419999999998</c:v>
                </c:pt>
                <c:pt idx="93">
                  <c:v>130.01499999999999</c:v>
                </c:pt>
                <c:pt idx="94">
                  <c:v>126.69110000000001</c:v>
                </c:pt>
                <c:pt idx="95">
                  <c:v>125.01073333333333</c:v>
                </c:pt>
                <c:pt idx="96">
                  <c:v>121.79456666666665</c:v>
                </c:pt>
                <c:pt idx="97">
                  <c:v>119.69296666666666</c:v>
                </c:pt>
                <c:pt idx="98">
                  <c:v>118.21629999999999</c:v>
                </c:pt>
                <c:pt idx="99">
                  <c:v>119.40009999999999</c:v>
                </c:pt>
                <c:pt idx="100">
                  <c:v>119.4815</c:v>
                </c:pt>
                <c:pt idx="101">
                  <c:v>116.79763333333334</c:v>
                </c:pt>
                <c:pt idx="102">
                  <c:v>112.64620000000001</c:v>
                </c:pt>
                <c:pt idx="103">
                  <c:v>110.25043333333333</c:v>
                </c:pt>
                <c:pt idx="104">
                  <c:v>107.95456666666666</c:v>
                </c:pt>
                <c:pt idx="105">
                  <c:v>106.21996666666666</c:v>
                </c:pt>
                <c:pt idx="106">
                  <c:v>102.76466666666666</c:v>
                </c:pt>
                <c:pt idx="107">
                  <c:v>100.74630000000001</c:v>
                </c:pt>
                <c:pt idx="108">
                  <c:v>96.707966666666664</c:v>
                </c:pt>
                <c:pt idx="109">
                  <c:v>91.922966666666682</c:v>
                </c:pt>
                <c:pt idx="110">
                  <c:v>85.240366666666674</c:v>
                </c:pt>
                <c:pt idx="111">
                  <c:v>79.848266666666674</c:v>
                </c:pt>
                <c:pt idx="112">
                  <c:v>75.465700000000012</c:v>
                </c:pt>
                <c:pt idx="113">
                  <c:v>74.312433333333345</c:v>
                </c:pt>
                <c:pt idx="114">
                  <c:v>75.416000000000011</c:v>
                </c:pt>
                <c:pt idx="115">
                  <c:v>77.848500000000001</c:v>
                </c:pt>
                <c:pt idx="116">
                  <c:v>79.741600000000005</c:v>
                </c:pt>
                <c:pt idx="117">
                  <c:v>81.516633333333331</c:v>
                </c:pt>
                <c:pt idx="118">
                  <c:v>82.80513333333333</c:v>
                </c:pt>
                <c:pt idx="119">
                  <c:v>85.182966666666672</c:v>
                </c:pt>
                <c:pt idx="120">
                  <c:v>86.607700000000008</c:v>
                </c:pt>
                <c:pt idx="121">
                  <c:v>87.920133333333339</c:v>
                </c:pt>
                <c:pt idx="122">
                  <c:v>87.806600000000003</c:v>
                </c:pt>
                <c:pt idx="123">
                  <c:v>90.012333333333345</c:v>
                </c:pt>
                <c:pt idx="124">
                  <c:v>93.443666666666672</c:v>
                </c:pt>
                <c:pt idx="125">
                  <c:v>96.954233333333335</c:v>
                </c:pt>
                <c:pt idx="126">
                  <c:v>98.683266666666668</c:v>
                </c:pt>
                <c:pt idx="127">
                  <c:v>99.450766666666667</c:v>
                </c:pt>
                <c:pt idx="128">
                  <c:v>100.04136666666666</c:v>
                </c:pt>
                <c:pt idx="129">
                  <c:v>102.22070000000001</c:v>
                </c:pt>
                <c:pt idx="130">
                  <c:v>104.13340000000001</c:v>
                </c:pt>
                <c:pt idx="131">
                  <c:v>108.15756666666668</c:v>
                </c:pt>
                <c:pt idx="132">
                  <c:v>111.30666666666667</c:v>
                </c:pt>
                <c:pt idx="133">
                  <c:v>114.15410000000001</c:v>
                </c:pt>
                <c:pt idx="134">
                  <c:v>114.05616666666667</c:v>
                </c:pt>
                <c:pt idx="135">
                  <c:v>112.54213333333333</c:v>
                </c:pt>
                <c:pt idx="136">
                  <c:v>111.78983333333333</c:v>
                </c:pt>
                <c:pt idx="137">
                  <c:v>112.07796666666667</c:v>
                </c:pt>
                <c:pt idx="138">
                  <c:v>112.47606666666667</c:v>
                </c:pt>
                <c:pt idx="139">
                  <c:v>111.4871</c:v>
                </c:pt>
                <c:pt idx="140">
                  <c:v>109.08036666666665</c:v>
                </c:pt>
                <c:pt idx="141">
                  <c:v>106.99426666666666</c:v>
                </c:pt>
                <c:pt idx="142">
                  <c:v>104.3284</c:v>
                </c:pt>
                <c:pt idx="143">
                  <c:v>104.28069999999998</c:v>
                </c:pt>
                <c:pt idx="144">
                  <c:v>103.47326666666667</c:v>
                </c:pt>
                <c:pt idx="145">
                  <c:v>103.89029999999998</c:v>
                </c:pt>
                <c:pt idx="146">
                  <c:v>103.1675</c:v>
                </c:pt>
                <c:pt idx="147">
                  <c:v>104.11306666666667</c:v>
                </c:pt>
                <c:pt idx="148">
                  <c:v>105.75086666666668</c:v>
                </c:pt>
                <c:pt idx="149">
                  <c:v>106.95003333333334</c:v>
                </c:pt>
                <c:pt idx="150">
                  <c:v>105.8028</c:v>
                </c:pt>
                <c:pt idx="151">
                  <c:v>102.66606666666667</c:v>
                </c:pt>
                <c:pt idx="152">
                  <c:v>98.311166666666665</c:v>
                </c:pt>
                <c:pt idx="153">
                  <c:v>94.710166666666666</c:v>
                </c:pt>
                <c:pt idx="154">
                  <c:v>91.565666666666672</c:v>
                </c:pt>
                <c:pt idx="155">
                  <c:v>91.571333333333328</c:v>
                </c:pt>
                <c:pt idx="156">
                  <c:v>92.690933333333319</c:v>
                </c:pt>
                <c:pt idx="157">
                  <c:v>95.048099999999991</c:v>
                </c:pt>
                <c:pt idx="158">
                  <c:v>96.249833333333342</c:v>
                </c:pt>
                <c:pt idx="159">
                  <c:v>98.560966666666673</c:v>
                </c:pt>
                <c:pt idx="160">
                  <c:v>101.2199</c:v>
                </c:pt>
                <c:pt idx="161">
                  <c:v>103.76656666666668</c:v>
                </c:pt>
                <c:pt idx="162">
                  <c:v>104.1349</c:v>
                </c:pt>
                <c:pt idx="163">
                  <c:v>103.15423333333332</c:v>
                </c:pt>
                <c:pt idx="164">
                  <c:v>100.37009999999999</c:v>
                </c:pt>
                <c:pt idx="165">
                  <c:v>99.326933333333329</c:v>
                </c:pt>
                <c:pt idx="166">
                  <c:v>99.574833333333345</c:v>
                </c:pt>
                <c:pt idx="167">
                  <c:v>103.55173333333333</c:v>
                </c:pt>
                <c:pt idx="168">
                  <c:v>104.56026666666666</c:v>
                </c:pt>
                <c:pt idx="169">
                  <c:v>104.70023333333332</c:v>
                </c:pt>
                <c:pt idx="170">
                  <c:v>101.57260000000001</c:v>
                </c:pt>
                <c:pt idx="171">
                  <c:v>100.82906666666668</c:v>
                </c:pt>
                <c:pt idx="172">
                  <c:v>100.67796666666668</c:v>
                </c:pt>
                <c:pt idx="173">
                  <c:v>100.01926666666667</c:v>
                </c:pt>
                <c:pt idx="174">
                  <c:v>98.739266666666666</c:v>
                </c:pt>
                <c:pt idx="175">
                  <c:v>96.842799999999997</c:v>
                </c:pt>
                <c:pt idx="176">
                  <c:v>96.075933333333339</c:v>
                </c:pt>
                <c:pt idx="177">
                  <c:v>95.810600000000008</c:v>
                </c:pt>
                <c:pt idx="178">
                  <c:v>96.154633333333322</c:v>
                </c:pt>
                <c:pt idx="179">
                  <c:v>98.46156666666667</c:v>
                </c:pt>
                <c:pt idx="180">
                  <c:v>99.138300000000001</c:v>
                </c:pt>
                <c:pt idx="181">
                  <c:v>99.457899999999995</c:v>
                </c:pt>
                <c:pt idx="182">
                  <c:v>97.712133333333327</c:v>
                </c:pt>
                <c:pt idx="183">
                  <c:v>98.082766666666672</c:v>
                </c:pt>
                <c:pt idx="184">
                  <c:v>98.521133333333339</c:v>
                </c:pt>
                <c:pt idx="185">
                  <c:v>99.093633333333329</c:v>
                </c:pt>
                <c:pt idx="186">
                  <c:v>98.829066666666677</c:v>
                </c:pt>
                <c:pt idx="187">
                  <c:v>98.305433333333326</c:v>
                </c:pt>
                <c:pt idx="188">
                  <c:v>97.409199999999998</c:v>
                </c:pt>
                <c:pt idx="189">
                  <c:v>96.809466666666665</c:v>
                </c:pt>
                <c:pt idx="190">
                  <c:v>96.02976666666666</c:v>
                </c:pt>
                <c:pt idx="191">
                  <c:v>96.31483333333334</c:v>
                </c:pt>
                <c:pt idx="192">
                  <c:v>94.743566666666666</c:v>
                </c:pt>
                <c:pt idx="193">
                  <c:v>93.437733333333327</c:v>
                </c:pt>
                <c:pt idx="194">
                  <c:v>91.222033333333343</c:v>
                </c:pt>
                <c:pt idx="195">
                  <c:v>91.818100000000001</c:v>
                </c:pt>
                <c:pt idx="196">
                  <c:v>92.850766666666672</c:v>
                </c:pt>
                <c:pt idx="197">
                  <c:v>95.113699999999994</c:v>
                </c:pt>
                <c:pt idx="198">
                  <c:v>96.410533333333333</c:v>
                </c:pt>
                <c:pt idx="199">
                  <c:v>96.865433333333343</c:v>
                </c:pt>
                <c:pt idx="200">
                  <c:v>95.840433333333337</c:v>
                </c:pt>
                <c:pt idx="201">
                  <c:v>94.68513333333334</c:v>
                </c:pt>
                <c:pt idx="202">
                  <c:v>95.075666666666663</c:v>
                </c:pt>
                <c:pt idx="203">
                  <c:v>97.397733333333335</c:v>
                </c:pt>
                <c:pt idx="204">
                  <c:v>99.69286666666666</c:v>
                </c:pt>
                <c:pt idx="205">
                  <c:v>101.03353333333332</c:v>
                </c:pt>
                <c:pt idx="206">
                  <c:v>101.47969999999999</c:v>
                </c:pt>
                <c:pt idx="207">
                  <c:v>101.6434</c:v>
                </c:pt>
                <c:pt idx="208">
                  <c:v>102.04649999999999</c:v>
                </c:pt>
                <c:pt idx="209">
                  <c:v>102.00333333333333</c:v>
                </c:pt>
                <c:pt idx="210">
                  <c:v>102.64466666666668</c:v>
                </c:pt>
                <c:pt idx="211">
                  <c:v>103.19256666666666</c:v>
                </c:pt>
                <c:pt idx="212">
                  <c:v>102.7287</c:v>
                </c:pt>
                <c:pt idx="213">
                  <c:v>102.91746666666667</c:v>
                </c:pt>
                <c:pt idx="214">
                  <c:v>103.06329999999998</c:v>
                </c:pt>
                <c:pt idx="215">
                  <c:v>105.3249</c:v>
                </c:pt>
                <c:pt idx="216">
                  <c:v>106.51286666666665</c:v>
                </c:pt>
                <c:pt idx="217">
                  <c:v>108.0548</c:v>
                </c:pt>
                <c:pt idx="218">
                  <c:v>108.14023333333334</c:v>
                </c:pt>
                <c:pt idx="219">
                  <c:v>109.178</c:v>
                </c:pt>
                <c:pt idx="220">
                  <c:v>108.34213333333332</c:v>
                </c:pt>
                <c:pt idx="221">
                  <c:v>107.46673333333332</c:v>
                </c:pt>
                <c:pt idx="222">
                  <c:v>105.12913333333334</c:v>
                </c:pt>
                <c:pt idx="223">
                  <c:v>103.48506666666667</c:v>
                </c:pt>
                <c:pt idx="224">
                  <c:v>101.3635</c:v>
                </c:pt>
                <c:pt idx="225">
                  <c:v>100.36083333333333</c:v>
                </c:pt>
                <c:pt idx="226">
                  <c:v>99.590366666666682</c:v>
                </c:pt>
                <c:pt idx="227">
                  <c:v>100.38633333333333</c:v>
                </c:pt>
                <c:pt idx="228">
                  <c:v>99.631900000000016</c:v>
                </c:pt>
                <c:pt idx="229">
                  <c:v>99.424599999999998</c:v>
                </c:pt>
                <c:pt idx="230">
                  <c:v>98.536933333333351</c:v>
                </c:pt>
                <c:pt idx="231">
                  <c:v>99.166566666666668</c:v>
                </c:pt>
                <c:pt idx="232">
                  <c:v>99.573366666666672</c:v>
                </c:pt>
                <c:pt idx="233">
                  <c:v>99.691400000000002</c:v>
                </c:pt>
                <c:pt idx="234">
                  <c:v>99.500533333333351</c:v>
                </c:pt>
                <c:pt idx="235">
                  <c:v>98.981499999999997</c:v>
                </c:pt>
                <c:pt idx="236">
                  <c:v>97.943966666666668</c:v>
                </c:pt>
                <c:pt idx="237">
                  <c:v>96.646000000000001</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9-7AEF-41C8-841E-E2978635E4DC}"/>
            </c:ext>
          </c:extLst>
        </c:ser>
        <c:ser>
          <c:idx val="2"/>
          <c:order val="3"/>
          <c:tx>
            <c:v>12MMA</c:v>
          </c:tx>
          <c:spPr>
            <a:ln w="57150">
              <a:solidFill>
                <a:srgbClr val="08A786"/>
              </a:solidFill>
              <a:prstDash val="solid"/>
            </a:ln>
            <a:effectLst>
              <a:outerShdw blurRad="50800" dist="50800" dir="5400000" algn="ctr" rotWithShape="0">
                <a:srgbClr val="000000">
                  <a:alpha val="90000"/>
                </a:srgbClr>
              </a:outerShdw>
            </a:effectLst>
          </c:spPr>
          <c:marker>
            <c:symbol val="none"/>
          </c:marker>
          <c:cat>
            <c:strRef>
              <c:f>Years!$B$195:$B$494</c:f>
              <c:strCache>
                <c:ptCount val="295"/>
                <c:pt idx="6">
                  <c:v>'96</c:v>
                </c:pt>
                <c:pt idx="30">
                  <c:v>'98</c:v>
                </c:pt>
                <c:pt idx="54">
                  <c:v>'00</c:v>
                </c:pt>
                <c:pt idx="78">
                  <c:v>'02</c:v>
                </c:pt>
                <c:pt idx="102">
                  <c:v>'04</c:v>
                </c:pt>
                <c:pt idx="126">
                  <c:v>'06</c:v>
                </c:pt>
                <c:pt idx="150">
                  <c:v>'08</c:v>
                </c:pt>
                <c:pt idx="174">
                  <c:v>'10</c:v>
                </c:pt>
                <c:pt idx="198">
                  <c:v>'12</c:v>
                </c:pt>
                <c:pt idx="222">
                  <c:v>'14</c:v>
                </c:pt>
                <c:pt idx="246">
                  <c:v>'16</c:v>
                </c:pt>
                <c:pt idx="270">
                  <c:v>'18</c:v>
                </c:pt>
                <c:pt idx="294">
                  <c:v>'20</c:v>
                </c:pt>
              </c:strCache>
            </c:strRef>
          </c:cat>
          <c:val>
            <c:numRef>
              <c:f>INMACX!$H$639:$H$938</c:f>
              <c:numCache>
                <c:formatCode>0.0</c:formatCode>
                <c:ptCount val="300"/>
                <c:pt idx="0">
                  <c:v>130.68542500000001</c:v>
                </c:pt>
                <c:pt idx="1">
                  <c:v>133.38426666666666</c:v>
                </c:pt>
                <c:pt idx="2">
                  <c:v>136.29552499999997</c:v>
                </c:pt>
                <c:pt idx="3">
                  <c:v>139.46943333333334</c:v>
                </c:pt>
                <c:pt idx="4">
                  <c:v>142.87515833333333</c:v>
                </c:pt>
                <c:pt idx="5">
                  <c:v>146.19841666666667</c:v>
                </c:pt>
                <c:pt idx="6">
                  <c:v>149.58813333333333</c:v>
                </c:pt>
                <c:pt idx="7">
                  <c:v>152.76754166666669</c:v>
                </c:pt>
                <c:pt idx="8">
                  <c:v>156.02751666666668</c:v>
                </c:pt>
                <c:pt idx="9">
                  <c:v>159.26415000000003</c:v>
                </c:pt>
                <c:pt idx="10">
                  <c:v>161.62907500000003</c:v>
                </c:pt>
                <c:pt idx="11">
                  <c:v>163.05913333333334</c:v>
                </c:pt>
                <c:pt idx="12">
                  <c:v>164.05116666666666</c:v>
                </c:pt>
                <c:pt idx="13">
                  <c:v>164.75433333333334</c:v>
                </c:pt>
                <c:pt idx="14">
                  <c:v>164.32193333333331</c:v>
                </c:pt>
                <c:pt idx="15">
                  <c:v>161.59943333333331</c:v>
                </c:pt>
                <c:pt idx="16">
                  <c:v>157.23676666666668</c:v>
                </c:pt>
                <c:pt idx="17">
                  <c:v>152.38121666666666</c:v>
                </c:pt>
                <c:pt idx="18">
                  <c:v>146.96180000000001</c:v>
                </c:pt>
                <c:pt idx="19">
                  <c:v>141.32624166666668</c:v>
                </c:pt>
                <c:pt idx="20">
                  <c:v>135.41575833333334</c:v>
                </c:pt>
                <c:pt idx="21">
                  <c:v>129.20823333333337</c:v>
                </c:pt>
                <c:pt idx="22">
                  <c:v>123.45021666666668</c:v>
                </c:pt>
                <c:pt idx="23">
                  <c:v>118.42838333333333</c:v>
                </c:pt>
                <c:pt idx="24">
                  <c:v>113.67569999999999</c:v>
                </c:pt>
                <c:pt idx="25">
                  <c:v>109.48633333333333</c:v>
                </c:pt>
                <c:pt idx="26">
                  <c:v>106.29835833333335</c:v>
                </c:pt>
                <c:pt idx="27">
                  <c:v>104.53016666666667</c:v>
                </c:pt>
                <c:pt idx="28">
                  <c:v>103.98783333333331</c:v>
                </c:pt>
                <c:pt idx="29">
                  <c:v>104.20821666666666</c:v>
                </c:pt>
                <c:pt idx="30">
                  <c:v>105.10448333333333</c:v>
                </c:pt>
                <c:pt idx="31">
                  <c:v>106.68811666666666</c:v>
                </c:pt>
                <c:pt idx="32">
                  <c:v>108.90575000000001</c:v>
                </c:pt>
                <c:pt idx="33">
                  <c:v>111.46924166666668</c:v>
                </c:pt>
                <c:pt idx="34">
                  <c:v>113.95318333333334</c:v>
                </c:pt>
                <c:pt idx="35">
                  <c:v>115.99267500000002</c:v>
                </c:pt>
                <c:pt idx="36">
                  <c:v>117.17183333333337</c:v>
                </c:pt>
                <c:pt idx="37">
                  <c:v>118.09498333333336</c:v>
                </c:pt>
                <c:pt idx="38">
                  <c:v>119.06689166666666</c:v>
                </c:pt>
                <c:pt idx="39">
                  <c:v>119.70571666666666</c:v>
                </c:pt>
                <c:pt idx="40">
                  <c:v>119.66523333333333</c:v>
                </c:pt>
                <c:pt idx="41">
                  <c:v>118.96856666666667</c:v>
                </c:pt>
                <c:pt idx="42">
                  <c:v>117.5642166666667</c:v>
                </c:pt>
                <c:pt idx="43">
                  <c:v>115.77412500000003</c:v>
                </c:pt>
                <c:pt idx="44">
                  <c:v>113.62000000000002</c:v>
                </c:pt>
                <c:pt idx="45">
                  <c:v>111.29345833333336</c:v>
                </c:pt>
                <c:pt idx="46">
                  <c:v>109.13271666666668</c:v>
                </c:pt>
                <c:pt idx="47">
                  <c:v>107.56069166666667</c:v>
                </c:pt>
                <c:pt idx="48">
                  <c:v>107.03096666666666</c:v>
                </c:pt>
                <c:pt idx="49">
                  <c:v>106.85311666666666</c:v>
                </c:pt>
                <c:pt idx="50">
                  <c:v>106.79226666666666</c:v>
                </c:pt>
                <c:pt idx="51">
                  <c:v>107.16269999999999</c:v>
                </c:pt>
                <c:pt idx="52">
                  <c:v>107.9415</c:v>
                </c:pt>
                <c:pt idx="53">
                  <c:v>109.11676666666666</c:v>
                </c:pt>
                <c:pt idx="54">
                  <c:v>110.77954166666667</c:v>
                </c:pt>
                <c:pt idx="55">
                  <c:v>112.31325833333334</c:v>
                </c:pt>
                <c:pt idx="56">
                  <c:v>113.65403333333332</c:v>
                </c:pt>
                <c:pt idx="57">
                  <c:v>115.30753333333331</c:v>
                </c:pt>
                <c:pt idx="58">
                  <c:v>116.97211666666664</c:v>
                </c:pt>
                <c:pt idx="59">
                  <c:v>118.28904166666665</c:v>
                </c:pt>
                <c:pt idx="60">
                  <c:v>119.33728333333333</c:v>
                </c:pt>
                <c:pt idx="61">
                  <c:v>120.35804999999999</c:v>
                </c:pt>
                <c:pt idx="62">
                  <c:v>120.99082499999999</c:v>
                </c:pt>
                <c:pt idx="63">
                  <c:v>121.18374999999999</c:v>
                </c:pt>
                <c:pt idx="64">
                  <c:v>121.33224999999999</c:v>
                </c:pt>
                <c:pt idx="65">
                  <c:v>121.00716666666666</c:v>
                </c:pt>
                <c:pt idx="66">
                  <c:v>120.16413333333333</c:v>
                </c:pt>
                <c:pt idx="67">
                  <c:v>118.97472499999999</c:v>
                </c:pt>
                <c:pt idx="68">
                  <c:v>118.34669999999998</c:v>
                </c:pt>
                <c:pt idx="69">
                  <c:v>117.37375833333334</c:v>
                </c:pt>
                <c:pt idx="70">
                  <c:v>116.56655833333333</c:v>
                </c:pt>
                <c:pt idx="71">
                  <c:v>115.87998333333333</c:v>
                </c:pt>
                <c:pt idx="72">
                  <c:v>115.31245000000001</c:v>
                </c:pt>
                <c:pt idx="73">
                  <c:v>114.67549999999999</c:v>
                </c:pt>
                <c:pt idx="74">
                  <c:v>114.25455833333335</c:v>
                </c:pt>
                <c:pt idx="75">
                  <c:v>114.40896666666667</c:v>
                </c:pt>
                <c:pt idx="76">
                  <c:v>114.67599999999999</c:v>
                </c:pt>
                <c:pt idx="77">
                  <c:v>115.37747499999999</c:v>
                </c:pt>
                <c:pt idx="78">
                  <c:v>117.08919166666665</c:v>
                </c:pt>
                <c:pt idx="79">
                  <c:v>119.67562499999997</c:v>
                </c:pt>
                <c:pt idx="80">
                  <c:v>122.0416</c:v>
                </c:pt>
                <c:pt idx="81">
                  <c:v>124.31531666666666</c:v>
                </c:pt>
                <c:pt idx="82">
                  <c:v>126.01722500000001</c:v>
                </c:pt>
                <c:pt idx="83">
                  <c:v>127.71190833333333</c:v>
                </c:pt>
                <c:pt idx="84">
                  <c:v>129.196425</c:v>
                </c:pt>
                <c:pt idx="85">
                  <c:v>130.49800833333336</c:v>
                </c:pt>
                <c:pt idx="86">
                  <c:v>131.65315833333335</c:v>
                </c:pt>
                <c:pt idx="87">
                  <c:v>132.72168333333335</c:v>
                </c:pt>
                <c:pt idx="88">
                  <c:v>133.98499166666664</c:v>
                </c:pt>
                <c:pt idx="89">
                  <c:v>135.28040000000001</c:v>
                </c:pt>
                <c:pt idx="90">
                  <c:v>135.71880000000002</c:v>
                </c:pt>
                <c:pt idx="91">
                  <c:v>135.28788333333333</c:v>
                </c:pt>
                <c:pt idx="92">
                  <c:v>134.52483333333333</c:v>
                </c:pt>
                <c:pt idx="93">
                  <c:v>133.60706666666664</c:v>
                </c:pt>
                <c:pt idx="94">
                  <c:v>132.90236666666667</c:v>
                </c:pt>
                <c:pt idx="95">
                  <c:v>132.11786666666663</c:v>
                </c:pt>
                <c:pt idx="96">
                  <c:v>130.93747499999998</c:v>
                </c:pt>
                <c:pt idx="97">
                  <c:v>129.85177499999998</c:v>
                </c:pt>
                <c:pt idx="98">
                  <c:v>128.87854166666668</c:v>
                </c:pt>
                <c:pt idx="99">
                  <c:v>127.65949166666667</c:v>
                </c:pt>
                <c:pt idx="100">
                  <c:v>125.92421666666667</c:v>
                </c:pt>
                <c:pt idx="101">
                  <c:v>123.49721666666666</c:v>
                </c:pt>
                <c:pt idx="102">
                  <c:v>120.96396666666668</c:v>
                </c:pt>
                <c:pt idx="103">
                  <c:v>119.02900000000001</c:v>
                </c:pt>
                <c:pt idx="104">
                  <c:v>116.99480833333335</c:v>
                </c:pt>
                <c:pt idx="105">
                  <c:v>115.01520833333335</c:v>
                </c:pt>
                <c:pt idx="106">
                  <c:v>113.04739166666668</c:v>
                </c:pt>
                <c:pt idx="107">
                  <c:v>110.92870000000001</c:v>
                </c:pt>
                <c:pt idx="108">
                  <c:v>108.74355833333334</c:v>
                </c:pt>
                <c:pt idx="109">
                  <c:v>106.10489166666667</c:v>
                </c:pt>
                <c:pt idx="110">
                  <c:v>102.68471666666666</c:v>
                </c:pt>
                <c:pt idx="111">
                  <c:v>98.855599999999995</c:v>
                </c:pt>
                <c:pt idx="112">
                  <c:v>95.100941666666657</c:v>
                </c:pt>
                <c:pt idx="113">
                  <c:v>92.063416666666669</c:v>
                </c:pt>
                <c:pt idx="114">
                  <c:v>89.548049999999989</c:v>
                </c:pt>
                <c:pt idx="115">
                  <c:v>87.000458333333327</c:v>
                </c:pt>
                <c:pt idx="116">
                  <c:v>85.01017499999999</c:v>
                </c:pt>
                <c:pt idx="117">
                  <c:v>83.37221666666666</c:v>
                </c:pt>
                <c:pt idx="118">
                  <c:v>82.010575000000003</c:v>
                </c:pt>
                <c:pt idx="119">
                  <c:v>81.119341666666671</c:v>
                </c:pt>
                <c:pt idx="120">
                  <c:v>80.847149999999999</c:v>
                </c:pt>
                <c:pt idx="121">
                  <c:v>81.009866666666667</c:v>
                </c:pt>
                <c:pt idx="122">
                  <c:v>81.760900000000007</c:v>
                </c:pt>
                <c:pt idx="123">
                  <c:v>83.388166666666677</c:v>
                </c:pt>
                <c:pt idx="124">
                  <c:v>85.504358333333315</c:v>
                </c:pt>
                <c:pt idx="125">
                  <c:v>87.421350000000004</c:v>
                </c:pt>
                <c:pt idx="126">
                  <c:v>89.204983333333345</c:v>
                </c:pt>
                <c:pt idx="127">
                  <c:v>90.904924999999992</c:v>
                </c:pt>
                <c:pt idx="128">
                  <c:v>92.496291666666664</c:v>
                </c:pt>
                <c:pt idx="129">
                  <c:v>94.381000000000014</c:v>
                </c:pt>
                <c:pt idx="130">
                  <c:v>96.236991666666668</c:v>
                </c:pt>
                <c:pt idx="131">
                  <c:v>98.239941666666667</c:v>
                </c:pt>
                <c:pt idx="132">
                  <c:v>100.55574166666668</c:v>
                </c:pt>
                <c:pt idx="133">
                  <c:v>102.79548333333332</c:v>
                </c:pt>
                <c:pt idx="134">
                  <c:v>104.80233333333332</c:v>
                </c:pt>
                <c:pt idx="135">
                  <c:v>106.18819166666667</c:v>
                </c:pt>
                <c:pt idx="136">
                  <c:v>107.382025</c:v>
                </c:pt>
                <c:pt idx="137">
                  <c:v>108.58326666666666</c:v>
                </c:pt>
                <c:pt idx="138">
                  <c:v>109.63639166666667</c:v>
                </c:pt>
                <c:pt idx="139">
                  <c:v>110.39110833333335</c:v>
                </c:pt>
                <c:pt idx="140">
                  <c:v>110.84301666666668</c:v>
                </c:pt>
                <c:pt idx="141">
                  <c:v>110.82978333333331</c:v>
                </c:pt>
                <c:pt idx="142">
                  <c:v>110.43985833333331</c:v>
                </c:pt>
                <c:pt idx="143">
                  <c:v>109.8738</c:v>
                </c:pt>
                <c:pt idx="144">
                  <c:v>108.87143333333334</c:v>
                </c:pt>
                <c:pt idx="145">
                  <c:v>107.87390833333335</c:v>
                </c:pt>
                <c:pt idx="146">
                  <c:v>107.15163333333335</c:v>
                </c:pt>
                <c:pt idx="147">
                  <c:v>106.76416666666667</c:v>
                </c:pt>
                <c:pt idx="148">
                  <c:v>106.36416666666666</c:v>
                </c:pt>
                <c:pt idx="149">
                  <c:v>105.86964999999999</c:v>
                </c:pt>
                <c:pt idx="150">
                  <c:v>105.09585</c:v>
                </c:pt>
                <c:pt idx="151">
                  <c:v>104.15890833333333</c:v>
                </c:pt>
                <c:pt idx="152">
                  <c:v>103.17734999999999</c:v>
                </c:pt>
                <c:pt idx="153">
                  <c:v>102.02482500000001</c:v>
                </c:pt>
                <c:pt idx="154">
                  <c:v>100.968225</c:v>
                </c:pt>
                <c:pt idx="155">
                  <c:v>100.00000833333331</c:v>
                </c:pt>
                <c:pt idx="156">
                  <c:v>99.329241666666647</c:v>
                </c:pt>
                <c:pt idx="157">
                  <c:v>98.757674999999992</c:v>
                </c:pt>
                <c:pt idx="158">
                  <c:v>98.270591666666675</c:v>
                </c:pt>
                <c:pt idx="159">
                  <c:v>97.941216666666662</c:v>
                </c:pt>
                <c:pt idx="160">
                  <c:v>97.624933333333331</c:v>
                </c:pt>
                <c:pt idx="161">
                  <c:v>97.474725000000021</c:v>
                </c:pt>
                <c:pt idx="162">
                  <c:v>97.524241666666668</c:v>
                </c:pt>
                <c:pt idx="163">
                  <c:v>97.746975000000006</c:v>
                </c:pt>
                <c:pt idx="164">
                  <c:v>97.989458333333332</c:v>
                </c:pt>
                <c:pt idx="165">
                  <c:v>98.678433333333317</c:v>
                </c:pt>
                <c:pt idx="166">
                  <c:v>99.749266666666657</c:v>
                </c:pt>
                <c:pt idx="167">
                  <c:v>100.98455833333333</c:v>
                </c:pt>
                <c:pt idx="168">
                  <c:v>101.64576666666665</c:v>
                </c:pt>
                <c:pt idx="169">
                  <c:v>102.16230000000002</c:v>
                </c:pt>
                <c:pt idx="170">
                  <c:v>102.31525000000001</c:v>
                </c:pt>
                <c:pt idx="171">
                  <c:v>102.21279166666666</c:v>
                </c:pt>
                <c:pt idx="172">
                  <c:v>102.02681666666666</c:v>
                </c:pt>
                <c:pt idx="173">
                  <c:v>101.37842500000001</c:v>
                </c:pt>
                <c:pt idx="174">
                  <c:v>100.86388333333333</c:v>
                </c:pt>
                <c:pt idx="175">
                  <c:v>100.44895833333334</c:v>
                </c:pt>
                <c:pt idx="176">
                  <c:v>100.30488333333335</c:v>
                </c:pt>
                <c:pt idx="177">
                  <c:v>99.984799999999993</c:v>
                </c:pt>
                <c:pt idx="178">
                  <c:v>99.593908333333317</c:v>
                </c:pt>
                <c:pt idx="179">
                  <c:v>99.032341666666639</c:v>
                </c:pt>
                <c:pt idx="180">
                  <c:v>98.629308333333327</c:v>
                </c:pt>
                <c:pt idx="181">
                  <c:v>98.283325000000005</c:v>
                </c:pt>
                <c:pt idx="182">
                  <c:v>98.067225000000008</c:v>
                </c:pt>
                <c:pt idx="183">
                  <c:v>97.942733333333322</c:v>
                </c:pt>
                <c:pt idx="184">
                  <c:v>97.74411666666667</c:v>
                </c:pt>
                <c:pt idx="185">
                  <c:v>97.835816666666673</c:v>
                </c:pt>
                <c:pt idx="186">
                  <c:v>97.965183333333343</c:v>
                </c:pt>
                <c:pt idx="187">
                  <c:v>98.109774999999999</c:v>
                </c:pt>
                <c:pt idx="188">
                  <c:v>98.169133333333335</c:v>
                </c:pt>
                <c:pt idx="189">
                  <c:v>98.2149</c:v>
                </c:pt>
                <c:pt idx="190">
                  <c:v>98.078558333333319</c:v>
                </c:pt>
                <c:pt idx="191">
                  <c:v>97.632449999999992</c:v>
                </c:pt>
                <c:pt idx="192">
                  <c:v>97.116216666666659</c:v>
                </c:pt>
                <c:pt idx="193">
                  <c:v>96.573516666666663</c:v>
                </c:pt>
                <c:pt idx="194">
                  <c:v>96.009924999999996</c:v>
                </c:pt>
                <c:pt idx="195">
                  <c:v>95.550049999999999</c:v>
                </c:pt>
                <c:pt idx="196">
                  <c:v>95.155924999999982</c:v>
                </c:pt>
                <c:pt idx="197">
                  <c:v>95.014941666666672</c:v>
                </c:pt>
                <c:pt idx="198">
                  <c:v>94.945416666666674</c:v>
                </c:pt>
                <c:pt idx="199">
                  <c:v>94.795925000000011</c:v>
                </c:pt>
                <c:pt idx="200">
                  <c:v>94.622749999999996</c:v>
                </c:pt>
                <c:pt idx="201">
                  <c:v>94.414333333333332</c:v>
                </c:pt>
                <c:pt idx="202">
                  <c:v>94.557400000000015</c:v>
                </c:pt>
                <c:pt idx="203">
                  <c:v>94.893475000000009</c:v>
                </c:pt>
                <c:pt idx="204">
                  <c:v>95.65165833333333</c:v>
                </c:pt>
                <c:pt idx="205">
                  <c:v>96.456349999999986</c:v>
                </c:pt>
                <c:pt idx="206">
                  <c:v>97.45789166666664</c:v>
                </c:pt>
                <c:pt idx="207">
                  <c:v>98.107983333333337</c:v>
                </c:pt>
                <c:pt idx="208">
                  <c:v>98.755283333333352</c:v>
                </c:pt>
                <c:pt idx="209">
                  <c:v>99.180299999999988</c:v>
                </c:pt>
                <c:pt idx="210">
                  <c:v>99.666516666666681</c:v>
                </c:pt>
                <c:pt idx="211">
                  <c:v>100.33706666666667</c:v>
                </c:pt>
                <c:pt idx="212">
                  <c:v>100.90236666666668</c:v>
                </c:pt>
                <c:pt idx="213">
                  <c:v>101.72460000000001</c:v>
                </c:pt>
                <c:pt idx="214">
                  <c:v>102.333975</c:v>
                </c:pt>
                <c:pt idx="215">
                  <c:v>102.88415833333335</c:v>
                </c:pt>
                <c:pt idx="216">
                  <c:v>103.42960000000001</c:v>
                </c:pt>
                <c:pt idx="217">
                  <c:v>104.08929166666665</c:v>
                </c:pt>
                <c:pt idx="218">
                  <c:v>104.54929166666666</c:v>
                </c:pt>
                <c:pt idx="219">
                  <c:v>105.31325000000002</c:v>
                </c:pt>
                <c:pt idx="220">
                  <c:v>105.6632</c:v>
                </c:pt>
                <c:pt idx="221">
                  <c:v>105.91514166666667</c:v>
                </c:pt>
                <c:pt idx="222">
                  <c:v>105.93436666666666</c:v>
                </c:pt>
                <c:pt idx="223">
                  <c:v>105.73632499999998</c:v>
                </c:pt>
                <c:pt idx="224">
                  <c:v>105.57384166666667</c:v>
                </c:pt>
                <c:pt idx="225">
                  <c:v>105.29520833333333</c:v>
                </c:pt>
                <c:pt idx="226">
                  <c:v>104.86809166666667</c:v>
                </c:pt>
                <c:pt idx="227">
                  <c:v>104.33920000000001</c:v>
                </c:pt>
                <c:pt idx="228">
                  <c:v>103.57496666666667</c:v>
                </c:pt>
                <c:pt idx="229">
                  <c:v>102.71054166666666</c:v>
                </c:pt>
                <c:pt idx="230">
                  <c:v>101.93837500000001</c:v>
                </c:pt>
                <c:pt idx="231">
                  <c:v>101.07210833333333</c:v>
                </c:pt>
                <c:pt idx="232">
                  <c:v>100.51835</c:v>
                </c:pt>
                <c:pt idx="233">
                  <c:v>99.994541666666677</c:v>
                </c:pt>
                <c:pt idx="234">
                  <c:v>99.664958333333331</c:v>
                </c:pt>
                <c:pt idx="235">
                  <c:v>99.392458333333352</c:v>
                </c:pt>
                <c:pt idx="236">
                  <c:v>99.139658333333344</c:v>
                </c:pt>
                <c:pt idx="237">
                  <c:v>98.736249999999998</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A-7AEF-41C8-841E-E2978635E4DC}"/>
            </c:ext>
          </c:extLst>
        </c:ser>
        <c:ser>
          <c:idx val="23"/>
          <c:order val="6"/>
          <c:tx>
            <c:strRef>
              <c:f>INMACX!$R$2</c:f>
              <c:strCache>
                <c:ptCount val="1"/>
                <c:pt idx="0">
                  <c:v>98.7</c:v>
                </c:pt>
              </c:strCache>
            </c:strRef>
          </c:tx>
          <c:marker>
            <c:symbol val="none"/>
          </c:marker>
          <c:dLbls>
            <c:spPr>
              <a:noFill/>
              <a:ln>
                <a:noFill/>
              </a:ln>
              <a:effectLst/>
            </c:spPr>
            <c:txPr>
              <a:bodyPr/>
              <a:lstStyle/>
              <a:p>
                <a:pPr>
                  <a:defRPr sz="2000">
                    <a:solidFill>
                      <a:srgbClr val="08A786"/>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val>
            <c:numRef>
              <c:f>INMACX!$R$639:$R$938</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98.736249999999998</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B-7AEF-41C8-841E-E2978635E4DC}"/>
            </c:ext>
          </c:extLst>
        </c:ser>
        <c:dLbls>
          <c:showLegendKey val="0"/>
          <c:showVal val="0"/>
          <c:showCatName val="0"/>
          <c:showSerName val="0"/>
          <c:showPercent val="0"/>
          <c:showBubbleSize val="0"/>
        </c:dLbls>
        <c:marker val="1"/>
        <c:smooth val="0"/>
        <c:axId val="285022208"/>
        <c:axId val="282090816"/>
      </c:lineChart>
      <c:catAx>
        <c:axId val="285021696"/>
        <c:scaling>
          <c:orientation val="minMax"/>
        </c:scaling>
        <c:delete val="0"/>
        <c:axPos val="b"/>
        <c:numFmt formatCode="General" sourceLinked="1"/>
        <c:majorTickMark val="out"/>
        <c:minorTickMark val="none"/>
        <c:tickLblPos val="nextTo"/>
        <c:spPr>
          <a:ln w="3175">
            <a:solidFill>
              <a:schemeClr val="bg1">
                <a:lumMod val="65000"/>
              </a:schemeClr>
            </a:solidFill>
            <a:prstDash val="solid"/>
          </a:ln>
        </c:spPr>
        <c:txPr>
          <a:bodyPr rot="0" vert="horz"/>
          <a:lstStyle/>
          <a:p>
            <a:pPr>
              <a:defRPr>
                <a:solidFill>
                  <a:schemeClr val="bg1">
                    <a:lumMod val="65000"/>
                  </a:schemeClr>
                </a:solidFill>
              </a:defRPr>
            </a:pPr>
            <a:endParaRPr lang="en-US"/>
          </a:p>
        </c:txPr>
        <c:crossAx val="282090240"/>
        <c:crossesAt val="-1000"/>
        <c:auto val="0"/>
        <c:lblAlgn val="ctr"/>
        <c:lblOffset val="100"/>
        <c:tickLblSkip val="6"/>
        <c:tickMarkSkip val="12"/>
        <c:noMultiLvlLbl val="0"/>
      </c:catAx>
      <c:valAx>
        <c:axId val="282090240"/>
        <c:scaling>
          <c:orientation val="minMax"/>
          <c:max val="40"/>
          <c:min val="-80"/>
        </c:scaling>
        <c:delete val="0"/>
        <c:axPos val="l"/>
        <c:title>
          <c:tx>
            <c:rich>
              <a:bodyPr rot="0" vert="horz"/>
              <a:lstStyle/>
              <a:p>
                <a:pPr algn="ctr">
                  <a:defRPr>
                    <a:solidFill>
                      <a:schemeClr val="bg1">
                        <a:lumMod val="65000"/>
                      </a:schemeClr>
                    </a:solidFill>
                  </a:defRPr>
                </a:pPr>
                <a:r>
                  <a:rPr lang="en-US">
                    <a:solidFill>
                      <a:schemeClr val="bg1">
                        <a:lumMod val="65000"/>
                      </a:schemeClr>
                    </a:solidFill>
                  </a:rPr>
                  <a:t>R-O-C</a:t>
                </a:r>
              </a:p>
            </c:rich>
          </c:tx>
          <c:layout>
            <c:manualLayout>
              <c:xMode val="edge"/>
              <c:yMode val="edge"/>
              <c:x val="0"/>
              <c:y val="0"/>
            </c:manualLayout>
          </c:layout>
          <c:overlay val="0"/>
          <c:spPr>
            <a:noFill/>
            <a:ln w="25400">
              <a:noFill/>
            </a:ln>
          </c:spPr>
        </c:title>
        <c:numFmt formatCode="0" sourceLinked="0"/>
        <c:majorTickMark val="out"/>
        <c:minorTickMark val="none"/>
        <c:tickLblPos val="nextTo"/>
        <c:spPr>
          <a:ln w="3175">
            <a:solidFill>
              <a:schemeClr val="bg1">
                <a:lumMod val="65000"/>
              </a:schemeClr>
            </a:solidFill>
            <a:prstDash val="solid"/>
          </a:ln>
        </c:spPr>
        <c:txPr>
          <a:bodyPr rot="0" vert="horz"/>
          <a:lstStyle/>
          <a:p>
            <a:pPr>
              <a:defRPr>
                <a:solidFill>
                  <a:schemeClr val="bg1">
                    <a:lumMod val="65000"/>
                  </a:schemeClr>
                </a:solidFill>
              </a:defRPr>
            </a:pPr>
            <a:endParaRPr lang="en-US"/>
          </a:p>
        </c:txPr>
        <c:crossAx val="285021696"/>
        <c:crosses val="autoZero"/>
        <c:crossBetween val="between"/>
        <c:majorUnit val="40"/>
      </c:valAx>
      <c:catAx>
        <c:axId val="285022208"/>
        <c:scaling>
          <c:orientation val="minMax"/>
        </c:scaling>
        <c:delete val="1"/>
        <c:axPos val="b"/>
        <c:numFmt formatCode="General" sourceLinked="1"/>
        <c:majorTickMark val="out"/>
        <c:minorTickMark val="none"/>
        <c:tickLblPos val="nextTo"/>
        <c:crossAx val="282090816"/>
        <c:crossesAt val="1.5"/>
        <c:auto val="0"/>
        <c:lblAlgn val="ctr"/>
        <c:lblOffset val="100"/>
        <c:noMultiLvlLbl val="0"/>
      </c:catAx>
      <c:valAx>
        <c:axId val="282090816"/>
        <c:scaling>
          <c:orientation val="minMax"/>
          <c:max val="335"/>
          <c:min val="65"/>
        </c:scaling>
        <c:delete val="0"/>
        <c:axPos val="r"/>
        <c:title>
          <c:tx>
            <c:rich>
              <a:bodyPr rot="0" vert="horz"/>
              <a:lstStyle/>
              <a:p>
                <a:pPr algn="ctr">
                  <a:defRPr>
                    <a:solidFill>
                      <a:schemeClr val="bg1">
                        <a:lumMod val="65000"/>
                      </a:schemeClr>
                    </a:solidFill>
                  </a:defRPr>
                </a:pPr>
                <a:r>
                  <a:rPr lang="en-US">
                    <a:solidFill>
                      <a:schemeClr val="bg1">
                        <a:lumMod val="65000"/>
                      </a:schemeClr>
                    </a:solidFill>
                  </a:rPr>
                  <a:t>MMA</a:t>
                </a:r>
              </a:p>
            </c:rich>
          </c:tx>
          <c:layout>
            <c:manualLayout>
              <c:xMode val="edge"/>
              <c:yMode val="edge"/>
              <c:x val="0.95363540569020022"/>
              <c:y val="0"/>
            </c:manualLayout>
          </c:layout>
          <c:overlay val="0"/>
          <c:spPr>
            <a:noFill/>
            <a:ln w="25400">
              <a:noFill/>
            </a:ln>
          </c:spPr>
        </c:title>
        <c:numFmt formatCode="0" sourceLinked="0"/>
        <c:majorTickMark val="out"/>
        <c:minorTickMark val="none"/>
        <c:tickLblPos val="nextTo"/>
        <c:spPr>
          <a:ln w="3175">
            <a:solidFill>
              <a:schemeClr val="bg1">
                <a:lumMod val="65000"/>
              </a:schemeClr>
            </a:solidFill>
            <a:prstDash val="solid"/>
          </a:ln>
        </c:spPr>
        <c:txPr>
          <a:bodyPr rot="0" vert="horz"/>
          <a:lstStyle/>
          <a:p>
            <a:pPr>
              <a:defRPr>
                <a:solidFill>
                  <a:schemeClr val="bg1">
                    <a:lumMod val="65000"/>
                  </a:schemeClr>
                </a:solidFill>
              </a:defRPr>
            </a:pPr>
            <a:endParaRPr lang="en-US"/>
          </a:p>
        </c:txPr>
        <c:crossAx val="285022208"/>
        <c:crosses val="max"/>
        <c:crossBetween val="between"/>
        <c:majorUnit val="90"/>
        <c:minorUnit val="0.2"/>
      </c:valAx>
      <c:spPr>
        <a:noFill/>
        <a:ln w="25400">
          <a:noFill/>
        </a:ln>
      </c:spPr>
    </c:plotArea>
    <c:plotVisOnly val="1"/>
    <c:dispBlanksAs val="gap"/>
    <c:showDLblsOverMax val="0"/>
  </c:chart>
  <c:spPr>
    <a:noFill/>
    <a:ln w="9525">
      <a:noFill/>
    </a:ln>
  </c:spPr>
  <c:txPr>
    <a:bodyPr/>
    <a:lstStyle/>
    <a:p>
      <a:pPr>
        <a:defRPr sz="12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0631144623871166E-2"/>
          <c:y val="6.9697648088106634E-2"/>
          <c:w val="0.91359325605900943"/>
          <c:h val="0.84583654984303447"/>
        </c:manualLayout>
      </c:layout>
      <c:lineChart>
        <c:grouping val="standard"/>
        <c:varyColors val="0"/>
        <c:ser>
          <c:idx val="4"/>
          <c:order val="0"/>
          <c:tx>
            <c:v>100</c:v>
          </c:tx>
          <c:spPr>
            <a:ln w="28575">
              <a:solidFill>
                <a:schemeClr val="tx1"/>
              </a:solidFill>
              <a:prstDash val="solid"/>
            </a:ln>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Years!$G$243:$G$542</c:f>
              <c:numCache>
                <c:formatCode>General</c:formatCode>
                <c:ptCount val="3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numCache>
            </c:numRef>
          </c:val>
          <c:smooth val="0"/>
          <c:extLst>
            <c:ext xmlns:c16="http://schemas.microsoft.com/office/drawing/2014/chart" uri="{C3380CC4-5D6E-409C-BE32-E72D297353CC}">
              <c16:uniqueId val="{00000000-F246-4AFD-825A-08E7F94635E1}"/>
            </c:ext>
          </c:extLst>
        </c:ser>
        <c:ser>
          <c:idx val="0"/>
          <c:order val="2"/>
          <c:tx>
            <c:v> 3/12</c:v>
          </c:tx>
          <c:spPr>
            <a:ln w="38100">
              <a:solidFill>
                <a:srgbClr val="5F5F5F"/>
              </a:solidFill>
              <a:prstDash val="solid"/>
            </a:ln>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'INMACNO Data'!$I$99:$I$398</c:f>
              <c:numCache>
                <c:formatCode>0.0</c:formatCode>
                <c:ptCount val="300"/>
                <c:pt idx="0">
                  <c:v>45.199208116802765</c:v>
                </c:pt>
                <c:pt idx="1">
                  <c:v>41.455201443175014</c:v>
                </c:pt>
                <c:pt idx="2">
                  <c:v>40.143664625529908</c:v>
                </c:pt>
                <c:pt idx="3">
                  <c:v>35.022734834202083</c:v>
                </c:pt>
                <c:pt idx="4">
                  <c:v>41.363191651266476</c:v>
                </c:pt>
                <c:pt idx="5">
                  <c:v>35.474653402476434</c:v>
                </c:pt>
                <c:pt idx="6">
                  <c:v>32.37606120951682</c:v>
                </c:pt>
                <c:pt idx="7">
                  <c:v>32.330987417359779</c:v>
                </c:pt>
                <c:pt idx="8">
                  <c:v>28.026465419208108</c:v>
                </c:pt>
                <c:pt idx="9">
                  <c:v>25.975647830159218</c:v>
                </c:pt>
                <c:pt idx="10">
                  <c:v>14.689987226098069</c:v>
                </c:pt>
                <c:pt idx="11">
                  <c:v>7.2435958936966358</c:v>
                </c:pt>
                <c:pt idx="12">
                  <c:v>-11.146144013634427</c:v>
                </c:pt>
                <c:pt idx="13">
                  <c:v>-16.459785750722659</c:v>
                </c:pt>
                <c:pt idx="14">
                  <c:v>-21.914124863456834</c:v>
                </c:pt>
                <c:pt idx="15">
                  <c:v>-29.601642710472291</c:v>
                </c:pt>
                <c:pt idx="16">
                  <c:v>-34.566287296216544</c:v>
                </c:pt>
                <c:pt idx="17">
                  <c:v>-32.692758378251696</c:v>
                </c:pt>
                <c:pt idx="18">
                  <c:v>-36.405384006334117</c:v>
                </c:pt>
                <c:pt idx="19">
                  <c:v>-40.048348106365836</c:v>
                </c:pt>
                <c:pt idx="20">
                  <c:v>-45.179263565891482</c:v>
                </c:pt>
                <c:pt idx="21">
                  <c:v>-41.800908715406862</c:v>
                </c:pt>
                <c:pt idx="22">
                  <c:v>-37.38862234407128</c:v>
                </c:pt>
                <c:pt idx="23">
                  <c:v>-33.530148505993935</c:v>
                </c:pt>
                <c:pt idx="24">
                  <c:v>-29.653783446820754</c:v>
                </c:pt>
                <c:pt idx="25">
                  <c:v>-25.778546712802765</c:v>
                </c:pt>
                <c:pt idx="26">
                  <c:v>-18.142688044764881</c:v>
                </c:pt>
                <c:pt idx="27">
                  <c:v>-0.60669700151674988</c:v>
                </c:pt>
                <c:pt idx="28">
                  <c:v>8.6379127982136481</c:v>
                </c:pt>
                <c:pt idx="29">
                  <c:v>4.1086350974930212</c:v>
                </c:pt>
                <c:pt idx="30">
                  <c:v>15.687250996015933</c:v>
                </c:pt>
                <c:pt idx="31">
                  <c:v>15.739247311827967</c:v>
                </c:pt>
                <c:pt idx="32">
                  <c:v>27.927529827662383</c:v>
                </c:pt>
                <c:pt idx="33">
                  <c:v>15.344215755855203</c:v>
                </c:pt>
                <c:pt idx="34">
                  <c:v>9.4006568144499312</c:v>
                </c:pt>
                <c:pt idx="35">
                  <c:v>10.605652759084805</c:v>
                </c:pt>
                <c:pt idx="36">
                  <c:v>19.345603271983649</c:v>
                </c:pt>
                <c:pt idx="37">
                  <c:v>16.961469902646371</c:v>
                </c:pt>
                <c:pt idx="38">
                  <c:v>23.044564217168386</c:v>
                </c:pt>
                <c:pt idx="39">
                  <c:v>-4.4840943772743316</c:v>
                </c:pt>
                <c:pt idx="40">
                  <c:v>-7.1614019904803001</c:v>
                </c:pt>
                <c:pt idx="41">
                  <c:v>-14.793756967669992</c:v>
                </c:pt>
                <c:pt idx="42">
                  <c:v>-19.349978476108475</c:v>
                </c:pt>
                <c:pt idx="43">
                  <c:v>-18.708628498432233</c:v>
                </c:pt>
                <c:pt idx="44">
                  <c:v>-21.335636154288977</c:v>
                </c:pt>
                <c:pt idx="45">
                  <c:v>-12.170809746492722</c:v>
                </c:pt>
                <c:pt idx="46">
                  <c:v>-12.695434646654164</c:v>
                </c:pt>
                <c:pt idx="47">
                  <c:v>-13.884156729131178</c:v>
                </c:pt>
                <c:pt idx="48">
                  <c:v>-14.359150102810162</c:v>
                </c:pt>
                <c:pt idx="49">
                  <c:v>-4.490035169988289</c:v>
                </c:pt>
                <c:pt idx="50">
                  <c:v>-3.4508547008546913</c:v>
                </c:pt>
                <c:pt idx="51">
                  <c:v>6.1201917168489501</c:v>
                </c:pt>
                <c:pt idx="52">
                  <c:v>2.190631554416214</c:v>
                </c:pt>
                <c:pt idx="53">
                  <c:v>14.902525186445104</c:v>
                </c:pt>
                <c:pt idx="54">
                  <c:v>25.487056311716017</c:v>
                </c:pt>
                <c:pt idx="55">
                  <c:v>30.842857142857127</c:v>
                </c:pt>
                <c:pt idx="56">
                  <c:v>36.314402810304415</c:v>
                </c:pt>
                <c:pt idx="57">
                  <c:v>36.107608238755773</c:v>
                </c:pt>
                <c:pt idx="58">
                  <c:v>36.432664756446968</c:v>
                </c:pt>
                <c:pt idx="59">
                  <c:v>25.264942772361181</c:v>
                </c:pt>
                <c:pt idx="60">
                  <c:v>7.5630252100840352</c:v>
                </c:pt>
                <c:pt idx="61">
                  <c:v>2.8476739904259318</c:v>
                </c:pt>
                <c:pt idx="62">
                  <c:v>-9.5606949208808345</c:v>
                </c:pt>
                <c:pt idx="63">
                  <c:v>-0.54429646786333308</c:v>
                </c:pt>
                <c:pt idx="64">
                  <c:v>-6.5336374002280593</c:v>
                </c:pt>
                <c:pt idx="65">
                  <c:v>-5.1013436574812232</c:v>
                </c:pt>
                <c:pt idx="66">
                  <c:v>-14.578902594640581</c:v>
                </c:pt>
                <c:pt idx="67">
                  <c:v>-14.390217272628021</c:v>
                </c:pt>
                <c:pt idx="68">
                  <c:v>-12.659722967894325</c:v>
                </c:pt>
                <c:pt idx="69">
                  <c:v>-14.268066707844369</c:v>
                </c:pt>
                <c:pt idx="70">
                  <c:v>-7.7601596135671684</c:v>
                </c:pt>
                <c:pt idx="71">
                  <c:v>1.1280315848843685</c:v>
                </c:pt>
                <c:pt idx="72">
                  <c:v>26.971726190476204</c:v>
                </c:pt>
                <c:pt idx="73">
                  <c:v>22.627998567848181</c:v>
                </c:pt>
                <c:pt idx="74">
                  <c:v>29.156980300991052</c:v>
                </c:pt>
                <c:pt idx="75">
                  <c:v>17.617605961807143</c:v>
                </c:pt>
                <c:pt idx="76">
                  <c:v>26.094912772965714</c:v>
                </c:pt>
                <c:pt idx="77">
                  <c:v>22.666186705063595</c:v>
                </c:pt>
                <c:pt idx="78">
                  <c:v>24.635877007344703</c:v>
                </c:pt>
                <c:pt idx="79">
                  <c:v>26.616502997066704</c:v>
                </c:pt>
                <c:pt idx="80">
                  <c:v>18.79763953774281</c:v>
                </c:pt>
                <c:pt idx="81">
                  <c:v>21.517771373679182</c:v>
                </c:pt>
                <c:pt idx="82">
                  <c:v>16.21129326047361</c:v>
                </c:pt>
                <c:pt idx="83">
                  <c:v>15.917456776352495</c:v>
                </c:pt>
                <c:pt idx="84">
                  <c:v>-9.7177458736204727</c:v>
                </c:pt>
                <c:pt idx="85">
                  <c:v>-3.27980535279805</c:v>
                </c:pt>
                <c:pt idx="86">
                  <c:v>-1.0610079575596814</c:v>
                </c:pt>
                <c:pt idx="87">
                  <c:v>17.810117810117831</c:v>
                </c:pt>
                <c:pt idx="88">
                  <c:v>12.741873065015483</c:v>
                </c:pt>
                <c:pt idx="89">
                  <c:v>7.2287978088623817</c:v>
                </c:pt>
                <c:pt idx="90">
                  <c:v>2.9864163004394726</c:v>
                </c:pt>
                <c:pt idx="91">
                  <c:v>-1.3195004029008714</c:v>
                </c:pt>
                <c:pt idx="92">
                  <c:v>-1.9662630653006232</c:v>
                </c:pt>
                <c:pt idx="93">
                  <c:v>-1.7490118577075293</c:v>
                </c:pt>
                <c:pt idx="94">
                  <c:v>-2.2629310344827616</c:v>
                </c:pt>
                <c:pt idx="95">
                  <c:v>1.2028483448806639</c:v>
                </c:pt>
                <c:pt idx="96">
                  <c:v>11.488533102553021</c:v>
                </c:pt>
                <c:pt idx="97">
                  <c:v>7.2449184946669334</c:v>
                </c:pt>
                <c:pt idx="98">
                  <c:v>-4.787437763307878E-2</c:v>
                </c:pt>
                <c:pt idx="99">
                  <c:v>-15.403361344537814</c:v>
                </c:pt>
                <c:pt idx="100">
                  <c:v>-18.347206727881215</c:v>
                </c:pt>
                <c:pt idx="101">
                  <c:v>-19.038496624703512</c:v>
                </c:pt>
                <c:pt idx="102">
                  <c:v>-13.694113083115127</c:v>
                </c:pt>
                <c:pt idx="103">
                  <c:v>-14.637133816474446</c:v>
                </c:pt>
                <c:pt idx="104">
                  <c:v>-12.783701045075475</c:v>
                </c:pt>
                <c:pt idx="105">
                  <c:v>-26.0082470079453</c:v>
                </c:pt>
                <c:pt idx="106">
                  <c:v>-30.750726671344097</c:v>
                </c:pt>
                <c:pt idx="107">
                  <c:v>-41.000285252448407</c:v>
                </c:pt>
                <c:pt idx="108">
                  <c:v>-54.599262565495835</c:v>
                </c:pt>
                <c:pt idx="109">
                  <c:v>-58.172264965284285</c:v>
                </c:pt>
                <c:pt idx="110">
                  <c:v>-66.979595746719042</c:v>
                </c:pt>
                <c:pt idx="111">
                  <c:v>-68.749379159630479</c:v>
                </c:pt>
                <c:pt idx="112">
                  <c:v>-64.330005254860737</c:v>
                </c:pt>
                <c:pt idx="113">
                  <c:v>-49.070422535211279</c:v>
                </c:pt>
                <c:pt idx="114">
                  <c:v>-44.195977076075955</c:v>
                </c:pt>
                <c:pt idx="115">
                  <c:v>-42.173861054645457</c:v>
                </c:pt>
                <c:pt idx="116">
                  <c:v>-44.904381505688704</c:v>
                </c:pt>
                <c:pt idx="117">
                  <c:v>-36.060894386298756</c:v>
                </c:pt>
                <c:pt idx="118">
                  <c:v>-25.95165725864814</c:v>
                </c:pt>
                <c:pt idx="119">
                  <c:v>-8.3319903303787157</c:v>
                </c:pt>
                <c:pt idx="120">
                  <c:v>35.776875400726681</c:v>
                </c:pt>
                <c:pt idx="121">
                  <c:v>52.220726783310909</c:v>
                </c:pt>
                <c:pt idx="122">
                  <c:v>117.69654772265739</c:v>
                </c:pt>
                <c:pt idx="123">
                  <c:v>141.38588684043231</c:v>
                </c:pt>
                <c:pt idx="124">
                  <c:v>134.32527990571597</c:v>
                </c:pt>
                <c:pt idx="125">
                  <c:v>72.809734513274321</c:v>
                </c:pt>
                <c:pt idx="126">
                  <c:v>58.397100281917034</c:v>
                </c:pt>
                <c:pt idx="127">
                  <c:v>57.692307692307679</c:v>
                </c:pt>
                <c:pt idx="128">
                  <c:v>69.837434094903358</c:v>
                </c:pt>
                <c:pt idx="129">
                  <c:v>77.976190476190482</c:v>
                </c:pt>
                <c:pt idx="130">
                  <c:v>61.336982017200938</c:v>
                </c:pt>
                <c:pt idx="131">
                  <c:v>60.882559774964818</c:v>
                </c:pt>
                <c:pt idx="132">
                  <c:v>31.827483078860382</c:v>
                </c:pt>
                <c:pt idx="133">
                  <c:v>26.451517830828152</c:v>
                </c:pt>
                <c:pt idx="134">
                  <c:v>13.965884861407247</c:v>
                </c:pt>
                <c:pt idx="135">
                  <c:v>25.085593889913113</c:v>
                </c:pt>
                <c:pt idx="136">
                  <c:v>24.757952973720606</c:v>
                </c:pt>
                <c:pt idx="137">
                  <c:v>21.482524644731811</c:v>
                </c:pt>
                <c:pt idx="138">
                  <c:v>9.1533180778032204</c:v>
                </c:pt>
                <c:pt idx="139">
                  <c:v>8.5890375032782913</c:v>
                </c:pt>
                <c:pt idx="140">
                  <c:v>1.5392575346009636</c:v>
                </c:pt>
                <c:pt idx="141">
                  <c:v>-5.219780219780219</c:v>
                </c:pt>
                <c:pt idx="142">
                  <c:v>-7.9718924157983935</c:v>
                </c:pt>
                <c:pt idx="143">
                  <c:v>-12.457654901103709</c:v>
                </c:pt>
                <c:pt idx="144">
                  <c:v>-8.310447761194041</c:v>
                </c:pt>
                <c:pt idx="145">
                  <c:v>-7.7263722176902405</c:v>
                </c:pt>
                <c:pt idx="146">
                  <c:v>-5.191768007483617</c:v>
                </c:pt>
                <c:pt idx="147">
                  <c:v>-9.579955784819461</c:v>
                </c:pt>
                <c:pt idx="148">
                  <c:v>-12.961096553114302</c:v>
                </c:pt>
                <c:pt idx="149">
                  <c:v>-16.882706291495424</c:v>
                </c:pt>
                <c:pt idx="150">
                  <c:v>-13.17260656883299</c:v>
                </c:pt>
                <c:pt idx="151">
                  <c:v>-9.9021857263615516</c:v>
                </c:pt>
                <c:pt idx="152">
                  <c:v>-8.5477707006369457</c:v>
                </c:pt>
                <c:pt idx="153">
                  <c:v>-7.2463768115942173</c:v>
                </c:pt>
                <c:pt idx="154">
                  <c:v>-7.2406529752501427</c:v>
                </c:pt>
                <c:pt idx="155">
                  <c:v>-6.8031456746972907</c:v>
                </c:pt>
                <c:pt idx="156">
                  <c:v>-2.6696184399010292</c:v>
                </c:pt>
                <c:pt idx="157">
                  <c:v>-4.2940136398080426</c:v>
                </c:pt>
                <c:pt idx="158">
                  <c:v>-1.480019733596464</c:v>
                </c:pt>
                <c:pt idx="159">
                  <c:v>-2.5148445686342882</c:v>
                </c:pt>
                <c:pt idx="160">
                  <c:v>2.616952292728115</c:v>
                </c:pt>
                <c:pt idx="161">
                  <c:v>10.612400152149107</c:v>
                </c:pt>
                <c:pt idx="162">
                  <c:v>16.981891348088539</c:v>
                </c:pt>
                <c:pt idx="163">
                  <c:v>15.68154402895054</c:v>
                </c:pt>
                <c:pt idx="164">
                  <c:v>19.891349770162961</c:v>
                </c:pt>
                <c:pt idx="165">
                  <c:v>17.595108695652172</c:v>
                </c:pt>
                <c:pt idx="166">
                  <c:v>24.481975588986685</c:v>
                </c:pt>
                <c:pt idx="167">
                  <c:v>24.256630056255048</c:v>
                </c:pt>
                <c:pt idx="168">
                  <c:v>29.194541075729205</c:v>
                </c:pt>
                <c:pt idx="169">
                  <c:v>19.556611243072041</c:v>
                </c:pt>
                <c:pt idx="170">
                  <c:v>10.002503755633469</c:v>
                </c:pt>
                <c:pt idx="171">
                  <c:v>-3.4396273737011995</c:v>
                </c:pt>
                <c:pt idx="172">
                  <c:v>-8.4969532836831405</c:v>
                </c:pt>
                <c:pt idx="173">
                  <c:v>-6.6254011921137277</c:v>
                </c:pt>
                <c:pt idx="174">
                  <c:v>-8.5425983258800642</c:v>
                </c:pt>
                <c:pt idx="175">
                  <c:v>-8.8286409454292709</c:v>
                </c:pt>
                <c:pt idx="176">
                  <c:v>-7.9237829673521389</c:v>
                </c:pt>
                <c:pt idx="177">
                  <c:v>-9.8440207972270315</c:v>
                </c:pt>
                <c:pt idx="178">
                  <c:v>-18.74358682020295</c:v>
                </c:pt>
                <c:pt idx="179">
                  <c:v>-34.526247709388826</c:v>
                </c:pt>
                <c:pt idx="180">
                  <c:v>-36.516155758077886</c:v>
                </c:pt>
                <c:pt idx="181">
                  <c:v>-25.54083885209711</c:v>
                </c:pt>
                <c:pt idx="182">
                  <c:v>-21.338340730624807</c:v>
                </c:pt>
                <c:pt idx="183">
                  <c:v>-10.612244897959172</c:v>
                </c:pt>
                <c:pt idx="184">
                  <c:v>-7.2018744604760059</c:v>
                </c:pt>
                <c:pt idx="185">
                  <c:v>0.58924625583107115</c:v>
                </c:pt>
                <c:pt idx="186">
                  <c:v>3.7487462387161656</c:v>
                </c:pt>
                <c:pt idx="187">
                  <c:v>9.6073198627525898</c:v>
                </c:pt>
                <c:pt idx="188">
                  <c:v>6.9905362776025157</c:v>
                </c:pt>
                <c:pt idx="189">
                  <c:v>13.494809688581327</c:v>
                </c:pt>
                <c:pt idx="190">
                  <c:v>21.636031991020062</c:v>
                </c:pt>
                <c:pt idx="191">
                  <c:v>42.55844583470531</c:v>
                </c:pt>
                <c:pt idx="192">
                  <c:v>32.446982055464929</c:v>
                </c:pt>
                <c:pt idx="193">
                  <c:v>20.278683664393711</c:v>
                </c:pt>
                <c:pt idx="194">
                  <c:v>14.438657407407419</c:v>
                </c:pt>
                <c:pt idx="195">
                  <c:v>7.914764079147659</c:v>
                </c:pt>
                <c:pt idx="196">
                  <c:v>-0.23920265780731143</c:v>
                </c:pt>
                <c:pt idx="197">
                  <c:v>-10.727361484012675</c:v>
                </c:pt>
                <c:pt idx="198">
                  <c:v>-10.948640483383684</c:v>
                </c:pt>
                <c:pt idx="199">
                  <c:v>-12.660869565217396</c:v>
                </c:pt>
                <c:pt idx="200">
                  <c:v>-13.091166411133372</c:v>
                </c:pt>
                <c:pt idx="201">
                  <c:v>-18.416892502258349</c:v>
                </c:pt>
                <c:pt idx="202">
                  <c:v>-18.36428653823971</c:v>
                </c:pt>
                <c:pt idx="203">
                  <c:v>-13.74292643492322</c:v>
                </c:pt>
                <c:pt idx="204">
                  <c:v>-6.2322946175637242</c:v>
                </c:pt>
                <c:pt idx="205">
                  <c:v>-5.5089967956618295</c:v>
                </c:pt>
                <c:pt idx="206">
                  <c:v>-0.72060682680151444</c:v>
                </c:pt>
                <c:pt idx="207">
                  <c:v>-0.16668803692782319</c:v>
                </c:pt>
                <c:pt idx="208">
                  <c:v>7.2332489676302032</c:v>
                </c:pt>
                <c:pt idx="209">
                  <c:v>7.5461380724538856</c:v>
                </c:pt>
                <c:pt idx="210">
                  <c:v>7.0430180485818994</c:v>
                </c:pt>
                <c:pt idx="211">
                  <c:v>5.4825434753750244</c:v>
                </c:pt>
                <c:pt idx="212">
                  <c:v>6.242366671190112</c:v>
                </c:pt>
                <c:pt idx="213">
                  <c:v>14.449826989619368</c:v>
                </c:pt>
                <c:pt idx="214">
                  <c:v>8.9020771513353338</c:v>
                </c:pt>
                <c:pt idx="215">
                  <c:v>3.360556968804417</c:v>
                </c:pt>
                <c:pt idx="216">
                  <c:v>-6.0948377774858926</c:v>
                </c:pt>
                <c:pt idx="217">
                  <c:v>-2.7781400808660379</c:v>
                </c:pt>
                <c:pt idx="218">
                  <c:v>-1.8082261556093187</c:v>
                </c:pt>
                <c:pt idx="219">
                  <c:v>1.2843565373742649E-2</c:v>
                </c:pt>
                <c:pt idx="220">
                  <c:v>-3.3913043478260789</c:v>
                </c:pt>
                <c:pt idx="221">
                  <c:v>-1.881276217109459</c:v>
                </c:pt>
                <c:pt idx="222">
                  <c:v>-1.4705882352941302</c:v>
                </c:pt>
                <c:pt idx="223">
                  <c:v>4.84520513465894</c:v>
                </c:pt>
                <c:pt idx="224">
                  <c:v>6.4759228509388151</c:v>
                </c:pt>
                <c:pt idx="225">
                  <c:v>5.1396783166041757</c:v>
                </c:pt>
                <c:pt idx="226">
                  <c:v>4.1261191124951182</c:v>
                </c:pt>
                <c:pt idx="227">
                  <c:v>-2.5259067357513061</c:v>
                </c:pt>
                <c:pt idx="228">
                  <c:v>0.71338648762065304</c:v>
                </c:pt>
                <c:pt idx="229">
                  <c:v>-3.5283069492889894</c:v>
                </c:pt>
                <c:pt idx="230">
                  <c:v>-1.6599662819348993</c:v>
                </c:pt>
                <c:pt idx="231">
                  <c:v>-0.78335687684602817</c:v>
                </c:pt>
                <c:pt idx="232">
                  <c:v>2.1730744503021668</c:v>
                </c:pt>
                <c:pt idx="233">
                  <c:v>4.3399404067884433</c:v>
                </c:pt>
                <c:pt idx="234">
                  <c:v>3.075141533710763</c:v>
                </c:pt>
                <c:pt idx="235">
                  <c:v>2.7127595726803548</c:v>
                </c:pt>
                <c:pt idx="236">
                  <c:v>7.3896353166986444</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1-F246-4AFD-825A-08E7F94635E1}"/>
            </c:ext>
          </c:extLst>
        </c:ser>
        <c:ser>
          <c:idx val="3"/>
          <c:order val="4"/>
          <c:tx>
            <c:v>12/12</c:v>
          </c:tx>
          <c:spPr>
            <a:ln w="57150">
              <a:solidFill>
                <a:srgbClr val="08A685"/>
              </a:solidFill>
              <a:prstDash val="solid"/>
            </a:ln>
            <a:effectLst>
              <a:outerShdw blurRad="50800" dist="50800" dir="5400000" algn="ctr" rotWithShape="0">
                <a:srgbClr val="000000">
                  <a:alpha val="99000"/>
                </a:srgbClr>
              </a:outerShdw>
            </a:effectLst>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'INMACNO Data'!$K$99:$K$398</c:f>
              <c:numCache>
                <c:formatCode>0.0</c:formatCode>
                <c:ptCount val="300"/>
                <c:pt idx="0">
                  <c:v>24.173772328374895</c:v>
                </c:pt>
                <c:pt idx="1">
                  <c:v>26.644161040260059</c:v>
                </c:pt>
                <c:pt idx="2">
                  <c:v>30.979995575640771</c:v>
                </c:pt>
                <c:pt idx="3">
                  <c:v>34.453256728907775</c:v>
                </c:pt>
                <c:pt idx="4">
                  <c:v>36.713038650174269</c:v>
                </c:pt>
                <c:pt idx="5">
                  <c:v>36.131031967910531</c:v>
                </c:pt>
                <c:pt idx="6">
                  <c:v>36.818855618144113</c:v>
                </c:pt>
                <c:pt idx="7">
                  <c:v>37.96690169570536</c:v>
                </c:pt>
                <c:pt idx="8">
                  <c:v>33.809322630615412</c:v>
                </c:pt>
                <c:pt idx="9">
                  <c:v>34.196805429115273</c:v>
                </c:pt>
                <c:pt idx="10">
                  <c:v>31.775877417788422</c:v>
                </c:pt>
                <c:pt idx="11">
                  <c:v>26.886978468333453</c:v>
                </c:pt>
                <c:pt idx="12">
                  <c:v>18.633151220490205</c:v>
                </c:pt>
                <c:pt idx="13">
                  <c:v>15.786356007503215</c:v>
                </c:pt>
                <c:pt idx="14">
                  <c:v>10.157795685952792</c:v>
                </c:pt>
                <c:pt idx="15">
                  <c:v>1.5629354389224375</c:v>
                </c:pt>
                <c:pt idx="16">
                  <c:v>-4.2959319509938751</c:v>
                </c:pt>
                <c:pt idx="17">
                  <c:v>-7.4266708335193385</c:v>
                </c:pt>
                <c:pt idx="18">
                  <c:v>-15.198595852564523</c:v>
                </c:pt>
                <c:pt idx="19">
                  <c:v>-20.919477118661945</c:v>
                </c:pt>
                <c:pt idx="20">
                  <c:v>-24.485886884590286</c:v>
                </c:pt>
                <c:pt idx="21">
                  <c:v>-29.951690821256022</c:v>
                </c:pt>
                <c:pt idx="22">
                  <c:v>-32.273583360628862</c:v>
                </c:pt>
                <c:pt idx="23">
                  <c:v>-33.432786341786837</c:v>
                </c:pt>
                <c:pt idx="24">
                  <c:v>-34.548027969664346</c:v>
                </c:pt>
                <c:pt idx="25">
                  <c:v>-34.878069577080481</c:v>
                </c:pt>
                <c:pt idx="26">
                  <c:v>-33.323111967758891</c:v>
                </c:pt>
                <c:pt idx="27">
                  <c:v>-29.273088971714728</c:v>
                </c:pt>
                <c:pt idx="28">
                  <c:v>-26.244194544640138</c:v>
                </c:pt>
                <c:pt idx="29">
                  <c:v>-25.740879168575631</c:v>
                </c:pt>
                <c:pt idx="30">
                  <c:v>-17.743707678548603</c:v>
                </c:pt>
                <c:pt idx="31">
                  <c:v>-13.328170480946397</c:v>
                </c:pt>
                <c:pt idx="32">
                  <c:v>-8.8750139368937653</c:v>
                </c:pt>
                <c:pt idx="33">
                  <c:v>-2.3565663976522444</c:v>
                </c:pt>
                <c:pt idx="34">
                  <c:v>0.18136202883654562</c:v>
                </c:pt>
                <c:pt idx="35">
                  <c:v>4.2081673306772842</c:v>
                </c:pt>
                <c:pt idx="36">
                  <c:v>11.967853338927796</c:v>
                </c:pt>
                <c:pt idx="37">
                  <c:v>12.536824877250382</c:v>
                </c:pt>
                <c:pt idx="38">
                  <c:v>15.7381249589383</c:v>
                </c:pt>
                <c:pt idx="39">
                  <c:v>10.921082409233463</c:v>
                </c:pt>
                <c:pt idx="40">
                  <c:v>7.7768898833306679</c:v>
                </c:pt>
                <c:pt idx="41">
                  <c:v>10.0987141187167</c:v>
                </c:pt>
                <c:pt idx="42">
                  <c:v>0.99406666459567816</c:v>
                </c:pt>
                <c:pt idx="43">
                  <c:v>-1.0753019472516741</c:v>
                </c:pt>
                <c:pt idx="44">
                  <c:v>-1.9546066315918154</c:v>
                </c:pt>
                <c:pt idx="45">
                  <c:v>-5.2596778071651755</c:v>
                </c:pt>
                <c:pt idx="46">
                  <c:v>-6.1883353951060514</c:v>
                </c:pt>
                <c:pt idx="47">
                  <c:v>-7.6702508960573397</c:v>
                </c:pt>
                <c:pt idx="48">
                  <c:v>-12.758352310397498</c:v>
                </c:pt>
                <c:pt idx="49">
                  <c:v>-10.677719604421171</c:v>
                </c:pt>
                <c:pt idx="50">
                  <c:v>-13.180824794936569</c:v>
                </c:pt>
                <c:pt idx="51">
                  <c:v>-10.335480486169786</c:v>
                </c:pt>
                <c:pt idx="52">
                  <c:v>-8.3664511536864552</c:v>
                </c:pt>
                <c:pt idx="53">
                  <c:v>-6.423641833303833</c:v>
                </c:pt>
                <c:pt idx="54">
                  <c:v>0.49829288548492912</c:v>
                </c:pt>
                <c:pt idx="55">
                  <c:v>2.9557417385616986</c:v>
                </c:pt>
                <c:pt idx="56">
                  <c:v>6.7263594671325535</c:v>
                </c:pt>
                <c:pt idx="57">
                  <c:v>11.826660744876591</c:v>
                </c:pt>
                <c:pt idx="58">
                  <c:v>14.495690209700228</c:v>
                </c:pt>
                <c:pt idx="59">
                  <c:v>16.449922360248451</c:v>
                </c:pt>
                <c:pt idx="60">
                  <c:v>18.344622501239087</c:v>
                </c:pt>
                <c:pt idx="61">
                  <c:v>16.679149435019042</c:v>
                </c:pt>
                <c:pt idx="62">
                  <c:v>14.855013240053623</c:v>
                </c:pt>
                <c:pt idx="63">
                  <c:v>16.276045899294587</c:v>
                </c:pt>
                <c:pt idx="64">
                  <c:v>14.114638961711506</c:v>
                </c:pt>
                <c:pt idx="65">
                  <c:v>9.3198436712052342</c:v>
                </c:pt>
                <c:pt idx="66">
                  <c:v>5.2826492822819944</c:v>
                </c:pt>
                <c:pt idx="67">
                  <c:v>2.6742497579864448</c:v>
                </c:pt>
                <c:pt idx="68">
                  <c:v>-2.0550147621970893</c:v>
                </c:pt>
                <c:pt idx="69">
                  <c:v>-6.3460992907801455</c:v>
                </c:pt>
                <c:pt idx="70">
                  <c:v>-6.736144273715567</c:v>
                </c:pt>
                <c:pt idx="71">
                  <c:v>-6.6422201850154323</c:v>
                </c:pt>
                <c:pt idx="72">
                  <c:v>-1.7561493145713456</c:v>
                </c:pt>
                <c:pt idx="73">
                  <c:v>-2.0485054840780208</c:v>
                </c:pt>
                <c:pt idx="74">
                  <c:v>2.4364557538496285</c:v>
                </c:pt>
                <c:pt idx="75">
                  <c:v>2.6027397260273517</c:v>
                </c:pt>
                <c:pt idx="76">
                  <c:v>5.6100743093765857</c:v>
                </c:pt>
                <c:pt idx="77">
                  <c:v>9.2057085195329336</c:v>
                </c:pt>
                <c:pt idx="78">
                  <c:v>12.445129218872637</c:v>
                </c:pt>
                <c:pt idx="79">
                  <c:v>15.860341779611062</c:v>
                </c:pt>
                <c:pt idx="80">
                  <c:v>17.611771026084867</c:v>
                </c:pt>
                <c:pt idx="81">
                  <c:v>22.594129585314874</c:v>
                </c:pt>
                <c:pt idx="82">
                  <c:v>22.728231077377202</c:v>
                </c:pt>
                <c:pt idx="83">
                  <c:v>21.508064036184038</c:v>
                </c:pt>
                <c:pt idx="84">
                  <c:v>12.188814368534764</c:v>
                </c:pt>
                <c:pt idx="85">
                  <c:v>15.138045986836474</c:v>
                </c:pt>
                <c:pt idx="86">
                  <c:v>13.151240656867387</c:v>
                </c:pt>
                <c:pt idx="87">
                  <c:v>12.465600392359903</c:v>
                </c:pt>
                <c:pt idx="88">
                  <c:v>12.060908797937486</c:v>
                </c:pt>
                <c:pt idx="89">
                  <c:v>9.4593167537884852</c:v>
                </c:pt>
                <c:pt idx="90">
                  <c:v>7.4844881075491401</c:v>
                </c:pt>
                <c:pt idx="91">
                  <c:v>5.780332121150451</c:v>
                </c:pt>
                <c:pt idx="92">
                  <c:v>4.7301240896287879</c:v>
                </c:pt>
                <c:pt idx="93">
                  <c:v>2.2880015813401968</c:v>
                </c:pt>
                <c:pt idx="94">
                  <c:v>1.5166760743122296</c:v>
                </c:pt>
                <c:pt idx="95">
                  <c:v>1.3763040603418659</c:v>
                </c:pt>
                <c:pt idx="96">
                  <c:v>7.5562986042505713</c:v>
                </c:pt>
                <c:pt idx="97">
                  <c:v>4.1450136104924269</c:v>
                </c:pt>
                <c:pt idx="98">
                  <c:v>1.6428466185354154</c:v>
                </c:pt>
                <c:pt idx="99">
                  <c:v>-1.5723422812287993</c:v>
                </c:pt>
                <c:pt idx="100">
                  <c:v>-4.2658230881683323</c:v>
                </c:pt>
                <c:pt idx="101">
                  <c:v>-5.2024794385084618</c:v>
                </c:pt>
                <c:pt idx="102">
                  <c:v>-5.6764882742032654</c:v>
                </c:pt>
                <c:pt idx="103">
                  <c:v>-7.4117703625348526</c:v>
                </c:pt>
                <c:pt idx="104">
                  <c:v>-7.7003222601827019</c:v>
                </c:pt>
                <c:pt idx="105">
                  <c:v>-11.519880187448692</c:v>
                </c:pt>
                <c:pt idx="106">
                  <c:v>-14.311616100568116</c:v>
                </c:pt>
                <c:pt idx="107">
                  <c:v>-18.395497149483049</c:v>
                </c:pt>
                <c:pt idx="108">
                  <c:v>-26.98539802166745</c:v>
                </c:pt>
                <c:pt idx="109">
                  <c:v>-30.50968278484018</c:v>
                </c:pt>
                <c:pt idx="110">
                  <c:v>-35.27820057500422</c:v>
                </c:pt>
                <c:pt idx="111">
                  <c:v>-40.726610382258102</c:v>
                </c:pt>
                <c:pt idx="112">
                  <c:v>-42.113300122662523</c:v>
                </c:pt>
                <c:pt idx="113">
                  <c:v>-42.92184001628334</c:v>
                </c:pt>
                <c:pt idx="114">
                  <c:v>-48.621700879765392</c:v>
                </c:pt>
                <c:pt idx="115">
                  <c:v>-49.11588294861474</c:v>
                </c:pt>
                <c:pt idx="116">
                  <c:v>-50.846612238469014</c:v>
                </c:pt>
                <c:pt idx="117">
                  <c:v>-52.237298315542326</c:v>
                </c:pt>
                <c:pt idx="118">
                  <c:v>-49.770066299901252</c:v>
                </c:pt>
                <c:pt idx="119">
                  <c:v>-46.102838873923204</c:v>
                </c:pt>
                <c:pt idx="120">
                  <c:v>-38.168505257725315</c:v>
                </c:pt>
                <c:pt idx="121">
                  <c:v>-31.160882202085844</c:v>
                </c:pt>
                <c:pt idx="122">
                  <c:v>-16.891261338609155</c:v>
                </c:pt>
                <c:pt idx="123">
                  <c:v>-1.9268302811345279</c:v>
                </c:pt>
                <c:pt idx="124">
                  <c:v>6.776509254454254</c:v>
                </c:pt>
                <c:pt idx="125">
                  <c:v>13.911919408041371</c:v>
                </c:pt>
                <c:pt idx="126">
                  <c:v>31.61107802263254</c:v>
                </c:pt>
                <c:pt idx="127">
                  <c:v>40.230647548094055</c:v>
                </c:pt>
                <c:pt idx="128">
                  <c:v>53.460798974578069</c:v>
                </c:pt>
                <c:pt idx="129">
                  <c:v>72.535010002857945</c:v>
                </c:pt>
                <c:pt idx="130">
                  <c:v>71.978207144461891</c:v>
                </c:pt>
                <c:pt idx="131">
                  <c:v>76.838578568682351</c:v>
                </c:pt>
                <c:pt idx="132">
                  <c:v>68.016067609160586</c:v>
                </c:pt>
                <c:pt idx="133">
                  <c:v>61.007351480230511</c:v>
                </c:pt>
                <c:pt idx="134">
                  <c:v>49.321775062881812</c:v>
                </c:pt>
                <c:pt idx="135">
                  <c:v>44.438328322818336</c:v>
                </c:pt>
                <c:pt idx="136">
                  <c:v>39.253169170952987</c:v>
                </c:pt>
                <c:pt idx="137">
                  <c:v>36.658188221483073</c:v>
                </c:pt>
                <c:pt idx="138">
                  <c:v>31.357242523664041</c:v>
                </c:pt>
                <c:pt idx="139">
                  <c:v>27.498999308613236</c:v>
                </c:pt>
                <c:pt idx="140">
                  <c:v>21.95308693533795</c:v>
                </c:pt>
                <c:pt idx="141">
                  <c:v>13.947324830213688</c:v>
                </c:pt>
                <c:pt idx="142">
                  <c:v>12.283222835494328</c:v>
                </c:pt>
                <c:pt idx="143">
                  <c:v>5.295524427741725</c:v>
                </c:pt>
                <c:pt idx="144">
                  <c:v>4.632533300214277</c:v>
                </c:pt>
                <c:pt idx="145">
                  <c:v>4.0198679582896091</c:v>
                </c:pt>
                <c:pt idx="146">
                  <c:v>0.64069784930065055</c:v>
                </c:pt>
                <c:pt idx="147">
                  <c:v>-3.8784005628517804</c:v>
                </c:pt>
                <c:pt idx="148">
                  <c:v>-5.6772242096384957</c:v>
                </c:pt>
                <c:pt idx="149">
                  <c:v>-8.7821779343126281</c:v>
                </c:pt>
                <c:pt idx="150">
                  <c:v>-9.1123105190629303</c:v>
                </c:pt>
                <c:pt idx="151">
                  <c:v>-9.7808094069296203</c:v>
                </c:pt>
                <c:pt idx="152">
                  <c:v>-11.006791849780271</c:v>
                </c:pt>
                <c:pt idx="153">
                  <c:v>-9.629306585259485</c:v>
                </c:pt>
                <c:pt idx="154">
                  <c:v>-9.6538685282140762</c:v>
                </c:pt>
                <c:pt idx="155">
                  <c:v>-9.621851218217202</c:v>
                </c:pt>
                <c:pt idx="156">
                  <c:v>-8.3711682839253569</c:v>
                </c:pt>
                <c:pt idx="157">
                  <c:v>-8.8857253017765458</c:v>
                </c:pt>
                <c:pt idx="158">
                  <c:v>-8.7811584673321619</c:v>
                </c:pt>
                <c:pt idx="159">
                  <c:v>-6.4869315929122564</c:v>
                </c:pt>
                <c:pt idx="160">
                  <c:v>-4.57586876753723</c:v>
                </c:pt>
                <c:pt idx="161">
                  <c:v>-1.566423907584138</c:v>
                </c:pt>
                <c:pt idx="162">
                  <c:v>0.85286499463011012</c:v>
                </c:pt>
                <c:pt idx="163">
                  <c:v>1.6007086140900242</c:v>
                </c:pt>
                <c:pt idx="164">
                  <c:v>5.1306717973384792</c:v>
                </c:pt>
                <c:pt idx="165">
                  <c:v>6.8847923302126617</c:v>
                </c:pt>
                <c:pt idx="166">
                  <c:v>8.9533498599529935</c:v>
                </c:pt>
                <c:pt idx="167">
                  <c:v>12.911227154046998</c:v>
                </c:pt>
                <c:pt idx="168">
                  <c:v>14.660923634950478</c:v>
                </c:pt>
                <c:pt idx="169">
                  <c:v>14.983236222779212</c:v>
                </c:pt>
                <c:pt idx="170">
                  <c:v>15.973132372214934</c:v>
                </c:pt>
                <c:pt idx="171">
                  <c:v>14.529384906398789</c:v>
                </c:pt>
                <c:pt idx="172">
                  <c:v>11.710343490483723</c:v>
                </c:pt>
                <c:pt idx="173">
                  <c:v>11.034218834709961</c:v>
                </c:pt>
                <c:pt idx="174">
                  <c:v>7.6547231270358509</c:v>
                </c:pt>
                <c:pt idx="175">
                  <c:v>5.2682380047949664</c:v>
                </c:pt>
                <c:pt idx="176">
                  <c:v>4.1177367698642513</c:v>
                </c:pt>
                <c:pt idx="177">
                  <c:v>0.89395900430425002</c:v>
                </c:pt>
                <c:pt idx="178">
                  <c:v>-4.9553808876544139</c:v>
                </c:pt>
                <c:pt idx="179">
                  <c:v>-10.590819747947762</c:v>
                </c:pt>
                <c:pt idx="180">
                  <c:v>-15.283152097161434</c:v>
                </c:pt>
                <c:pt idx="181">
                  <c:v>-15.493715321028219</c:v>
                </c:pt>
                <c:pt idx="182">
                  <c:v>-17.906483966661952</c:v>
                </c:pt>
                <c:pt idx="183">
                  <c:v>-17.031637098841017</c:v>
                </c:pt>
                <c:pt idx="184">
                  <c:v>-15.34233895461513</c:v>
                </c:pt>
                <c:pt idx="185">
                  <c:v>-16.405778786225127</c:v>
                </c:pt>
                <c:pt idx="186">
                  <c:v>-14.363435354358231</c:v>
                </c:pt>
                <c:pt idx="187">
                  <c:v>-11.198201662279274</c:v>
                </c:pt>
                <c:pt idx="188">
                  <c:v>-13.112640984326944</c:v>
                </c:pt>
                <c:pt idx="189">
                  <c:v>-9.0453460620524879</c:v>
                </c:pt>
                <c:pt idx="190">
                  <c:v>-1.8653816259909632</c:v>
                </c:pt>
                <c:pt idx="191">
                  <c:v>4.241562136298981</c:v>
                </c:pt>
                <c:pt idx="192">
                  <c:v>8.278322331132884</c:v>
                </c:pt>
                <c:pt idx="193">
                  <c:v>10.324612240795943</c:v>
                </c:pt>
                <c:pt idx="194">
                  <c:v>14.402725677117374</c:v>
                </c:pt>
                <c:pt idx="195">
                  <c:v>13.43012081274027</c:v>
                </c:pt>
                <c:pt idx="196">
                  <c:v>12.464550517647851</c:v>
                </c:pt>
                <c:pt idx="197">
                  <c:v>11.193952929050027</c:v>
                </c:pt>
                <c:pt idx="198">
                  <c:v>9.1999320536776139</c:v>
                </c:pt>
                <c:pt idx="199">
                  <c:v>5.9954035239649528</c:v>
                </c:pt>
                <c:pt idx="200">
                  <c:v>5.3744226035941693</c:v>
                </c:pt>
                <c:pt idx="201">
                  <c:v>7.8719496195219563E-2</c:v>
                </c:pt>
                <c:pt idx="202">
                  <c:v>-4.2261999049580226</c:v>
                </c:pt>
                <c:pt idx="203">
                  <c:v>-6.7640491254186657</c:v>
                </c:pt>
                <c:pt idx="204">
                  <c:v>-7.6084613726637258</c:v>
                </c:pt>
                <c:pt idx="205">
                  <c:v>-9.5618376704217667</c:v>
                </c:pt>
                <c:pt idx="206">
                  <c:v>-9.7346730040310234</c:v>
                </c:pt>
                <c:pt idx="207">
                  <c:v>-9.2468758510090936</c:v>
                </c:pt>
                <c:pt idx="208">
                  <c:v>-7.8626765912197953</c:v>
                </c:pt>
                <c:pt idx="209">
                  <c:v>-5.5773568581404902</c:v>
                </c:pt>
                <c:pt idx="210">
                  <c:v>-5.0741996702236776</c:v>
                </c:pt>
                <c:pt idx="211">
                  <c:v>-3.4031989441598682</c:v>
                </c:pt>
                <c:pt idx="212">
                  <c:v>-0.75192781492974348</c:v>
                </c:pt>
                <c:pt idx="213">
                  <c:v>3.4216046145778733</c:v>
                </c:pt>
                <c:pt idx="214">
                  <c:v>3.7676557176408352</c:v>
                </c:pt>
                <c:pt idx="215">
                  <c:v>4.0115756910487903</c:v>
                </c:pt>
                <c:pt idx="216">
                  <c:v>3.6192761447710495</c:v>
                </c:pt>
                <c:pt idx="217">
                  <c:v>4.6098576416868156</c:v>
                </c:pt>
                <c:pt idx="218">
                  <c:v>3.7359194827701003</c:v>
                </c:pt>
                <c:pt idx="219">
                  <c:v>3.6675224218984255</c:v>
                </c:pt>
                <c:pt idx="220">
                  <c:v>1.8366472120552544</c:v>
                </c:pt>
                <c:pt idx="221">
                  <c:v>1.3777079651809743</c:v>
                </c:pt>
                <c:pt idx="222">
                  <c:v>1.523990561090713</c:v>
                </c:pt>
                <c:pt idx="223">
                  <c:v>1.7208848405985577</c:v>
                </c:pt>
                <c:pt idx="224">
                  <c:v>1.5088013411567402</c:v>
                </c:pt>
                <c:pt idx="225">
                  <c:v>-0.48802129547472362</c:v>
                </c:pt>
                <c:pt idx="226">
                  <c:v>0.69174370417594844</c:v>
                </c:pt>
                <c:pt idx="227">
                  <c:v>7.0357222808496545E-2</c:v>
                </c:pt>
                <c:pt idx="228">
                  <c:v>1.161070371799795</c:v>
                </c:pt>
                <c:pt idx="229">
                  <c:v>0.53599512148151973</c:v>
                </c:pt>
                <c:pt idx="230">
                  <c:v>0.11565521894173969</c:v>
                </c:pt>
                <c:pt idx="231">
                  <c:v>0.96163123532629413</c:v>
                </c:pt>
                <c:pt idx="232">
                  <c:v>1.9718948322755949</c:v>
                </c:pt>
                <c:pt idx="233">
                  <c:v>1.6753284483036879</c:v>
                </c:pt>
                <c:pt idx="234">
                  <c:v>2.111243826064495</c:v>
                </c:pt>
                <c:pt idx="235">
                  <c:v>1.4391250119927008</c:v>
                </c:pt>
                <c:pt idx="236">
                  <c:v>1.9945372546528688</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2-F246-4AFD-825A-08E7F94635E1}"/>
            </c:ext>
          </c:extLst>
        </c:ser>
        <c:ser>
          <c:idx val="5"/>
          <c:order val="5"/>
          <c:tx>
            <c:strRef>
              <c:f>'INMACNO Data'!$U$2</c:f>
              <c:strCache>
                <c:ptCount val="1"/>
                <c:pt idx="0">
                  <c:v>7.4%</c:v>
                </c:pt>
              </c:strCache>
            </c:strRef>
          </c:tx>
          <c:marker>
            <c:symbol val="none"/>
          </c:marker>
          <c:dLbls>
            <c:dLbl>
              <c:idx val="221"/>
              <c:layout>
                <c:manualLayout>
                  <c:x val="-1.4124293785310734E-3"/>
                  <c:y val="3.5947712418300588E-2"/>
                </c:manualLayout>
              </c:layout>
              <c:dLblPos val="r"/>
              <c:showLegendKey val="0"/>
              <c:showVal val="0"/>
              <c:showCatName val="0"/>
              <c:showSerName val="1"/>
              <c:showPercent val="0"/>
              <c:showBubbleSize val="0"/>
              <c:extLst>
                <c:ext xmlns:c15="http://schemas.microsoft.com/office/drawing/2012/chart" uri="{CE6537A1-D6FC-4f65-9D91-7224C49458BB}">
                  <c15:layout>
                    <c:manualLayout>
                      <c:w val="8.2274011299435026E-2"/>
                      <c:h val="7.8431372549019607E-2"/>
                    </c:manualLayout>
                  </c15:layout>
                </c:ext>
                <c:ext xmlns:c16="http://schemas.microsoft.com/office/drawing/2014/chart" uri="{C3380CC4-5D6E-409C-BE32-E72D297353CC}">
                  <c16:uniqueId val="{00000003-F246-4AFD-825A-08E7F94635E1}"/>
                </c:ext>
              </c:extLst>
            </c:dLbl>
            <c:dLbl>
              <c:idx val="222"/>
              <c:layout>
                <c:manualLayout>
                  <c:x val="-8.4745762711864406E-3"/>
                  <c:y val="4.901960784313719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A0FB-4B1E-9D75-DBEAD0D28595}"/>
                </c:ext>
              </c:extLst>
            </c:dLbl>
            <c:dLbl>
              <c:idx val="224"/>
              <c:layout>
                <c:manualLayout>
                  <c:x val="1.436265709156194E-3"/>
                  <c:y val="-7.983369028876065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7C87-428A-AA0A-066F6D3616A5}"/>
                </c:ext>
              </c:extLst>
            </c:dLbl>
            <c:dLbl>
              <c:idx val="234"/>
              <c:layout>
                <c:manualLayout>
                  <c:x val="5.6689342403628117E-3"/>
                  <c:y val="4.575163398692810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F246-4AFD-825A-08E7F94635E1}"/>
                </c:ext>
              </c:extLst>
            </c:dLbl>
            <c:dLbl>
              <c:idx val="236"/>
              <c:layout>
                <c:manualLayout>
                  <c:x val="-1.0532493528214745E-16"/>
                  <c:y val="-0.11975053543314099"/>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0ED0-4719-81A5-AA8F934286F4}"/>
                </c:ext>
              </c:extLst>
            </c:dLbl>
            <c:spPr>
              <a:noFill/>
              <a:ln>
                <a:noFill/>
              </a:ln>
              <a:effectLst/>
            </c:spPr>
            <c:txPr>
              <a:bodyPr/>
              <a:lstStyle/>
              <a:p>
                <a:pPr>
                  <a:defRPr sz="2000">
                    <a:solidFill>
                      <a:srgbClr val="5F5F5F"/>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'INMACNO Data'!$U$99:$U$398</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7.3896353166986444</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5-F246-4AFD-825A-08E7F94635E1}"/>
            </c:ext>
          </c:extLst>
        </c:ser>
        <c:ser>
          <c:idx val="7"/>
          <c:order val="7"/>
          <c:tx>
            <c:strRef>
              <c:f>'INMACNO Data'!$W$2</c:f>
              <c:strCache>
                <c:ptCount val="1"/>
                <c:pt idx="0">
                  <c:v>2.0%</c:v>
                </c:pt>
              </c:strCache>
            </c:strRef>
          </c:tx>
          <c:marker>
            <c:symbol val="none"/>
          </c:marker>
          <c:dLbls>
            <c:dLbl>
              <c:idx val="221"/>
              <c:layout>
                <c:manualLayout>
                  <c:x val="-9.5644824059045466E-6"/>
                  <c:y val="-3.921568627450980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F246-4AFD-825A-08E7F94635E1}"/>
                </c:ext>
              </c:extLst>
            </c:dLbl>
            <c:dLbl>
              <c:idx val="222"/>
              <c:layout>
                <c:manualLayout>
                  <c:x val="-1.4124293785310734E-3"/>
                  <c:y val="-7.189542483660130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A0FB-4B1E-9D75-DBEAD0D28595}"/>
                </c:ext>
              </c:extLst>
            </c:dLbl>
            <c:dLbl>
              <c:idx val="224"/>
              <c:layout>
                <c:manualLayout>
                  <c:x val="2.872531418312388E-3"/>
                  <c:y val="-3.326403762031700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7C87-428A-AA0A-066F6D3616A5}"/>
                </c:ext>
              </c:extLst>
            </c:dLbl>
            <c:dLbl>
              <c:idx val="234"/>
              <c:layout>
                <c:manualLayout>
                  <c:x val="-8.5034013605442185E-3"/>
                  <c:y val="9.150326797385620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F246-4AFD-825A-08E7F94635E1}"/>
                </c:ext>
              </c:extLst>
            </c:dLbl>
            <c:dLbl>
              <c:idx val="236"/>
              <c:layout>
                <c:manualLayout>
                  <c:x val="2.872531418312388E-3"/>
                  <c:y val="-6.320167147860224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0ED0-4719-81A5-AA8F934286F4}"/>
                </c:ext>
              </c:extLst>
            </c:dLbl>
            <c:spPr>
              <a:noFill/>
              <a:ln>
                <a:noFill/>
              </a:ln>
              <a:effectLst/>
            </c:spPr>
            <c:txPr>
              <a:bodyPr/>
              <a:lstStyle/>
              <a:p>
                <a:pPr>
                  <a:defRPr sz="2000">
                    <a:solidFill>
                      <a:srgbClr val="08A685"/>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'INMACNO Data'!$W$99:$W$398</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1.9945372546528688</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8-F246-4AFD-825A-08E7F94635E1}"/>
            </c:ext>
          </c:extLst>
        </c:ser>
        <c:dLbls>
          <c:showLegendKey val="0"/>
          <c:showVal val="0"/>
          <c:showCatName val="0"/>
          <c:showSerName val="0"/>
          <c:showPercent val="0"/>
          <c:showBubbleSize val="0"/>
        </c:dLbls>
        <c:marker val="1"/>
        <c:smooth val="0"/>
        <c:axId val="905571840"/>
        <c:axId val="907861312"/>
      </c:lineChart>
      <c:lineChart>
        <c:grouping val="standard"/>
        <c:varyColors val="0"/>
        <c:ser>
          <c:idx val="1"/>
          <c:order val="1"/>
          <c:tx>
            <c:v>3MMT</c:v>
          </c:tx>
          <c:spPr>
            <a:ln w="38100">
              <a:solidFill>
                <a:srgbClr val="5F5F5F"/>
              </a:solidFill>
              <a:prstDash val="solid"/>
            </a:ln>
          </c:spPr>
          <c:marker>
            <c:symbol val="none"/>
          </c:marker>
          <c:cat>
            <c:strRef>
              <c:f>Years!$B$171:$B$422</c:f>
              <c:strCache>
                <c:ptCount val="247"/>
                <c:pt idx="6">
                  <c:v>'94</c:v>
                </c:pt>
                <c:pt idx="30">
                  <c:v>'96</c:v>
                </c:pt>
                <c:pt idx="54">
                  <c:v>'98</c:v>
                </c:pt>
                <c:pt idx="78">
                  <c:v>'00</c:v>
                </c:pt>
                <c:pt idx="102">
                  <c:v>'02</c:v>
                </c:pt>
                <c:pt idx="126">
                  <c:v>'04</c:v>
                </c:pt>
                <c:pt idx="150">
                  <c:v>'06</c:v>
                </c:pt>
                <c:pt idx="174">
                  <c:v>'08</c:v>
                </c:pt>
                <c:pt idx="198">
                  <c:v>'10</c:v>
                </c:pt>
                <c:pt idx="222">
                  <c:v>'12</c:v>
                </c:pt>
                <c:pt idx="246">
                  <c:v>'14</c:v>
                </c:pt>
              </c:strCache>
            </c:strRef>
          </c:cat>
          <c:val>
            <c:numRef>
              <c:f>'INMACNO Data'!$M$99:$M$398</c:f>
              <c:numCache>
                <c:formatCode>0.000</c:formatCode>
                <c:ptCount val="300"/>
                <c:pt idx="0">
                  <c:v>46.94</c:v>
                </c:pt>
                <c:pt idx="1">
                  <c:v>47.048000000000002</c:v>
                </c:pt>
                <c:pt idx="2">
                  <c:v>47.603999999999999</c:v>
                </c:pt>
                <c:pt idx="3">
                  <c:v>48.7</c:v>
                </c:pt>
                <c:pt idx="4">
                  <c:v>52.015999999999998</c:v>
                </c:pt>
                <c:pt idx="5">
                  <c:v>51.203999999999994</c:v>
                </c:pt>
                <c:pt idx="6">
                  <c:v>50.519999999999996</c:v>
                </c:pt>
                <c:pt idx="7">
                  <c:v>49.64</c:v>
                </c:pt>
                <c:pt idx="8">
                  <c:v>49.536000000000001</c:v>
                </c:pt>
                <c:pt idx="9">
                  <c:v>48.42</c:v>
                </c:pt>
                <c:pt idx="10">
                  <c:v>46.687999999999995</c:v>
                </c:pt>
                <c:pt idx="11">
                  <c:v>44.712000000000003</c:v>
                </c:pt>
                <c:pt idx="12">
                  <c:v>41.707999999999998</c:v>
                </c:pt>
                <c:pt idx="13">
                  <c:v>39.304000000000002</c:v>
                </c:pt>
                <c:pt idx="14">
                  <c:v>37.172000000000004</c:v>
                </c:pt>
                <c:pt idx="15">
                  <c:v>34.283999999999999</c:v>
                </c:pt>
                <c:pt idx="16">
                  <c:v>34.036000000000001</c:v>
                </c:pt>
                <c:pt idx="17">
                  <c:v>34.463999999999999</c:v>
                </c:pt>
                <c:pt idx="18">
                  <c:v>32.128</c:v>
                </c:pt>
                <c:pt idx="19">
                  <c:v>29.759999999999998</c:v>
                </c:pt>
                <c:pt idx="20">
                  <c:v>27.155999999999999</c:v>
                </c:pt>
                <c:pt idx="21">
                  <c:v>28.18</c:v>
                </c:pt>
                <c:pt idx="22">
                  <c:v>29.231999999999999</c:v>
                </c:pt>
                <c:pt idx="23">
                  <c:v>29.72</c:v>
                </c:pt>
                <c:pt idx="24">
                  <c:v>29.340000000000003</c:v>
                </c:pt>
                <c:pt idx="25">
                  <c:v>29.172000000000004</c:v>
                </c:pt>
                <c:pt idx="26">
                  <c:v>30.428000000000001</c:v>
                </c:pt>
                <c:pt idx="27">
                  <c:v>34.076000000000001</c:v>
                </c:pt>
                <c:pt idx="28">
                  <c:v>36.975999999999999</c:v>
                </c:pt>
                <c:pt idx="29">
                  <c:v>35.879999999999995</c:v>
                </c:pt>
                <c:pt idx="30">
                  <c:v>37.167999999999999</c:v>
                </c:pt>
                <c:pt idx="31">
                  <c:v>34.444000000000003</c:v>
                </c:pt>
                <c:pt idx="32">
                  <c:v>34.739999999999995</c:v>
                </c:pt>
                <c:pt idx="33">
                  <c:v>32.503999999999998</c:v>
                </c:pt>
                <c:pt idx="34">
                  <c:v>31.98</c:v>
                </c:pt>
                <c:pt idx="35">
                  <c:v>32.872</c:v>
                </c:pt>
                <c:pt idx="36">
                  <c:v>35.016000000000005</c:v>
                </c:pt>
                <c:pt idx="37">
                  <c:v>34.120000000000005</c:v>
                </c:pt>
                <c:pt idx="38">
                  <c:v>37.44</c:v>
                </c:pt>
                <c:pt idx="39">
                  <c:v>32.548000000000002</c:v>
                </c:pt>
                <c:pt idx="40">
                  <c:v>34.328000000000003</c:v>
                </c:pt>
                <c:pt idx="41">
                  <c:v>30.572000000000003</c:v>
                </c:pt>
                <c:pt idx="42">
                  <c:v>29.976000000000003</c:v>
                </c:pt>
                <c:pt idx="43">
                  <c:v>28.000000000000004</c:v>
                </c:pt>
                <c:pt idx="44">
                  <c:v>27.328000000000003</c:v>
                </c:pt>
                <c:pt idx="45">
                  <c:v>28.548000000000002</c:v>
                </c:pt>
                <c:pt idx="46">
                  <c:v>27.92</c:v>
                </c:pt>
                <c:pt idx="47">
                  <c:v>28.308</c:v>
                </c:pt>
                <c:pt idx="48">
                  <c:v>29.988</c:v>
                </c:pt>
                <c:pt idx="49">
                  <c:v>32.588000000000001</c:v>
                </c:pt>
                <c:pt idx="50">
                  <c:v>36.148000000000003</c:v>
                </c:pt>
                <c:pt idx="51">
                  <c:v>34.54</c:v>
                </c:pt>
                <c:pt idx="52">
                  <c:v>35.08</c:v>
                </c:pt>
                <c:pt idx="53">
                  <c:v>35.128</c:v>
                </c:pt>
                <c:pt idx="54">
                  <c:v>37.616</c:v>
                </c:pt>
                <c:pt idx="55">
                  <c:v>36.636000000000003</c:v>
                </c:pt>
                <c:pt idx="56">
                  <c:v>37.251999999999995</c:v>
                </c:pt>
                <c:pt idx="57">
                  <c:v>38.856000000000002</c:v>
                </c:pt>
                <c:pt idx="58">
                  <c:v>38.091999999999999</c:v>
                </c:pt>
                <c:pt idx="59">
                  <c:v>35.46</c:v>
                </c:pt>
                <c:pt idx="60">
                  <c:v>32.256</c:v>
                </c:pt>
                <c:pt idx="61">
                  <c:v>33.516000000000005</c:v>
                </c:pt>
                <c:pt idx="62">
                  <c:v>32.692</c:v>
                </c:pt>
                <c:pt idx="63">
                  <c:v>34.352000000000004</c:v>
                </c:pt>
                <c:pt idx="64">
                  <c:v>32.787999999999997</c:v>
                </c:pt>
                <c:pt idx="65">
                  <c:v>33.335999999999999</c:v>
                </c:pt>
                <c:pt idx="66">
                  <c:v>32.131999999999998</c:v>
                </c:pt>
                <c:pt idx="67">
                  <c:v>31.363999999999997</c:v>
                </c:pt>
                <c:pt idx="68">
                  <c:v>32.536000000000001</c:v>
                </c:pt>
                <c:pt idx="69">
                  <c:v>33.311999999999998</c:v>
                </c:pt>
                <c:pt idx="70">
                  <c:v>35.135999999999996</c:v>
                </c:pt>
                <c:pt idx="71">
                  <c:v>35.86</c:v>
                </c:pt>
                <c:pt idx="72">
                  <c:v>40.956000000000003</c:v>
                </c:pt>
                <c:pt idx="73">
                  <c:v>41.1</c:v>
                </c:pt>
                <c:pt idx="74">
                  <c:v>42.223999999999997</c:v>
                </c:pt>
                <c:pt idx="75">
                  <c:v>40.403999999999996</c:v>
                </c:pt>
                <c:pt idx="76">
                  <c:v>41.343999999999994</c:v>
                </c:pt>
                <c:pt idx="77">
                  <c:v>40.891999999999996</c:v>
                </c:pt>
                <c:pt idx="78">
                  <c:v>40.048000000000002</c:v>
                </c:pt>
                <c:pt idx="79">
                  <c:v>39.711999999999996</c:v>
                </c:pt>
                <c:pt idx="80">
                  <c:v>38.652000000000001</c:v>
                </c:pt>
                <c:pt idx="81">
                  <c:v>40.480000000000004</c:v>
                </c:pt>
                <c:pt idx="82">
                  <c:v>40.832000000000001</c:v>
                </c:pt>
                <c:pt idx="83">
                  <c:v>41.568000000000005</c:v>
                </c:pt>
                <c:pt idx="84">
                  <c:v>36.975999999999999</c:v>
                </c:pt>
                <c:pt idx="85">
                  <c:v>39.752000000000002</c:v>
                </c:pt>
                <c:pt idx="86">
                  <c:v>41.775999999999996</c:v>
                </c:pt>
                <c:pt idx="87">
                  <c:v>47.6</c:v>
                </c:pt>
                <c:pt idx="88">
                  <c:v>46.611999999999995</c:v>
                </c:pt>
                <c:pt idx="89">
                  <c:v>43.847999999999999</c:v>
                </c:pt>
                <c:pt idx="90">
                  <c:v>41.244</c:v>
                </c:pt>
                <c:pt idx="91">
                  <c:v>39.188000000000002</c:v>
                </c:pt>
                <c:pt idx="92">
                  <c:v>37.892000000000003</c:v>
                </c:pt>
                <c:pt idx="93">
                  <c:v>39.771999999999998</c:v>
                </c:pt>
                <c:pt idx="94">
                  <c:v>39.908000000000001</c:v>
                </c:pt>
                <c:pt idx="95">
                  <c:v>42.067999999999998</c:v>
                </c:pt>
                <c:pt idx="96">
                  <c:v>41.224000000000004</c:v>
                </c:pt>
                <c:pt idx="97">
                  <c:v>42.631999999999998</c:v>
                </c:pt>
                <c:pt idx="98">
                  <c:v>41.756</c:v>
                </c:pt>
                <c:pt idx="99">
                  <c:v>40.268000000000001</c:v>
                </c:pt>
                <c:pt idx="100">
                  <c:v>38.06</c:v>
                </c:pt>
                <c:pt idx="101">
                  <c:v>35.5</c:v>
                </c:pt>
                <c:pt idx="102">
                  <c:v>35.595999999999997</c:v>
                </c:pt>
                <c:pt idx="103">
                  <c:v>33.451999999999998</c:v>
                </c:pt>
                <c:pt idx="104">
                  <c:v>33.048000000000002</c:v>
                </c:pt>
                <c:pt idx="105">
                  <c:v>29.427999999999997</c:v>
                </c:pt>
                <c:pt idx="106">
                  <c:v>27.635999999999999</c:v>
                </c:pt>
                <c:pt idx="107">
                  <c:v>24.82</c:v>
                </c:pt>
                <c:pt idx="108">
                  <c:v>18.715999999999998</c:v>
                </c:pt>
                <c:pt idx="109">
                  <c:v>17.832000000000001</c:v>
                </c:pt>
                <c:pt idx="110">
                  <c:v>13.788</c:v>
                </c:pt>
                <c:pt idx="111">
                  <c:v>12.584</c:v>
                </c:pt>
                <c:pt idx="112">
                  <c:v>13.576000000000001</c:v>
                </c:pt>
                <c:pt idx="113">
                  <c:v>18.079999999999998</c:v>
                </c:pt>
                <c:pt idx="114">
                  <c:v>19.864000000000001</c:v>
                </c:pt>
                <c:pt idx="115">
                  <c:v>19.344000000000001</c:v>
                </c:pt>
                <c:pt idx="116">
                  <c:v>18.207999999999998</c:v>
                </c:pt>
                <c:pt idx="117">
                  <c:v>18.815999999999999</c:v>
                </c:pt>
                <c:pt idx="118">
                  <c:v>20.463999999999999</c:v>
                </c:pt>
                <c:pt idx="119">
                  <c:v>22.752000000000002</c:v>
                </c:pt>
                <c:pt idx="120">
                  <c:v>25.411999999999999</c:v>
                </c:pt>
                <c:pt idx="121">
                  <c:v>27.144000000000002</c:v>
                </c:pt>
                <c:pt idx="122">
                  <c:v>30.015999999999998</c:v>
                </c:pt>
                <c:pt idx="123">
                  <c:v>30.375999999999998</c:v>
                </c:pt>
                <c:pt idx="124">
                  <c:v>31.812000000000001</c:v>
                </c:pt>
                <c:pt idx="125">
                  <c:v>31.243999999999996</c:v>
                </c:pt>
                <c:pt idx="126">
                  <c:v>31.463999999999999</c:v>
                </c:pt>
                <c:pt idx="127">
                  <c:v>30.503999999999998</c:v>
                </c:pt>
                <c:pt idx="128">
                  <c:v>30.923999999999999</c:v>
                </c:pt>
                <c:pt idx="129">
                  <c:v>33.488</c:v>
                </c:pt>
                <c:pt idx="130">
                  <c:v>33.015999999999998</c:v>
                </c:pt>
                <c:pt idx="131">
                  <c:v>36.603999999999999</c:v>
                </c:pt>
                <c:pt idx="132">
                  <c:v>33.5</c:v>
                </c:pt>
                <c:pt idx="133">
                  <c:v>34.323999999999998</c:v>
                </c:pt>
                <c:pt idx="134">
                  <c:v>34.207999999999998</c:v>
                </c:pt>
                <c:pt idx="135">
                  <c:v>37.996000000000002</c:v>
                </c:pt>
                <c:pt idx="136">
                  <c:v>39.688000000000002</c:v>
                </c:pt>
                <c:pt idx="137">
                  <c:v>37.956000000000003</c:v>
                </c:pt>
                <c:pt idx="138">
                  <c:v>34.344000000000001</c:v>
                </c:pt>
                <c:pt idx="139">
                  <c:v>33.124000000000002</c:v>
                </c:pt>
                <c:pt idx="140">
                  <c:v>31.400000000000002</c:v>
                </c:pt>
                <c:pt idx="141">
                  <c:v>31.740000000000002</c:v>
                </c:pt>
                <c:pt idx="142">
                  <c:v>30.384</c:v>
                </c:pt>
                <c:pt idx="143">
                  <c:v>32.043999999999997</c:v>
                </c:pt>
                <c:pt idx="144">
                  <c:v>30.715999999999998</c:v>
                </c:pt>
                <c:pt idx="145">
                  <c:v>31.671999999999997</c:v>
                </c:pt>
                <c:pt idx="146">
                  <c:v>32.432000000000002</c:v>
                </c:pt>
                <c:pt idx="147">
                  <c:v>34.356000000000002</c:v>
                </c:pt>
                <c:pt idx="148">
                  <c:v>34.543999999999997</c:v>
                </c:pt>
                <c:pt idx="149">
                  <c:v>31.548000000000002</c:v>
                </c:pt>
                <c:pt idx="150">
                  <c:v>29.82</c:v>
                </c:pt>
                <c:pt idx="151">
                  <c:v>29.844000000000001</c:v>
                </c:pt>
                <c:pt idx="152">
                  <c:v>28.716000000000001</c:v>
                </c:pt>
                <c:pt idx="153">
                  <c:v>29.439999999999998</c:v>
                </c:pt>
                <c:pt idx="154">
                  <c:v>28.183999999999997</c:v>
                </c:pt>
                <c:pt idx="155">
                  <c:v>29.863999999999997</c:v>
                </c:pt>
                <c:pt idx="156">
                  <c:v>29.896000000000001</c:v>
                </c:pt>
                <c:pt idx="157">
                  <c:v>30.311999999999998</c:v>
                </c:pt>
                <c:pt idx="158">
                  <c:v>31.951999999999998</c:v>
                </c:pt>
                <c:pt idx="159">
                  <c:v>33.492000000000004</c:v>
                </c:pt>
                <c:pt idx="160">
                  <c:v>35.448</c:v>
                </c:pt>
                <c:pt idx="161">
                  <c:v>34.896000000000001</c:v>
                </c:pt>
                <c:pt idx="162">
                  <c:v>34.884</c:v>
                </c:pt>
                <c:pt idx="163">
                  <c:v>34.524000000000001</c:v>
                </c:pt>
                <c:pt idx="164">
                  <c:v>34.427999999999997</c:v>
                </c:pt>
                <c:pt idx="165">
                  <c:v>34.619999999999997</c:v>
                </c:pt>
                <c:pt idx="166">
                  <c:v>35.084000000000003</c:v>
                </c:pt>
                <c:pt idx="167">
                  <c:v>37.108000000000004</c:v>
                </c:pt>
                <c:pt idx="168">
                  <c:v>38.624000000000002</c:v>
                </c:pt>
                <c:pt idx="169">
                  <c:v>36.239999999999995</c:v>
                </c:pt>
                <c:pt idx="170">
                  <c:v>35.148000000000003</c:v>
                </c:pt>
                <c:pt idx="171">
                  <c:v>32.339999999999996</c:v>
                </c:pt>
                <c:pt idx="172">
                  <c:v>32.436</c:v>
                </c:pt>
                <c:pt idx="173">
                  <c:v>32.583999999999996</c:v>
                </c:pt>
                <c:pt idx="174">
                  <c:v>31.903999999999996</c:v>
                </c:pt>
                <c:pt idx="175">
                  <c:v>31.475999999999999</c:v>
                </c:pt>
                <c:pt idx="176">
                  <c:v>31.700000000000003</c:v>
                </c:pt>
                <c:pt idx="177">
                  <c:v>31.211999999999996</c:v>
                </c:pt>
                <c:pt idx="178">
                  <c:v>28.507999999999999</c:v>
                </c:pt>
                <c:pt idx="179">
                  <c:v>24.295999999999999</c:v>
                </c:pt>
                <c:pt idx="180">
                  <c:v>24.52</c:v>
                </c:pt>
                <c:pt idx="181">
                  <c:v>26.984000000000002</c:v>
                </c:pt>
                <c:pt idx="182">
                  <c:v>27.647999999999996</c:v>
                </c:pt>
                <c:pt idx="183">
                  <c:v>28.908000000000001</c:v>
                </c:pt>
                <c:pt idx="184">
                  <c:v>30.1</c:v>
                </c:pt>
                <c:pt idx="185">
                  <c:v>32.775999999999996</c:v>
                </c:pt>
                <c:pt idx="186">
                  <c:v>33.1</c:v>
                </c:pt>
                <c:pt idx="187">
                  <c:v>34.5</c:v>
                </c:pt>
                <c:pt idx="188">
                  <c:v>33.915999999999997</c:v>
                </c:pt>
                <c:pt idx="189">
                  <c:v>35.423999999999999</c:v>
                </c:pt>
                <c:pt idx="190">
                  <c:v>34.676000000000002</c:v>
                </c:pt>
                <c:pt idx="191">
                  <c:v>34.636000000000003</c:v>
                </c:pt>
                <c:pt idx="192">
                  <c:v>32.475999999999999</c:v>
                </c:pt>
                <c:pt idx="193">
                  <c:v>32.456000000000003</c:v>
                </c:pt>
                <c:pt idx="194">
                  <c:v>31.64</c:v>
                </c:pt>
                <c:pt idx="195">
                  <c:v>31.196000000000005</c:v>
                </c:pt>
                <c:pt idx="196">
                  <c:v>30.027999999999999</c:v>
                </c:pt>
                <c:pt idx="197">
                  <c:v>29.26</c:v>
                </c:pt>
                <c:pt idx="198">
                  <c:v>29.475999999999999</c:v>
                </c:pt>
                <c:pt idx="199">
                  <c:v>30.131999999999998</c:v>
                </c:pt>
                <c:pt idx="200">
                  <c:v>29.476000000000003</c:v>
                </c:pt>
                <c:pt idx="201">
                  <c:v>28.900000000000002</c:v>
                </c:pt>
                <c:pt idx="202">
                  <c:v>28.308</c:v>
                </c:pt>
                <c:pt idx="203">
                  <c:v>29.875999999999998</c:v>
                </c:pt>
                <c:pt idx="204">
                  <c:v>30.452000000000002</c:v>
                </c:pt>
                <c:pt idx="205">
                  <c:v>30.667999999999999</c:v>
                </c:pt>
                <c:pt idx="206">
                  <c:v>31.411999999999999</c:v>
                </c:pt>
                <c:pt idx="207">
                  <c:v>31.144000000000002</c:v>
                </c:pt>
                <c:pt idx="208">
                  <c:v>32.199999999999996</c:v>
                </c:pt>
                <c:pt idx="209">
                  <c:v>31.468000000000004</c:v>
                </c:pt>
                <c:pt idx="210">
                  <c:v>31.552</c:v>
                </c:pt>
                <c:pt idx="211">
                  <c:v>31.783999999999999</c:v>
                </c:pt>
                <c:pt idx="212">
                  <c:v>31.316000000000003</c:v>
                </c:pt>
                <c:pt idx="213">
                  <c:v>33.076000000000001</c:v>
                </c:pt>
                <c:pt idx="214">
                  <c:v>30.828000000000003</c:v>
                </c:pt>
                <c:pt idx="215">
                  <c:v>30.880000000000003</c:v>
                </c:pt>
                <c:pt idx="216">
                  <c:v>28.595999999999997</c:v>
                </c:pt>
                <c:pt idx="217">
                  <c:v>29.816000000000003</c:v>
                </c:pt>
                <c:pt idx="218">
                  <c:v>30.844000000000001</c:v>
                </c:pt>
                <c:pt idx="219">
                  <c:v>31.148000000000003</c:v>
                </c:pt>
                <c:pt idx="220">
                  <c:v>31.108000000000001</c:v>
                </c:pt>
                <c:pt idx="221">
                  <c:v>30.875999999999998</c:v>
                </c:pt>
                <c:pt idx="222">
                  <c:v>31.087999999999997</c:v>
                </c:pt>
                <c:pt idx="223">
                  <c:v>33.323999999999998</c:v>
                </c:pt>
                <c:pt idx="224">
                  <c:v>33.344000000000001</c:v>
                </c:pt>
                <c:pt idx="225">
                  <c:v>34.775999999999996</c:v>
                </c:pt>
                <c:pt idx="226">
                  <c:v>32.1</c:v>
                </c:pt>
                <c:pt idx="227">
                  <c:v>30.1</c:v>
                </c:pt>
                <c:pt idx="228">
                  <c:v>28.799999999999997</c:v>
                </c:pt>
                <c:pt idx="229">
                  <c:v>28.763999999999999</c:v>
                </c:pt>
                <c:pt idx="230">
                  <c:v>30.332000000000001</c:v>
                </c:pt>
                <c:pt idx="231">
                  <c:v>30.904</c:v>
                </c:pt>
                <c:pt idx="232">
                  <c:v>31.784000000000002</c:v>
                </c:pt>
                <c:pt idx="233">
                  <c:v>32.216000000000001</c:v>
                </c:pt>
                <c:pt idx="234">
                  <c:v>32.043999999999997</c:v>
                </c:pt>
                <c:pt idx="235">
                  <c:v>34.228000000000002</c:v>
                </c:pt>
                <c:pt idx="236">
                  <c:v>35.808</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9-F246-4AFD-825A-08E7F94635E1}"/>
            </c:ext>
          </c:extLst>
        </c:ser>
        <c:ser>
          <c:idx val="2"/>
          <c:order val="3"/>
          <c:tx>
            <c:v>12MMT</c:v>
          </c:tx>
          <c:spPr>
            <a:ln w="57150">
              <a:solidFill>
                <a:srgbClr val="08A685"/>
              </a:solidFill>
              <a:prstDash val="solid"/>
            </a:ln>
            <a:effectLst>
              <a:outerShdw blurRad="50800" dist="50800" dir="5400000" algn="ctr" rotWithShape="0">
                <a:srgbClr val="000000">
                  <a:alpha val="99000"/>
                </a:srgbClr>
              </a:outerShdw>
            </a:effectLst>
          </c:spPr>
          <c:marker>
            <c:symbol val="none"/>
          </c:marker>
          <c:cat>
            <c:strRef>
              <c:f>Years!$B$171:$B$422</c:f>
              <c:strCache>
                <c:ptCount val="247"/>
                <c:pt idx="6">
                  <c:v>'94</c:v>
                </c:pt>
                <c:pt idx="30">
                  <c:v>'96</c:v>
                </c:pt>
                <c:pt idx="54">
                  <c:v>'98</c:v>
                </c:pt>
                <c:pt idx="78">
                  <c:v>'00</c:v>
                </c:pt>
                <c:pt idx="102">
                  <c:v>'02</c:v>
                </c:pt>
                <c:pt idx="126">
                  <c:v>'04</c:v>
                </c:pt>
                <c:pt idx="150">
                  <c:v>'06</c:v>
                </c:pt>
                <c:pt idx="174">
                  <c:v>'08</c:v>
                </c:pt>
                <c:pt idx="198">
                  <c:v>'10</c:v>
                </c:pt>
                <c:pt idx="222">
                  <c:v>'12</c:v>
                </c:pt>
                <c:pt idx="246">
                  <c:v>'14</c:v>
                </c:pt>
              </c:strCache>
            </c:strRef>
          </c:cat>
          <c:val>
            <c:numRef>
              <c:f>'INMACNO Data'!$J$99:$J$398</c:f>
              <c:numCache>
                <c:formatCode>0.000</c:formatCode>
                <c:ptCount val="300"/>
                <c:pt idx="0">
                  <c:v>39.902000000000001</c:v>
                </c:pt>
                <c:pt idx="1">
                  <c:v>40.515999999999998</c:v>
                </c:pt>
                <c:pt idx="2">
                  <c:v>41.446000000000005</c:v>
                </c:pt>
                <c:pt idx="3">
                  <c:v>43.06</c:v>
                </c:pt>
                <c:pt idx="4">
                  <c:v>44.320999999999998</c:v>
                </c:pt>
                <c:pt idx="5">
                  <c:v>44.798000000000002</c:v>
                </c:pt>
                <c:pt idx="6">
                  <c:v>46.149000000000001</c:v>
                </c:pt>
                <c:pt idx="7">
                  <c:v>47.352999999999994</c:v>
                </c:pt>
                <c:pt idx="8">
                  <c:v>47.509</c:v>
                </c:pt>
                <c:pt idx="9">
                  <c:v>48.644999999999996</c:v>
                </c:pt>
                <c:pt idx="10">
                  <c:v>48.847999999999992</c:v>
                </c:pt>
                <c:pt idx="11">
                  <c:v>48.263999999999996</c:v>
                </c:pt>
                <c:pt idx="12">
                  <c:v>47.337000000000003</c:v>
                </c:pt>
                <c:pt idx="13">
                  <c:v>46.911999999999999</c:v>
                </c:pt>
                <c:pt idx="14">
                  <c:v>45.655999999999999</c:v>
                </c:pt>
                <c:pt idx="15">
                  <c:v>43.732999999999997</c:v>
                </c:pt>
                <c:pt idx="16">
                  <c:v>42.417000000000002</c:v>
                </c:pt>
                <c:pt idx="17">
                  <c:v>41.471000000000004</c:v>
                </c:pt>
                <c:pt idx="18">
                  <c:v>39.134999999999998</c:v>
                </c:pt>
                <c:pt idx="19">
                  <c:v>37.447000000000003</c:v>
                </c:pt>
                <c:pt idx="20">
                  <c:v>35.876000000000005</c:v>
                </c:pt>
                <c:pt idx="21">
                  <c:v>34.075000000000003</c:v>
                </c:pt>
                <c:pt idx="22">
                  <c:v>33.083000000000006</c:v>
                </c:pt>
                <c:pt idx="23">
                  <c:v>32.128</c:v>
                </c:pt>
                <c:pt idx="24">
                  <c:v>30.982999999999993</c:v>
                </c:pt>
                <c:pt idx="25">
                  <c:v>30.55</c:v>
                </c:pt>
                <c:pt idx="26">
                  <c:v>30.442</c:v>
                </c:pt>
                <c:pt idx="27">
                  <c:v>30.930999999999997</c:v>
                </c:pt>
                <c:pt idx="28">
                  <c:v>31.284999999999997</c:v>
                </c:pt>
                <c:pt idx="29">
                  <c:v>30.796000000000003</c:v>
                </c:pt>
                <c:pt idx="30">
                  <c:v>32.191000000000003</c:v>
                </c:pt>
                <c:pt idx="31">
                  <c:v>32.456000000000003</c:v>
                </c:pt>
                <c:pt idx="32">
                  <c:v>32.692</c:v>
                </c:pt>
                <c:pt idx="33">
                  <c:v>33.271999999999998</c:v>
                </c:pt>
                <c:pt idx="34">
                  <c:v>33.143000000000001</c:v>
                </c:pt>
                <c:pt idx="35">
                  <c:v>33.479999999999997</c:v>
                </c:pt>
                <c:pt idx="36">
                  <c:v>34.690999999999995</c:v>
                </c:pt>
                <c:pt idx="37">
                  <c:v>34.379999999999995</c:v>
                </c:pt>
                <c:pt idx="38">
                  <c:v>35.232999999999997</c:v>
                </c:pt>
                <c:pt idx="39">
                  <c:v>34.308999999999997</c:v>
                </c:pt>
                <c:pt idx="40">
                  <c:v>33.717999999999996</c:v>
                </c:pt>
                <c:pt idx="41">
                  <c:v>33.905999999999999</c:v>
                </c:pt>
                <c:pt idx="42">
                  <c:v>32.510999999999996</c:v>
                </c:pt>
                <c:pt idx="43">
                  <c:v>32.106999999999999</c:v>
                </c:pt>
                <c:pt idx="44">
                  <c:v>32.053000000000004</c:v>
                </c:pt>
                <c:pt idx="45">
                  <c:v>31.522000000000002</c:v>
                </c:pt>
                <c:pt idx="46">
                  <c:v>31.092000000000002</c:v>
                </c:pt>
                <c:pt idx="47">
                  <c:v>30.911999999999999</c:v>
                </c:pt>
                <c:pt idx="48">
                  <c:v>30.264999999999997</c:v>
                </c:pt>
                <c:pt idx="49">
                  <c:v>30.709</c:v>
                </c:pt>
                <c:pt idx="50">
                  <c:v>30.588999999999999</c:v>
                </c:pt>
                <c:pt idx="51">
                  <c:v>30.763000000000005</c:v>
                </c:pt>
                <c:pt idx="52">
                  <c:v>30.896999999999998</c:v>
                </c:pt>
                <c:pt idx="53">
                  <c:v>31.728000000000002</c:v>
                </c:pt>
                <c:pt idx="54">
                  <c:v>32.673000000000002</c:v>
                </c:pt>
                <c:pt idx="55">
                  <c:v>33.056000000000004</c:v>
                </c:pt>
                <c:pt idx="56">
                  <c:v>34.209000000000003</c:v>
                </c:pt>
                <c:pt idx="57">
                  <c:v>35.25</c:v>
                </c:pt>
                <c:pt idx="58">
                  <c:v>35.598999999999997</c:v>
                </c:pt>
                <c:pt idx="59">
                  <c:v>35.997</c:v>
                </c:pt>
                <c:pt idx="60">
                  <c:v>35.817000000000007</c:v>
                </c:pt>
                <c:pt idx="61">
                  <c:v>35.830999999999996</c:v>
                </c:pt>
                <c:pt idx="62">
                  <c:v>35.133000000000003</c:v>
                </c:pt>
                <c:pt idx="63">
                  <c:v>35.770000000000003</c:v>
                </c:pt>
                <c:pt idx="64">
                  <c:v>35.258000000000003</c:v>
                </c:pt>
                <c:pt idx="65">
                  <c:v>34.685000000000002</c:v>
                </c:pt>
                <c:pt idx="66">
                  <c:v>34.399000000000001</c:v>
                </c:pt>
                <c:pt idx="67">
                  <c:v>33.940000000000005</c:v>
                </c:pt>
                <c:pt idx="68">
                  <c:v>33.506</c:v>
                </c:pt>
                <c:pt idx="69">
                  <c:v>33.012999999999998</c:v>
                </c:pt>
                <c:pt idx="70">
                  <c:v>33.200999999999993</c:v>
                </c:pt>
                <c:pt idx="71">
                  <c:v>33.605999999999995</c:v>
                </c:pt>
                <c:pt idx="72">
                  <c:v>35.187999999999988</c:v>
                </c:pt>
                <c:pt idx="73">
                  <c:v>35.097000000000001</c:v>
                </c:pt>
                <c:pt idx="74">
                  <c:v>35.988999999999997</c:v>
                </c:pt>
                <c:pt idx="75">
                  <c:v>36.700999999999993</c:v>
                </c:pt>
                <c:pt idx="76">
                  <c:v>37.236000000000004</c:v>
                </c:pt>
                <c:pt idx="77">
                  <c:v>37.878</c:v>
                </c:pt>
                <c:pt idx="78">
                  <c:v>38.68</c:v>
                </c:pt>
                <c:pt idx="79">
                  <c:v>39.323</c:v>
                </c:pt>
                <c:pt idx="80">
                  <c:v>39.406999999999996</c:v>
                </c:pt>
                <c:pt idx="81">
                  <c:v>40.472000000000001</c:v>
                </c:pt>
                <c:pt idx="82">
                  <c:v>40.747</c:v>
                </c:pt>
                <c:pt idx="83">
                  <c:v>40.834000000000003</c:v>
                </c:pt>
                <c:pt idx="84">
                  <c:v>39.476999999999997</c:v>
                </c:pt>
                <c:pt idx="85">
                  <c:v>40.410000000000004</c:v>
                </c:pt>
                <c:pt idx="86">
                  <c:v>40.722000000000001</c:v>
                </c:pt>
                <c:pt idx="87">
                  <c:v>41.276000000000003</c:v>
                </c:pt>
                <c:pt idx="88">
                  <c:v>41.727000000000004</c:v>
                </c:pt>
                <c:pt idx="89">
                  <c:v>41.460999999999999</c:v>
                </c:pt>
                <c:pt idx="90">
                  <c:v>41.575000000000003</c:v>
                </c:pt>
                <c:pt idx="91">
                  <c:v>41.595999999999997</c:v>
                </c:pt>
                <c:pt idx="92">
                  <c:v>41.271000000000008</c:v>
                </c:pt>
                <c:pt idx="93">
                  <c:v>41.398000000000003</c:v>
                </c:pt>
                <c:pt idx="94">
                  <c:v>41.365000000000002</c:v>
                </c:pt>
                <c:pt idx="95">
                  <c:v>41.396000000000001</c:v>
                </c:pt>
                <c:pt idx="96">
                  <c:v>42.46</c:v>
                </c:pt>
                <c:pt idx="97">
                  <c:v>42.084999999999994</c:v>
                </c:pt>
                <c:pt idx="98">
                  <c:v>41.390999999999998</c:v>
                </c:pt>
                <c:pt idx="99">
                  <c:v>40.627000000000002</c:v>
                </c:pt>
                <c:pt idx="100">
                  <c:v>39.947000000000003</c:v>
                </c:pt>
                <c:pt idx="101">
                  <c:v>39.304000000000002</c:v>
                </c:pt>
                <c:pt idx="102">
                  <c:v>39.214999999999996</c:v>
                </c:pt>
                <c:pt idx="103">
                  <c:v>38.512999999999998</c:v>
                </c:pt>
                <c:pt idx="104">
                  <c:v>38.093000000000004</c:v>
                </c:pt>
                <c:pt idx="105">
                  <c:v>36.628999999999991</c:v>
                </c:pt>
                <c:pt idx="106">
                  <c:v>35.445</c:v>
                </c:pt>
                <c:pt idx="107">
                  <c:v>33.780999999999999</c:v>
                </c:pt>
                <c:pt idx="108">
                  <c:v>31.002000000000002</c:v>
                </c:pt>
                <c:pt idx="109">
                  <c:v>29.245000000000001</c:v>
                </c:pt>
                <c:pt idx="110">
                  <c:v>26.789000000000001</c:v>
                </c:pt>
                <c:pt idx="111">
                  <c:v>24.081000000000003</c:v>
                </c:pt>
                <c:pt idx="112">
                  <c:v>23.124000000000002</c:v>
                </c:pt>
                <c:pt idx="113">
                  <c:v>22.433999999999997</c:v>
                </c:pt>
                <c:pt idx="114">
                  <c:v>20.148</c:v>
                </c:pt>
                <c:pt idx="115">
                  <c:v>19.597000000000005</c:v>
                </c:pt>
                <c:pt idx="116">
                  <c:v>18.724</c:v>
                </c:pt>
                <c:pt idx="117">
                  <c:v>17.494999999999997</c:v>
                </c:pt>
                <c:pt idx="118">
                  <c:v>17.804000000000002</c:v>
                </c:pt>
                <c:pt idx="119">
                  <c:v>18.207000000000001</c:v>
                </c:pt>
                <c:pt idx="120">
                  <c:v>19.169</c:v>
                </c:pt>
                <c:pt idx="121">
                  <c:v>20.131999999999998</c:v>
                </c:pt>
                <c:pt idx="122">
                  <c:v>22.263999999999996</c:v>
                </c:pt>
                <c:pt idx="123">
                  <c:v>23.616999999999997</c:v>
                </c:pt>
                <c:pt idx="124">
                  <c:v>24.691000000000003</c:v>
                </c:pt>
                <c:pt idx="125">
                  <c:v>25.555</c:v>
                </c:pt>
                <c:pt idx="126">
                  <c:v>26.517000000000003</c:v>
                </c:pt>
                <c:pt idx="127">
                  <c:v>27.480999999999998</c:v>
                </c:pt>
                <c:pt idx="128">
                  <c:v>28.733999999999998</c:v>
                </c:pt>
                <c:pt idx="129">
                  <c:v>30.184999999999995</c:v>
                </c:pt>
                <c:pt idx="130">
                  <c:v>30.618999999999996</c:v>
                </c:pt>
                <c:pt idx="131">
                  <c:v>32.196999999999996</c:v>
                </c:pt>
                <c:pt idx="132">
                  <c:v>32.206999999999994</c:v>
                </c:pt>
                <c:pt idx="133">
                  <c:v>32.414000000000001</c:v>
                </c:pt>
                <c:pt idx="134">
                  <c:v>33.244999999999997</c:v>
                </c:pt>
                <c:pt idx="135">
                  <c:v>34.112000000000002</c:v>
                </c:pt>
                <c:pt idx="136">
                  <c:v>34.383000000000003</c:v>
                </c:pt>
                <c:pt idx="137">
                  <c:v>34.923000000000002</c:v>
                </c:pt>
                <c:pt idx="138">
                  <c:v>34.832000000000001</c:v>
                </c:pt>
                <c:pt idx="139">
                  <c:v>35.038000000000004</c:v>
                </c:pt>
                <c:pt idx="140">
                  <c:v>35.042000000000002</c:v>
                </c:pt>
                <c:pt idx="141">
                  <c:v>34.394999999999996</c:v>
                </c:pt>
                <c:pt idx="142">
                  <c:v>34.380000000000003</c:v>
                </c:pt>
                <c:pt idx="143">
                  <c:v>33.902000000000001</c:v>
                </c:pt>
                <c:pt idx="144">
                  <c:v>33.699000000000005</c:v>
                </c:pt>
                <c:pt idx="145">
                  <c:v>33.716999999999999</c:v>
                </c:pt>
                <c:pt idx="146">
                  <c:v>33.457999999999998</c:v>
                </c:pt>
                <c:pt idx="147">
                  <c:v>32.789000000000001</c:v>
                </c:pt>
                <c:pt idx="148">
                  <c:v>32.430999999999997</c:v>
                </c:pt>
                <c:pt idx="149">
                  <c:v>31.856000000000002</c:v>
                </c:pt>
                <c:pt idx="150">
                  <c:v>31.658000000000001</c:v>
                </c:pt>
                <c:pt idx="151">
                  <c:v>31.611000000000001</c:v>
                </c:pt>
                <c:pt idx="152">
                  <c:v>31.184999999999999</c:v>
                </c:pt>
                <c:pt idx="153">
                  <c:v>31.082999999999998</c:v>
                </c:pt>
                <c:pt idx="154">
                  <c:v>31.061</c:v>
                </c:pt>
                <c:pt idx="155">
                  <c:v>30.640000000000004</c:v>
                </c:pt>
                <c:pt idx="156">
                  <c:v>30.878</c:v>
                </c:pt>
                <c:pt idx="157">
                  <c:v>30.721</c:v>
                </c:pt>
                <c:pt idx="158">
                  <c:v>30.520000000000003</c:v>
                </c:pt>
                <c:pt idx="159">
                  <c:v>30.661999999999999</c:v>
                </c:pt>
                <c:pt idx="160">
                  <c:v>30.946999999999999</c:v>
                </c:pt>
                <c:pt idx="161">
                  <c:v>31.356999999999999</c:v>
                </c:pt>
                <c:pt idx="162">
                  <c:v>31.928000000000001</c:v>
                </c:pt>
                <c:pt idx="163">
                  <c:v>32.116999999999997</c:v>
                </c:pt>
                <c:pt idx="164">
                  <c:v>32.785000000000004</c:v>
                </c:pt>
                <c:pt idx="165">
                  <c:v>33.222999999999999</c:v>
                </c:pt>
                <c:pt idx="166">
                  <c:v>33.841999999999999</c:v>
                </c:pt>
                <c:pt idx="167">
                  <c:v>34.596000000000004</c:v>
                </c:pt>
                <c:pt idx="168">
                  <c:v>35.405000000000008</c:v>
                </c:pt>
                <c:pt idx="169">
                  <c:v>35.324000000000005</c:v>
                </c:pt>
                <c:pt idx="170">
                  <c:v>35.395000000000003</c:v>
                </c:pt>
                <c:pt idx="171">
                  <c:v>35.116999999999997</c:v>
                </c:pt>
                <c:pt idx="172">
                  <c:v>34.570999999999998</c:v>
                </c:pt>
                <c:pt idx="173">
                  <c:v>34.817</c:v>
                </c:pt>
                <c:pt idx="174">
                  <c:v>34.372000000000007</c:v>
                </c:pt>
                <c:pt idx="175">
                  <c:v>33.808999999999997</c:v>
                </c:pt>
                <c:pt idx="176">
                  <c:v>34.134999999999998</c:v>
                </c:pt>
                <c:pt idx="177">
                  <c:v>33.519999999999996</c:v>
                </c:pt>
                <c:pt idx="178">
                  <c:v>32.164999999999992</c:v>
                </c:pt>
                <c:pt idx="179">
                  <c:v>30.931999999999999</c:v>
                </c:pt>
                <c:pt idx="180">
                  <c:v>29.994</c:v>
                </c:pt>
                <c:pt idx="181">
                  <c:v>29.850999999999999</c:v>
                </c:pt>
                <c:pt idx="182">
                  <c:v>29.057000000000002</c:v>
                </c:pt>
                <c:pt idx="183">
                  <c:v>29.135999999999996</c:v>
                </c:pt>
                <c:pt idx="184">
                  <c:v>29.266999999999999</c:v>
                </c:pt>
                <c:pt idx="185">
                  <c:v>29.104999999999997</c:v>
                </c:pt>
                <c:pt idx="186">
                  <c:v>29.434999999999995</c:v>
                </c:pt>
                <c:pt idx="187">
                  <c:v>30.023</c:v>
                </c:pt>
                <c:pt idx="188">
                  <c:v>29.658999999999999</c:v>
                </c:pt>
                <c:pt idx="189">
                  <c:v>30.488000000000003</c:v>
                </c:pt>
                <c:pt idx="190">
                  <c:v>31.565000000000001</c:v>
                </c:pt>
                <c:pt idx="191">
                  <c:v>32.244</c:v>
                </c:pt>
                <c:pt idx="192">
                  <c:v>32.476999999999997</c:v>
                </c:pt>
                <c:pt idx="193">
                  <c:v>32.933</c:v>
                </c:pt>
                <c:pt idx="194">
                  <c:v>33.241999999999997</c:v>
                </c:pt>
                <c:pt idx="195">
                  <c:v>33.048999999999999</c:v>
                </c:pt>
                <c:pt idx="196">
                  <c:v>32.914999999999999</c:v>
                </c:pt>
                <c:pt idx="197">
                  <c:v>32.363000000000007</c:v>
                </c:pt>
                <c:pt idx="198">
                  <c:v>32.143000000000001</c:v>
                </c:pt>
                <c:pt idx="199">
                  <c:v>31.822999999999997</c:v>
                </c:pt>
                <c:pt idx="200">
                  <c:v>31.252999999999997</c:v>
                </c:pt>
                <c:pt idx="201">
                  <c:v>30.512</c:v>
                </c:pt>
                <c:pt idx="202">
                  <c:v>30.231000000000002</c:v>
                </c:pt>
                <c:pt idx="203">
                  <c:v>30.063000000000002</c:v>
                </c:pt>
                <c:pt idx="204">
                  <c:v>30.006</c:v>
                </c:pt>
                <c:pt idx="205">
                  <c:v>29.783999999999999</c:v>
                </c:pt>
                <c:pt idx="206">
                  <c:v>30.006000000000004</c:v>
                </c:pt>
                <c:pt idx="207">
                  <c:v>29.993000000000002</c:v>
                </c:pt>
                <c:pt idx="208">
                  <c:v>30.327000000000002</c:v>
                </c:pt>
                <c:pt idx="209">
                  <c:v>30.558</c:v>
                </c:pt>
                <c:pt idx="210">
                  <c:v>30.512000000000004</c:v>
                </c:pt>
                <c:pt idx="211">
                  <c:v>30.740000000000002</c:v>
                </c:pt>
                <c:pt idx="212">
                  <c:v>31.018000000000004</c:v>
                </c:pt>
                <c:pt idx="213">
                  <c:v>31.556000000000004</c:v>
                </c:pt>
                <c:pt idx="214">
                  <c:v>31.37</c:v>
                </c:pt>
                <c:pt idx="215">
                  <c:v>31.269000000000005</c:v>
                </c:pt>
                <c:pt idx="216">
                  <c:v>31.092000000000002</c:v>
                </c:pt>
                <c:pt idx="217">
                  <c:v>31.157</c:v>
                </c:pt>
                <c:pt idx="218">
                  <c:v>31.126999999999999</c:v>
                </c:pt>
                <c:pt idx="219">
                  <c:v>31.093</c:v>
                </c:pt>
                <c:pt idx="220">
                  <c:v>30.884</c:v>
                </c:pt>
                <c:pt idx="221">
                  <c:v>30.979000000000003</c:v>
                </c:pt>
                <c:pt idx="222">
                  <c:v>30.977</c:v>
                </c:pt>
                <c:pt idx="223">
                  <c:v>31.269000000000002</c:v>
                </c:pt>
                <c:pt idx="224">
                  <c:v>31.486000000000001</c:v>
                </c:pt>
                <c:pt idx="225">
                  <c:v>31.402000000000001</c:v>
                </c:pt>
                <c:pt idx="226">
                  <c:v>31.587</c:v>
                </c:pt>
                <c:pt idx="227">
                  <c:v>31.290999999999997</c:v>
                </c:pt>
                <c:pt idx="228">
                  <c:v>31.452999999999996</c:v>
                </c:pt>
                <c:pt idx="229">
                  <c:v>31.323999999999998</c:v>
                </c:pt>
                <c:pt idx="230">
                  <c:v>31.162999999999997</c:v>
                </c:pt>
                <c:pt idx="231">
                  <c:v>31.391999999999999</c:v>
                </c:pt>
                <c:pt idx="232">
                  <c:v>31.492999999999999</c:v>
                </c:pt>
                <c:pt idx="233">
                  <c:v>31.498000000000001</c:v>
                </c:pt>
                <c:pt idx="234">
                  <c:v>31.631</c:v>
                </c:pt>
                <c:pt idx="235">
                  <c:v>31.719000000000001</c:v>
                </c:pt>
                <c:pt idx="236">
                  <c:v>32.113999999999997</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A-F246-4AFD-825A-08E7F94635E1}"/>
            </c:ext>
          </c:extLst>
        </c:ser>
        <c:ser>
          <c:idx val="6"/>
          <c:order val="6"/>
          <c:tx>
            <c:strRef>
              <c:f>'INMACNO Data'!$V$2</c:f>
              <c:strCache>
                <c:ptCount val="1"/>
                <c:pt idx="0">
                  <c:v>32.1</c:v>
                </c:pt>
              </c:strCache>
            </c:strRef>
          </c:tx>
          <c:marker>
            <c:symbol val="none"/>
          </c:marker>
          <c:dLbls>
            <c:spPr>
              <a:noFill/>
              <a:ln>
                <a:noFill/>
              </a:ln>
              <a:effectLst/>
            </c:spPr>
            <c:txPr>
              <a:bodyPr/>
              <a:lstStyle/>
              <a:p>
                <a:pPr>
                  <a:defRPr sz="2000">
                    <a:solidFill>
                      <a:srgbClr val="08A685"/>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val>
            <c:numRef>
              <c:f>'INMACNO Data'!$V$99:$V$398</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32.113999999999997</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B-F246-4AFD-825A-08E7F94635E1}"/>
            </c:ext>
          </c:extLst>
        </c:ser>
        <c:dLbls>
          <c:showLegendKey val="0"/>
          <c:showVal val="0"/>
          <c:showCatName val="0"/>
          <c:showSerName val="0"/>
          <c:showPercent val="0"/>
          <c:showBubbleSize val="0"/>
        </c:dLbls>
        <c:marker val="1"/>
        <c:smooth val="0"/>
        <c:axId val="906350592"/>
        <c:axId val="905707520"/>
      </c:lineChart>
      <c:catAx>
        <c:axId val="905571840"/>
        <c:scaling>
          <c:orientation val="minMax"/>
        </c:scaling>
        <c:delete val="0"/>
        <c:axPos val="b"/>
        <c:numFmt formatCode="General" sourceLinked="1"/>
        <c:majorTickMark val="out"/>
        <c:minorTickMark val="none"/>
        <c:tickLblPos val="nextTo"/>
        <c:spPr>
          <a:ln w="3175">
            <a:solidFill>
              <a:schemeClr val="bg1">
                <a:lumMod val="65000"/>
              </a:schemeClr>
            </a:solidFill>
            <a:prstDash val="solid"/>
          </a:ln>
        </c:spPr>
        <c:txPr>
          <a:bodyPr rot="0" vert="horz"/>
          <a:lstStyle/>
          <a:p>
            <a:pPr>
              <a:defRPr>
                <a:solidFill>
                  <a:schemeClr val="bg1">
                    <a:lumMod val="65000"/>
                  </a:schemeClr>
                </a:solidFill>
              </a:defRPr>
            </a:pPr>
            <a:endParaRPr lang="en-US"/>
          </a:p>
        </c:txPr>
        <c:crossAx val="907861312"/>
        <c:crossesAt val="-1000"/>
        <c:auto val="0"/>
        <c:lblAlgn val="ctr"/>
        <c:lblOffset val="100"/>
        <c:tickLblSkip val="6"/>
        <c:tickMarkSkip val="12"/>
        <c:noMultiLvlLbl val="0"/>
      </c:catAx>
      <c:valAx>
        <c:axId val="907861312"/>
        <c:scaling>
          <c:orientation val="minMax"/>
          <c:max val="150"/>
          <c:min val="-200"/>
        </c:scaling>
        <c:delete val="0"/>
        <c:axPos val="l"/>
        <c:title>
          <c:tx>
            <c:rich>
              <a:bodyPr rot="0" vert="horz"/>
              <a:lstStyle/>
              <a:p>
                <a:pPr algn="ctr">
                  <a:defRPr>
                    <a:solidFill>
                      <a:schemeClr val="bg1">
                        <a:lumMod val="65000"/>
                      </a:schemeClr>
                    </a:solidFill>
                  </a:defRPr>
                </a:pPr>
                <a:r>
                  <a:rPr lang="en-US">
                    <a:solidFill>
                      <a:schemeClr val="bg1">
                        <a:lumMod val="65000"/>
                      </a:schemeClr>
                    </a:solidFill>
                  </a:rPr>
                  <a:t>R-O-C</a:t>
                </a:r>
              </a:p>
            </c:rich>
          </c:tx>
          <c:layout>
            <c:manualLayout>
              <c:xMode val="edge"/>
              <c:yMode val="edge"/>
              <c:x val="0"/>
              <c:y val="0"/>
            </c:manualLayout>
          </c:layout>
          <c:overlay val="0"/>
          <c:spPr>
            <a:noFill/>
            <a:ln w="25400">
              <a:noFill/>
            </a:ln>
          </c:spPr>
        </c:title>
        <c:numFmt formatCode="0" sourceLinked="0"/>
        <c:majorTickMark val="out"/>
        <c:minorTickMark val="none"/>
        <c:tickLblPos val="nextTo"/>
        <c:spPr>
          <a:ln w="3175">
            <a:solidFill>
              <a:schemeClr val="bg1">
                <a:lumMod val="65000"/>
              </a:schemeClr>
            </a:solidFill>
            <a:prstDash val="solid"/>
          </a:ln>
        </c:spPr>
        <c:txPr>
          <a:bodyPr rot="0" vert="horz"/>
          <a:lstStyle/>
          <a:p>
            <a:pPr>
              <a:defRPr>
                <a:solidFill>
                  <a:schemeClr val="bg1">
                    <a:lumMod val="65000"/>
                  </a:schemeClr>
                </a:solidFill>
              </a:defRPr>
            </a:pPr>
            <a:endParaRPr lang="en-US"/>
          </a:p>
        </c:txPr>
        <c:crossAx val="905571840"/>
        <c:crosses val="autoZero"/>
        <c:crossBetween val="between"/>
        <c:majorUnit val="50"/>
        <c:minorUnit val="50"/>
      </c:valAx>
      <c:catAx>
        <c:axId val="906350592"/>
        <c:scaling>
          <c:orientation val="minMax"/>
        </c:scaling>
        <c:delete val="1"/>
        <c:axPos val="b"/>
        <c:numFmt formatCode="General" sourceLinked="1"/>
        <c:majorTickMark val="out"/>
        <c:minorTickMark val="none"/>
        <c:tickLblPos val="nextTo"/>
        <c:crossAx val="905707520"/>
        <c:crossesAt val="1.5"/>
        <c:auto val="0"/>
        <c:lblAlgn val="ctr"/>
        <c:lblOffset val="100"/>
        <c:noMultiLvlLbl val="0"/>
      </c:catAx>
      <c:valAx>
        <c:axId val="905707520"/>
        <c:scaling>
          <c:orientation val="minMax"/>
          <c:max val="140"/>
          <c:min val="0"/>
        </c:scaling>
        <c:delete val="0"/>
        <c:axPos val="r"/>
        <c:title>
          <c:tx>
            <c:rich>
              <a:bodyPr rot="0" vert="horz"/>
              <a:lstStyle/>
              <a:p>
                <a:pPr algn="ctr">
                  <a:defRPr>
                    <a:solidFill>
                      <a:schemeClr val="bg1">
                        <a:lumMod val="65000"/>
                      </a:schemeClr>
                    </a:solidFill>
                  </a:defRPr>
                </a:pPr>
                <a:r>
                  <a:rPr lang="en-US">
                    <a:solidFill>
                      <a:schemeClr val="bg1">
                        <a:lumMod val="65000"/>
                      </a:schemeClr>
                    </a:solidFill>
                  </a:rPr>
                  <a:t>MMT</a:t>
                </a:r>
              </a:p>
            </c:rich>
          </c:tx>
          <c:layout>
            <c:manualLayout>
              <c:xMode val="edge"/>
              <c:yMode val="edge"/>
              <c:x val="0.95363540569020022"/>
              <c:y val="0"/>
            </c:manualLayout>
          </c:layout>
          <c:overlay val="0"/>
          <c:spPr>
            <a:noFill/>
            <a:ln w="25400">
              <a:noFill/>
            </a:ln>
          </c:spPr>
        </c:title>
        <c:numFmt formatCode="0" sourceLinked="0"/>
        <c:majorTickMark val="out"/>
        <c:minorTickMark val="none"/>
        <c:tickLblPos val="nextTo"/>
        <c:spPr>
          <a:ln w="3175">
            <a:solidFill>
              <a:schemeClr val="bg1">
                <a:lumMod val="65000"/>
              </a:schemeClr>
            </a:solidFill>
            <a:prstDash val="solid"/>
          </a:ln>
        </c:spPr>
        <c:txPr>
          <a:bodyPr rot="0" vert="horz"/>
          <a:lstStyle/>
          <a:p>
            <a:pPr>
              <a:defRPr>
                <a:solidFill>
                  <a:schemeClr val="bg1">
                    <a:lumMod val="65000"/>
                  </a:schemeClr>
                </a:solidFill>
              </a:defRPr>
            </a:pPr>
            <a:endParaRPr lang="en-US"/>
          </a:p>
        </c:txPr>
        <c:crossAx val="906350592"/>
        <c:crosses val="max"/>
        <c:crossBetween val="between"/>
        <c:majorUnit val="20"/>
        <c:minorUnit val="0.5"/>
      </c:valAx>
      <c:spPr>
        <a:noFill/>
        <a:ln w="38100">
          <a:noFill/>
        </a:ln>
      </c:spPr>
    </c:plotArea>
    <c:plotVisOnly val="1"/>
    <c:dispBlanksAs val="gap"/>
    <c:showDLblsOverMax val="0"/>
  </c:chart>
  <c:spPr>
    <a:noFill/>
    <a:ln w="9525">
      <a:noFill/>
    </a:ln>
  </c:spPr>
  <c:txPr>
    <a:bodyPr/>
    <a:lstStyle/>
    <a:p>
      <a:pPr>
        <a:defRPr sz="12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7486874334029865E-2"/>
          <c:y val="6.9013689465287423E-2"/>
          <c:w val="0.91359325605900943"/>
          <c:h val="0.85858962482630841"/>
        </c:manualLayout>
      </c:layout>
      <c:lineChart>
        <c:grouping val="standard"/>
        <c:varyColors val="0"/>
        <c:ser>
          <c:idx val="0"/>
          <c:order val="1"/>
          <c:tx>
            <c:v> 3/12</c:v>
          </c:tx>
          <c:spPr>
            <a:ln w="38100">
              <a:solidFill>
                <a:srgbClr val="5F5F5F"/>
              </a:solidFill>
              <a:prstDash val="solid"/>
            </a:ln>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'ELUGENX Data'!$G$399:$G$698</c:f>
              <c:numCache>
                <c:formatCode>0.0</c:formatCode>
                <c:ptCount val="300"/>
                <c:pt idx="0">
                  <c:v>2.3688018620506881</c:v>
                </c:pt>
                <c:pt idx="1">
                  <c:v>2.7505460603180865</c:v>
                </c:pt>
                <c:pt idx="2">
                  <c:v>1.7284457425465547</c:v>
                </c:pt>
                <c:pt idx="3">
                  <c:v>1.8267775227474914</c:v>
                </c:pt>
                <c:pt idx="4">
                  <c:v>2.9129106324246692</c:v>
                </c:pt>
                <c:pt idx="5">
                  <c:v>4.0228413602402924</c:v>
                </c:pt>
                <c:pt idx="6">
                  <c:v>2.1963745117143532</c:v>
                </c:pt>
                <c:pt idx="7">
                  <c:v>1.0284523682938982</c:v>
                </c:pt>
                <c:pt idx="8">
                  <c:v>1.0895570556255905</c:v>
                </c:pt>
                <c:pt idx="9">
                  <c:v>2.9332368423345088</c:v>
                </c:pt>
                <c:pt idx="10">
                  <c:v>3.8185698485394539</c:v>
                </c:pt>
                <c:pt idx="11">
                  <c:v>4.9285578600720754</c:v>
                </c:pt>
                <c:pt idx="12">
                  <c:v>5.7656329593527573</c:v>
                </c:pt>
                <c:pt idx="13">
                  <c:v>5.0778090772937219</c:v>
                </c:pt>
                <c:pt idx="14">
                  <c:v>3.9319082333960012</c:v>
                </c:pt>
                <c:pt idx="15">
                  <c:v>2.6274398202528175</c:v>
                </c:pt>
                <c:pt idx="16">
                  <c:v>0.95303034213122828</c:v>
                </c:pt>
                <c:pt idx="17">
                  <c:v>-0.17867622683188245</c:v>
                </c:pt>
                <c:pt idx="18">
                  <c:v>-0.62708537642865281</c:v>
                </c:pt>
                <c:pt idx="19">
                  <c:v>0.17722441453658178</c:v>
                </c:pt>
                <c:pt idx="20">
                  <c:v>-0.53765716241385064</c:v>
                </c:pt>
                <c:pt idx="21">
                  <c:v>-0.85583636823282916</c:v>
                </c:pt>
                <c:pt idx="22">
                  <c:v>-2.3322342736147306</c:v>
                </c:pt>
                <c:pt idx="23">
                  <c:v>-3.9831833823703988</c:v>
                </c:pt>
                <c:pt idx="24">
                  <c:v>-5.037794694609147</c:v>
                </c:pt>
                <c:pt idx="25">
                  <c:v>-4.2996222386906737</c:v>
                </c:pt>
                <c:pt idx="26">
                  <c:v>-1.7817831387792609</c:v>
                </c:pt>
                <c:pt idx="27">
                  <c:v>0.70518460329928701</c:v>
                </c:pt>
                <c:pt idx="28">
                  <c:v>2.0960058219721134</c:v>
                </c:pt>
                <c:pt idx="29">
                  <c:v>2.8308421829658528</c:v>
                </c:pt>
                <c:pt idx="30">
                  <c:v>4.0949213107004567</c:v>
                </c:pt>
                <c:pt idx="31">
                  <c:v>3.8580271028407367</c:v>
                </c:pt>
                <c:pt idx="32">
                  <c:v>4.97101347790354</c:v>
                </c:pt>
                <c:pt idx="33">
                  <c:v>4.491091432838985</c:v>
                </c:pt>
                <c:pt idx="34">
                  <c:v>5.4916098680783136</c:v>
                </c:pt>
                <c:pt idx="35">
                  <c:v>5.5672759047665181</c:v>
                </c:pt>
                <c:pt idx="36">
                  <c:v>5.8449760911627067</c:v>
                </c:pt>
                <c:pt idx="37">
                  <c:v>6.758207050661639</c:v>
                </c:pt>
                <c:pt idx="38">
                  <c:v>5.3729705320198775</c:v>
                </c:pt>
                <c:pt idx="39">
                  <c:v>3.3354732573205581</c:v>
                </c:pt>
                <c:pt idx="40">
                  <c:v>1.1267578082974268</c:v>
                </c:pt>
                <c:pt idx="41">
                  <c:v>-0.3044886505199571</c:v>
                </c:pt>
                <c:pt idx="42">
                  <c:v>-0.2206176677296412</c:v>
                </c:pt>
                <c:pt idx="43">
                  <c:v>0.55186556748130045</c:v>
                </c:pt>
                <c:pt idx="44">
                  <c:v>1.0103315287975221</c:v>
                </c:pt>
                <c:pt idx="45">
                  <c:v>0.99323221648739946</c:v>
                </c:pt>
                <c:pt idx="46">
                  <c:v>0.30174209544919961</c:v>
                </c:pt>
                <c:pt idx="47">
                  <c:v>1.5821777898514426</c:v>
                </c:pt>
                <c:pt idx="48">
                  <c:v>2.3688945134900052</c:v>
                </c:pt>
                <c:pt idx="49">
                  <c:v>2.4489190367519882</c:v>
                </c:pt>
                <c:pt idx="50">
                  <c:v>1.9873492198353659</c:v>
                </c:pt>
                <c:pt idx="51">
                  <c:v>2.0139469192752841</c:v>
                </c:pt>
                <c:pt idx="52">
                  <c:v>3.1608621778207038</c:v>
                </c:pt>
                <c:pt idx="53">
                  <c:v>4.6308106389551398</c:v>
                </c:pt>
                <c:pt idx="54">
                  <c:v>3.7582428990666727</c:v>
                </c:pt>
                <c:pt idx="55">
                  <c:v>0.89999799427383209</c:v>
                </c:pt>
                <c:pt idx="56">
                  <c:v>-0.26922110731402427</c:v>
                </c:pt>
                <c:pt idx="57">
                  <c:v>0.17955305846794545</c:v>
                </c:pt>
                <c:pt idx="58">
                  <c:v>2.0533795839570388</c:v>
                </c:pt>
                <c:pt idx="59">
                  <c:v>2.1622352381033068</c:v>
                </c:pt>
                <c:pt idx="60">
                  <c:v>1.0100618758875726</c:v>
                </c:pt>
                <c:pt idx="61">
                  <c:v>-0.20318303003313076</c:v>
                </c:pt>
                <c:pt idx="62">
                  <c:v>-0.198443097680709</c:v>
                </c:pt>
                <c:pt idx="63">
                  <c:v>9.3568489063173388E-2</c:v>
                </c:pt>
                <c:pt idx="64">
                  <c:v>-0.10774015310127538</c:v>
                </c:pt>
                <c:pt idx="65">
                  <c:v>0.47306890657546319</c:v>
                </c:pt>
                <c:pt idx="66">
                  <c:v>2.8224057737563015</c:v>
                </c:pt>
                <c:pt idx="67">
                  <c:v>6.7401198254743377</c:v>
                </c:pt>
                <c:pt idx="68">
                  <c:v>7.4551235439211894</c:v>
                </c:pt>
                <c:pt idx="69">
                  <c:v>6.7375540586726714</c:v>
                </c:pt>
                <c:pt idx="70">
                  <c:v>4.2499743152960718</c:v>
                </c:pt>
                <c:pt idx="71">
                  <c:v>3.0433190193609221</c:v>
                </c:pt>
                <c:pt idx="72">
                  <c:v>0.94472978580222389</c:v>
                </c:pt>
                <c:pt idx="73">
                  <c:v>0.74142191883306907</c:v>
                </c:pt>
                <c:pt idx="74">
                  <c:v>0.14998501548633669</c:v>
                </c:pt>
                <c:pt idx="75">
                  <c:v>1.7045777977216829</c:v>
                </c:pt>
                <c:pt idx="76">
                  <c:v>2.6877744274190292</c:v>
                </c:pt>
                <c:pt idx="77">
                  <c:v>2.5766694836365502</c:v>
                </c:pt>
                <c:pt idx="78">
                  <c:v>2.4885155227728717</c:v>
                </c:pt>
                <c:pt idx="79">
                  <c:v>1.6140050708137323</c:v>
                </c:pt>
                <c:pt idx="80">
                  <c:v>-5.8116546231829602E-2</c:v>
                </c:pt>
                <c:pt idx="81">
                  <c:v>-1.2658435295745392</c:v>
                </c:pt>
                <c:pt idx="82">
                  <c:v>-1.6240837995814843</c:v>
                </c:pt>
                <c:pt idx="83">
                  <c:v>-0.94866600093614295</c:v>
                </c:pt>
                <c:pt idx="84">
                  <c:v>1.3549204077092867</c:v>
                </c:pt>
                <c:pt idx="85">
                  <c:v>3.274576821644942</c:v>
                </c:pt>
                <c:pt idx="86">
                  <c:v>4.597982896098614</c:v>
                </c:pt>
                <c:pt idx="87">
                  <c:v>3.6389546414525853</c:v>
                </c:pt>
                <c:pt idx="88">
                  <c:v>1.8027852652136289</c:v>
                </c:pt>
                <c:pt idx="89">
                  <c:v>1.4838590511638188</c:v>
                </c:pt>
                <c:pt idx="90">
                  <c:v>-0.56945348750568314</c:v>
                </c:pt>
                <c:pt idx="91">
                  <c:v>-0.44055413704595026</c:v>
                </c:pt>
                <c:pt idx="92">
                  <c:v>1.271253197383686</c:v>
                </c:pt>
                <c:pt idx="93">
                  <c:v>3.9817186954365127</c:v>
                </c:pt>
                <c:pt idx="94">
                  <c:v>4.3754761491943128</c:v>
                </c:pt>
                <c:pt idx="95">
                  <c:v>3.1065564043479128</c:v>
                </c:pt>
                <c:pt idx="96">
                  <c:v>2.3536676926034374</c:v>
                </c:pt>
                <c:pt idx="97">
                  <c:v>1.1344049094607556</c:v>
                </c:pt>
                <c:pt idx="98">
                  <c:v>0.68657593328860855</c:v>
                </c:pt>
                <c:pt idx="99">
                  <c:v>0.17025517586255035</c:v>
                </c:pt>
                <c:pt idx="100">
                  <c:v>0.21582720895199259</c:v>
                </c:pt>
                <c:pt idx="101">
                  <c:v>0.83269573913078432</c:v>
                </c:pt>
                <c:pt idx="102">
                  <c:v>1.4331308874565991</c:v>
                </c:pt>
                <c:pt idx="103">
                  <c:v>-0.41389748841804419</c:v>
                </c:pt>
                <c:pt idx="104">
                  <c:v>-2.5275164825048506</c:v>
                </c:pt>
                <c:pt idx="105">
                  <c:v>-4.6939455874615277</c:v>
                </c:pt>
                <c:pt idx="106">
                  <c:v>-3.1897221741213997</c:v>
                </c:pt>
                <c:pt idx="107">
                  <c:v>-1.420158025906133</c:v>
                </c:pt>
                <c:pt idx="108">
                  <c:v>-0.29590872146590641</c:v>
                </c:pt>
                <c:pt idx="109">
                  <c:v>-1.1266569393207391</c:v>
                </c:pt>
                <c:pt idx="110">
                  <c:v>-2.36492994230737</c:v>
                </c:pt>
                <c:pt idx="111">
                  <c:v>-3.528882108150043</c:v>
                </c:pt>
                <c:pt idx="112">
                  <c:v>-3.3335662543963736</c:v>
                </c:pt>
                <c:pt idx="113">
                  <c:v>-4.4692592829731552</c:v>
                </c:pt>
                <c:pt idx="114">
                  <c:v>-5.1487212673641096</c:v>
                </c:pt>
                <c:pt idx="115">
                  <c:v>-4.282813701154268</c:v>
                </c:pt>
                <c:pt idx="116">
                  <c:v>-3.2662247221906853</c:v>
                </c:pt>
                <c:pt idx="117">
                  <c:v>-2.090348348445076</c:v>
                </c:pt>
                <c:pt idx="118">
                  <c:v>-3.0876978427989599</c:v>
                </c:pt>
                <c:pt idx="119">
                  <c:v>-1.8243657221242842</c:v>
                </c:pt>
                <c:pt idx="120">
                  <c:v>-0.25771405595234853</c:v>
                </c:pt>
                <c:pt idx="121">
                  <c:v>2.7841459543300573</c:v>
                </c:pt>
                <c:pt idx="122">
                  <c:v>2.9202054993383086</c:v>
                </c:pt>
                <c:pt idx="123">
                  <c:v>2.0711220849046299</c:v>
                </c:pt>
                <c:pt idx="124">
                  <c:v>1.2324210590309832</c:v>
                </c:pt>
                <c:pt idx="125">
                  <c:v>3.4631630284120263</c:v>
                </c:pt>
                <c:pt idx="126">
                  <c:v>6.5703062069908214</c:v>
                </c:pt>
                <c:pt idx="127">
                  <c:v>7.5072021639291506</c:v>
                </c:pt>
                <c:pt idx="128">
                  <c:v>7.0481174637838393</c:v>
                </c:pt>
                <c:pt idx="129">
                  <c:v>4.6075469314601918</c:v>
                </c:pt>
                <c:pt idx="130">
                  <c:v>3.1596410095542211</c:v>
                </c:pt>
                <c:pt idx="131">
                  <c:v>2.2637371453603237</c:v>
                </c:pt>
                <c:pt idx="132">
                  <c:v>2.2298620511623852</c:v>
                </c:pt>
                <c:pt idx="133">
                  <c:v>0.72248614093378194</c:v>
                </c:pt>
                <c:pt idx="134">
                  <c:v>6.3778077366478669E-2</c:v>
                </c:pt>
                <c:pt idx="135">
                  <c:v>0.77138608091998151</c:v>
                </c:pt>
                <c:pt idx="136">
                  <c:v>1.1491971585539034</c:v>
                </c:pt>
                <c:pt idx="137">
                  <c:v>7.0051513533059051E-2</c:v>
                </c:pt>
                <c:pt idx="138">
                  <c:v>-0.38236265520473012</c:v>
                </c:pt>
                <c:pt idx="139">
                  <c:v>-5.4090042670409844E-2</c:v>
                </c:pt>
                <c:pt idx="140">
                  <c:v>5.293459402717815E-2</c:v>
                </c:pt>
                <c:pt idx="141">
                  <c:v>-0.37992836049953382</c:v>
                </c:pt>
                <c:pt idx="142">
                  <c:v>-0.39791072597557786</c:v>
                </c:pt>
                <c:pt idx="143">
                  <c:v>-2.1244482335837631</c:v>
                </c:pt>
                <c:pt idx="144">
                  <c:v>-4.423660279449777</c:v>
                </c:pt>
                <c:pt idx="145">
                  <c:v>-5.7565418931874035</c:v>
                </c:pt>
                <c:pt idx="146">
                  <c:v>-4.9484379714154301</c:v>
                </c:pt>
                <c:pt idx="147">
                  <c:v>-3.2968227076663794</c:v>
                </c:pt>
                <c:pt idx="148">
                  <c:v>-0.41509698991329458</c:v>
                </c:pt>
                <c:pt idx="149">
                  <c:v>0.23383512678091734</c:v>
                </c:pt>
                <c:pt idx="150">
                  <c:v>0.42107100999461977</c:v>
                </c:pt>
                <c:pt idx="151">
                  <c:v>-1.5266382861208569</c:v>
                </c:pt>
                <c:pt idx="152">
                  <c:v>-1.7660242199090987</c:v>
                </c:pt>
                <c:pt idx="153">
                  <c:v>-1.6561391457413066</c:v>
                </c:pt>
                <c:pt idx="154">
                  <c:v>-0.9062211497088839</c:v>
                </c:pt>
                <c:pt idx="155">
                  <c:v>-0.65506953596818107</c:v>
                </c:pt>
                <c:pt idx="156">
                  <c:v>0.29031405799224785</c:v>
                </c:pt>
                <c:pt idx="157">
                  <c:v>1.1626820989641971</c:v>
                </c:pt>
                <c:pt idx="158">
                  <c:v>3.2707052913589933</c:v>
                </c:pt>
                <c:pt idx="159">
                  <c:v>3.1017008515202633</c:v>
                </c:pt>
                <c:pt idx="160">
                  <c:v>1.0919811835188682</c:v>
                </c:pt>
                <c:pt idx="161">
                  <c:v>-0.96538134658707975</c:v>
                </c:pt>
                <c:pt idx="162">
                  <c:v>-2.7498384678366108</c:v>
                </c:pt>
                <c:pt idx="163">
                  <c:v>-2.4918692379942087</c:v>
                </c:pt>
                <c:pt idx="164">
                  <c:v>-1.5571167966809014</c:v>
                </c:pt>
                <c:pt idx="165">
                  <c:v>0.25105392250488023</c:v>
                </c:pt>
                <c:pt idx="166">
                  <c:v>2.2374406124453543</c:v>
                </c:pt>
                <c:pt idx="167">
                  <c:v>3.8128177794406213</c:v>
                </c:pt>
                <c:pt idx="168">
                  <c:v>5.6164453302381219</c:v>
                </c:pt>
                <c:pt idx="169">
                  <c:v>6.4921668385890428</c:v>
                </c:pt>
                <c:pt idx="170">
                  <c:v>5.0653937819221824</c:v>
                </c:pt>
                <c:pt idx="171">
                  <c:v>2.4902361892103784</c:v>
                </c:pt>
                <c:pt idx="172">
                  <c:v>0.78840111075228947</c:v>
                </c:pt>
                <c:pt idx="173">
                  <c:v>0.38995834709274391</c:v>
                </c:pt>
                <c:pt idx="174">
                  <c:v>-0.18026882148188861</c:v>
                </c:pt>
                <c:pt idx="175">
                  <c:v>-0.55706193135797832</c:v>
                </c:pt>
                <c:pt idx="176">
                  <c:v>-0.63569358316399871</c:v>
                </c:pt>
                <c:pt idx="177">
                  <c:v>8.123370202824276E-2</c:v>
                </c:pt>
                <c:pt idx="178">
                  <c:v>0.59455454968411914</c:v>
                </c:pt>
                <c:pt idx="179">
                  <c:v>-0.61398724430668494</c:v>
                </c:pt>
                <c:pt idx="180">
                  <c:v>-1.8244509096697072</c:v>
                </c:pt>
                <c:pt idx="181">
                  <c:v>-1.6173136056710291</c:v>
                </c:pt>
                <c:pt idx="182">
                  <c:v>-0.64531805509373896</c:v>
                </c:pt>
                <c:pt idx="183">
                  <c:v>0.52500180398160978</c:v>
                </c:pt>
                <c:pt idx="184">
                  <c:v>-0.20997294792027787</c:v>
                </c:pt>
                <c:pt idx="185">
                  <c:v>0.29725850467534087</c:v>
                </c:pt>
                <c:pt idx="186">
                  <c:v>1.6409414152730903</c:v>
                </c:pt>
                <c:pt idx="187">
                  <c:v>2.6850157382329201</c:v>
                </c:pt>
                <c:pt idx="188">
                  <c:v>2.9119460187442883</c:v>
                </c:pt>
                <c:pt idx="189">
                  <c:v>1.5508898220356002</c:v>
                </c:pt>
                <c:pt idx="190">
                  <c:v>-1.0250895885943976</c:v>
                </c:pt>
                <c:pt idx="191">
                  <c:v>-3.5486210495137698</c:v>
                </c:pt>
                <c:pt idx="192">
                  <c:v>-4.1254870378083552</c:v>
                </c:pt>
                <c:pt idx="193">
                  <c:v>-4.7401001240973955</c:v>
                </c:pt>
                <c:pt idx="194">
                  <c:v>-5.4141877785128969</c:v>
                </c:pt>
                <c:pt idx="195">
                  <c:v>-5.1462832684830175</c:v>
                </c:pt>
                <c:pt idx="196">
                  <c:v>-3.3073553635384201</c:v>
                </c:pt>
                <c:pt idx="197">
                  <c:v>-0.35063700663896213</c:v>
                </c:pt>
                <c:pt idx="198">
                  <c:v>1.1048764028093672</c:v>
                </c:pt>
                <c:pt idx="199">
                  <c:v>3.1818741269159005</c:v>
                </c:pt>
                <c:pt idx="200">
                  <c:v>3.1244521108809522</c:v>
                </c:pt>
                <c:pt idx="201">
                  <c:v>2.4559717715258103</c:v>
                </c:pt>
                <c:pt idx="202">
                  <c:v>0.73855778990376564</c:v>
                </c:pt>
                <c:pt idx="203">
                  <c:v>2.3566907315169487</c:v>
                </c:pt>
                <c:pt idx="204">
                  <c:v>1.5451574286375234</c:v>
                </c:pt>
                <c:pt idx="205">
                  <c:v>-0.537319493710811</c:v>
                </c:pt>
                <c:pt idx="206">
                  <c:v>-1.5584865373898822</c:v>
                </c:pt>
                <c:pt idx="207">
                  <c:v>-1.0737437534828871</c:v>
                </c:pt>
                <c:pt idx="208">
                  <c:v>1.5143721885625467</c:v>
                </c:pt>
                <c:pt idx="209">
                  <c:v>-0.16673932486303045</c:v>
                </c:pt>
                <c:pt idx="210">
                  <c:v>-0.65971711488330698</c:v>
                </c:pt>
                <c:pt idx="211">
                  <c:v>-2.9784561692825662</c:v>
                </c:pt>
                <c:pt idx="212">
                  <c:v>-3.7296964413061886</c:v>
                </c:pt>
                <c:pt idx="213">
                  <c:v>-3.0220276102341614</c:v>
                </c:pt>
                <c:pt idx="214">
                  <c:v>5.7863490809467066E-2</c:v>
                </c:pt>
                <c:pt idx="215">
                  <c:v>2.1734497890058435</c:v>
                </c:pt>
                <c:pt idx="216">
                  <c:v>4.3427960627301161</c:v>
                </c:pt>
                <c:pt idx="217">
                  <c:v>4.9701115093855748</c:v>
                </c:pt>
                <c:pt idx="218">
                  <c:v>4.946056995690725</c:v>
                </c:pt>
                <c:pt idx="219">
                  <c:v>2.7934343184783756</c:v>
                </c:pt>
                <c:pt idx="220">
                  <c:v>2.4721807271968146</c:v>
                </c:pt>
                <c:pt idx="221">
                  <c:v>3.1583784554990899</c:v>
                </c:pt>
                <c:pt idx="222">
                  <c:v>2.9810544259480309</c:v>
                </c:pt>
                <c:pt idx="223">
                  <c:v>3.3939390416344253</c:v>
                </c:pt>
                <c:pt idx="224">
                  <c:v>3.8946140779216449</c:v>
                </c:pt>
                <c:pt idx="225">
                  <c:v>3.9979998585822472</c:v>
                </c:pt>
                <c:pt idx="226">
                  <c:v>3.0076408224532543</c:v>
                </c:pt>
                <c:pt idx="227">
                  <c:v>0.3938018065486375</c:v>
                </c:pt>
                <c:pt idx="228">
                  <c:v>-1.8934142311153295</c:v>
                </c:pt>
                <c:pt idx="229">
                  <c:v>-1.9433962143451566</c:v>
                </c:pt>
                <c:pt idx="230">
                  <c:v>-0.64858040091786506</c:v>
                </c:pt>
                <c:pt idx="231">
                  <c:v>0.63288615170750973</c:v>
                </c:pt>
                <c:pt idx="232">
                  <c:v>-1.066267402915841</c:v>
                </c:pt>
                <c:pt idx="233">
                  <c:v>-3.3676287487986656</c:v>
                </c:pt>
                <c:pt idx="234">
                  <c:v>-2.5694382353722887</c:v>
                </c:pt>
                <c:pt idx="235">
                  <c:v>-2.2710105796085003</c:v>
                </c:pt>
                <c:pt idx="236">
                  <c:v>-0.36529959318136207</c:v>
                </c:pt>
                <c:pt idx="237">
                  <c:v>-1.3394453735138399</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0-7EB0-4FF6-AB93-F9D9D1B47A5C}"/>
            </c:ext>
          </c:extLst>
        </c:ser>
        <c:ser>
          <c:idx val="3"/>
          <c:order val="3"/>
          <c:tx>
            <c:v>12/12</c:v>
          </c:tx>
          <c:spPr>
            <a:ln w="57150">
              <a:solidFill>
                <a:srgbClr val="08A685"/>
              </a:solidFill>
              <a:prstDash val="solid"/>
            </a:ln>
            <a:effectLst>
              <a:outerShdw blurRad="50800" dist="50800" dir="5400000" algn="ctr" rotWithShape="0">
                <a:srgbClr val="000000">
                  <a:alpha val="99000"/>
                </a:srgbClr>
              </a:outerShdw>
            </a:effectLst>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'ELUGENX Data'!$I$399:$I$698</c:f>
              <c:numCache>
                <c:formatCode>0.0</c:formatCode>
                <c:ptCount val="300"/>
                <c:pt idx="0">
                  <c:v>2.6801914054275926</c:v>
                </c:pt>
                <c:pt idx="1">
                  <c:v>2.6252286879149551</c:v>
                </c:pt>
                <c:pt idx="2">
                  <c:v>2.271082463903312</c:v>
                </c:pt>
                <c:pt idx="3">
                  <c:v>2.0972070523869775</c:v>
                </c:pt>
                <c:pt idx="4">
                  <c:v>2.4899905929029416</c:v>
                </c:pt>
                <c:pt idx="5">
                  <c:v>2.6073498285329038</c:v>
                </c:pt>
                <c:pt idx="6">
                  <c:v>1.9254117184212589</c:v>
                </c:pt>
                <c:pt idx="7">
                  <c:v>1.7882447559227614</c:v>
                </c:pt>
                <c:pt idx="8">
                  <c:v>2.1069305149984814</c:v>
                </c:pt>
                <c:pt idx="9">
                  <c:v>2.3458592328241821</c:v>
                </c:pt>
                <c:pt idx="10">
                  <c:v>2.5592805947517405</c:v>
                </c:pt>
                <c:pt idx="11">
                  <c:v>2.8533000652757039</c:v>
                </c:pt>
                <c:pt idx="12">
                  <c:v>3.1853335790756176</c:v>
                </c:pt>
                <c:pt idx="13">
                  <c:v>3.1458024951422487</c:v>
                </c:pt>
                <c:pt idx="14">
                  <c:v>3.3922546016978714</c:v>
                </c:pt>
                <c:pt idx="15">
                  <c:v>3.3669647209014357</c:v>
                </c:pt>
                <c:pt idx="16">
                  <c:v>2.6881586732436773</c:v>
                </c:pt>
                <c:pt idx="17">
                  <c:v>2.3758655761694456</c:v>
                </c:pt>
                <c:pt idx="18">
                  <c:v>2.6140601196691762</c:v>
                </c:pt>
                <c:pt idx="19">
                  <c:v>2.4442662620852218</c:v>
                </c:pt>
                <c:pt idx="20">
                  <c:v>1.9164318283467026</c:v>
                </c:pt>
                <c:pt idx="21">
                  <c:v>1.6162673232328189</c:v>
                </c:pt>
                <c:pt idx="22">
                  <c:v>0.95114861683227048</c:v>
                </c:pt>
                <c:pt idx="23">
                  <c:v>-0.21040889957795628</c:v>
                </c:pt>
                <c:pt idx="24">
                  <c:v>-1.0626804012809998</c:v>
                </c:pt>
                <c:pt idx="25">
                  <c:v>-1.4000672211033844</c:v>
                </c:pt>
                <c:pt idx="26">
                  <c:v>-1.588664109802906</c:v>
                </c:pt>
                <c:pt idx="27">
                  <c:v>-1.4872731191111654</c:v>
                </c:pt>
                <c:pt idx="28">
                  <c:v>-1.1334824416912852</c:v>
                </c:pt>
                <c:pt idx="29">
                  <c:v>-0.87525238172757724</c:v>
                </c:pt>
                <c:pt idx="30">
                  <c:v>-0.28003209923454619</c:v>
                </c:pt>
                <c:pt idx="31">
                  <c:v>-0.12163703333879994</c:v>
                </c:pt>
                <c:pt idx="32">
                  <c:v>0.62931275407609633</c:v>
                </c:pt>
                <c:pt idx="33">
                  <c:v>1.0983286017165739</c:v>
                </c:pt>
                <c:pt idx="34">
                  <c:v>1.7435677263744793</c:v>
                </c:pt>
                <c:pt idx="35">
                  <c:v>2.9024413440697145</c:v>
                </c:pt>
                <c:pt idx="36">
                  <c:v>3.8230520143181792</c:v>
                </c:pt>
                <c:pt idx="37">
                  <c:v>4.5605580517157591</c:v>
                </c:pt>
                <c:pt idx="38">
                  <c:v>4.6945323112223036</c:v>
                </c:pt>
                <c:pt idx="39">
                  <c:v>4.4424805218789913</c:v>
                </c:pt>
                <c:pt idx="40">
                  <c:v>4.3196050574971991</c:v>
                </c:pt>
                <c:pt idx="41">
                  <c:v>3.9102337236196263</c:v>
                </c:pt>
                <c:pt idx="42">
                  <c:v>3.2857741822405444</c:v>
                </c:pt>
                <c:pt idx="43">
                  <c:v>3.3702310296759066</c:v>
                </c:pt>
                <c:pt idx="44">
                  <c:v>2.7957353510261242</c:v>
                </c:pt>
                <c:pt idx="45">
                  <c:v>2.3684720727380721</c:v>
                </c:pt>
                <c:pt idx="46">
                  <c:v>2.1230993713571706</c:v>
                </c:pt>
                <c:pt idx="47">
                  <c:v>1.8767701184072507</c:v>
                </c:pt>
                <c:pt idx="48">
                  <c:v>1.5545629034448609</c:v>
                </c:pt>
                <c:pt idx="49">
                  <c:v>1.1035843528627254</c:v>
                </c:pt>
                <c:pt idx="50">
                  <c:v>1.0776920286279079</c:v>
                </c:pt>
                <c:pt idx="51">
                  <c:v>1.2575731778260177</c:v>
                </c:pt>
                <c:pt idx="52">
                  <c:v>1.5695209309772196</c:v>
                </c:pt>
                <c:pt idx="53">
                  <c:v>2.2441013779572927</c:v>
                </c:pt>
                <c:pt idx="54">
                  <c:v>2.2854236585518493</c:v>
                </c:pt>
                <c:pt idx="55">
                  <c:v>1.6647088413903219</c:v>
                </c:pt>
                <c:pt idx="56">
                  <c:v>1.8822999697881642</c:v>
                </c:pt>
                <c:pt idx="57">
                  <c:v>2.0684035095342779</c:v>
                </c:pt>
                <c:pt idx="58">
                  <c:v>2.0861217776781587</c:v>
                </c:pt>
                <c:pt idx="59">
                  <c:v>2.019636963478149</c:v>
                </c:pt>
                <c:pt idx="60">
                  <c:v>1.7306765549564602</c:v>
                </c:pt>
                <c:pt idx="61">
                  <c:v>1.4060999765234072</c:v>
                </c:pt>
                <c:pt idx="62">
                  <c:v>1.4700103586358466</c:v>
                </c:pt>
                <c:pt idx="63">
                  <c:v>1.2774323524765094</c:v>
                </c:pt>
                <c:pt idx="64">
                  <c:v>0.65825969006891683</c:v>
                </c:pt>
                <c:pt idx="65">
                  <c:v>0.49909551252353879</c:v>
                </c:pt>
                <c:pt idx="66">
                  <c:v>1.0559275072910879</c:v>
                </c:pt>
                <c:pt idx="67">
                  <c:v>2.2695158153929924</c:v>
                </c:pt>
                <c:pt idx="68">
                  <c:v>2.617224367541084</c:v>
                </c:pt>
                <c:pt idx="69">
                  <c:v>2.7458686765093887</c:v>
                </c:pt>
                <c:pt idx="70">
                  <c:v>2.7979992616606921</c:v>
                </c:pt>
                <c:pt idx="71">
                  <c:v>2.825520720807944</c:v>
                </c:pt>
                <c:pt idx="72">
                  <c:v>2.7253574836967402</c:v>
                </c:pt>
                <c:pt idx="73">
                  <c:v>3.0386893034130225</c:v>
                </c:pt>
                <c:pt idx="74">
                  <c:v>2.9131556608316629</c:v>
                </c:pt>
                <c:pt idx="75">
                  <c:v>3.1016623120348754</c:v>
                </c:pt>
                <c:pt idx="76">
                  <c:v>3.6848210567641075</c:v>
                </c:pt>
                <c:pt idx="77">
                  <c:v>3.4185843356194852</c:v>
                </c:pt>
                <c:pt idx="78">
                  <c:v>3.0106686936483413</c:v>
                </c:pt>
                <c:pt idx="79">
                  <c:v>2.2648108527944402</c:v>
                </c:pt>
                <c:pt idx="80">
                  <c:v>1.3421852491412665</c:v>
                </c:pt>
                <c:pt idx="81">
                  <c:v>0.93061549097232898</c:v>
                </c:pt>
                <c:pt idx="82">
                  <c:v>0.84853913062966058</c:v>
                </c:pt>
                <c:pt idx="83">
                  <c:v>0.39802783799589747</c:v>
                </c:pt>
                <c:pt idx="84">
                  <c:v>1.0306321033981476</c:v>
                </c:pt>
                <c:pt idx="85">
                  <c:v>1.4753578806994625</c:v>
                </c:pt>
                <c:pt idx="86">
                  <c:v>1.46817071718921</c:v>
                </c:pt>
                <c:pt idx="87">
                  <c:v>1.4796358735523114</c:v>
                </c:pt>
                <c:pt idx="88">
                  <c:v>1.2802769265128973</c:v>
                </c:pt>
                <c:pt idx="89">
                  <c:v>1.2129825171750781</c:v>
                </c:pt>
                <c:pt idx="90">
                  <c:v>0.67558688235469333</c:v>
                </c:pt>
                <c:pt idx="91">
                  <c:v>0.69415507564340828</c:v>
                </c:pt>
                <c:pt idx="92">
                  <c:v>1.5895349546180171</c:v>
                </c:pt>
                <c:pt idx="93">
                  <c:v>2.056652186258475</c:v>
                </c:pt>
                <c:pt idx="94">
                  <c:v>2.1340592433744376</c:v>
                </c:pt>
                <c:pt idx="95">
                  <c:v>2.5535894579613796</c:v>
                </c:pt>
                <c:pt idx="96">
                  <c:v>2.2985854249912876</c:v>
                </c:pt>
                <c:pt idx="97">
                  <c:v>1.6040348846989332</c:v>
                </c:pt>
                <c:pt idx="98">
                  <c:v>1.6057273655749356</c:v>
                </c:pt>
                <c:pt idx="99">
                  <c:v>1.4921709457429841</c:v>
                </c:pt>
                <c:pt idx="100">
                  <c:v>1.2401433449200141</c:v>
                </c:pt>
                <c:pt idx="101">
                  <c:v>1.4488491904271115</c:v>
                </c:pt>
                <c:pt idx="102">
                  <c:v>2.0195003768218811</c:v>
                </c:pt>
                <c:pt idx="103">
                  <c:v>1.2497848482427116</c:v>
                </c:pt>
                <c:pt idx="104">
                  <c:v>0.37616164665614349</c:v>
                </c:pt>
                <c:pt idx="105">
                  <c:v>-0.27581415601861181</c:v>
                </c:pt>
                <c:pt idx="106">
                  <c:v>-0.56202583823787222</c:v>
                </c:pt>
                <c:pt idx="107">
                  <c:v>-0.67979128579074199</c:v>
                </c:pt>
                <c:pt idx="108">
                  <c:v>-0.90927924294264528</c:v>
                </c:pt>
                <c:pt idx="109">
                  <c:v>-1.1242095675459467</c:v>
                </c:pt>
                <c:pt idx="110">
                  <c:v>-1.4275241606775353</c:v>
                </c:pt>
                <c:pt idx="111">
                  <c:v>-1.76931329266327</c:v>
                </c:pt>
                <c:pt idx="112">
                  <c:v>-1.9309897438205041</c:v>
                </c:pt>
                <c:pt idx="113">
                  <c:v>-2.6891903256066314</c:v>
                </c:pt>
                <c:pt idx="114">
                  <c:v>-3.4706372354655741</c:v>
                </c:pt>
                <c:pt idx="115">
                  <c:v>-3.0088701120714205</c:v>
                </c:pt>
                <c:pt idx="116">
                  <c:v>-2.8927808663779331</c:v>
                </c:pt>
                <c:pt idx="117">
                  <c:v>-2.7912045788255568</c:v>
                </c:pt>
                <c:pt idx="118">
                  <c:v>-2.9832485642108111</c:v>
                </c:pt>
                <c:pt idx="119">
                  <c:v>-2.9931032068193986</c:v>
                </c:pt>
                <c:pt idx="120">
                  <c:v>-2.7836249655937451</c:v>
                </c:pt>
                <c:pt idx="121">
                  <c:v>-2.0079543147790133</c:v>
                </c:pt>
                <c:pt idx="122">
                  <c:v>-1.7101391022592196</c:v>
                </c:pt>
                <c:pt idx="123">
                  <c:v>-1.4981068486293623</c:v>
                </c:pt>
                <c:pt idx="124">
                  <c:v>-0.97386175335843461</c:v>
                </c:pt>
                <c:pt idx="125">
                  <c:v>0.17975791185962464</c:v>
                </c:pt>
                <c:pt idx="126">
                  <c:v>1.5497346043768374</c:v>
                </c:pt>
                <c:pt idx="127">
                  <c:v>2.303060737403186</c:v>
                </c:pt>
                <c:pt idx="128">
                  <c:v>3.0272782735121666</c:v>
                </c:pt>
                <c:pt idx="129">
                  <c:v>3.290360894621557</c:v>
                </c:pt>
                <c:pt idx="130">
                  <c:v>3.8245029954435665</c:v>
                </c:pt>
                <c:pt idx="131" formatCode="0.00">
                  <c:v>4.0244584758634545</c:v>
                </c:pt>
                <c:pt idx="132" formatCode="0.00">
                  <c:v>3.9209783147535973</c:v>
                </c:pt>
                <c:pt idx="133" formatCode="0.00">
                  <c:v>3.2748686474272972</c:v>
                </c:pt>
                <c:pt idx="134" formatCode="0.00">
                  <c:v>3.2883134792852928</c:v>
                </c:pt>
                <c:pt idx="135" formatCode="0.00">
                  <c:v>3.6044164023518306</c:v>
                </c:pt>
                <c:pt idx="136">
                  <c:v>3.2500915993434205</c:v>
                </c:pt>
                <c:pt idx="137">
                  <c:v>2.4681956492847945</c:v>
                </c:pt>
                <c:pt idx="138">
                  <c:v>1.7874256708443852</c:v>
                </c:pt>
                <c:pt idx="139">
                  <c:v>1.1547354558193064</c:v>
                </c:pt>
                <c:pt idx="140">
                  <c:v>0.56955591847271592</c:v>
                </c:pt>
                <c:pt idx="141">
                  <c:v>0.5221421541342437</c:v>
                </c:pt>
                <c:pt idx="142">
                  <c:v>0.33139180393209244</c:v>
                </c:pt>
                <c:pt idx="143">
                  <c:v>-0.45119984545183911</c:v>
                </c:pt>
                <c:pt idx="144">
                  <c:v>-1.1217752318864314</c:v>
                </c:pt>
                <c:pt idx="145">
                  <c:v>-1.3297791485197905</c:v>
                </c:pt>
                <c:pt idx="146">
                  <c:v>-1.6889399987263971</c:v>
                </c:pt>
                <c:pt idx="147">
                  <c:v>-2.0551402062751691</c:v>
                </c:pt>
                <c:pt idx="148">
                  <c:v>-1.674738433141826</c:v>
                </c:pt>
                <c:pt idx="149">
                  <c:v>-1.6499218919132659</c:v>
                </c:pt>
                <c:pt idx="150">
                  <c:v>-1.8457851514930894</c:v>
                </c:pt>
                <c:pt idx="151">
                  <c:v>-2.0946789758274065</c:v>
                </c:pt>
                <c:pt idx="152">
                  <c:v>-2.16296204880868</c:v>
                </c:pt>
                <c:pt idx="153">
                  <c:v>-2.1762811055875773</c:v>
                </c:pt>
                <c:pt idx="154">
                  <c:v>-2.2151009411078348</c:v>
                </c:pt>
                <c:pt idx="155">
                  <c:v>-1.8242043077408141</c:v>
                </c:pt>
                <c:pt idx="156">
                  <c:v>-1.0191504890085383</c:v>
                </c:pt>
                <c:pt idx="157">
                  <c:v>-0.46692730427749041</c:v>
                </c:pt>
                <c:pt idx="158">
                  <c:v>0.17714055257147265</c:v>
                </c:pt>
                <c:pt idx="159">
                  <c:v>0.45307964610866236</c:v>
                </c:pt>
                <c:pt idx="160">
                  <c:v>-0.12420535075199268</c:v>
                </c:pt>
                <c:pt idx="161">
                  <c:v>-0.11181578335204279</c:v>
                </c:pt>
                <c:pt idx="162">
                  <c:v>-0.39910979031823501</c:v>
                </c:pt>
                <c:pt idx="163">
                  <c:v>-0.39466903635295125</c:v>
                </c:pt>
                <c:pt idx="164">
                  <c:v>-4.4198633919421582E-2</c:v>
                </c:pt>
                <c:pt idx="165">
                  <c:v>0.10073718619163685</c:v>
                </c:pt>
                <c:pt idx="166">
                  <c:v>0.35122929838287575</c:v>
                </c:pt>
                <c:pt idx="167">
                  <c:v>0.99964991669583014</c:v>
                </c:pt>
                <c:pt idx="168">
                  <c:v>1.3969631676527143</c:v>
                </c:pt>
                <c:pt idx="169">
                  <c:v>1.6806276348244609</c:v>
                </c:pt>
                <c:pt idx="170">
                  <c:v>1.4591106460613474</c:v>
                </c:pt>
                <c:pt idx="171">
                  <c:v>1.2662597442464403</c:v>
                </c:pt>
                <c:pt idx="172">
                  <c:v>1.6092765697818976</c:v>
                </c:pt>
                <c:pt idx="173">
                  <c:v>1.7885772161751419</c:v>
                </c:pt>
                <c:pt idx="174">
                  <c:v>1.970308137414861</c:v>
                </c:pt>
                <c:pt idx="175">
                  <c:v>2.1816486044510981</c:v>
                </c:pt>
                <c:pt idx="176">
                  <c:v>2.0604655278432915</c:v>
                </c:pt>
                <c:pt idx="177">
                  <c:v>1.9251055794896104</c:v>
                </c:pt>
                <c:pt idx="178">
                  <c:v>1.7853980831113745</c:v>
                </c:pt>
                <c:pt idx="179">
                  <c:v>1.0138070599083449</c:v>
                </c:pt>
                <c:pt idx="180">
                  <c:v>8.8799525374767541E-2</c:v>
                </c:pt>
                <c:pt idx="181">
                  <c:v>-0.25463737028272249</c:v>
                </c:pt>
                <c:pt idx="182">
                  <c:v>-0.39203784869293656</c:v>
                </c:pt>
                <c:pt idx="183">
                  <c:v>-0.36150072330313776</c:v>
                </c:pt>
                <c:pt idx="184">
                  <c:v>-0.4807535235256637</c:v>
                </c:pt>
                <c:pt idx="185">
                  <c:v>-0.41316574276687845</c:v>
                </c:pt>
                <c:pt idx="186">
                  <c:v>0.10621904255710035</c:v>
                </c:pt>
                <c:pt idx="187">
                  <c:v>0.4047944742714833</c:v>
                </c:pt>
                <c:pt idx="188">
                  <c:v>0.55102952640658032</c:v>
                </c:pt>
                <c:pt idx="189">
                  <c:v>0.48083082608383165</c:v>
                </c:pt>
                <c:pt idx="190">
                  <c:v>1.8700481918358491E-2</c:v>
                </c:pt>
                <c:pt idx="191">
                  <c:v>-0.14001662360473688</c:v>
                </c:pt>
                <c:pt idx="192">
                  <c:v>-8.0617979415237073E-2</c:v>
                </c:pt>
                <c:pt idx="193">
                  <c:v>-0.77764553441343764</c:v>
                </c:pt>
                <c:pt idx="194">
                  <c:v>-1.3516547314460468</c:v>
                </c:pt>
                <c:pt idx="195">
                  <c:v>-1.4310215597516276</c:v>
                </c:pt>
                <c:pt idx="196">
                  <c:v>-1.4871324658100633</c:v>
                </c:pt>
                <c:pt idx="197">
                  <c:v>-1.50425332617246</c:v>
                </c:pt>
                <c:pt idx="198">
                  <c:v>-1.5578939546113872</c:v>
                </c:pt>
                <c:pt idx="199">
                  <c:v>-1.3178849475274319</c:v>
                </c:pt>
                <c:pt idx="200">
                  <c:v>-1.4104196168700724</c:v>
                </c:pt>
                <c:pt idx="201">
                  <c:v>-1.3124997514420329</c:v>
                </c:pt>
                <c:pt idx="202">
                  <c:v>-0.90227822971891669</c:v>
                </c:pt>
                <c:pt idx="203">
                  <c:v>-4.6066929555706793E-2</c:v>
                </c:pt>
                <c:pt idx="204">
                  <c:v>6.9179133861169362E-2</c:v>
                </c:pt>
                <c:pt idx="205">
                  <c:v>0.18277706171379293</c:v>
                </c:pt>
                <c:pt idx="206">
                  <c:v>0.9687711487678996</c:v>
                </c:pt>
                <c:pt idx="207">
                  <c:v>1.0677454392465648</c:v>
                </c:pt>
                <c:pt idx="208">
                  <c:v>1.2932471240606702</c:v>
                </c:pt>
                <c:pt idx="209">
                  <c:v>1.0140395386105183</c:v>
                </c:pt>
                <c:pt idx="210">
                  <c:v>0.59519592100257057</c:v>
                </c:pt>
                <c:pt idx="211">
                  <c:v>-0.48883455655210639</c:v>
                </c:pt>
                <c:pt idx="212">
                  <c:v>-0.96085637045979411</c:v>
                </c:pt>
                <c:pt idx="213">
                  <c:v>-0.85798136496548238</c:v>
                </c:pt>
                <c:pt idx="214">
                  <c:v>-0.6500189001043708</c:v>
                </c:pt>
                <c:pt idx="215">
                  <c:v>-0.98580546835374605</c:v>
                </c:pt>
                <c:pt idx="216">
                  <c:v>-0.17187369282871146</c:v>
                </c:pt>
                <c:pt idx="217">
                  <c:v>0.70013954716650062</c:v>
                </c:pt>
                <c:pt idx="218">
                  <c:v>0.56231805345856856</c:v>
                </c:pt>
                <c:pt idx="219">
                  <c:v>0.69814697859658281</c:v>
                </c:pt>
                <c:pt idx="220">
                  <c:v>0.91860424858258227</c:v>
                </c:pt>
                <c:pt idx="221">
                  <c:v>1.3516331830276869</c:v>
                </c:pt>
                <c:pt idx="222">
                  <c:v>1.663571761696474</c:v>
                </c:pt>
                <c:pt idx="223">
                  <c:v>2.7671319105365626</c:v>
                </c:pt>
                <c:pt idx="224">
                  <c:v>3.5627842141028339</c:v>
                </c:pt>
                <c:pt idx="225">
                  <c:v>3.5383155413134801</c:v>
                </c:pt>
                <c:pt idx="226">
                  <c:v>3.4796439122387994</c:v>
                </c:pt>
                <c:pt idx="227">
                  <c:v>3.1268905596155463</c:v>
                </c:pt>
                <c:pt idx="228">
                  <c:v>1.968845147900808</c:v>
                </c:pt>
                <c:pt idx="229">
                  <c:v>1.7307565914782543</c:v>
                </c:pt>
                <c:pt idx="230">
                  <c:v>1.7604848339505281</c:v>
                </c:pt>
                <c:pt idx="231">
                  <c:v>1.4790466354107394</c:v>
                </c:pt>
                <c:pt idx="232">
                  <c:v>0.92560759333655085</c:v>
                </c:pt>
                <c:pt idx="233">
                  <c:v>0.19464221894887146</c:v>
                </c:pt>
                <c:pt idx="234">
                  <c:v>3.4802351376299612E-3</c:v>
                </c:pt>
                <c:pt idx="235">
                  <c:v>-0.67404573605674045</c:v>
                </c:pt>
                <c:pt idx="236">
                  <c:v>-0.97421455806238555</c:v>
                </c:pt>
                <c:pt idx="237">
                  <c:v>-1.3587227573443386</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1-7EB0-4FF6-AB93-F9D9D1B47A5C}"/>
            </c:ext>
          </c:extLst>
        </c:ser>
        <c:ser>
          <c:idx val="4"/>
          <c:order val="4"/>
          <c:tx>
            <c:v>100</c:v>
          </c:tx>
          <c:spPr>
            <a:ln w="38100">
              <a:solidFill>
                <a:srgbClr val="000000"/>
              </a:solidFill>
              <a:prstDash val="solid"/>
            </a:ln>
          </c:spPr>
          <c:marker>
            <c:symbol val="none"/>
          </c:marker>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Years!$G$243:$G$542</c:f>
              <c:numCache>
                <c:formatCode>General</c:formatCode>
                <c:ptCount val="3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numCache>
            </c:numRef>
          </c:val>
          <c:smooth val="0"/>
          <c:extLst>
            <c:ext xmlns:c16="http://schemas.microsoft.com/office/drawing/2014/chart" uri="{C3380CC4-5D6E-409C-BE32-E72D297353CC}">
              <c16:uniqueId val="{00000002-7EB0-4FF6-AB93-F9D9D1B47A5C}"/>
            </c:ext>
          </c:extLst>
        </c:ser>
        <c:ser>
          <c:idx val="5"/>
          <c:order val="5"/>
          <c:tx>
            <c:strRef>
              <c:f>'ELUGENX Data'!$K$2</c:f>
              <c:strCache>
                <c:ptCount val="1"/>
                <c:pt idx="0">
                  <c:v>-1.3%</c:v>
                </c:pt>
              </c:strCache>
            </c:strRef>
          </c:tx>
          <c:marker>
            <c:symbol val="none"/>
          </c:marker>
          <c:dLbls>
            <c:dLbl>
              <c:idx val="224"/>
              <c:layout>
                <c:manualLayout>
                  <c:x val="-2.872531418312388E-3"/>
                  <c:y val="-5.3222460192507121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7BFC-4984-8C97-FB724A01A087}"/>
                </c:ext>
              </c:extLst>
            </c:dLbl>
            <c:dLbl>
              <c:idx val="225"/>
              <c:layout>
                <c:manualLayout>
                  <c:x val="0"/>
                  <c:y val="-3.3264037620316975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8D93-4D01-BFD4-88BF90D350B8}"/>
                </c:ext>
              </c:extLst>
            </c:dLbl>
            <c:dLbl>
              <c:idx val="230"/>
              <c:layout>
                <c:manualLayout>
                  <c:x val="1.8288394579146938E-2"/>
                  <c:y val="1.8838305484038392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7EB0-4FF6-AB93-F9D9D1B47A5C}"/>
                </c:ext>
              </c:extLst>
            </c:dLbl>
            <c:dLbl>
              <c:idx val="246"/>
              <c:layout>
                <c:manualLayout>
                  <c:x val="-5.8156028368794223E-2"/>
                  <c:y val="-2.0705882352941178E-2"/>
                </c:manualLayout>
              </c:layout>
              <c:tx>
                <c:rich>
                  <a:bodyPr/>
                  <a:lstStyle/>
                  <a:p>
                    <a:r>
                      <a:rPr lang="en-US"/>
                      <a:t>0.2%</a:t>
                    </a:r>
                  </a:p>
                </c:rich>
              </c:tx>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7EB0-4FF6-AB93-F9D9D1B47A5C}"/>
                </c:ext>
              </c:extLst>
            </c:dLbl>
            <c:spPr>
              <a:noFill/>
              <a:ln>
                <a:noFill/>
              </a:ln>
              <a:effectLst/>
            </c:spPr>
            <c:txPr>
              <a:bodyPr/>
              <a:lstStyle/>
              <a:p>
                <a:pPr>
                  <a:defRPr sz="2000">
                    <a:solidFill>
                      <a:srgbClr val="5F5F5F"/>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'ELUGENX Data'!$K$399:$K$698</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-1.3394453735138399</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5-7EB0-4FF6-AB93-F9D9D1B47A5C}"/>
            </c:ext>
          </c:extLst>
        </c:ser>
        <c:ser>
          <c:idx val="7"/>
          <c:order val="7"/>
          <c:tx>
            <c:strRef>
              <c:f>'ELUGENX Data'!$M$2</c:f>
              <c:strCache>
                <c:ptCount val="1"/>
                <c:pt idx="0">
                  <c:v>-1.4%</c:v>
                </c:pt>
              </c:strCache>
            </c:strRef>
          </c:tx>
          <c:marker>
            <c:symbol val="none"/>
          </c:marker>
          <c:dLbls>
            <c:dLbl>
              <c:idx val="218"/>
              <c:layout>
                <c:manualLayout>
                  <c:x val="2.8248587570621469E-3"/>
                  <c:y val="-2.2875816993464051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7EB0-4FF6-AB93-F9D9D1B47A5C}"/>
                </c:ext>
              </c:extLst>
            </c:dLbl>
            <c:dLbl>
              <c:idx val="230"/>
              <c:layout>
                <c:manualLayout>
                  <c:x val="1.9695194162158251E-2"/>
                  <c:y val="-7.5353221936153569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7EB0-4FF6-AB93-F9D9D1B47A5C}"/>
                </c:ext>
              </c:extLst>
            </c:dLbl>
            <c:dLbl>
              <c:idx val="231"/>
              <c:layout>
                <c:manualLayout>
                  <c:x val="0"/>
                  <c:y val="4.1417498314912628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7EB0-4FF6-AB93-F9D9D1B47A5C}"/>
                </c:ext>
              </c:extLst>
            </c:dLbl>
            <c:dLbl>
              <c:idx val="237"/>
              <c:layout>
                <c:manualLayout>
                  <c:x val="-1.4362657091562992E-3"/>
                  <c:y val="6.9854479002665448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888C-4312-95CA-6C466C45A036}"/>
                </c:ext>
              </c:extLst>
            </c:dLbl>
            <c:dLbl>
              <c:idx val="246"/>
              <c:layout>
                <c:manualLayout>
                  <c:x val="-6.0992907801418333E-2"/>
                  <c:y val="-3.0117647058823565E-2"/>
                </c:manualLayout>
              </c:layout>
              <c:tx>
                <c:rich>
                  <a:bodyPr/>
                  <a:lstStyle/>
                  <a:p>
                    <a:r>
                      <a:rPr lang="en-US"/>
                      <a:t>2.0%</a:t>
                    </a:r>
                  </a:p>
                </c:rich>
              </c:tx>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7EB0-4FF6-AB93-F9D9D1B47A5C}"/>
                </c:ext>
              </c:extLst>
            </c:dLbl>
            <c:spPr>
              <a:noFill/>
              <a:ln>
                <a:noFill/>
              </a:ln>
              <a:effectLst/>
            </c:spPr>
            <c:txPr>
              <a:bodyPr/>
              <a:lstStyle/>
              <a:p>
                <a:pPr>
                  <a:defRPr sz="2000">
                    <a:solidFill>
                      <a:srgbClr val="08A685"/>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'ELUGENX Data'!$M$399:$M$698</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-1.3587227573443386</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9-7EB0-4FF6-AB93-F9D9D1B47A5C}"/>
            </c:ext>
          </c:extLst>
        </c:ser>
        <c:dLbls>
          <c:showLegendKey val="0"/>
          <c:showVal val="0"/>
          <c:showCatName val="0"/>
          <c:showSerName val="0"/>
          <c:showPercent val="0"/>
          <c:showBubbleSize val="0"/>
        </c:dLbls>
        <c:marker val="1"/>
        <c:smooth val="0"/>
        <c:axId val="510295552"/>
        <c:axId val="532829248"/>
      </c:lineChart>
      <c:lineChart>
        <c:grouping val="standard"/>
        <c:varyColors val="0"/>
        <c:ser>
          <c:idx val="1"/>
          <c:order val="0"/>
          <c:tx>
            <c:v>3MMa</c:v>
          </c:tx>
          <c:spPr>
            <a:ln w="38100">
              <a:solidFill>
                <a:srgbClr val="5F5F5F"/>
              </a:solidFill>
              <a:prstDash val="solid"/>
            </a:ln>
          </c:spPr>
          <c:marker>
            <c:symbol val="none"/>
          </c:marker>
          <c:cat>
            <c:strLit>
              <c:ptCount val="247"/>
              <c:pt idx="6">
                <c:v>'94</c:v>
              </c:pt>
              <c:pt idx="30">
                <c:v>'96</c:v>
              </c:pt>
              <c:pt idx="54">
                <c:v>'98</c:v>
              </c:pt>
              <c:pt idx="78">
                <c:v>'00</c:v>
              </c:pt>
              <c:pt idx="102">
                <c:v>'02</c:v>
              </c:pt>
              <c:pt idx="126">
                <c:v>'04</c:v>
              </c:pt>
              <c:pt idx="150">
                <c:v>'06</c:v>
              </c:pt>
              <c:pt idx="174">
                <c:v>'08</c:v>
              </c:pt>
              <c:pt idx="198">
                <c:v>'10</c:v>
              </c:pt>
              <c:pt idx="222">
                <c:v>'12</c:v>
              </c:pt>
              <c:pt idx="246">
                <c:v>'14</c:v>
              </c:pt>
            </c:strLit>
          </c:cat>
          <c:val>
            <c:numRef>
              <c:f>'ELUGENX Data'!$F$399:$F$698</c:f>
              <c:numCache>
                <c:formatCode>0.0</c:formatCode>
                <c:ptCount val="300"/>
                <c:pt idx="0">
                  <c:v>86.965299999999999</c:v>
                </c:pt>
                <c:pt idx="1">
                  <c:v>88.736433333333324</c:v>
                </c:pt>
                <c:pt idx="2">
                  <c:v>87.062899999999999</c:v>
                </c:pt>
                <c:pt idx="3">
                  <c:v>82.693933333333334</c:v>
                </c:pt>
                <c:pt idx="4">
                  <c:v>82.666133333333335</c:v>
                </c:pt>
                <c:pt idx="5">
                  <c:v>86.674466666666675</c:v>
                </c:pt>
                <c:pt idx="6">
                  <c:v>93.947866666666684</c:v>
                </c:pt>
                <c:pt idx="7">
                  <c:v>100.08026666666667</c:v>
                </c:pt>
                <c:pt idx="8">
                  <c:v>100.02656666666667</c:v>
                </c:pt>
                <c:pt idx="9">
                  <c:v>94.539100000000005</c:v>
                </c:pt>
                <c:pt idx="10">
                  <c:v>87.984300000000005</c:v>
                </c:pt>
                <c:pt idx="11">
                  <c:v>87.643466666666669</c:v>
                </c:pt>
                <c:pt idx="12">
                  <c:v>91.979399999999998</c:v>
                </c:pt>
                <c:pt idx="13">
                  <c:v>93.2423</c:v>
                </c:pt>
                <c:pt idx="14">
                  <c:v>90.486133333333328</c:v>
                </c:pt>
                <c:pt idx="15">
                  <c:v>84.86666666666666</c:v>
                </c:pt>
                <c:pt idx="16">
                  <c:v>83.453966666666659</c:v>
                </c:pt>
                <c:pt idx="17">
                  <c:v>86.519600000000011</c:v>
                </c:pt>
                <c:pt idx="18">
                  <c:v>93.358733333333319</c:v>
                </c:pt>
                <c:pt idx="19">
                  <c:v>100.25763333333333</c:v>
                </c:pt>
                <c:pt idx="20">
                  <c:v>99.488766666666663</c:v>
                </c:pt>
                <c:pt idx="21">
                  <c:v>93.73</c:v>
                </c:pt>
                <c:pt idx="22">
                  <c:v>85.932299999999998</c:v>
                </c:pt>
                <c:pt idx="23">
                  <c:v>84.152466666666669</c:v>
                </c:pt>
                <c:pt idx="24">
                  <c:v>87.345666666666673</c:v>
                </c:pt>
                <c:pt idx="25">
                  <c:v>89.233233333333331</c:v>
                </c:pt>
                <c:pt idx="26">
                  <c:v>88.873866666666672</c:v>
                </c:pt>
                <c:pt idx="27">
                  <c:v>85.465133333333327</c:v>
                </c:pt>
                <c:pt idx="28">
                  <c:v>85.203166666666661</c:v>
                </c:pt>
                <c:pt idx="29">
                  <c:v>88.968833333333336</c:v>
                </c:pt>
                <c:pt idx="30">
                  <c:v>97.181699999999992</c:v>
                </c:pt>
                <c:pt idx="31">
                  <c:v>104.12560000000001</c:v>
                </c:pt>
                <c:pt idx="32">
                  <c:v>104.43436666666666</c:v>
                </c:pt>
                <c:pt idx="33">
                  <c:v>97.939499999999995</c:v>
                </c:pt>
                <c:pt idx="34">
                  <c:v>90.651366666666661</c:v>
                </c:pt>
                <c:pt idx="35">
                  <c:v>88.837466666666671</c:v>
                </c:pt>
                <c:pt idx="36">
                  <c:v>92.451000000000008</c:v>
                </c:pt>
                <c:pt idx="37">
                  <c:v>95.263800000000003</c:v>
                </c:pt>
                <c:pt idx="38">
                  <c:v>93.649033333333321</c:v>
                </c:pt>
                <c:pt idx="39">
                  <c:v>88.31580000000001</c:v>
                </c:pt>
                <c:pt idx="40">
                  <c:v>86.163200000000003</c:v>
                </c:pt>
                <c:pt idx="41">
                  <c:v>88.697933333333324</c:v>
                </c:pt>
                <c:pt idx="42">
                  <c:v>96.96729999999998</c:v>
                </c:pt>
                <c:pt idx="43">
                  <c:v>104.70023333333332</c:v>
                </c:pt>
                <c:pt idx="44">
                  <c:v>105.48950000000001</c:v>
                </c:pt>
                <c:pt idx="45">
                  <c:v>98.912266666666667</c:v>
                </c:pt>
                <c:pt idx="46">
                  <c:v>90.924899999999994</c:v>
                </c:pt>
                <c:pt idx="47">
                  <c:v>90.243033333333344</c:v>
                </c:pt>
                <c:pt idx="48">
                  <c:v>94.641066666666646</c:v>
                </c:pt>
                <c:pt idx="49">
                  <c:v>97.596733333333347</c:v>
                </c:pt>
                <c:pt idx="50">
                  <c:v>95.510166666666677</c:v>
                </c:pt>
                <c:pt idx="51">
                  <c:v>90.094433333333328</c:v>
                </c:pt>
                <c:pt idx="52">
                  <c:v>88.886700000000005</c:v>
                </c:pt>
                <c:pt idx="53">
                  <c:v>92.805366666666657</c:v>
                </c:pt>
                <c:pt idx="54">
                  <c:v>100.61156666666666</c:v>
                </c:pt>
                <c:pt idx="55">
                  <c:v>105.64253333333333</c:v>
                </c:pt>
                <c:pt idx="56">
                  <c:v>105.20549999999999</c:v>
                </c:pt>
                <c:pt idx="57">
                  <c:v>99.089866666666651</c:v>
                </c:pt>
                <c:pt idx="58">
                  <c:v>92.791933333333347</c:v>
                </c:pt>
                <c:pt idx="59">
                  <c:v>92.194299999999998</c:v>
                </c:pt>
                <c:pt idx="60">
                  <c:v>95.596999999999994</c:v>
                </c:pt>
                <c:pt idx="61">
                  <c:v>97.39843333333333</c:v>
                </c:pt>
                <c:pt idx="62">
                  <c:v>95.320633333333333</c:v>
                </c:pt>
                <c:pt idx="63">
                  <c:v>90.178733333333341</c:v>
                </c:pt>
                <c:pt idx="64">
                  <c:v>88.790933333333328</c:v>
                </c:pt>
                <c:pt idx="65">
                  <c:v>93.244399999999999</c:v>
                </c:pt>
                <c:pt idx="66">
                  <c:v>103.45123333333333</c:v>
                </c:pt>
                <c:pt idx="67">
                  <c:v>112.76296666666667</c:v>
                </c:pt>
                <c:pt idx="68">
                  <c:v>113.0487</c:v>
                </c:pt>
                <c:pt idx="69">
                  <c:v>105.76609999999999</c:v>
                </c:pt>
                <c:pt idx="70">
                  <c:v>96.735566666666671</c:v>
                </c:pt>
                <c:pt idx="71">
                  <c:v>95.000066666666669</c:v>
                </c:pt>
                <c:pt idx="72">
                  <c:v>96.500133333333338</c:v>
                </c:pt>
                <c:pt idx="73">
                  <c:v>98.120566666666662</c:v>
                </c:pt>
                <c:pt idx="74">
                  <c:v>95.4636</c:v>
                </c:pt>
                <c:pt idx="75">
                  <c:v>91.715899999999991</c:v>
                </c:pt>
                <c:pt idx="76">
                  <c:v>91.17743333333334</c:v>
                </c:pt>
                <c:pt idx="77">
                  <c:v>95.647000000000006</c:v>
                </c:pt>
                <c:pt idx="78">
                  <c:v>106.02563333333332</c:v>
                </c:pt>
                <c:pt idx="79">
                  <c:v>114.58296666666666</c:v>
                </c:pt>
                <c:pt idx="80">
                  <c:v>112.983</c:v>
                </c:pt>
                <c:pt idx="81">
                  <c:v>104.42726666666665</c:v>
                </c:pt>
                <c:pt idx="82">
                  <c:v>95.16449999999999</c:v>
                </c:pt>
                <c:pt idx="83">
                  <c:v>94.098833333333332</c:v>
                </c:pt>
                <c:pt idx="84">
                  <c:v>97.807633333333328</c:v>
                </c:pt>
                <c:pt idx="85">
                  <c:v>101.3336</c:v>
                </c:pt>
                <c:pt idx="86">
                  <c:v>99.852999999999994</c:v>
                </c:pt>
                <c:pt idx="87">
                  <c:v>95.053399999999996</c:v>
                </c:pt>
                <c:pt idx="88">
                  <c:v>92.821166666666656</c:v>
                </c:pt>
                <c:pt idx="89">
                  <c:v>97.066266666666664</c:v>
                </c:pt>
                <c:pt idx="90">
                  <c:v>105.42186666666667</c:v>
                </c:pt>
                <c:pt idx="91">
                  <c:v>114.07816666666668</c:v>
                </c:pt>
                <c:pt idx="92">
                  <c:v>114.41930000000001</c:v>
                </c:pt>
                <c:pt idx="93">
                  <c:v>108.58526666666667</c:v>
                </c:pt>
                <c:pt idx="94">
                  <c:v>99.328400000000002</c:v>
                </c:pt>
                <c:pt idx="95">
                  <c:v>97.02206666666666</c:v>
                </c:pt>
                <c:pt idx="96">
                  <c:v>100.10970000000002</c:v>
                </c:pt>
                <c:pt idx="97">
                  <c:v>102.48313333333333</c:v>
                </c:pt>
                <c:pt idx="98">
                  <c:v>100.53856666666667</c:v>
                </c:pt>
                <c:pt idx="99">
                  <c:v>95.21523333333333</c:v>
                </c:pt>
                <c:pt idx="100">
                  <c:v>93.021500000000003</c:v>
                </c:pt>
                <c:pt idx="101">
                  <c:v>97.874533333333332</c:v>
                </c:pt>
                <c:pt idx="102">
                  <c:v>106.9327</c:v>
                </c:pt>
                <c:pt idx="103">
                  <c:v>113.60599999999999</c:v>
                </c:pt>
                <c:pt idx="104">
                  <c:v>111.52733333333333</c:v>
                </c:pt>
                <c:pt idx="105">
                  <c:v>103.48833333333334</c:v>
                </c:pt>
                <c:pt idx="106">
                  <c:v>96.1601</c:v>
                </c:pt>
                <c:pt idx="107">
                  <c:v>95.644199999999998</c:v>
                </c:pt>
                <c:pt idx="108">
                  <c:v>99.813466666666656</c:v>
                </c:pt>
                <c:pt idx="109">
                  <c:v>101.32850000000001</c:v>
                </c:pt>
                <c:pt idx="110">
                  <c:v>98.160900000000012</c:v>
                </c:pt>
                <c:pt idx="111">
                  <c:v>91.855200000000011</c:v>
                </c:pt>
                <c:pt idx="112">
                  <c:v>89.920566666666673</c:v>
                </c:pt>
                <c:pt idx="113">
                  <c:v>93.500266666666676</c:v>
                </c:pt>
                <c:pt idx="114">
                  <c:v>101.42703333333334</c:v>
                </c:pt>
                <c:pt idx="115">
                  <c:v>108.74046666666668</c:v>
                </c:pt>
                <c:pt idx="116">
                  <c:v>107.88459999999999</c:v>
                </c:pt>
                <c:pt idx="117">
                  <c:v>101.32506666666667</c:v>
                </c:pt>
                <c:pt idx="118">
                  <c:v>93.190966666666668</c:v>
                </c:pt>
                <c:pt idx="119">
                  <c:v>93.899299999999997</c:v>
                </c:pt>
                <c:pt idx="120">
                  <c:v>99.556233333333338</c:v>
                </c:pt>
                <c:pt idx="121">
                  <c:v>104.14963333333333</c:v>
                </c:pt>
                <c:pt idx="122">
                  <c:v>101.02739999999999</c:v>
                </c:pt>
                <c:pt idx="123">
                  <c:v>93.757633333333331</c:v>
                </c:pt>
                <c:pt idx="124">
                  <c:v>91.028766666666669</c:v>
                </c:pt>
                <c:pt idx="125">
                  <c:v>96.738333333333344</c:v>
                </c:pt>
                <c:pt idx="126">
                  <c:v>108.0911</c:v>
                </c:pt>
                <c:pt idx="127">
                  <c:v>116.90383333333334</c:v>
                </c:pt>
                <c:pt idx="128">
                  <c:v>115.48843333333333</c:v>
                </c:pt>
                <c:pt idx="129">
                  <c:v>105.99366666666667</c:v>
                </c:pt>
                <c:pt idx="130">
                  <c:v>96.135466666666673</c:v>
                </c:pt>
                <c:pt idx="131">
                  <c:v>96.024933333333323</c:v>
                </c:pt>
                <c:pt idx="132">
                  <c:v>101.77620000000002</c:v>
                </c:pt>
                <c:pt idx="133">
                  <c:v>104.9021</c:v>
                </c:pt>
                <c:pt idx="134">
                  <c:v>101.09183333333333</c:v>
                </c:pt>
                <c:pt idx="135">
                  <c:v>94.480866666666657</c:v>
                </c:pt>
                <c:pt idx="136">
                  <c:v>92.074866666666665</c:v>
                </c:pt>
                <c:pt idx="137">
                  <c:v>96.806100000000001</c:v>
                </c:pt>
                <c:pt idx="138">
                  <c:v>107.6778</c:v>
                </c:pt>
                <c:pt idx="139">
                  <c:v>116.84059999999999</c:v>
                </c:pt>
                <c:pt idx="140">
                  <c:v>115.54956666666668</c:v>
                </c:pt>
                <c:pt idx="141">
                  <c:v>105.59096666666666</c:v>
                </c:pt>
                <c:pt idx="142">
                  <c:v>95.752933333333331</c:v>
                </c:pt>
                <c:pt idx="143">
                  <c:v>93.984933333333331</c:v>
                </c:pt>
                <c:pt idx="144">
                  <c:v>97.273966666666652</c:v>
                </c:pt>
                <c:pt idx="145">
                  <c:v>98.863366666666664</c:v>
                </c:pt>
                <c:pt idx="146">
                  <c:v>96.089366666666663</c:v>
                </c:pt>
                <c:pt idx="147">
                  <c:v>91.366</c:v>
                </c:pt>
                <c:pt idx="148">
                  <c:v>91.692666666666653</c:v>
                </c:pt>
                <c:pt idx="149">
                  <c:v>97.032466666666664</c:v>
                </c:pt>
                <c:pt idx="150">
                  <c:v>108.13119999999999</c:v>
                </c:pt>
                <c:pt idx="151">
                  <c:v>115.05686666666666</c:v>
                </c:pt>
                <c:pt idx="152">
                  <c:v>113.50893333333333</c:v>
                </c:pt>
                <c:pt idx="153">
                  <c:v>103.84223333333334</c:v>
                </c:pt>
                <c:pt idx="154">
                  <c:v>94.885200000000012</c:v>
                </c:pt>
                <c:pt idx="155">
                  <c:v>93.369266666666661</c:v>
                </c:pt>
                <c:pt idx="156">
                  <c:v>97.556366666666676</c:v>
                </c:pt>
                <c:pt idx="157">
                  <c:v>100.01283333333333</c:v>
                </c:pt>
                <c:pt idx="158">
                  <c:v>99.232166666666672</c:v>
                </c:pt>
                <c:pt idx="159">
                  <c:v>94.1999</c:v>
                </c:pt>
                <c:pt idx="160">
                  <c:v>92.693933333333334</c:v>
                </c:pt>
                <c:pt idx="161">
                  <c:v>96.095733333333342</c:v>
                </c:pt>
                <c:pt idx="162">
                  <c:v>105.15776666666666</c:v>
                </c:pt>
                <c:pt idx="163">
                  <c:v>112.18979999999999</c:v>
                </c:pt>
                <c:pt idx="164">
                  <c:v>111.74146666666667</c:v>
                </c:pt>
                <c:pt idx="165">
                  <c:v>104.10293333333334</c:v>
                </c:pt>
                <c:pt idx="166">
                  <c:v>97.008200000000002</c:v>
                </c:pt>
                <c:pt idx="167">
                  <c:v>96.929266666666663</c:v>
                </c:pt>
                <c:pt idx="168">
                  <c:v>103.03556666666667</c:v>
                </c:pt>
                <c:pt idx="169">
                  <c:v>106.50583333333333</c:v>
                </c:pt>
                <c:pt idx="170">
                  <c:v>104.25866666666667</c:v>
                </c:pt>
                <c:pt idx="171">
                  <c:v>96.545699999999997</c:v>
                </c:pt>
                <c:pt idx="172">
                  <c:v>93.424733333333322</c:v>
                </c:pt>
                <c:pt idx="173">
                  <c:v>96.470466666666667</c:v>
                </c:pt>
                <c:pt idx="174">
                  <c:v>104.96819999999998</c:v>
                </c:pt>
                <c:pt idx="175">
                  <c:v>111.56483333333334</c:v>
                </c:pt>
                <c:pt idx="176">
                  <c:v>111.03113333333333</c:v>
                </c:pt>
                <c:pt idx="177">
                  <c:v>104.1875</c:v>
                </c:pt>
                <c:pt idx="178">
                  <c:v>97.584966666666659</c:v>
                </c:pt>
                <c:pt idx="179">
                  <c:v>96.334133333333327</c:v>
                </c:pt>
                <c:pt idx="180">
                  <c:v>101.15573333333333</c:v>
                </c:pt>
                <c:pt idx="181">
                  <c:v>104.78330000000001</c:v>
                </c:pt>
                <c:pt idx="182">
                  <c:v>103.58586666666667</c:v>
                </c:pt>
                <c:pt idx="183">
                  <c:v>97.052566666666664</c:v>
                </c:pt>
                <c:pt idx="184">
                  <c:v>93.228566666666666</c:v>
                </c:pt>
                <c:pt idx="185">
                  <c:v>96.757233333333332</c:v>
                </c:pt>
                <c:pt idx="186">
                  <c:v>106.69066666666667</c:v>
                </c:pt>
                <c:pt idx="187">
                  <c:v>114.56036666666667</c:v>
                </c:pt>
                <c:pt idx="188">
                  <c:v>114.26429999999999</c:v>
                </c:pt>
                <c:pt idx="189">
                  <c:v>105.80333333333333</c:v>
                </c:pt>
                <c:pt idx="190">
                  <c:v>96.584633333333343</c:v>
                </c:pt>
                <c:pt idx="191">
                  <c:v>92.915599999999998</c:v>
                </c:pt>
                <c:pt idx="192">
                  <c:v>96.982566666666671</c:v>
                </c:pt>
                <c:pt idx="193">
                  <c:v>99.81646666666667</c:v>
                </c:pt>
                <c:pt idx="194">
                  <c:v>97.977533333333341</c:v>
                </c:pt>
                <c:pt idx="195">
                  <c:v>92.057966666666672</c:v>
                </c:pt>
                <c:pt idx="196">
                  <c:v>90.145166666666668</c:v>
                </c:pt>
                <c:pt idx="197">
                  <c:v>96.417966666666658</c:v>
                </c:pt>
                <c:pt idx="198">
                  <c:v>107.86946666666667</c:v>
                </c:pt>
                <c:pt idx="199">
                  <c:v>118.20553333333334</c:v>
                </c:pt>
                <c:pt idx="200">
                  <c:v>117.83443333333332</c:v>
                </c:pt>
                <c:pt idx="201">
                  <c:v>108.40183333333334</c:v>
                </c:pt>
                <c:pt idx="202">
                  <c:v>97.297966666666682</c:v>
                </c:pt>
                <c:pt idx="203">
                  <c:v>95.105333333333348</c:v>
                </c:pt>
                <c:pt idx="204">
                  <c:v>98.481100000000012</c:v>
                </c:pt>
                <c:pt idx="205">
                  <c:v>99.280133333333325</c:v>
                </c:pt>
                <c:pt idx="206">
                  <c:v>96.45056666666666</c:v>
                </c:pt>
                <c:pt idx="207">
                  <c:v>91.069499999999991</c:v>
                </c:pt>
                <c:pt idx="208">
                  <c:v>91.510300000000015</c:v>
                </c:pt>
                <c:pt idx="209">
                  <c:v>96.257199999999997</c:v>
                </c:pt>
                <c:pt idx="210">
                  <c:v>107.15783333333333</c:v>
                </c:pt>
                <c:pt idx="211">
                  <c:v>114.68483333333332</c:v>
                </c:pt>
                <c:pt idx="212">
                  <c:v>113.43956666666668</c:v>
                </c:pt>
                <c:pt idx="213">
                  <c:v>105.1259</c:v>
                </c:pt>
                <c:pt idx="214">
                  <c:v>97.354266666666661</c:v>
                </c:pt>
                <c:pt idx="215">
                  <c:v>97.172399999999996</c:v>
                </c:pt>
                <c:pt idx="216">
                  <c:v>102.75793333333333</c:v>
                </c:pt>
                <c:pt idx="217">
                  <c:v>104.21446666666667</c:v>
                </c:pt>
                <c:pt idx="218">
                  <c:v>101.22106666666667</c:v>
                </c:pt>
                <c:pt idx="219">
                  <c:v>93.613466666666667</c:v>
                </c:pt>
                <c:pt idx="220">
                  <c:v>93.772599999999997</c:v>
                </c:pt>
                <c:pt idx="221">
                  <c:v>99.297366666666676</c:v>
                </c:pt>
                <c:pt idx="222">
                  <c:v>110.35226666666667</c:v>
                </c:pt>
                <c:pt idx="223">
                  <c:v>118.57716666666668</c:v>
                </c:pt>
                <c:pt idx="224">
                  <c:v>117.85759999999999</c:v>
                </c:pt>
                <c:pt idx="225">
                  <c:v>109.32883333333332</c:v>
                </c:pt>
                <c:pt idx="226">
                  <c:v>100.28233333333333</c:v>
                </c:pt>
                <c:pt idx="227">
                  <c:v>97.555066666666676</c:v>
                </c:pt>
                <c:pt idx="228">
                  <c:v>100.81229999999999</c:v>
                </c:pt>
                <c:pt idx="229">
                  <c:v>102.18916666666667</c:v>
                </c:pt>
                <c:pt idx="230">
                  <c:v>100.56456666666666</c:v>
                </c:pt>
                <c:pt idx="231">
                  <c:v>94.205933333333334</c:v>
                </c:pt>
                <c:pt idx="232">
                  <c:v>92.772733333333335</c:v>
                </c:pt>
                <c:pt idx="233">
                  <c:v>95.953399999999988</c:v>
                </c:pt>
                <c:pt idx="234">
                  <c:v>107.51683333333334</c:v>
                </c:pt>
                <c:pt idx="235">
                  <c:v>115.88426666666668</c:v>
                </c:pt>
                <c:pt idx="236">
                  <c:v>117.42706666666668</c:v>
                </c:pt>
                <c:pt idx="237">
                  <c:v>107.86443333333334</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A-7EB0-4FF6-AB93-F9D9D1B47A5C}"/>
            </c:ext>
          </c:extLst>
        </c:ser>
        <c:ser>
          <c:idx val="2"/>
          <c:order val="2"/>
          <c:tx>
            <c:v>12MMA</c:v>
          </c:tx>
          <c:spPr>
            <a:ln w="57150">
              <a:solidFill>
                <a:srgbClr val="08A685"/>
              </a:solidFill>
              <a:prstDash val="solid"/>
            </a:ln>
            <a:effectLst>
              <a:outerShdw blurRad="50800" dist="50800" dir="5400000" algn="ctr" rotWithShape="0">
                <a:srgbClr val="000000">
                  <a:alpha val="99000"/>
                </a:srgbClr>
              </a:outerShdw>
            </a:effectLst>
          </c:spPr>
          <c:marker>
            <c:symbol val="none"/>
          </c:marker>
          <c:cat>
            <c:strLit>
              <c:ptCount val="247"/>
              <c:pt idx="6">
                <c:v>'94</c:v>
              </c:pt>
              <c:pt idx="30">
                <c:v>'96</c:v>
              </c:pt>
              <c:pt idx="54">
                <c:v>'98</c:v>
              </c:pt>
              <c:pt idx="78">
                <c:v>'00</c:v>
              </c:pt>
              <c:pt idx="102">
                <c:v>'02</c:v>
              </c:pt>
              <c:pt idx="126">
                <c:v>'04</c:v>
              </c:pt>
              <c:pt idx="150">
                <c:v>'06</c:v>
              </c:pt>
              <c:pt idx="174">
                <c:v>'08</c:v>
              </c:pt>
              <c:pt idx="198">
                <c:v>'10</c:v>
              </c:pt>
              <c:pt idx="222">
                <c:v>'12</c:v>
              </c:pt>
              <c:pt idx="246">
                <c:v>'14</c:v>
              </c:pt>
            </c:strLit>
          </c:cat>
          <c:val>
            <c:numRef>
              <c:f>'ELUGENX Data'!$H$399:$H$698</c:f>
              <c:numCache>
                <c:formatCode>0.0</c:formatCode>
                <c:ptCount val="300"/>
                <c:pt idx="0">
                  <c:v>87.987383333333341</c:v>
                </c:pt>
                <c:pt idx="1">
                  <c:v>88.218083333333325</c:v>
                </c:pt>
                <c:pt idx="2">
                  <c:v>88.215174999999988</c:v>
                </c:pt>
                <c:pt idx="3">
                  <c:v>88.358266666666665</c:v>
                </c:pt>
                <c:pt idx="4">
                  <c:v>88.803041666666658</c:v>
                </c:pt>
                <c:pt idx="5">
                  <c:v>89.053158333333329</c:v>
                </c:pt>
                <c:pt idx="6">
                  <c:v>88.86304166666666</c:v>
                </c:pt>
                <c:pt idx="7">
                  <c:v>89.057741666666644</c:v>
                </c:pt>
                <c:pt idx="8">
                  <c:v>89.32268333333333</c:v>
                </c:pt>
                <c:pt idx="9">
                  <c:v>89.536549999999991</c:v>
                </c:pt>
                <c:pt idx="10">
                  <c:v>89.866783333333331</c:v>
                </c:pt>
                <c:pt idx="11">
                  <c:v>90.351849999999999</c:v>
                </c:pt>
                <c:pt idx="12">
                  <c:v>90.790074999999987</c:v>
                </c:pt>
                <c:pt idx="13">
                  <c:v>90.993249999999989</c:v>
                </c:pt>
                <c:pt idx="14">
                  <c:v>91.207658333333328</c:v>
                </c:pt>
                <c:pt idx="15">
                  <c:v>91.333258333333347</c:v>
                </c:pt>
                <c:pt idx="16">
                  <c:v>91.190208333333359</c:v>
                </c:pt>
                <c:pt idx="17">
                  <c:v>91.168941666666669</c:v>
                </c:pt>
                <c:pt idx="18">
                  <c:v>91.185974999999999</c:v>
                </c:pt>
                <c:pt idx="19">
                  <c:v>91.234549999999999</c:v>
                </c:pt>
                <c:pt idx="20">
                  <c:v>91.034491666666668</c:v>
                </c:pt>
                <c:pt idx="21">
                  <c:v>90.983699999999999</c:v>
                </c:pt>
                <c:pt idx="22">
                  <c:v>90.721549999999993</c:v>
                </c:pt>
                <c:pt idx="23">
                  <c:v>90.161741666666671</c:v>
                </c:pt>
                <c:pt idx="24">
                  <c:v>89.825266666666664</c:v>
                </c:pt>
                <c:pt idx="25">
                  <c:v>89.719283333333337</c:v>
                </c:pt>
                <c:pt idx="26">
                  <c:v>89.758674999999997</c:v>
                </c:pt>
                <c:pt idx="27">
                  <c:v>89.974883333333324</c:v>
                </c:pt>
                <c:pt idx="28">
                  <c:v>90.15658333333333</c:v>
                </c:pt>
                <c:pt idx="29">
                  <c:v>90.370983333333342</c:v>
                </c:pt>
                <c:pt idx="30">
                  <c:v>90.930625000000006</c:v>
                </c:pt>
                <c:pt idx="31">
                  <c:v>91.123575000000002</c:v>
                </c:pt>
                <c:pt idx="32">
                  <c:v>91.607383333333345</c:v>
                </c:pt>
                <c:pt idx="33">
                  <c:v>91.983000000000004</c:v>
                </c:pt>
                <c:pt idx="34">
                  <c:v>92.303341666666668</c:v>
                </c:pt>
                <c:pt idx="35">
                  <c:v>92.778633333333346</c:v>
                </c:pt>
                <c:pt idx="36">
                  <c:v>93.259333333333345</c:v>
                </c:pt>
                <c:pt idx="37">
                  <c:v>93.81098333333334</c:v>
                </c:pt>
                <c:pt idx="38">
                  <c:v>93.972425000000001</c:v>
                </c:pt>
                <c:pt idx="39">
                  <c:v>93.971999999999994</c:v>
                </c:pt>
                <c:pt idx="40">
                  <c:v>94.050991666666675</c:v>
                </c:pt>
                <c:pt idx="41">
                  <c:v>93.904700000000005</c:v>
                </c:pt>
                <c:pt idx="42">
                  <c:v>93.918399999999977</c:v>
                </c:pt>
                <c:pt idx="43">
                  <c:v>94.19465000000001</c:v>
                </c:pt>
                <c:pt idx="44">
                  <c:v>94.168483333333356</c:v>
                </c:pt>
                <c:pt idx="45">
                  <c:v>94.161591666666666</c:v>
                </c:pt>
                <c:pt idx="46">
                  <c:v>94.26303333333334</c:v>
                </c:pt>
                <c:pt idx="47">
                  <c:v>94.519874999999971</c:v>
                </c:pt>
                <c:pt idx="48">
                  <c:v>94.709108333333333</c:v>
                </c:pt>
                <c:pt idx="49">
                  <c:v>94.846266666666665</c:v>
                </c:pt>
                <c:pt idx="50">
                  <c:v>94.985158333333345</c:v>
                </c:pt>
                <c:pt idx="51">
                  <c:v>95.153766666666669</c:v>
                </c:pt>
                <c:pt idx="52">
                  <c:v>95.527141666666651</c:v>
                </c:pt>
                <c:pt idx="53">
                  <c:v>96.012016666666668</c:v>
                </c:pt>
                <c:pt idx="54">
                  <c:v>96.06483333333334</c:v>
                </c:pt>
                <c:pt idx="55">
                  <c:v>95.762716666666677</c:v>
                </c:pt>
                <c:pt idx="56">
                  <c:v>95.94101666666667</c:v>
                </c:pt>
                <c:pt idx="57">
                  <c:v>96.109233333333336</c:v>
                </c:pt>
                <c:pt idx="58">
                  <c:v>96.229475000000022</c:v>
                </c:pt>
                <c:pt idx="59">
                  <c:v>96.428833333333316</c:v>
                </c:pt>
                <c:pt idx="60">
                  <c:v>96.348216666666659</c:v>
                </c:pt>
                <c:pt idx="61">
                  <c:v>96.179899999999989</c:v>
                </c:pt>
                <c:pt idx="62">
                  <c:v>96.381450000000015</c:v>
                </c:pt>
                <c:pt idx="63">
                  <c:v>96.369291666666683</c:v>
                </c:pt>
                <c:pt idx="64">
                  <c:v>96.155958333333345</c:v>
                </c:pt>
                <c:pt idx="65">
                  <c:v>96.491208333333347</c:v>
                </c:pt>
                <c:pt idx="66">
                  <c:v>97.079208333333341</c:v>
                </c:pt>
                <c:pt idx="67">
                  <c:v>97.936066666666662</c:v>
                </c:pt>
                <c:pt idx="68">
                  <c:v>98.452008333333325</c:v>
                </c:pt>
                <c:pt idx="69">
                  <c:v>98.748266666666666</c:v>
                </c:pt>
                <c:pt idx="70">
                  <c:v>98.921974999999989</c:v>
                </c:pt>
                <c:pt idx="71">
                  <c:v>99.153450000000007</c:v>
                </c:pt>
                <c:pt idx="72">
                  <c:v>98.974049999999991</c:v>
                </c:pt>
                <c:pt idx="73">
                  <c:v>99.102508333333333</c:v>
                </c:pt>
                <c:pt idx="74">
                  <c:v>99.189191666666659</c:v>
                </c:pt>
                <c:pt idx="75">
                  <c:v>99.358341666666661</c:v>
                </c:pt>
                <c:pt idx="76">
                  <c:v>99.699133333333336</c:v>
                </c:pt>
                <c:pt idx="77">
                  <c:v>99.789841666666646</c:v>
                </c:pt>
                <c:pt idx="78">
                  <c:v>100.00194166666665</c:v>
                </c:pt>
                <c:pt idx="79">
                  <c:v>100.15413333333333</c:v>
                </c:pt>
                <c:pt idx="80">
                  <c:v>99.773416666666662</c:v>
                </c:pt>
                <c:pt idx="81">
                  <c:v>99.667233333333328</c:v>
                </c:pt>
                <c:pt idx="82">
                  <c:v>99.761366666666675</c:v>
                </c:pt>
                <c:pt idx="83">
                  <c:v>99.548108333333346</c:v>
                </c:pt>
                <c:pt idx="84">
                  <c:v>99.99410833333333</c:v>
                </c:pt>
                <c:pt idx="85">
                  <c:v>100.56462499999999</c:v>
                </c:pt>
                <c:pt idx="86">
                  <c:v>100.64545833333334</c:v>
                </c:pt>
                <c:pt idx="87">
                  <c:v>100.82848333333334</c:v>
                </c:pt>
                <c:pt idx="88">
                  <c:v>100.97555833333332</c:v>
                </c:pt>
                <c:pt idx="89">
                  <c:v>101.000275</c:v>
                </c:pt>
                <c:pt idx="90">
                  <c:v>100.67754166666664</c:v>
                </c:pt>
                <c:pt idx="91">
                  <c:v>100.84935833333333</c:v>
                </c:pt>
                <c:pt idx="92">
                  <c:v>101.35935000000001</c:v>
                </c:pt>
                <c:pt idx="93">
                  <c:v>101.71704166666667</c:v>
                </c:pt>
                <c:pt idx="94">
                  <c:v>101.89033333333334</c:v>
                </c:pt>
                <c:pt idx="95">
                  <c:v>102.09015833333332</c:v>
                </c:pt>
                <c:pt idx="96">
                  <c:v>102.29255833333333</c:v>
                </c:pt>
                <c:pt idx="97">
                  <c:v>102.17771666666665</c:v>
                </c:pt>
                <c:pt idx="98">
                  <c:v>102.26155</c:v>
                </c:pt>
                <c:pt idx="99">
                  <c:v>102.33301666666665</c:v>
                </c:pt>
                <c:pt idx="100">
                  <c:v>102.22779999999999</c:v>
                </c:pt>
                <c:pt idx="101">
                  <c:v>102.46361666666667</c:v>
                </c:pt>
                <c:pt idx="102">
                  <c:v>102.71072499999998</c:v>
                </c:pt>
                <c:pt idx="103">
                  <c:v>102.10975833333333</c:v>
                </c:pt>
                <c:pt idx="104">
                  <c:v>101.74062499999998</c:v>
                </c:pt>
                <c:pt idx="105">
                  <c:v>101.43649166666667</c:v>
                </c:pt>
                <c:pt idx="106">
                  <c:v>101.31768333333332</c:v>
                </c:pt>
                <c:pt idx="107">
                  <c:v>101.39615833333335</c:v>
                </c:pt>
                <c:pt idx="108">
                  <c:v>101.36243333333333</c:v>
                </c:pt>
                <c:pt idx="109">
                  <c:v>101.029025</c:v>
                </c:pt>
                <c:pt idx="110">
                  <c:v>100.80174166666667</c:v>
                </c:pt>
                <c:pt idx="111">
                  <c:v>100.522425</c:v>
                </c:pt>
                <c:pt idx="112">
                  <c:v>100.25379166666666</c:v>
                </c:pt>
                <c:pt idx="113">
                  <c:v>99.708174999999997</c:v>
                </c:pt>
                <c:pt idx="114">
                  <c:v>99.146008333333327</c:v>
                </c:pt>
                <c:pt idx="115">
                  <c:v>99.037408333333318</c:v>
                </c:pt>
                <c:pt idx="116">
                  <c:v>98.797491666666659</c:v>
                </c:pt>
                <c:pt idx="117" formatCode="0.00">
                  <c:v>98.60519166666667</c:v>
                </c:pt>
                <c:pt idx="118" formatCode="0.00">
                  <c:v>98.295124999999999</c:v>
                </c:pt>
                <c:pt idx="119" formatCode="0.00">
                  <c:v>98.361266666666666</c:v>
                </c:pt>
                <c:pt idx="120" formatCode="0.00">
                  <c:v>98.54088333333334</c:v>
                </c:pt>
                <c:pt idx="121" formatCode="0.00">
                  <c:v>99.00040833333334</c:v>
                </c:pt>
                <c:pt idx="122" formatCode="0.00">
                  <c:v>99.077891666666673</c:v>
                </c:pt>
                <c:pt idx="123" formatCode="0.00">
                  <c:v>99.016491666666681</c:v>
                </c:pt>
                <c:pt idx="124">
                  <c:v>99.277458333333342</c:v>
                </c:pt>
                <c:pt idx="125">
                  <c:v>99.887408333333326</c:v>
                </c:pt>
                <c:pt idx="126">
                  <c:v>100.68250833333333</c:v>
                </c:pt>
                <c:pt idx="127">
                  <c:v>101.31829999999998</c:v>
                </c:pt>
                <c:pt idx="128">
                  <c:v>101.78836666666665</c:v>
                </c:pt>
                <c:pt idx="129">
                  <c:v>101.84965833333331</c:v>
                </c:pt>
                <c:pt idx="130">
                  <c:v>102.05442499999999</c:v>
                </c:pt>
                <c:pt idx="131">
                  <c:v>102.31977499999999</c:v>
                </c:pt>
                <c:pt idx="132">
                  <c:v>102.40464999999999</c:v>
                </c:pt>
                <c:pt idx="133">
                  <c:v>102.24254166666667</c:v>
                </c:pt>
                <c:pt idx="134">
                  <c:v>102.33588333333334</c:v>
                </c:pt>
                <c:pt idx="135">
                  <c:v>102.58545833333335</c:v>
                </c:pt>
                <c:pt idx="136">
                  <c:v>102.50406666666667</c:v>
                </c:pt>
                <c:pt idx="137">
                  <c:v>102.35282500000001</c:v>
                </c:pt>
                <c:pt idx="138">
                  <c:v>102.48213333333335</c:v>
                </c:pt>
                <c:pt idx="139">
                  <c:v>102.48825833333335</c:v>
                </c:pt>
                <c:pt idx="140">
                  <c:v>102.36810833333335</c:v>
                </c:pt>
                <c:pt idx="141">
                  <c:v>102.38145833333334</c:v>
                </c:pt>
                <c:pt idx="142">
                  <c:v>102.39262500000001</c:v>
                </c:pt>
                <c:pt idx="143">
                  <c:v>101.85810833333333</c:v>
                </c:pt>
                <c:pt idx="144">
                  <c:v>101.2559</c:v>
                </c:pt>
                <c:pt idx="145">
                  <c:v>100.88294166666667</c:v>
                </c:pt>
                <c:pt idx="146">
                  <c:v>100.60749166666669</c:v>
                </c:pt>
                <c:pt idx="147">
                  <c:v>100.47718333333336</c:v>
                </c:pt>
                <c:pt idx="148">
                  <c:v>100.78739166666668</c:v>
                </c:pt>
                <c:pt idx="149">
                  <c:v>100.66408333333334</c:v>
                </c:pt>
                <c:pt idx="150">
                  <c:v>100.59053333333334</c:v>
                </c:pt>
                <c:pt idx="151">
                  <c:v>100.34145833333334</c:v>
                </c:pt>
                <c:pt idx="152">
                  <c:v>100.153925</c:v>
                </c:pt>
                <c:pt idx="153">
                  <c:v>100.15334999999999</c:v>
                </c:pt>
                <c:pt idx="154">
                  <c:v>100.12452499999999</c:v>
                </c:pt>
                <c:pt idx="155">
                  <c:v>100.00000833333335</c:v>
                </c:pt>
                <c:pt idx="156">
                  <c:v>100.22395</c:v>
                </c:pt>
                <c:pt idx="157">
                  <c:v>100.41189166666668</c:v>
                </c:pt>
                <c:pt idx="158">
                  <c:v>100.78570833333333</c:v>
                </c:pt>
                <c:pt idx="159">
                  <c:v>100.93242499999998</c:v>
                </c:pt>
                <c:pt idx="160">
                  <c:v>100.66220833333331</c:v>
                </c:pt>
                <c:pt idx="161">
                  <c:v>100.55152500000001</c:v>
                </c:pt>
                <c:pt idx="162">
                  <c:v>100.18906666666668</c:v>
                </c:pt>
                <c:pt idx="163">
                  <c:v>99.945441666666667</c:v>
                </c:pt>
                <c:pt idx="164">
                  <c:v>100.10965833333331</c:v>
                </c:pt>
                <c:pt idx="165">
                  <c:v>100.25424166666666</c:v>
                </c:pt>
                <c:pt idx="166">
                  <c:v>100.47619166666668</c:v>
                </c:pt>
                <c:pt idx="167">
                  <c:v>100.99965833333334</c:v>
                </c:pt>
                <c:pt idx="168">
                  <c:v>101.62404166666668</c:v>
                </c:pt>
                <c:pt idx="169">
                  <c:v>102.09944166666668</c:v>
                </c:pt>
                <c:pt idx="170">
                  <c:v>102.25628333333334</c:v>
                </c:pt>
                <c:pt idx="171">
                  <c:v>102.2104916666667</c:v>
                </c:pt>
                <c:pt idx="172">
                  <c:v>102.28214166666667</c:v>
                </c:pt>
                <c:pt idx="173">
                  <c:v>102.34996666666666</c:v>
                </c:pt>
                <c:pt idx="174">
                  <c:v>102.1631</c:v>
                </c:pt>
                <c:pt idx="175">
                  <c:v>102.12589999999999</c:v>
                </c:pt>
                <c:pt idx="176">
                  <c:v>102.17238333333334</c:v>
                </c:pt>
                <c:pt idx="177">
                  <c:v>102.18424166666667</c:v>
                </c:pt>
                <c:pt idx="178">
                  <c:v>102.27009166666666</c:v>
                </c:pt>
                <c:pt idx="179">
                  <c:v>102.02359999999999</c:v>
                </c:pt>
                <c:pt idx="180">
                  <c:v>101.71428333333334</c:v>
                </c:pt>
                <c:pt idx="181">
                  <c:v>101.83945833333333</c:v>
                </c:pt>
                <c:pt idx="182">
                  <c:v>101.85539999999999</c:v>
                </c:pt>
                <c:pt idx="183">
                  <c:v>101.84100000000001</c:v>
                </c:pt>
                <c:pt idx="184">
                  <c:v>101.79041666666667</c:v>
                </c:pt>
                <c:pt idx="185">
                  <c:v>101.92709166666668</c:v>
                </c:pt>
                <c:pt idx="186">
                  <c:v>102.27161666666666</c:v>
                </c:pt>
                <c:pt idx="187">
                  <c:v>102.53930000000001</c:v>
                </c:pt>
                <c:pt idx="188">
                  <c:v>102.73538333333333</c:v>
                </c:pt>
                <c:pt idx="189">
                  <c:v>102.67557499999999</c:v>
                </c:pt>
                <c:pt idx="190">
                  <c:v>102.28921666666668</c:v>
                </c:pt>
                <c:pt idx="191">
                  <c:v>101.88074999999999</c:v>
                </c:pt>
                <c:pt idx="192">
                  <c:v>101.63228333333332</c:v>
                </c:pt>
                <c:pt idx="193">
                  <c:v>101.04750833333333</c:v>
                </c:pt>
                <c:pt idx="194">
                  <c:v>100.47866666666668</c:v>
                </c:pt>
                <c:pt idx="195">
                  <c:v>100.38363333333335</c:v>
                </c:pt>
                <c:pt idx="196">
                  <c:v>100.27665833333334</c:v>
                </c:pt>
                <c:pt idx="197">
                  <c:v>100.39385</c:v>
                </c:pt>
                <c:pt idx="198">
                  <c:v>100.67833333333333</c:v>
                </c:pt>
                <c:pt idx="199">
                  <c:v>101.18795000000001</c:v>
                </c:pt>
                <c:pt idx="200">
                  <c:v>101.28638333333333</c:v>
                </c:pt>
                <c:pt idx="201">
                  <c:v>101.32795833333331</c:v>
                </c:pt>
                <c:pt idx="202">
                  <c:v>101.36628333333333</c:v>
                </c:pt>
                <c:pt idx="203">
                  <c:v>101.83381666666666</c:v>
                </c:pt>
                <c:pt idx="204">
                  <c:v>101.70259166666666</c:v>
                </c:pt>
                <c:pt idx="205">
                  <c:v>101.23219999999999</c:v>
                </c:pt>
                <c:pt idx="206">
                  <c:v>101.45207500000002</c:v>
                </c:pt>
                <c:pt idx="207">
                  <c:v>101.45547500000002</c:v>
                </c:pt>
                <c:pt idx="208">
                  <c:v>101.57348333333333</c:v>
                </c:pt>
                <c:pt idx="209">
                  <c:v>101.41188333333334</c:v>
                </c:pt>
                <c:pt idx="210">
                  <c:v>101.27756666666669</c:v>
                </c:pt>
                <c:pt idx="211">
                  <c:v>100.69330833333335</c:v>
                </c:pt>
                <c:pt idx="212">
                  <c:v>100.31316666666667</c:v>
                </c:pt>
                <c:pt idx="213">
                  <c:v>100.45858333333332</c:v>
                </c:pt>
                <c:pt idx="214">
                  <c:v>100.70738333333333</c:v>
                </c:pt>
                <c:pt idx="215">
                  <c:v>100.82993333333333</c:v>
                </c:pt>
                <c:pt idx="216">
                  <c:v>101.52779166666666</c:v>
                </c:pt>
                <c:pt idx="217">
                  <c:v>101.94096666666667</c:v>
                </c:pt>
                <c:pt idx="218">
                  <c:v>102.02255833333334</c:v>
                </c:pt>
                <c:pt idx="219">
                  <c:v>102.16378333333334</c:v>
                </c:pt>
                <c:pt idx="220">
                  <c:v>102.50654166666665</c:v>
                </c:pt>
                <c:pt idx="221">
                  <c:v>102.7826</c:v>
                </c:pt>
                <c:pt idx="222">
                  <c:v>102.96239166666668</c:v>
                </c:pt>
                <c:pt idx="223">
                  <c:v>103.479625</c:v>
                </c:pt>
                <c:pt idx="224">
                  <c:v>103.88710833333334</c:v>
                </c:pt>
                <c:pt idx="225">
                  <c:v>104.013125</c:v>
                </c:pt>
                <c:pt idx="226">
                  <c:v>104.21164166666665</c:v>
                </c:pt>
                <c:pt idx="227">
                  <c:v>103.98277499999999</c:v>
                </c:pt>
                <c:pt idx="228">
                  <c:v>103.52671666666667</c:v>
                </c:pt>
                <c:pt idx="229">
                  <c:v>103.70531666666665</c:v>
                </c:pt>
                <c:pt idx="230">
                  <c:v>103.81864999999999</c:v>
                </c:pt>
                <c:pt idx="231">
                  <c:v>103.67483333333332</c:v>
                </c:pt>
                <c:pt idx="232">
                  <c:v>103.45535000000001</c:v>
                </c:pt>
                <c:pt idx="233">
                  <c:v>102.98265833333335</c:v>
                </c:pt>
                <c:pt idx="234">
                  <c:v>102.96597500000001</c:v>
                </c:pt>
                <c:pt idx="235">
                  <c:v>102.78212499999999</c:v>
                </c:pt>
                <c:pt idx="236">
                  <c:v>102.87502499999998</c:v>
                </c:pt>
                <c:pt idx="237">
                  <c:v>102.59987499999998</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B-7EB0-4FF6-AB93-F9D9D1B47A5C}"/>
            </c:ext>
          </c:extLst>
        </c:ser>
        <c:ser>
          <c:idx val="6"/>
          <c:order val="6"/>
          <c:tx>
            <c:strRef>
              <c:f>'ELUGENX Data'!$L$2</c:f>
              <c:strCache>
                <c:ptCount val="1"/>
                <c:pt idx="0">
                  <c:v>102.6</c:v>
                </c:pt>
              </c:strCache>
            </c:strRef>
          </c:tx>
          <c:marker>
            <c:symbol val="none"/>
          </c:marker>
          <c:dLbls>
            <c:dLbl>
              <c:idx val="230"/>
              <c:layout>
                <c:manualLayout>
                  <c:x val="3.7983588741305294E-2"/>
                  <c:y val="0"/>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7EB0-4FF6-AB93-F9D9D1B47A5C}"/>
                </c:ext>
              </c:extLst>
            </c:dLbl>
            <c:dLbl>
              <c:idx val="246"/>
              <c:layout>
                <c:manualLayout>
                  <c:x val="-5.1063829787233936E-2"/>
                  <c:y val="-1.1294117647058824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7EB0-4FF6-AB93-F9D9D1B47A5C}"/>
                </c:ext>
              </c:extLst>
            </c:dLbl>
            <c:dLbl>
              <c:idx val="249"/>
              <c:layout>
                <c:manualLayout>
                  <c:x val="-6.0992907801418438E-2"/>
                  <c:y val="9.4117647058823521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7EB0-4FF6-AB93-F9D9D1B47A5C}"/>
                </c:ext>
              </c:extLst>
            </c:dLbl>
            <c:spPr>
              <a:noFill/>
              <a:ln>
                <a:noFill/>
              </a:ln>
              <a:effectLst/>
            </c:spPr>
            <c:txPr>
              <a:bodyPr/>
              <a:lstStyle/>
              <a:p>
                <a:pPr>
                  <a:defRPr sz="2000">
                    <a:solidFill>
                      <a:srgbClr val="08A685"/>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val>
            <c:numRef>
              <c:f>'ELUGENX Data'!$L$399:$L$698</c:f>
              <c:numCache>
                <c:formatCode>General</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102.59987499999998</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F-7EB0-4FF6-AB93-F9D9D1B47A5C}"/>
            </c:ext>
          </c:extLst>
        </c:ser>
        <c:dLbls>
          <c:showLegendKey val="0"/>
          <c:showVal val="0"/>
          <c:showCatName val="0"/>
          <c:showSerName val="0"/>
          <c:showPercent val="0"/>
          <c:showBubbleSize val="0"/>
        </c:dLbls>
        <c:marker val="1"/>
        <c:smooth val="0"/>
        <c:axId val="526036992"/>
        <c:axId val="532829824"/>
      </c:lineChart>
      <c:catAx>
        <c:axId val="510295552"/>
        <c:scaling>
          <c:orientation val="minMax"/>
        </c:scaling>
        <c:delete val="0"/>
        <c:axPos val="b"/>
        <c:numFmt formatCode="General" sourceLinked="1"/>
        <c:majorTickMark val="out"/>
        <c:minorTickMark val="none"/>
        <c:tickLblPos val="nextTo"/>
        <c:spPr>
          <a:ln w="3175">
            <a:solidFill>
              <a:sysClr val="window" lastClr="FFFFFF">
                <a:lumMod val="75000"/>
              </a:sysClr>
            </a:solidFill>
            <a:prstDash val="solid"/>
          </a:ln>
        </c:spPr>
        <c:txPr>
          <a:bodyPr rot="0" vert="horz"/>
          <a:lstStyle/>
          <a:p>
            <a:pPr>
              <a:defRPr sz="1200">
                <a:solidFill>
                  <a:schemeClr val="bg1">
                    <a:lumMod val="65000"/>
                  </a:schemeClr>
                </a:solidFill>
              </a:defRPr>
            </a:pPr>
            <a:endParaRPr lang="en-US"/>
          </a:p>
        </c:txPr>
        <c:crossAx val="532829248"/>
        <c:crossesAt val="-50"/>
        <c:auto val="0"/>
        <c:lblAlgn val="ctr"/>
        <c:lblOffset val="100"/>
        <c:tickLblSkip val="6"/>
        <c:tickMarkSkip val="12"/>
        <c:noMultiLvlLbl val="0"/>
      </c:catAx>
      <c:valAx>
        <c:axId val="532829248"/>
        <c:scaling>
          <c:orientation val="minMax"/>
          <c:max val="8"/>
          <c:min val="-12"/>
        </c:scaling>
        <c:delete val="0"/>
        <c:axPos val="l"/>
        <c:title>
          <c:tx>
            <c:rich>
              <a:bodyPr rot="0" vert="horz"/>
              <a:lstStyle/>
              <a:p>
                <a:pPr algn="ctr">
                  <a:defRPr sz="1200">
                    <a:solidFill>
                      <a:schemeClr val="bg1">
                        <a:lumMod val="65000"/>
                      </a:schemeClr>
                    </a:solidFill>
                  </a:defRPr>
                </a:pPr>
                <a:r>
                  <a:rPr lang="en-US" sz="1200">
                    <a:solidFill>
                      <a:schemeClr val="bg1">
                        <a:lumMod val="65000"/>
                      </a:schemeClr>
                    </a:solidFill>
                  </a:rPr>
                  <a:t>R-O-C</a:t>
                </a:r>
              </a:p>
            </c:rich>
          </c:tx>
          <c:layout>
            <c:manualLayout>
              <c:xMode val="edge"/>
              <c:yMode val="edge"/>
              <c:x val="0"/>
              <c:y val="0"/>
            </c:manualLayout>
          </c:layout>
          <c:overlay val="0"/>
          <c:spPr>
            <a:noFill/>
            <a:ln w="25400">
              <a:noFill/>
            </a:ln>
          </c:spPr>
        </c:title>
        <c:numFmt formatCode="0" sourceLinked="0"/>
        <c:majorTickMark val="out"/>
        <c:minorTickMark val="none"/>
        <c:tickLblPos val="nextTo"/>
        <c:spPr>
          <a:ln w="3175">
            <a:solidFill>
              <a:sysClr val="window" lastClr="FFFFFF">
                <a:lumMod val="65000"/>
              </a:sysClr>
            </a:solidFill>
            <a:prstDash val="solid"/>
          </a:ln>
        </c:spPr>
        <c:txPr>
          <a:bodyPr rot="0" vert="horz"/>
          <a:lstStyle/>
          <a:p>
            <a:pPr>
              <a:defRPr sz="1200">
                <a:solidFill>
                  <a:schemeClr val="bg1">
                    <a:lumMod val="65000"/>
                  </a:schemeClr>
                </a:solidFill>
              </a:defRPr>
            </a:pPr>
            <a:endParaRPr lang="en-US"/>
          </a:p>
        </c:txPr>
        <c:crossAx val="510295552"/>
        <c:crosses val="autoZero"/>
        <c:crossBetween val="between"/>
        <c:majorUnit val="4"/>
      </c:valAx>
      <c:catAx>
        <c:axId val="526036992"/>
        <c:scaling>
          <c:orientation val="minMax"/>
        </c:scaling>
        <c:delete val="1"/>
        <c:axPos val="b"/>
        <c:numFmt formatCode="General" sourceLinked="1"/>
        <c:majorTickMark val="out"/>
        <c:minorTickMark val="none"/>
        <c:tickLblPos val="nextTo"/>
        <c:crossAx val="532829824"/>
        <c:crossesAt val="0"/>
        <c:auto val="0"/>
        <c:lblAlgn val="ctr"/>
        <c:lblOffset val="100"/>
        <c:noMultiLvlLbl val="0"/>
      </c:catAx>
      <c:valAx>
        <c:axId val="532829824"/>
        <c:scaling>
          <c:orientation val="minMax"/>
          <c:max val="220"/>
          <c:min val="70"/>
        </c:scaling>
        <c:delete val="0"/>
        <c:axPos val="r"/>
        <c:title>
          <c:tx>
            <c:rich>
              <a:bodyPr rot="0" vert="horz"/>
              <a:lstStyle/>
              <a:p>
                <a:pPr algn="ctr">
                  <a:defRPr sz="1200">
                    <a:solidFill>
                      <a:schemeClr val="bg1">
                        <a:lumMod val="65000"/>
                      </a:schemeClr>
                    </a:solidFill>
                  </a:defRPr>
                </a:pPr>
                <a:r>
                  <a:rPr lang="en-US" sz="1200">
                    <a:solidFill>
                      <a:schemeClr val="bg1">
                        <a:lumMod val="65000"/>
                      </a:schemeClr>
                    </a:solidFill>
                  </a:rPr>
                  <a:t>MMA</a:t>
                </a:r>
              </a:p>
            </c:rich>
          </c:tx>
          <c:layout>
            <c:manualLayout>
              <c:xMode val="edge"/>
              <c:yMode val="edge"/>
              <c:x val="0.95131020635065511"/>
              <c:y val="0"/>
            </c:manualLayout>
          </c:layout>
          <c:overlay val="0"/>
          <c:spPr>
            <a:noFill/>
            <a:ln w="25400">
              <a:noFill/>
            </a:ln>
          </c:spPr>
        </c:title>
        <c:numFmt formatCode="0" sourceLinked="0"/>
        <c:majorTickMark val="out"/>
        <c:minorTickMark val="none"/>
        <c:tickLblPos val="nextTo"/>
        <c:spPr>
          <a:ln w="3175">
            <a:solidFill>
              <a:sysClr val="window" lastClr="FFFFFF">
                <a:lumMod val="65000"/>
              </a:sysClr>
            </a:solidFill>
            <a:prstDash val="solid"/>
          </a:ln>
        </c:spPr>
        <c:txPr>
          <a:bodyPr rot="0" vert="horz"/>
          <a:lstStyle/>
          <a:p>
            <a:pPr>
              <a:defRPr sz="1200">
                <a:solidFill>
                  <a:schemeClr val="bg1">
                    <a:lumMod val="65000"/>
                  </a:schemeClr>
                </a:solidFill>
              </a:defRPr>
            </a:pPr>
            <a:endParaRPr lang="en-US"/>
          </a:p>
        </c:txPr>
        <c:crossAx val="526036992"/>
        <c:crosses val="max"/>
        <c:crossBetween val="between"/>
        <c:majorUnit val="30"/>
        <c:minorUnit val="5"/>
      </c:valAx>
      <c:spPr>
        <a:noFill/>
        <a:ln w="25400">
          <a:noFill/>
        </a:ln>
      </c:spPr>
    </c:plotArea>
    <c:plotVisOnly val="1"/>
    <c:dispBlanksAs val="gap"/>
    <c:showDLblsOverMax val="0"/>
  </c:chart>
  <c:spPr>
    <a:noFill/>
    <a:ln w="9525">
      <a:noFill/>
    </a:ln>
  </c:spPr>
  <c:txPr>
    <a:bodyPr/>
    <a:lstStyle/>
    <a:p>
      <a:pPr>
        <a:defRPr sz="14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8950466298095715E-2"/>
          <c:y val="7.2059992500937378E-2"/>
          <c:w val="0.90516332982086412"/>
          <c:h val="0.87518305211848524"/>
        </c:manualLayout>
      </c:layout>
      <c:lineChart>
        <c:grouping val="standard"/>
        <c:varyColors val="0"/>
        <c:ser>
          <c:idx val="4"/>
          <c:order val="0"/>
          <c:tx>
            <c:v>100</c:v>
          </c:tx>
          <c:spPr>
            <a:ln w="25400">
              <a:solidFill>
                <a:schemeClr val="tx1"/>
              </a:solidFill>
              <a:prstDash val="solid"/>
            </a:ln>
          </c:spPr>
          <c:marker>
            <c:symbol val="none"/>
          </c:marker>
          <c:cat>
            <c:strLit>
              <c:ptCount val="300"/>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Lit>
          </c:cat>
          <c:val>
            <c:numLit>
              <c:formatCode>General</c:formatCode>
              <c:ptCount val="3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numLit>
          </c:val>
          <c:smooth val="0"/>
          <c:extLst>
            <c:ext xmlns:c16="http://schemas.microsoft.com/office/drawing/2014/chart" uri="{C3380CC4-5D6E-409C-BE32-E72D297353CC}">
              <c16:uniqueId val="{00000000-B467-4C2A-8498-D2D122D9D28F}"/>
            </c:ext>
          </c:extLst>
        </c:ser>
        <c:ser>
          <c:idx val="0"/>
          <c:order val="2"/>
          <c:tx>
            <c:v> 3/12</c:v>
          </c:tx>
          <c:spPr>
            <a:ln w="38100">
              <a:solidFill>
                <a:srgbClr val="5F5F5F"/>
              </a:solidFill>
              <a:prstDash val="solid"/>
            </a:ln>
          </c:spPr>
          <c:marker>
            <c:symbol val="none"/>
          </c:marker>
          <c:cat>
            <c:strLit>
              <c:ptCount val="300"/>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Lit>
          </c:cat>
          <c:val>
            <c:numRef>
              <c:f>'CONPOWER Data'!$H$87:$H$386</c:f>
              <c:numCache>
                <c:formatCode>0.0</c:formatCode>
                <c:ptCount val="300"/>
                <c:pt idx="0">
                  <c:v>16.061776061776058</c:v>
                </c:pt>
                <c:pt idx="1">
                  <c:v>14.164671210167626</c:v>
                </c:pt>
                <c:pt idx="2">
                  <c:v>13.122326775021364</c:v>
                </c:pt>
                <c:pt idx="3">
                  <c:v>30.286421499292771</c:v>
                </c:pt>
                <c:pt idx="4">
                  <c:v>48.264805733685392</c:v>
                </c:pt>
                <c:pt idx="5">
                  <c:v>36.550660037716426</c:v>
                </c:pt>
                <c:pt idx="6">
                  <c:v>23.304666572677291</c:v>
                </c:pt>
                <c:pt idx="7">
                  <c:v>26.710700132100399</c:v>
                </c:pt>
                <c:pt idx="8">
                  <c:v>51.146460303812006</c:v>
                </c:pt>
                <c:pt idx="9">
                  <c:v>75.468012371805287</c:v>
                </c:pt>
                <c:pt idx="10">
                  <c:v>75.131839156229375</c:v>
                </c:pt>
                <c:pt idx="11">
                  <c:v>55.844155844155836</c:v>
                </c:pt>
                <c:pt idx="12">
                  <c:v>36.876247504990005</c:v>
                </c:pt>
                <c:pt idx="13">
                  <c:v>7.4540174249758024</c:v>
                </c:pt>
                <c:pt idx="14">
                  <c:v>-2.7676950998185106</c:v>
                </c:pt>
                <c:pt idx="15">
                  <c:v>-6.160944497218054</c:v>
                </c:pt>
                <c:pt idx="16">
                  <c:v>2.9385574354407851</c:v>
                </c:pt>
                <c:pt idx="17">
                  <c:v>14.375392341494035</c:v>
                </c:pt>
                <c:pt idx="18">
                  <c:v>14.898239195060597</c:v>
                </c:pt>
                <c:pt idx="19">
                  <c:v>10.977898248540427</c:v>
                </c:pt>
                <c:pt idx="20">
                  <c:v>9.4813691096931052E-3</c:v>
                </c:pt>
                <c:pt idx="21">
                  <c:v>-2.087392151405524</c:v>
                </c:pt>
                <c:pt idx="22">
                  <c:v>-4.1780370753740357</c:v>
                </c:pt>
                <c:pt idx="23">
                  <c:v>9.8868312757201835</c:v>
                </c:pt>
                <c:pt idx="24">
                  <c:v>28.581844695588785</c:v>
                </c:pt>
                <c:pt idx="25">
                  <c:v>59.444444444444429</c:v>
                </c:pt>
                <c:pt idx="26">
                  <c:v>58.018354331933409</c:v>
                </c:pt>
                <c:pt idx="27">
                  <c:v>48.026030368763543</c:v>
                </c:pt>
                <c:pt idx="28">
                  <c:v>24.233811171527435</c:v>
                </c:pt>
                <c:pt idx="29">
                  <c:v>5.005488474204185</c:v>
                </c:pt>
                <c:pt idx="30">
                  <c:v>-9.4636282217136056</c:v>
                </c:pt>
                <c:pt idx="31">
                  <c:v>-17.914513856270531</c:v>
                </c:pt>
                <c:pt idx="32">
                  <c:v>-20.155479711793703</c:v>
                </c:pt>
                <c:pt idx="33">
                  <c:v>-22.057987492893687</c:v>
                </c:pt>
                <c:pt idx="34">
                  <c:v>-17.293528429735829</c:v>
                </c:pt>
                <c:pt idx="35">
                  <c:v>-18.940174140998039</c:v>
                </c:pt>
                <c:pt idx="36">
                  <c:v>-13.184009072866459</c:v>
                </c:pt>
                <c:pt idx="37">
                  <c:v>-9.7278463132121686</c:v>
                </c:pt>
                <c:pt idx="38">
                  <c:v>1.3485579289300347</c:v>
                </c:pt>
                <c:pt idx="39">
                  <c:v>4.1910902696365611</c:v>
                </c:pt>
                <c:pt idx="40">
                  <c:v>5.9385258131900827</c:v>
                </c:pt>
                <c:pt idx="41">
                  <c:v>10.913652519339308</c:v>
                </c:pt>
                <c:pt idx="42">
                  <c:v>10.265992525829873</c:v>
                </c:pt>
                <c:pt idx="43">
                  <c:v>16.720073243305094</c:v>
                </c:pt>
                <c:pt idx="44">
                  <c:v>25.243410116361915</c:v>
                </c:pt>
                <c:pt idx="45">
                  <c:v>34.573304157549245</c:v>
                </c:pt>
                <c:pt idx="46">
                  <c:v>24.554737592020899</c:v>
                </c:pt>
                <c:pt idx="47">
                  <c:v>15.488565488565499</c:v>
                </c:pt>
                <c:pt idx="48">
                  <c:v>5.6281297626823488</c:v>
                </c:pt>
                <c:pt idx="49">
                  <c:v>-1.2309618193198304</c:v>
                </c:pt>
                <c:pt idx="50">
                  <c:v>-12.014374514374509</c:v>
                </c:pt>
                <c:pt idx="51">
                  <c:v>-20.225035161744017</c:v>
                </c:pt>
                <c:pt idx="52">
                  <c:v>-22.122065727699521</c:v>
                </c:pt>
                <c:pt idx="53">
                  <c:v>-25.325164938737032</c:v>
                </c:pt>
                <c:pt idx="54">
                  <c:v>-23.006379585326954</c:v>
                </c:pt>
                <c:pt idx="55">
                  <c:v>-17.040886361407985</c:v>
                </c:pt>
                <c:pt idx="56">
                  <c:v>-10.912021236253338</c:v>
                </c:pt>
                <c:pt idx="57">
                  <c:v>-9.5392953929539459</c:v>
                </c:pt>
                <c:pt idx="58">
                  <c:v>-5.9294566253575027</c:v>
                </c:pt>
                <c:pt idx="59">
                  <c:v>-7.3807380738073931</c:v>
                </c:pt>
                <c:pt idx="60">
                  <c:v>-7.121508811707713</c:v>
                </c:pt>
                <c:pt idx="61">
                  <c:v>-7.6679340937895972</c:v>
                </c:pt>
                <c:pt idx="62">
                  <c:v>-4.0291422894359101</c:v>
                </c:pt>
                <c:pt idx="63">
                  <c:v>1.4221908791725468</c:v>
                </c:pt>
                <c:pt idx="64">
                  <c:v>9.2958765372558361</c:v>
                </c:pt>
                <c:pt idx="65">
                  <c:v>19.235138205225283</c:v>
                </c:pt>
                <c:pt idx="66">
                  <c:v>26.657172449508053</c:v>
                </c:pt>
                <c:pt idx="67">
                  <c:v>15.908285072686439</c:v>
                </c:pt>
                <c:pt idx="68">
                  <c:v>4.884537618388876</c:v>
                </c:pt>
                <c:pt idx="69">
                  <c:v>1.2182943878569858</c:v>
                </c:pt>
                <c:pt idx="70">
                  <c:v>4.4892582083502504</c:v>
                </c:pt>
                <c:pt idx="71">
                  <c:v>12.072130439477391</c:v>
                </c:pt>
                <c:pt idx="72">
                  <c:v>11.451398135818906</c:v>
                </c:pt>
                <c:pt idx="73">
                  <c:v>14.115762983298993</c:v>
                </c:pt>
                <c:pt idx="74">
                  <c:v>15.205889118932589</c:v>
                </c:pt>
                <c:pt idx="75">
                  <c:v>17.1862324718971</c:v>
                </c:pt>
                <c:pt idx="76">
                  <c:v>11.075565361279672</c:v>
                </c:pt>
                <c:pt idx="77">
                  <c:v>7.4521011961469412</c:v>
                </c:pt>
                <c:pt idx="78">
                  <c:v>4.2318307267709372</c:v>
                </c:pt>
                <c:pt idx="79">
                  <c:v>6.1078821250127362</c:v>
                </c:pt>
                <c:pt idx="80">
                  <c:v>5.9456168831168839</c:v>
                </c:pt>
                <c:pt idx="81">
                  <c:v>7.1329913180741897</c:v>
                </c:pt>
                <c:pt idx="82">
                  <c:v>8.6509552904664844</c:v>
                </c:pt>
                <c:pt idx="83">
                  <c:v>12.139897870700452</c:v>
                </c:pt>
                <c:pt idx="84">
                  <c:v>17.841497411389867</c:v>
                </c:pt>
                <c:pt idx="85">
                  <c:v>22.413793103448285</c:v>
                </c:pt>
                <c:pt idx="86">
                  <c:v>28.364616613418519</c:v>
                </c:pt>
                <c:pt idx="87">
                  <c:v>33.465189873417728</c:v>
                </c:pt>
                <c:pt idx="88">
                  <c:v>42.020061575131592</c:v>
                </c:pt>
                <c:pt idx="89">
                  <c:v>49.364594621219595</c:v>
                </c:pt>
                <c:pt idx="90">
                  <c:v>57.487496322447782</c:v>
                </c:pt>
                <c:pt idx="91">
                  <c:v>62.742648472035341</c:v>
                </c:pt>
                <c:pt idx="92">
                  <c:v>66.740088105726898</c:v>
                </c:pt>
                <c:pt idx="93">
                  <c:v>75.476563219449304</c:v>
                </c:pt>
                <c:pt idx="94">
                  <c:v>78.318307596179608</c:v>
                </c:pt>
                <c:pt idx="95">
                  <c:v>77.205945527966321</c:v>
                </c:pt>
                <c:pt idx="96">
                  <c:v>71.806353497803315</c:v>
                </c:pt>
                <c:pt idx="97">
                  <c:v>64.526695054045206</c:v>
                </c:pt>
                <c:pt idx="98">
                  <c:v>54.763941821575798</c:v>
                </c:pt>
                <c:pt idx="99">
                  <c:v>43.538826318909315</c:v>
                </c:pt>
                <c:pt idx="100">
                  <c:v>33.67832167832168</c:v>
                </c:pt>
                <c:pt idx="101">
                  <c:v>25.530932594644469</c:v>
                </c:pt>
                <c:pt idx="102">
                  <c:v>19.110779002428544</c:v>
                </c:pt>
                <c:pt idx="103">
                  <c:v>12.795984647180418</c:v>
                </c:pt>
                <c:pt idx="104">
                  <c:v>10.901154442593764</c:v>
                </c:pt>
                <c:pt idx="105">
                  <c:v>9.3991078457097927</c:v>
                </c:pt>
                <c:pt idx="106">
                  <c:v>10.291835610952589</c:v>
                </c:pt>
                <c:pt idx="107">
                  <c:v>10.719999999999999</c:v>
                </c:pt>
                <c:pt idx="108">
                  <c:v>3.4669289402507815</c:v>
                </c:pt>
                <c:pt idx="109">
                  <c:v>-3.9816842524388107E-2</c:v>
                </c:pt>
                <c:pt idx="110">
                  <c:v>1.819278319429074</c:v>
                </c:pt>
                <c:pt idx="111">
                  <c:v>9.3846789180260117</c:v>
                </c:pt>
                <c:pt idx="112">
                  <c:v>15.065913370998146</c:v>
                </c:pt>
                <c:pt idx="113">
                  <c:v>16.42410550097199</c:v>
                </c:pt>
                <c:pt idx="114">
                  <c:v>20.064826432455035</c:v>
                </c:pt>
                <c:pt idx="115">
                  <c:v>22.908595958538385</c:v>
                </c:pt>
                <c:pt idx="116">
                  <c:v>20.736444145217249</c:v>
                </c:pt>
                <c:pt idx="117">
                  <c:v>13.666890530557424</c:v>
                </c:pt>
                <c:pt idx="118">
                  <c:v>6.1090182907456807</c:v>
                </c:pt>
                <c:pt idx="119">
                  <c:v>1.2874408828166111</c:v>
                </c:pt>
                <c:pt idx="120">
                  <c:v>-5.0617870722433338</c:v>
                </c:pt>
                <c:pt idx="121">
                  <c:v>-13.533160724955181</c:v>
                </c:pt>
                <c:pt idx="122">
                  <c:v>-24.012833168805528</c:v>
                </c:pt>
                <c:pt idx="123">
                  <c:v>-23.732892873997173</c:v>
                </c:pt>
                <c:pt idx="124">
                  <c:v>-21.813056919439902</c:v>
                </c:pt>
                <c:pt idx="125">
                  <c:v>-16.711042917099149</c:v>
                </c:pt>
                <c:pt idx="126">
                  <c:v>-17.726203953670648</c:v>
                </c:pt>
                <c:pt idx="127">
                  <c:v>-17.271488201720771</c:v>
                </c:pt>
                <c:pt idx="128">
                  <c:v>-16.85325783897396</c:v>
                </c:pt>
                <c:pt idx="129">
                  <c:v>-11.508757121755636</c:v>
                </c:pt>
                <c:pt idx="130">
                  <c:v>-1.9718550836220459</c:v>
                </c:pt>
                <c:pt idx="131">
                  <c:v>6.826632079550393</c:v>
                </c:pt>
                <c:pt idx="132">
                  <c:v>8.7909887359198962</c:v>
                </c:pt>
                <c:pt idx="133">
                  <c:v>4.577910860301742</c:v>
                </c:pt>
                <c:pt idx="134">
                  <c:v>-2.2994478726859455</c:v>
                </c:pt>
                <c:pt idx="135">
                  <c:v>-3.2795000309386637</c:v>
                </c:pt>
                <c:pt idx="136">
                  <c:v>-4.669147575299462</c:v>
                </c:pt>
                <c:pt idx="137">
                  <c:v>-4.6759861291720881</c:v>
                </c:pt>
                <c:pt idx="138">
                  <c:v>-3.54061921143159</c:v>
                </c:pt>
                <c:pt idx="139">
                  <c:v>-1.6063429954177906</c:v>
                </c:pt>
                <c:pt idx="140">
                  <c:v>0.17540239372677036</c:v>
                </c:pt>
                <c:pt idx="141">
                  <c:v>-0.84414345669591739</c:v>
                </c:pt>
                <c:pt idx="142">
                  <c:v>-3.4776158478052253</c:v>
                </c:pt>
                <c:pt idx="143">
                  <c:v>-6.3782427455583104</c:v>
                </c:pt>
                <c:pt idx="144">
                  <c:v>7.0958538493396333</c:v>
                </c:pt>
                <c:pt idx="145">
                  <c:v>26.160453719508808</c:v>
                </c:pt>
                <c:pt idx="146">
                  <c:v>51.559071870221402</c:v>
                </c:pt>
                <c:pt idx="147">
                  <c:v>47.367410914208961</c:v>
                </c:pt>
                <c:pt idx="148">
                  <c:v>45.312595303446159</c:v>
                </c:pt>
                <c:pt idx="149">
                  <c:v>39.186039902233858</c:v>
                </c:pt>
                <c:pt idx="150">
                  <c:v>33.693624492483281</c:v>
                </c:pt>
                <c:pt idx="151">
                  <c:v>25.037936267071316</c:v>
                </c:pt>
                <c:pt idx="152">
                  <c:v>23.050777629004003</c:v>
                </c:pt>
                <c:pt idx="153">
                  <c:v>20.850367947669653</c:v>
                </c:pt>
                <c:pt idx="154">
                  <c:v>18.801139189005937</c:v>
                </c:pt>
                <c:pt idx="155">
                  <c:v>13.521808671594698</c:v>
                </c:pt>
                <c:pt idx="156">
                  <c:v>0.95819189618873679</c:v>
                </c:pt>
                <c:pt idx="157">
                  <c:v>-10.239175977653616</c:v>
                </c:pt>
                <c:pt idx="158">
                  <c:v>-18.762063519915785</c:v>
                </c:pt>
                <c:pt idx="159">
                  <c:v>-17.655741263294999</c:v>
                </c:pt>
                <c:pt idx="160">
                  <c:v>-16.03005372733378</c:v>
                </c:pt>
                <c:pt idx="161">
                  <c:v>-11.230448809572437</c:v>
                </c:pt>
                <c:pt idx="162">
                  <c:v>-5.8316575696638893</c:v>
                </c:pt>
                <c:pt idx="163">
                  <c:v>0.11717442249748444</c:v>
                </c:pt>
                <c:pt idx="164">
                  <c:v>2.6282748807231968</c:v>
                </c:pt>
                <c:pt idx="165">
                  <c:v>3.2237522884661445</c:v>
                </c:pt>
                <c:pt idx="166">
                  <c:v>4.3645357686453536</c:v>
                </c:pt>
                <c:pt idx="167">
                  <c:v>8.6820760824035688</c:v>
                </c:pt>
                <c:pt idx="168">
                  <c:v>22.254851889683351</c:v>
                </c:pt>
                <c:pt idx="169">
                  <c:v>39.740348147427767</c:v>
                </c:pt>
                <c:pt idx="170">
                  <c:v>55.240563745342655</c:v>
                </c:pt>
                <c:pt idx="171">
                  <c:v>52.736187262758335</c:v>
                </c:pt>
                <c:pt idx="172">
                  <c:v>44.8387903024244</c:v>
                </c:pt>
                <c:pt idx="173">
                  <c:v>33.459078989740988</c:v>
                </c:pt>
                <c:pt idx="174">
                  <c:v>25.276736686132637</c:v>
                </c:pt>
                <c:pt idx="175">
                  <c:v>17.208660759070369</c:v>
                </c:pt>
                <c:pt idx="176">
                  <c:v>9.8360655737704832</c:v>
                </c:pt>
                <c:pt idx="177">
                  <c:v>1.7813078346699598</c:v>
                </c:pt>
                <c:pt idx="178">
                  <c:v>-5.4872935428592058</c:v>
                </c:pt>
                <c:pt idx="179">
                  <c:v>-11.005220559896301</c:v>
                </c:pt>
                <c:pt idx="180">
                  <c:v>-15.289817232375981</c:v>
                </c:pt>
                <c:pt idx="181">
                  <c:v>-16.308848602943726</c:v>
                </c:pt>
                <c:pt idx="182">
                  <c:v>-13.075237399561729</c:v>
                </c:pt>
                <c:pt idx="183">
                  <c:v>-7.6628352490421605</c:v>
                </c:pt>
                <c:pt idx="184">
                  <c:v>-1.0595340811044025</c:v>
                </c:pt>
                <c:pt idx="185">
                  <c:v>3.233367804205443</c:v>
                </c:pt>
                <c:pt idx="186">
                  <c:v>5.8512488694079252</c:v>
                </c:pt>
                <c:pt idx="187">
                  <c:v>7.9419421561285333</c:v>
                </c:pt>
                <c:pt idx="188">
                  <c:v>9.4453107596346655</c:v>
                </c:pt>
                <c:pt idx="189">
                  <c:v>7.9059019622698798</c:v>
                </c:pt>
                <c:pt idx="190">
                  <c:v>6.8860427436154339</c:v>
                </c:pt>
                <c:pt idx="191">
                  <c:v>6.6141732283464592</c:v>
                </c:pt>
                <c:pt idx="192">
                  <c:v>7.1179057247359339</c:v>
                </c:pt>
                <c:pt idx="193">
                  <c:v>4.9268252120405691</c:v>
                </c:pt>
                <c:pt idx="194">
                  <c:v>0.34013605442177663</c:v>
                </c:pt>
                <c:pt idx="195">
                  <c:v>-3.1251168180628639</c:v>
                </c:pt>
                <c:pt idx="196">
                  <c:v>-5.5916003906795027</c:v>
                </c:pt>
                <c:pt idx="197">
                  <c:v>-5.8134099105115382</c:v>
                </c:pt>
                <c:pt idx="198">
                  <c:v>-5.3076114105429184</c:v>
                </c:pt>
                <c:pt idx="199">
                  <c:v>-4.2388000528611087</c:v>
                </c:pt>
                <c:pt idx="200">
                  <c:v>-1.8861523848293587</c:v>
                </c:pt>
                <c:pt idx="201">
                  <c:v>2.5978585220291421</c:v>
                </c:pt>
                <c:pt idx="202">
                  <c:v>7.4602086115422139</c:v>
                </c:pt>
                <c:pt idx="203">
                  <c:v>10.276957163958642</c:v>
                </c:pt>
                <c:pt idx="204">
                  <c:v>10.308843276424341</c:v>
                </c:pt>
                <c:pt idx="205">
                  <c:v>7.041248959860539</c:v>
                </c:pt>
                <c:pt idx="206">
                  <c:v>1.3678963110667723</c:v>
                </c:pt>
                <c:pt idx="207">
                  <c:v>-4.4337256415203541</c:v>
                </c:pt>
                <c:pt idx="208">
                  <c:v>-9.576944393127647</c:v>
                </c:pt>
                <c:pt idx="209">
                  <c:v>-14.35459283156662</c:v>
                </c:pt>
                <c:pt idx="210">
                  <c:v>-17.689931628084537</c:v>
                </c:pt>
                <c:pt idx="211">
                  <c:v>-19.875797826461962</c:v>
                </c:pt>
                <c:pt idx="212">
                  <c:v>-20.46538966876426</c:v>
                </c:pt>
                <c:pt idx="213">
                  <c:v>-20.482463644140282</c:v>
                </c:pt>
                <c:pt idx="214">
                  <c:v>-21.196345805064823</c:v>
                </c:pt>
                <c:pt idx="215">
                  <c:v>-21.732578776412282</c:v>
                </c:pt>
                <c:pt idx="216">
                  <c:v>-21.716750139120762</c:v>
                </c:pt>
                <c:pt idx="217">
                  <c:v>-19.893388613311629</c:v>
                </c:pt>
                <c:pt idx="218">
                  <c:v>-16.378157211424977</c:v>
                </c:pt>
                <c:pt idx="219">
                  <c:v>-11.35023822983122</c:v>
                </c:pt>
                <c:pt idx="220">
                  <c:v>-6.1210313406611334</c:v>
                </c:pt>
                <c:pt idx="221">
                  <c:v>-0.76993128570246938</c:v>
                </c:pt>
                <c:pt idx="222">
                  <c:v>3.1539888682745811</c:v>
                </c:pt>
                <c:pt idx="223">
                  <c:v>5.8344815707888529</c:v>
                </c:pt>
                <c:pt idx="224">
                  <c:v>5.7731600226057225</c:v>
                </c:pt>
                <c:pt idx="225">
                  <c:v>4.0148027023537907</c:v>
                </c:pt>
                <c:pt idx="226">
                  <c:v>2.1310147892426414</c:v>
                </c:pt>
                <c:pt idx="227">
                  <c:v>1.0567749112223623</c:v>
                </c:pt>
                <c:pt idx="228">
                  <c:v>4.5494935134174455</c:v>
                </c:pt>
                <c:pt idx="229">
                  <c:v>8.969500924214401</c:v>
                </c:pt>
                <c:pt idx="230">
                  <c:v>13.093389790637502</c:v>
                </c:pt>
                <c:pt idx="231">
                  <c:v>11.204736961967669</c:v>
                </c:pt>
                <c:pt idx="232">
                  <c:v>9.0620239390641899</c:v>
                </c:pt>
                <c:pt idx="233">
                  <c:v>5.6941431670281872</c:v>
                </c:pt>
                <c:pt idx="234">
                  <c:v>2.7141922825376241</c:v>
                </c:pt>
                <c:pt idx="235">
                  <c:v>1.4402538752593728</c:v>
                </c:pt>
                <c:pt idx="236">
                  <c:v>2.2029509679010602</c:v>
                </c:pt>
                <c:pt idx="237">
                  <c:v>4.0253185503889028</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1-B467-4C2A-8498-D2D122D9D28F}"/>
            </c:ext>
          </c:extLst>
        </c:ser>
        <c:ser>
          <c:idx val="3"/>
          <c:order val="4"/>
          <c:tx>
            <c:v>12/12</c:v>
          </c:tx>
          <c:spPr>
            <a:ln w="57150">
              <a:solidFill>
                <a:srgbClr val="08A685"/>
              </a:solidFill>
              <a:prstDash val="solid"/>
            </a:ln>
            <a:effectLst>
              <a:outerShdw blurRad="38100" dist="25400" dir="5400000" algn="ctr" rotWithShape="0">
                <a:srgbClr val="000000">
                  <a:alpha val="99000"/>
                </a:srgbClr>
              </a:outerShdw>
            </a:effectLst>
          </c:spPr>
          <c:marker>
            <c:symbol val="none"/>
          </c:marker>
          <c:cat>
            <c:strLit>
              <c:ptCount val="300"/>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Lit>
          </c:cat>
          <c:val>
            <c:numRef>
              <c:f>'CONPOWER Data'!$J$87:$J$386</c:f>
              <c:numCache>
                <c:formatCode>0.0</c:formatCode>
                <c:ptCount val="300"/>
                <c:pt idx="0">
                  <c:v>-0.50737086013342036</c:v>
                </c:pt>
                <c:pt idx="1">
                  <c:v>-3.2297801901682135</c:v>
                </c:pt>
                <c:pt idx="2">
                  <c:v>-4.1643323996264741</c:v>
                </c:pt>
                <c:pt idx="3">
                  <c:v>0.37333132212084763</c:v>
                </c:pt>
                <c:pt idx="4">
                  <c:v>6.2408899117760086</c:v>
                </c:pt>
                <c:pt idx="5">
                  <c:v>8.4989264103064528</c:v>
                </c:pt>
                <c:pt idx="6">
                  <c:v>10.34348165495706</c:v>
                </c:pt>
                <c:pt idx="7">
                  <c:v>19.873346240722782</c:v>
                </c:pt>
                <c:pt idx="8">
                  <c:v>30.366644496175553</c:v>
                </c:pt>
                <c:pt idx="9">
                  <c:v>36.698238617480911</c:v>
                </c:pt>
                <c:pt idx="10">
                  <c:v>40.662316878000752</c:v>
                </c:pt>
                <c:pt idx="11">
                  <c:v>39.975093399750961</c:v>
                </c:pt>
                <c:pt idx="12">
                  <c:v>41.033568904593608</c:v>
                </c:pt>
                <c:pt idx="13">
                  <c:v>38.19715172249181</c:v>
                </c:pt>
                <c:pt idx="14">
                  <c:v>35.077942322681196</c:v>
                </c:pt>
                <c:pt idx="15">
                  <c:v>30.251343126573261</c:v>
                </c:pt>
                <c:pt idx="16">
                  <c:v>26.262772141387174</c:v>
                </c:pt>
                <c:pt idx="17">
                  <c:v>28.835636154289034</c:v>
                </c:pt>
                <c:pt idx="18">
                  <c:v>27.244428723027966</c:v>
                </c:pt>
                <c:pt idx="19">
                  <c:v>21.215384097715287</c:v>
                </c:pt>
                <c:pt idx="20">
                  <c:v>14.176843850642527</c:v>
                </c:pt>
                <c:pt idx="21">
                  <c:v>8.6336838266577445</c:v>
                </c:pt>
                <c:pt idx="22">
                  <c:v>3.798354629791703</c:v>
                </c:pt>
                <c:pt idx="23">
                  <c:v>5.5217541040064333</c:v>
                </c:pt>
                <c:pt idx="24">
                  <c:v>8.4730803177404965</c:v>
                </c:pt>
                <c:pt idx="25">
                  <c:v>13.814047207829617</c:v>
                </c:pt>
                <c:pt idx="26">
                  <c:v>16.840252733619906</c:v>
                </c:pt>
                <c:pt idx="27">
                  <c:v>19.472727797167494</c:v>
                </c:pt>
                <c:pt idx="28">
                  <c:v>18.669754939807248</c:v>
                </c:pt>
                <c:pt idx="29">
                  <c:v>14.377478634865653</c:v>
                </c:pt>
                <c:pt idx="30">
                  <c:v>12.501389969976628</c:v>
                </c:pt>
                <c:pt idx="31">
                  <c:v>9.9072840328669542</c:v>
                </c:pt>
                <c:pt idx="32">
                  <c:v>8.4368978132767438</c:v>
                </c:pt>
                <c:pt idx="33">
                  <c:v>6.6970654880129672</c:v>
                </c:pt>
                <c:pt idx="34">
                  <c:v>6.329398538504762</c:v>
                </c:pt>
                <c:pt idx="35">
                  <c:v>0.10063098346387278</c:v>
                </c:pt>
                <c:pt idx="36">
                  <c:v>-3.5512743116617287</c:v>
                </c:pt>
                <c:pt idx="37">
                  <c:v>-6.9298667138774448</c:v>
                </c:pt>
                <c:pt idx="38">
                  <c:v>-8.7806805274334323</c:v>
                </c:pt>
                <c:pt idx="39">
                  <c:v>-10.24867213906326</c:v>
                </c:pt>
                <c:pt idx="40">
                  <c:v>-9.889156626506022</c:v>
                </c:pt>
                <c:pt idx="41">
                  <c:v>-7.2471553450212411</c:v>
                </c:pt>
                <c:pt idx="42">
                  <c:v>-5.8316242061824966</c:v>
                </c:pt>
                <c:pt idx="43">
                  <c:v>-1.8589144545752987</c:v>
                </c:pt>
                <c:pt idx="44">
                  <c:v>3.306891933656118</c:v>
                </c:pt>
                <c:pt idx="45">
                  <c:v>7.3726436118612781</c:v>
                </c:pt>
                <c:pt idx="46">
                  <c:v>8.1756185240008676</c:v>
                </c:pt>
                <c:pt idx="47">
                  <c:v>12.628718924059228</c:v>
                </c:pt>
                <c:pt idx="48">
                  <c:v>12.855821041746026</c:v>
                </c:pt>
                <c:pt idx="49">
                  <c:v>10.891600315225929</c:v>
                </c:pt>
                <c:pt idx="50">
                  <c:v>8.862541280926834</c:v>
                </c:pt>
                <c:pt idx="51">
                  <c:v>5.7511768661734521</c:v>
                </c:pt>
                <c:pt idx="52">
                  <c:v>2.8211573430313166</c:v>
                </c:pt>
                <c:pt idx="53">
                  <c:v>-1.2030748170379013</c:v>
                </c:pt>
                <c:pt idx="54">
                  <c:v>-2.8969534755569697</c:v>
                </c:pt>
                <c:pt idx="55">
                  <c:v>-5.5176673443652362</c:v>
                </c:pt>
                <c:pt idx="56">
                  <c:v>-9.3089349820502605</c:v>
                </c:pt>
                <c:pt idx="57">
                  <c:v>-12.218885063365349</c:v>
                </c:pt>
                <c:pt idx="58">
                  <c:v>-11.811850946853994</c:v>
                </c:pt>
                <c:pt idx="59">
                  <c:v>-14.023110510698857</c:v>
                </c:pt>
                <c:pt idx="60">
                  <c:v>-14.979503255365302</c:v>
                </c:pt>
                <c:pt idx="61">
                  <c:v>-13.335947263949805</c:v>
                </c:pt>
                <c:pt idx="62">
                  <c:v>-12.286154764272894</c:v>
                </c:pt>
                <c:pt idx="63">
                  <c:v>-10.00686795716426</c:v>
                </c:pt>
                <c:pt idx="64">
                  <c:v>-6.0206496580062776</c:v>
                </c:pt>
                <c:pt idx="65">
                  <c:v>-1.9451624077379677</c:v>
                </c:pt>
                <c:pt idx="66">
                  <c:v>1.1701121470072025</c:v>
                </c:pt>
                <c:pt idx="67">
                  <c:v>2.0946258818402157</c:v>
                </c:pt>
                <c:pt idx="68">
                  <c:v>2.419044477431413</c:v>
                </c:pt>
                <c:pt idx="69">
                  <c:v>4.481348577150996</c:v>
                </c:pt>
                <c:pt idx="70">
                  <c:v>5.0815992906819076</c:v>
                </c:pt>
                <c:pt idx="71">
                  <c:v>7.6767676767676534</c:v>
                </c:pt>
                <c:pt idx="72">
                  <c:v>9.4560099835498335</c:v>
                </c:pt>
                <c:pt idx="73">
                  <c:v>10.72812102361091</c:v>
                </c:pt>
                <c:pt idx="74">
                  <c:v>12.538625088589626</c:v>
                </c:pt>
                <c:pt idx="75">
                  <c:v>13.273410780406422</c:v>
                </c:pt>
                <c:pt idx="76">
                  <c:v>11.144011512065518</c:v>
                </c:pt>
                <c:pt idx="77">
                  <c:v>9.7910269300796102</c:v>
                </c:pt>
                <c:pt idx="78">
                  <c:v>8.1494737966771424</c:v>
                </c:pt>
                <c:pt idx="79">
                  <c:v>8.7508670828664492</c:v>
                </c:pt>
                <c:pt idx="80">
                  <c:v>10.011272746792628</c:v>
                </c:pt>
                <c:pt idx="81">
                  <c:v>9.7231096911607864</c:v>
                </c:pt>
                <c:pt idx="82">
                  <c:v>9.8325642715886516</c:v>
                </c:pt>
                <c:pt idx="83">
                  <c:v>10.089639357932029</c:v>
                </c:pt>
                <c:pt idx="84">
                  <c:v>11.432421227197338</c:v>
                </c:pt>
                <c:pt idx="85">
                  <c:v>12.081513828238727</c:v>
                </c:pt>
                <c:pt idx="86">
                  <c:v>13.580029220615657</c:v>
                </c:pt>
                <c:pt idx="87">
                  <c:v>15.752963194011244</c:v>
                </c:pt>
                <c:pt idx="88">
                  <c:v>19.814256903119798</c:v>
                </c:pt>
                <c:pt idx="89">
                  <c:v>24.003762189990582</c:v>
                </c:pt>
                <c:pt idx="90">
                  <c:v>29.047395588925383</c:v>
                </c:pt>
                <c:pt idx="91">
                  <c:v>34.07094843236348</c:v>
                </c:pt>
                <c:pt idx="92">
                  <c:v>39.23343417585636</c:v>
                </c:pt>
                <c:pt idx="93">
                  <c:v>46.670872561389899</c:v>
                </c:pt>
                <c:pt idx="94">
                  <c:v>52.26388822201946</c:v>
                </c:pt>
                <c:pt idx="95">
                  <c:v>56.350596477939774</c:v>
                </c:pt>
                <c:pt idx="96">
                  <c:v>60.322295600409291</c:v>
                </c:pt>
                <c:pt idx="97">
                  <c:v>62.460697197539304</c:v>
                </c:pt>
                <c:pt idx="98">
                  <c:v>62.114928253010703</c:v>
                </c:pt>
                <c:pt idx="99">
                  <c:v>61.293869104078624</c:v>
                </c:pt>
                <c:pt idx="100">
                  <c:v>58.184576380374438</c:v>
                </c:pt>
                <c:pt idx="101">
                  <c:v>53.626746506986024</c:v>
                </c:pt>
                <c:pt idx="102">
                  <c:v>49.071770334928232</c:v>
                </c:pt>
                <c:pt idx="103">
                  <c:v>43.25160109789573</c:v>
                </c:pt>
                <c:pt idx="104">
                  <c:v>38.192363629991775</c:v>
                </c:pt>
                <c:pt idx="105">
                  <c:v>31.821791350957881</c:v>
                </c:pt>
                <c:pt idx="106">
                  <c:v>26.676021695257333</c:v>
                </c:pt>
                <c:pt idx="107">
                  <c:v>22.740140791764446</c:v>
                </c:pt>
                <c:pt idx="108">
                  <c:v>16.594386830081945</c:v>
                </c:pt>
                <c:pt idx="109">
                  <c:v>12.665488612139569</c:v>
                </c:pt>
                <c:pt idx="110">
                  <c:v>11.412389186822807</c:v>
                </c:pt>
                <c:pt idx="111">
                  <c:v>9.8675505539888633</c:v>
                </c:pt>
                <c:pt idx="112">
                  <c:v>9.3208092485549372</c:v>
                </c:pt>
                <c:pt idx="113">
                  <c:v>9.8704639650759844</c:v>
                </c:pt>
                <c:pt idx="114">
                  <c:v>10.466041853896527</c:v>
                </c:pt>
                <c:pt idx="115">
                  <c:v>11.88447634984098</c:v>
                </c:pt>
                <c:pt idx="116">
                  <c:v>12.303303112914449</c:v>
                </c:pt>
                <c:pt idx="117">
                  <c:v>11.558589877135077</c:v>
                </c:pt>
                <c:pt idx="118">
                  <c:v>10.696638163872407</c:v>
                </c:pt>
                <c:pt idx="119">
                  <c:v>9.6033351423355953</c:v>
                </c:pt>
                <c:pt idx="120">
                  <c:v>9.2553429701689254</c:v>
                </c:pt>
                <c:pt idx="121">
                  <c:v>7.3243293707599548</c:v>
                </c:pt>
                <c:pt idx="122">
                  <c:v>3.1422677374198571</c:v>
                </c:pt>
                <c:pt idx="123">
                  <c:v>0.72137608875478065</c:v>
                </c:pt>
                <c:pt idx="124">
                  <c:v>-2.1558613230787955</c:v>
                </c:pt>
                <c:pt idx="125">
                  <c:v>-5.049430017501578</c:v>
                </c:pt>
                <c:pt idx="126">
                  <c:v>-8.5028242021338656</c:v>
                </c:pt>
                <c:pt idx="127">
                  <c:v>-11.67357376899453</c:v>
                </c:pt>
                <c:pt idx="128">
                  <c:v>-13.778113991509329</c:v>
                </c:pt>
                <c:pt idx="129">
                  <c:v>-14.503155550055681</c:v>
                </c:pt>
                <c:pt idx="130">
                  <c:v>-13.528677603247246</c:v>
                </c:pt>
                <c:pt idx="131">
                  <c:v>-12.286466656163498</c:v>
                </c:pt>
                <c:pt idx="132">
                  <c:v>-11.466991551476795</c:v>
                </c:pt>
                <c:pt idx="133">
                  <c:v>-9.8806527563530011</c:v>
                </c:pt>
                <c:pt idx="134">
                  <c:v>-7.6276533685726662</c:v>
                </c:pt>
                <c:pt idx="135">
                  <c:v>-6.7297124291942794</c:v>
                </c:pt>
                <c:pt idx="136">
                  <c:v>-5.5563061126736102</c:v>
                </c:pt>
                <c:pt idx="137">
                  <c:v>-4.4424240914638489</c:v>
                </c:pt>
                <c:pt idx="138">
                  <c:v>-2.756395599928851</c:v>
                </c:pt>
                <c:pt idx="139">
                  <c:v>-1.0094873717137034</c:v>
                </c:pt>
                <c:pt idx="140">
                  <c:v>0.51856216853268222</c:v>
                </c:pt>
                <c:pt idx="141">
                  <c:v>0.50000657903390788</c:v>
                </c:pt>
                <c:pt idx="142">
                  <c:v>-1.4524413237110707</c:v>
                </c:pt>
                <c:pt idx="143">
                  <c:v>-3.5397208252078656</c:v>
                </c:pt>
                <c:pt idx="144">
                  <c:v>0.2134910938203376</c:v>
                </c:pt>
                <c:pt idx="145">
                  <c:v>3.6537966537966611</c:v>
                </c:pt>
                <c:pt idx="146">
                  <c:v>6.8952184559865799</c:v>
                </c:pt>
                <c:pt idx="147">
                  <c:v>10.488831337002267</c:v>
                </c:pt>
                <c:pt idx="148">
                  <c:v>14.397180644238389</c:v>
                </c:pt>
                <c:pt idx="149">
                  <c:v>17.082643658685996</c:v>
                </c:pt>
                <c:pt idx="150">
                  <c:v>19.475939181775431</c:v>
                </c:pt>
                <c:pt idx="151">
                  <c:v>21.111183652151212</c:v>
                </c:pt>
                <c:pt idx="152">
                  <c:v>22.86186996000572</c:v>
                </c:pt>
                <c:pt idx="153">
                  <c:v>25.42845546550754</c:v>
                </c:pt>
                <c:pt idx="154">
                  <c:v>27.872486409457963</c:v>
                </c:pt>
                <c:pt idx="155">
                  <c:v>29.597659107534781</c:v>
                </c:pt>
                <c:pt idx="156">
                  <c:v>23.232504716315262</c:v>
                </c:pt>
                <c:pt idx="157">
                  <c:v>17.41640695811968</c:v>
                </c:pt>
                <c:pt idx="158">
                  <c:v>12.323366288883548</c:v>
                </c:pt>
                <c:pt idx="159">
                  <c:v>7.7726340462935752</c:v>
                </c:pt>
                <c:pt idx="160">
                  <c:v>3.159103310294654</c:v>
                </c:pt>
                <c:pt idx="161">
                  <c:v>0.6422957900127102</c:v>
                </c:pt>
                <c:pt idx="162">
                  <c:v>-1.0167712592657239</c:v>
                </c:pt>
                <c:pt idx="163">
                  <c:v>-2.132545578040606</c:v>
                </c:pt>
                <c:pt idx="164">
                  <c:v>-3.4683490616053234</c:v>
                </c:pt>
                <c:pt idx="165">
                  <c:v>-4.6502646110165813</c:v>
                </c:pt>
                <c:pt idx="166">
                  <c:v>-5.1490011556876141</c:v>
                </c:pt>
                <c:pt idx="167">
                  <c:v>-4.2273035160820314</c:v>
                </c:pt>
                <c:pt idx="168">
                  <c:v>0.57381487961340838</c:v>
                </c:pt>
                <c:pt idx="169">
                  <c:v>5.8467102341221704</c:v>
                </c:pt>
                <c:pt idx="170">
                  <c:v>11.1505887656852</c:v>
                </c:pt>
                <c:pt idx="171">
                  <c:v>15.899822743238687</c:v>
                </c:pt>
                <c:pt idx="172">
                  <c:v>20.185791265826964</c:v>
                </c:pt>
                <c:pt idx="173">
                  <c:v>22.575792768579021</c:v>
                </c:pt>
                <c:pt idx="174">
                  <c:v>24.125209861270619</c:v>
                </c:pt>
                <c:pt idx="175">
                  <c:v>24.684109060864785</c:v>
                </c:pt>
                <c:pt idx="176">
                  <c:v>24.379661463768258</c:v>
                </c:pt>
                <c:pt idx="177">
                  <c:v>23.530313314211895</c:v>
                </c:pt>
                <c:pt idx="178">
                  <c:v>21.491046757033104</c:v>
                </c:pt>
                <c:pt idx="179">
                  <c:v>17.974903288719332</c:v>
                </c:pt>
                <c:pt idx="180">
                  <c:v>12.294071964794213</c:v>
                </c:pt>
                <c:pt idx="181">
                  <c:v>6.8884559668315433</c:v>
                </c:pt>
                <c:pt idx="182">
                  <c:v>2.6895479434856782</c:v>
                </c:pt>
                <c:pt idx="183">
                  <c:v>-0.32839798082154914</c:v>
                </c:pt>
                <c:pt idx="184">
                  <c:v>-2.1840187044423089</c:v>
                </c:pt>
                <c:pt idx="185">
                  <c:v>-3.2033350778726373</c:v>
                </c:pt>
                <c:pt idx="186">
                  <c:v>-3.9758671626119053</c:v>
                </c:pt>
                <c:pt idx="187">
                  <c:v>-3.7744517679489746</c:v>
                </c:pt>
                <c:pt idx="188">
                  <c:v>-3.0185280039564049</c:v>
                </c:pt>
                <c:pt idx="189">
                  <c:v>-2.5194966323998642</c:v>
                </c:pt>
                <c:pt idx="190">
                  <c:v>-0.87932161501473161</c:v>
                </c:pt>
                <c:pt idx="191">
                  <c:v>1.2743771175279193</c:v>
                </c:pt>
                <c:pt idx="192">
                  <c:v>3.0254131012097787</c:v>
                </c:pt>
                <c:pt idx="193">
                  <c:v>4.5705206094027346</c:v>
                </c:pt>
                <c:pt idx="194">
                  <c:v>4.9344518216186657</c:v>
                </c:pt>
                <c:pt idx="195">
                  <c:v>4.3914975336069517</c:v>
                </c:pt>
                <c:pt idx="196">
                  <c:v>3.3688591434436717</c:v>
                </c:pt>
                <c:pt idx="197">
                  <c:v>2.3939145350138347</c:v>
                </c:pt>
                <c:pt idx="198">
                  <c:v>1.2677231025855207</c:v>
                </c:pt>
                <c:pt idx="199">
                  <c:v>7.7127903773771322E-2</c:v>
                </c:pt>
                <c:pt idx="200">
                  <c:v>-0.48444671086181756</c:v>
                </c:pt>
                <c:pt idx="201">
                  <c:v>1.9091429766262991E-2</c:v>
                </c:pt>
                <c:pt idx="202">
                  <c:v>0.33063824020958066</c:v>
                </c:pt>
                <c:pt idx="203">
                  <c:v>0.5121259955514148</c:v>
                </c:pt>
                <c:pt idx="204">
                  <c:v>0.87354223164979317</c:v>
                </c:pt>
                <c:pt idx="205">
                  <c:v>0.85627457990705125</c:v>
                </c:pt>
                <c:pt idx="206">
                  <c:v>0.74295803048907771</c:v>
                </c:pt>
                <c:pt idx="207">
                  <c:v>0.59787362592771842</c:v>
                </c:pt>
                <c:pt idx="208">
                  <c:v>-2.8111029498433027E-2</c:v>
                </c:pt>
                <c:pt idx="209">
                  <c:v>-1.3465040058266453</c:v>
                </c:pt>
                <c:pt idx="210">
                  <c:v>-2.5796592177748607</c:v>
                </c:pt>
                <c:pt idx="211">
                  <c:v>-4.136924968346861</c:v>
                </c:pt>
                <c:pt idx="212">
                  <c:v>-6.2607518026426447</c:v>
                </c:pt>
                <c:pt idx="213">
                  <c:v>-8.6758530422294484</c:v>
                </c:pt>
                <c:pt idx="214">
                  <c:v>-11.603533193470255</c:v>
                </c:pt>
                <c:pt idx="215">
                  <c:v>-14.379790660943897</c:v>
                </c:pt>
                <c:pt idx="216">
                  <c:v>-16.393238986735284</c:v>
                </c:pt>
                <c:pt idx="217">
                  <c:v>-17.7582020241408</c:v>
                </c:pt>
                <c:pt idx="218">
                  <c:v>-18.344453340450144</c:v>
                </c:pt>
                <c:pt idx="219">
                  <c:v>-18.051920111872064</c:v>
                </c:pt>
                <c:pt idx="220">
                  <c:v>-17.183389873555512</c:v>
                </c:pt>
                <c:pt idx="221">
                  <c:v>-15.464973560598395</c:v>
                </c:pt>
                <c:pt idx="222">
                  <c:v>-13.42582590480842</c:v>
                </c:pt>
                <c:pt idx="223">
                  <c:v>-11.320285208403121</c:v>
                </c:pt>
                <c:pt idx="224">
                  <c:v>-9.2842779328790925</c:v>
                </c:pt>
                <c:pt idx="225">
                  <c:v>-7.3392851810934161</c:v>
                </c:pt>
                <c:pt idx="226">
                  <c:v>-5.1103143398455728</c:v>
                </c:pt>
                <c:pt idx="227">
                  <c:v>-2.8910288477572124</c:v>
                </c:pt>
                <c:pt idx="228">
                  <c:v>-0.11249190801132158</c:v>
                </c:pt>
                <c:pt idx="229">
                  <c:v>2.4762931034482563</c:v>
                </c:pt>
                <c:pt idx="230">
                  <c:v>4.5452069420082779</c:v>
                </c:pt>
                <c:pt idx="231">
                  <c:v>5.6498720164518801</c:v>
                </c:pt>
                <c:pt idx="232">
                  <c:v>6.4379750717399276</c:v>
                </c:pt>
                <c:pt idx="233">
                  <c:v>6.2476119777736585</c:v>
                </c:pt>
                <c:pt idx="234">
                  <c:v>5.5128789358331716</c:v>
                </c:pt>
                <c:pt idx="235">
                  <c:v>5.2634987102971138</c:v>
                </c:pt>
                <c:pt idx="236">
                  <c:v>5.3060873120917478</c:v>
                </c:pt>
                <c:pt idx="237">
                  <c:v>5.5005961395933269</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2-B467-4C2A-8498-D2D122D9D28F}"/>
            </c:ext>
          </c:extLst>
        </c:ser>
        <c:ser>
          <c:idx val="5"/>
          <c:order val="5"/>
          <c:tx>
            <c:strRef>
              <c:f>'CONPOWER Data'!$O$14</c:f>
              <c:strCache>
                <c:ptCount val="1"/>
                <c:pt idx="0">
                  <c:v>4.0%</c:v>
                </c:pt>
              </c:strCache>
            </c:strRef>
          </c:tx>
          <c:marker>
            <c:symbol val="none"/>
          </c:marker>
          <c:dLbls>
            <c:dLbl>
              <c:idx val="185"/>
              <c:layout>
                <c:manualLayout>
                  <c:x val="5.6270875604245343E-3"/>
                  <c:y val="-5.651491645211483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B467-4C2A-8498-D2D122D9D28F}"/>
                </c:ext>
              </c:extLst>
            </c:dLbl>
            <c:dLbl>
              <c:idx val="187"/>
              <c:layout>
                <c:manualLayout>
                  <c:x val="-1.0309159638614527E-16"/>
                  <c:y val="-3.7641156188124225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B467-4C2A-8498-D2D122D9D28F}"/>
                </c:ext>
              </c:extLst>
            </c:dLbl>
            <c:dLbl>
              <c:idx val="188"/>
              <c:layout>
                <c:manualLayout>
                  <c:x val="4.2553191489361703E-3"/>
                  <c:y val="-2.8242678289504764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B467-4C2A-8498-D2D122D9D28F}"/>
                </c:ext>
              </c:extLst>
            </c:dLbl>
            <c:dLbl>
              <c:idx val="189"/>
              <c:layout>
                <c:manualLayout>
                  <c:x val="0"/>
                  <c:y val="-1.5056462475249863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B467-4C2A-8498-D2D122D9D28F}"/>
                </c:ext>
              </c:extLst>
            </c:dLbl>
            <c:dLbl>
              <c:idx val="193"/>
              <c:layout>
                <c:manualLayout>
                  <c:x val="-1.4062500173014074E-3"/>
                  <c:y val="-3.5774059166706076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B467-4C2A-8498-D2D122D9D28F}"/>
                </c:ext>
              </c:extLst>
            </c:dLbl>
            <c:dLbl>
              <c:idx val="194"/>
              <c:layout>
                <c:manualLayout>
                  <c:x val="5.6271983320451404E-3"/>
                  <c:y val="-1.3186813838826875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B467-4C2A-8498-D2D122D9D28F}"/>
                </c:ext>
              </c:extLst>
            </c:dLbl>
            <c:dLbl>
              <c:idx val="201"/>
              <c:layout>
                <c:manualLayout>
                  <c:x val="1.1254396664090487E-2"/>
                  <c:y val="-3.4536494418873078E-17"/>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B467-4C2A-8498-D2D122D9D28F}"/>
                </c:ext>
              </c:extLst>
            </c:dLbl>
            <c:dLbl>
              <c:idx val="221"/>
              <c:layout>
                <c:manualLayout>
                  <c:x val="0"/>
                  <c:y val="-3.4285714285714253E-2"/>
                </c:manualLayout>
              </c:layout>
              <c:spPr/>
              <c:txPr>
                <a:bodyPr/>
                <a:lstStyle/>
                <a:p>
                  <a:pPr>
                    <a:defRPr sz="2000">
                      <a:solidFill>
                        <a:srgbClr val="5F5F5F"/>
                      </a:solidFill>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B467-4C2A-8498-D2D122D9D28F}"/>
                </c:ext>
              </c:extLst>
            </c:dLbl>
            <c:dLbl>
              <c:idx val="223"/>
              <c:layout>
                <c:manualLayout>
                  <c:x val="0"/>
                  <c:y val="-2.2875816993464051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B467-4C2A-8498-D2D122D9D28F}"/>
                </c:ext>
              </c:extLst>
            </c:dLbl>
            <c:dLbl>
              <c:idx val="237"/>
              <c:layout>
                <c:manualLayout>
                  <c:x val="2.8725314183122826E-3"/>
                  <c:y val="-3.9916845144380361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E-B467-4C2A-8498-D2D122D9D28F}"/>
                </c:ext>
              </c:extLst>
            </c:dLbl>
            <c:spPr>
              <a:noFill/>
              <a:ln>
                <a:noFill/>
              </a:ln>
              <a:effectLst/>
            </c:spPr>
            <c:txPr>
              <a:bodyPr/>
              <a:lstStyle/>
              <a:p>
                <a:pPr>
                  <a:defRPr sz="2000">
                    <a:solidFill>
                      <a:srgbClr val="5F5F5F"/>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Lit>
              <c:ptCount val="300"/>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Lit>
          </c:cat>
          <c:val>
            <c:numRef>
              <c:f>'CONPOWER Data'!$O$87:$O$386</c:f>
              <c:numCache>
                <c:formatCode>0.0</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4.0253185503889028</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C-B467-4C2A-8498-D2D122D9D28F}"/>
            </c:ext>
          </c:extLst>
        </c:ser>
        <c:ser>
          <c:idx val="7"/>
          <c:order val="7"/>
          <c:tx>
            <c:strRef>
              <c:f>'CONPOWER Data'!$Q$14</c:f>
              <c:strCache>
                <c:ptCount val="1"/>
                <c:pt idx="0">
                  <c:v>5.5%</c:v>
                </c:pt>
              </c:strCache>
            </c:strRef>
          </c:tx>
          <c:marker>
            <c:symbol val="none"/>
          </c:marker>
          <c:dLbls>
            <c:dLbl>
              <c:idx val="185"/>
              <c:layout>
                <c:manualLayout>
                  <c:x val="8.440686726447157E-3"/>
                  <c:y val="-3.7676610968076785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B467-4C2A-8498-D2D122D9D28F}"/>
                </c:ext>
              </c:extLst>
            </c:dLbl>
            <c:dLbl>
              <c:idx val="186"/>
              <c:layout>
                <c:manualLayout>
                  <c:x val="8.4407974980678663E-3"/>
                  <c:y val="-3.4536494418873078E-17"/>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B467-4C2A-8498-D2D122D9D28F}"/>
                </c:ext>
              </c:extLst>
            </c:dLbl>
            <c:dLbl>
              <c:idx val="187"/>
              <c:layout>
                <c:manualLayout>
                  <c:x val="-1.0309159638614527E-16"/>
                  <c:y val="5.64617342821872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B467-4C2A-8498-D2D122D9D28F}"/>
                </c:ext>
              </c:extLst>
            </c:dLbl>
            <c:dLbl>
              <c:idx val="188"/>
              <c:layout>
                <c:manualLayout>
                  <c:x val="7.0921985815602835E-3"/>
                  <c:y val="1.1296774804743762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B467-4C2A-8498-D2D122D9D28F}"/>
                </c:ext>
              </c:extLst>
            </c:dLbl>
            <c:dLbl>
              <c:idx val="189"/>
              <c:layout>
                <c:manualLayout>
                  <c:x val="0"/>
                  <c:y val="7.5282312376249143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1-B467-4C2A-8498-D2D122D9D28F}"/>
                </c:ext>
              </c:extLst>
            </c:dLbl>
            <c:dLbl>
              <c:idx val="190"/>
              <c:layout>
                <c:manualLayout>
                  <c:x val="2.8368794326241137E-3"/>
                  <c:y val="-2.2594142631603805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B467-4C2A-8498-D2D122D9D28F}"/>
                </c:ext>
              </c:extLst>
            </c:dLbl>
            <c:dLbl>
              <c:idx val="191"/>
              <c:layout>
                <c:manualLayout>
                  <c:x val="-1.4062500173013044E-3"/>
                  <c:y val="-2.4476987850904158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B467-4C2A-8498-D2D122D9D28F}"/>
                </c:ext>
              </c:extLst>
            </c:dLbl>
            <c:dLbl>
              <c:idx val="192"/>
              <c:layout>
                <c:manualLayout>
                  <c:x val="0"/>
                  <c:y val="-1.8828452193003199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4-B467-4C2A-8498-D2D122D9D28F}"/>
                </c:ext>
              </c:extLst>
            </c:dLbl>
            <c:dLbl>
              <c:idx val="194"/>
              <c:layout>
                <c:manualLayout>
                  <c:x val="4.220287977413327E-3"/>
                  <c:y val="1.5070644387230714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5-B467-4C2A-8498-D2D122D9D28F}"/>
                </c:ext>
              </c:extLst>
            </c:dLbl>
            <c:dLbl>
              <c:idx val="201"/>
              <c:layout>
                <c:manualLayout>
                  <c:x val="1.5474684641503814E-2"/>
                  <c:y val="-4.1444272064884463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6-B467-4C2A-8498-D2D122D9D28F}"/>
                </c:ext>
              </c:extLst>
            </c:dLbl>
            <c:dLbl>
              <c:idx val="223"/>
              <c:layout>
                <c:manualLayout>
                  <c:x val="-5.6689342403628117E-3"/>
                  <c:y val="3.9215686274509803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7-B467-4C2A-8498-D2D122D9D28F}"/>
                </c:ext>
              </c:extLst>
            </c:dLbl>
            <c:dLbl>
              <c:idx val="237"/>
              <c:layout>
                <c:manualLayout>
                  <c:x val="1.4362657091560886E-3"/>
                  <c:y val="-0.10644492038501424"/>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D-B467-4C2A-8498-D2D122D9D28F}"/>
                </c:ext>
              </c:extLst>
            </c:dLbl>
            <c:spPr>
              <a:noFill/>
              <a:ln>
                <a:noFill/>
              </a:ln>
              <a:effectLst/>
            </c:spPr>
            <c:txPr>
              <a:bodyPr/>
              <a:lstStyle/>
              <a:p>
                <a:pPr>
                  <a:defRPr sz="2000">
                    <a:solidFill>
                      <a:srgbClr val="08A685"/>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Lit>
              <c:ptCount val="300"/>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Lit>
          </c:cat>
          <c:val>
            <c:numRef>
              <c:f>'CONPOWER Data'!$Q$87:$Q$386</c:f>
              <c:numCache>
                <c:formatCode>0.0</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5.5005961395933269</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18-B467-4C2A-8498-D2D122D9D28F}"/>
            </c:ext>
          </c:extLst>
        </c:ser>
        <c:dLbls>
          <c:showLegendKey val="0"/>
          <c:showVal val="0"/>
          <c:showCatName val="0"/>
          <c:showSerName val="0"/>
          <c:showPercent val="0"/>
          <c:showBubbleSize val="0"/>
        </c:dLbls>
        <c:marker val="1"/>
        <c:smooth val="0"/>
        <c:axId val="1838930432"/>
        <c:axId val="1772594304"/>
      </c:lineChart>
      <c:lineChart>
        <c:grouping val="standard"/>
        <c:varyColors val="0"/>
        <c:ser>
          <c:idx val="1"/>
          <c:order val="1"/>
          <c:tx>
            <c:v>3MMT</c:v>
          </c:tx>
          <c:spPr>
            <a:ln w="38100">
              <a:solidFill>
                <a:srgbClr val="5F5F5F"/>
              </a:solidFill>
              <a:prstDash val="solid"/>
            </a:ln>
          </c:spPr>
          <c:marker>
            <c:symbol val="none"/>
          </c:marker>
          <c:cat>
            <c:strLit>
              <c:ptCount val="228"/>
              <c:pt idx="6">
                <c:v>'96</c:v>
              </c:pt>
              <c:pt idx="30">
                <c:v>'98</c:v>
              </c:pt>
              <c:pt idx="54">
                <c:v>'00</c:v>
              </c:pt>
              <c:pt idx="78">
                <c:v>'02</c:v>
              </c:pt>
              <c:pt idx="102">
                <c:v>'04</c:v>
              </c:pt>
              <c:pt idx="126">
                <c:v>'06</c:v>
              </c:pt>
              <c:pt idx="150">
                <c:v>'08</c:v>
              </c:pt>
              <c:pt idx="174">
                <c:v>'10</c:v>
              </c:pt>
              <c:pt idx="198">
                <c:v>'12</c:v>
              </c:pt>
              <c:pt idx="222">
                <c:v>'14</c:v>
              </c:pt>
            </c:strLit>
          </c:cat>
          <c:val>
            <c:numRef>
              <c:f>'CONPOWER Data'!$K$87:$K$386</c:f>
              <c:numCache>
                <c:formatCode>0.00</c:formatCode>
                <c:ptCount val="300"/>
                <c:pt idx="0">
                  <c:v>24.047999999999998</c:v>
                </c:pt>
                <c:pt idx="1">
                  <c:v>24.792000000000002</c:v>
                </c:pt>
                <c:pt idx="2">
                  <c:v>26.448</c:v>
                </c:pt>
                <c:pt idx="3">
                  <c:v>29.475999999999999</c:v>
                </c:pt>
                <c:pt idx="4">
                  <c:v>31.444000000000003</c:v>
                </c:pt>
                <c:pt idx="5">
                  <c:v>31.86</c:v>
                </c:pt>
                <c:pt idx="6">
                  <c:v>34.984000000000002</c:v>
                </c:pt>
                <c:pt idx="7">
                  <c:v>38.368000000000002</c:v>
                </c:pt>
                <c:pt idx="8">
                  <c:v>42.188000000000002</c:v>
                </c:pt>
                <c:pt idx="9">
                  <c:v>43.116</c:v>
                </c:pt>
                <c:pt idx="10">
                  <c:v>42.507999999999996</c:v>
                </c:pt>
                <c:pt idx="11">
                  <c:v>38.879999999999995</c:v>
                </c:pt>
                <c:pt idx="12">
                  <c:v>32.915999999999997</c:v>
                </c:pt>
                <c:pt idx="13">
                  <c:v>26.64</c:v>
                </c:pt>
                <c:pt idx="14">
                  <c:v>25.716000000000001</c:v>
                </c:pt>
                <c:pt idx="15">
                  <c:v>27.660000000000004</c:v>
                </c:pt>
                <c:pt idx="16">
                  <c:v>32.368000000000002</c:v>
                </c:pt>
                <c:pt idx="17">
                  <c:v>36.44</c:v>
                </c:pt>
                <c:pt idx="18">
                  <c:v>40.195999999999998</c:v>
                </c:pt>
                <c:pt idx="19">
                  <c:v>42.58</c:v>
                </c:pt>
                <c:pt idx="20">
                  <c:v>42.192</c:v>
                </c:pt>
                <c:pt idx="21">
                  <c:v>42.215999999999994</c:v>
                </c:pt>
                <c:pt idx="22">
                  <c:v>40.731999999999999</c:v>
                </c:pt>
                <c:pt idx="23">
                  <c:v>42.724000000000004</c:v>
                </c:pt>
                <c:pt idx="24">
                  <c:v>42.323999999999998</c:v>
                </c:pt>
                <c:pt idx="25">
                  <c:v>42.475999999999999</c:v>
                </c:pt>
                <c:pt idx="26">
                  <c:v>40.635999999999996</c:v>
                </c:pt>
                <c:pt idx="27">
                  <c:v>40.944000000000003</c:v>
                </c:pt>
                <c:pt idx="28">
                  <c:v>40.212000000000003</c:v>
                </c:pt>
                <c:pt idx="29">
                  <c:v>38.264000000000003</c:v>
                </c:pt>
                <c:pt idx="30">
                  <c:v>36.391999999999996</c:v>
                </c:pt>
                <c:pt idx="31">
                  <c:v>34.952000000000005</c:v>
                </c:pt>
                <c:pt idx="32">
                  <c:v>33.688000000000002</c:v>
                </c:pt>
                <c:pt idx="33">
                  <c:v>32.903999999999996</c:v>
                </c:pt>
                <c:pt idx="34">
                  <c:v>33.688000000000002</c:v>
                </c:pt>
                <c:pt idx="35">
                  <c:v>34.631999999999998</c:v>
                </c:pt>
                <c:pt idx="36">
                  <c:v>36.744</c:v>
                </c:pt>
                <c:pt idx="37">
                  <c:v>38.343999999999994</c:v>
                </c:pt>
                <c:pt idx="38">
                  <c:v>41.183999999999997</c:v>
                </c:pt>
                <c:pt idx="39">
                  <c:v>42.66</c:v>
                </c:pt>
                <c:pt idx="40">
                  <c:v>42.6</c:v>
                </c:pt>
                <c:pt idx="41">
                  <c:v>42.44</c:v>
                </c:pt>
                <c:pt idx="42">
                  <c:v>40.128</c:v>
                </c:pt>
                <c:pt idx="43">
                  <c:v>40.795999999999999</c:v>
                </c:pt>
                <c:pt idx="44">
                  <c:v>42.192</c:v>
                </c:pt>
                <c:pt idx="45">
                  <c:v>44.28</c:v>
                </c:pt>
                <c:pt idx="46">
                  <c:v>41.96</c:v>
                </c:pt>
                <c:pt idx="47">
                  <c:v>39.996000000000002</c:v>
                </c:pt>
                <c:pt idx="48">
                  <c:v>38.811999999999998</c:v>
                </c:pt>
                <c:pt idx="49">
                  <c:v>37.872</c:v>
                </c:pt>
                <c:pt idx="50">
                  <c:v>36.235999999999997</c:v>
                </c:pt>
                <c:pt idx="51">
                  <c:v>34.031999999999996</c:v>
                </c:pt>
                <c:pt idx="52">
                  <c:v>33.176000000000002</c:v>
                </c:pt>
                <c:pt idx="53">
                  <c:v>31.692</c:v>
                </c:pt>
                <c:pt idx="54">
                  <c:v>30.896000000000001</c:v>
                </c:pt>
                <c:pt idx="55">
                  <c:v>33.844000000000001</c:v>
                </c:pt>
                <c:pt idx="56">
                  <c:v>37.587999999999994</c:v>
                </c:pt>
                <c:pt idx="57">
                  <c:v>40.055999999999997</c:v>
                </c:pt>
                <c:pt idx="58">
                  <c:v>39.471999999999994</c:v>
                </c:pt>
                <c:pt idx="59">
                  <c:v>37.043999999999997</c:v>
                </c:pt>
                <c:pt idx="60">
                  <c:v>36.048000000000002</c:v>
                </c:pt>
                <c:pt idx="61">
                  <c:v>34.968000000000004</c:v>
                </c:pt>
                <c:pt idx="62">
                  <c:v>34.776000000000003</c:v>
                </c:pt>
                <c:pt idx="63">
                  <c:v>34.515999999999998</c:v>
                </c:pt>
                <c:pt idx="64">
                  <c:v>36.26</c:v>
                </c:pt>
                <c:pt idx="65">
                  <c:v>37.787999999999997</c:v>
                </c:pt>
                <c:pt idx="66">
                  <c:v>39.132000000000005</c:v>
                </c:pt>
                <c:pt idx="67">
                  <c:v>39.228000000000002</c:v>
                </c:pt>
                <c:pt idx="68">
                  <c:v>39.423999999999999</c:v>
                </c:pt>
                <c:pt idx="69">
                  <c:v>40.543999999999997</c:v>
                </c:pt>
                <c:pt idx="70">
                  <c:v>41.244</c:v>
                </c:pt>
                <c:pt idx="71">
                  <c:v>41.515999999999998</c:v>
                </c:pt>
                <c:pt idx="72">
                  <c:v>40.176000000000002</c:v>
                </c:pt>
                <c:pt idx="73">
                  <c:v>39.903999999999996</c:v>
                </c:pt>
                <c:pt idx="74">
                  <c:v>40.064</c:v>
                </c:pt>
                <c:pt idx="75">
                  <c:v>40.448</c:v>
                </c:pt>
                <c:pt idx="76">
                  <c:v>40.276000000000003</c:v>
                </c:pt>
                <c:pt idx="77">
                  <c:v>40.603999999999999</c:v>
                </c:pt>
                <c:pt idx="78">
                  <c:v>40.788000000000004</c:v>
                </c:pt>
                <c:pt idx="79">
                  <c:v>41.624000000000002</c:v>
                </c:pt>
                <c:pt idx="80">
                  <c:v>41.768000000000001</c:v>
                </c:pt>
                <c:pt idx="81">
                  <c:v>43.436</c:v>
                </c:pt>
                <c:pt idx="82">
                  <c:v>44.811999999999998</c:v>
                </c:pt>
                <c:pt idx="83">
                  <c:v>46.555999999999997</c:v>
                </c:pt>
                <c:pt idx="84">
                  <c:v>47.344000000000001</c:v>
                </c:pt>
                <c:pt idx="85">
                  <c:v>48.847999999999999</c:v>
                </c:pt>
                <c:pt idx="86">
                  <c:v>51.427999999999997</c:v>
                </c:pt>
                <c:pt idx="87">
                  <c:v>53.984000000000002</c:v>
                </c:pt>
                <c:pt idx="88">
                  <c:v>57.2</c:v>
                </c:pt>
                <c:pt idx="89">
                  <c:v>60.64800000000001</c:v>
                </c:pt>
                <c:pt idx="90">
                  <c:v>64.236000000000004</c:v>
                </c:pt>
                <c:pt idx="91">
                  <c:v>67.739999999999995</c:v>
                </c:pt>
                <c:pt idx="92">
                  <c:v>69.644000000000005</c:v>
                </c:pt>
                <c:pt idx="93">
                  <c:v>76.22</c:v>
                </c:pt>
                <c:pt idx="94">
                  <c:v>79.908000000000001</c:v>
                </c:pt>
                <c:pt idx="95">
                  <c:v>82.5</c:v>
                </c:pt>
                <c:pt idx="96">
                  <c:v>81.34</c:v>
                </c:pt>
                <c:pt idx="97">
                  <c:v>80.367999999999995</c:v>
                </c:pt>
                <c:pt idx="98">
                  <c:v>79.591999999999999</c:v>
                </c:pt>
                <c:pt idx="99">
                  <c:v>77.488</c:v>
                </c:pt>
                <c:pt idx="100">
                  <c:v>76.463999999999999</c:v>
                </c:pt>
                <c:pt idx="101">
                  <c:v>76.131999999999991</c:v>
                </c:pt>
                <c:pt idx="102">
                  <c:v>76.512</c:v>
                </c:pt>
                <c:pt idx="103">
                  <c:v>76.408000000000001</c:v>
                </c:pt>
                <c:pt idx="104">
                  <c:v>77.236000000000004</c:v>
                </c:pt>
                <c:pt idx="105">
                  <c:v>83.384</c:v>
                </c:pt>
                <c:pt idx="106">
                  <c:v>88.132000000000005</c:v>
                </c:pt>
                <c:pt idx="107">
                  <c:v>91.343999999999994</c:v>
                </c:pt>
                <c:pt idx="108">
                  <c:v>84.16</c:v>
                </c:pt>
                <c:pt idx="109">
                  <c:v>80.335999999999999</c:v>
                </c:pt>
                <c:pt idx="110">
                  <c:v>81.039999999999992</c:v>
                </c:pt>
                <c:pt idx="111">
                  <c:v>84.759999999999991</c:v>
                </c:pt>
                <c:pt idx="112">
                  <c:v>87.984000000000009</c:v>
                </c:pt>
                <c:pt idx="113">
                  <c:v>88.635999999999996</c:v>
                </c:pt>
                <c:pt idx="114">
                  <c:v>91.864000000000004</c:v>
                </c:pt>
                <c:pt idx="115">
                  <c:v>93.912000000000006</c:v>
                </c:pt>
                <c:pt idx="116">
                  <c:v>93.251999999999995</c:v>
                </c:pt>
                <c:pt idx="117">
                  <c:v>94.78</c:v>
                </c:pt>
                <c:pt idx="118">
                  <c:v>93.515999999999991</c:v>
                </c:pt>
                <c:pt idx="119">
                  <c:v>92.52</c:v>
                </c:pt>
                <c:pt idx="120">
                  <c:v>79.900000000000006</c:v>
                </c:pt>
                <c:pt idx="121">
                  <c:v>69.463999999999999</c:v>
                </c:pt>
                <c:pt idx="122">
                  <c:v>61.58</c:v>
                </c:pt>
                <c:pt idx="123">
                  <c:v>64.643999999999991</c:v>
                </c:pt>
                <c:pt idx="124">
                  <c:v>68.792000000000002</c:v>
                </c:pt>
                <c:pt idx="125">
                  <c:v>73.823999999999998</c:v>
                </c:pt>
                <c:pt idx="126">
                  <c:v>75.58</c:v>
                </c:pt>
                <c:pt idx="127">
                  <c:v>77.691999999999993</c:v>
                </c:pt>
                <c:pt idx="128">
                  <c:v>77.536000000000001</c:v>
                </c:pt>
                <c:pt idx="129">
                  <c:v>83.872</c:v>
                </c:pt>
                <c:pt idx="130">
                  <c:v>91.671999999999997</c:v>
                </c:pt>
                <c:pt idx="131">
                  <c:v>98.836000000000013</c:v>
                </c:pt>
                <c:pt idx="132">
                  <c:v>86.924000000000007</c:v>
                </c:pt>
                <c:pt idx="133">
                  <c:v>72.644000000000005</c:v>
                </c:pt>
                <c:pt idx="134">
                  <c:v>60.163999999999994</c:v>
                </c:pt>
                <c:pt idx="135">
                  <c:v>62.524000000000001</c:v>
                </c:pt>
                <c:pt idx="136">
                  <c:v>65.58</c:v>
                </c:pt>
                <c:pt idx="137">
                  <c:v>70.372</c:v>
                </c:pt>
                <c:pt idx="138">
                  <c:v>72.903999999999996</c:v>
                </c:pt>
                <c:pt idx="139">
                  <c:v>76.444000000000003</c:v>
                </c:pt>
                <c:pt idx="140">
                  <c:v>77.671999999999997</c:v>
                </c:pt>
                <c:pt idx="141">
                  <c:v>83.164000000000001</c:v>
                </c:pt>
                <c:pt idx="142">
                  <c:v>88.483999999999995</c:v>
                </c:pt>
                <c:pt idx="143">
                  <c:v>92.531999999999996</c:v>
                </c:pt>
                <c:pt idx="144">
                  <c:v>93.091999999999999</c:v>
                </c:pt>
                <c:pt idx="145">
                  <c:v>91.647999999999996</c:v>
                </c:pt>
                <c:pt idx="146">
                  <c:v>91.183999999999997</c:v>
                </c:pt>
                <c:pt idx="147">
                  <c:v>92.140000000000015</c:v>
                </c:pt>
                <c:pt idx="148">
                  <c:v>95.295999999999992</c:v>
                </c:pt>
                <c:pt idx="149">
                  <c:v>97.948000000000008</c:v>
                </c:pt>
                <c:pt idx="150">
                  <c:v>97.468000000000004</c:v>
                </c:pt>
                <c:pt idx="151">
                  <c:v>95.584000000000003</c:v>
                </c:pt>
                <c:pt idx="152">
                  <c:v>95.575999999999993</c:v>
                </c:pt>
                <c:pt idx="153">
                  <c:v>100.50399999999999</c:v>
                </c:pt>
                <c:pt idx="154">
                  <c:v>105.12</c:v>
                </c:pt>
                <c:pt idx="155">
                  <c:v>105.044</c:v>
                </c:pt>
                <c:pt idx="156">
                  <c:v>93.984000000000009</c:v>
                </c:pt>
                <c:pt idx="157">
                  <c:v>82.26400000000001</c:v>
                </c:pt>
                <c:pt idx="158">
                  <c:v>74.075999999999993</c:v>
                </c:pt>
                <c:pt idx="159">
                  <c:v>75.872</c:v>
                </c:pt>
                <c:pt idx="160">
                  <c:v>80.02</c:v>
                </c:pt>
                <c:pt idx="161">
                  <c:v>86.947999999999993</c:v>
                </c:pt>
                <c:pt idx="162">
                  <c:v>91.784000000000006</c:v>
                </c:pt>
                <c:pt idx="163">
                  <c:v>95.695999999999998</c:v>
                </c:pt>
                <c:pt idx="164">
                  <c:v>98.087999999999994</c:v>
                </c:pt>
                <c:pt idx="165">
                  <c:v>103.744</c:v>
                </c:pt>
                <c:pt idx="166">
                  <c:v>109.708</c:v>
                </c:pt>
                <c:pt idx="167">
                  <c:v>114.164</c:v>
                </c:pt>
                <c:pt idx="168">
                  <c:v>114.9</c:v>
                </c:pt>
                <c:pt idx="169">
                  <c:v>114.95599999999999</c:v>
                </c:pt>
                <c:pt idx="170">
                  <c:v>114.99600000000001</c:v>
                </c:pt>
                <c:pt idx="171">
                  <c:v>115.88400000000001</c:v>
                </c:pt>
                <c:pt idx="172">
                  <c:v>115.9</c:v>
                </c:pt>
                <c:pt idx="173">
                  <c:v>116.03999999999999</c:v>
                </c:pt>
                <c:pt idx="174">
                  <c:v>114.98399999999998</c:v>
                </c:pt>
                <c:pt idx="175">
                  <c:v>112.16399999999999</c:v>
                </c:pt>
                <c:pt idx="176">
                  <c:v>107.73599999999999</c:v>
                </c:pt>
                <c:pt idx="177">
                  <c:v>105.592</c:v>
                </c:pt>
                <c:pt idx="178">
                  <c:v>103.68800000000002</c:v>
                </c:pt>
                <c:pt idx="179">
                  <c:v>101.6</c:v>
                </c:pt>
                <c:pt idx="180">
                  <c:v>97.332000000000008</c:v>
                </c:pt>
                <c:pt idx="181">
                  <c:v>96.207999999999998</c:v>
                </c:pt>
                <c:pt idx="182">
                  <c:v>99.960000000000008</c:v>
                </c:pt>
                <c:pt idx="183">
                  <c:v>107.00399999999999</c:v>
                </c:pt>
                <c:pt idx="184">
                  <c:v>114.672</c:v>
                </c:pt>
                <c:pt idx="185">
                  <c:v>119.79199999999999</c:v>
                </c:pt>
                <c:pt idx="186">
                  <c:v>121.712</c:v>
                </c:pt>
                <c:pt idx="187">
                  <c:v>121.072</c:v>
                </c:pt>
                <c:pt idx="188">
                  <c:v>117.91199999999999</c:v>
                </c:pt>
                <c:pt idx="189">
                  <c:v>113.94</c:v>
                </c:pt>
                <c:pt idx="190">
                  <c:v>110.828</c:v>
                </c:pt>
                <c:pt idx="191">
                  <c:v>108.32</c:v>
                </c:pt>
                <c:pt idx="192">
                  <c:v>104.25999999999999</c:v>
                </c:pt>
                <c:pt idx="193">
                  <c:v>100.94799999999999</c:v>
                </c:pt>
                <c:pt idx="194">
                  <c:v>100.30000000000001</c:v>
                </c:pt>
                <c:pt idx="195">
                  <c:v>103.66</c:v>
                </c:pt>
                <c:pt idx="196">
                  <c:v>108.25999999999999</c:v>
                </c:pt>
                <c:pt idx="197">
                  <c:v>112.828</c:v>
                </c:pt>
                <c:pt idx="198">
                  <c:v>115.25200000000001</c:v>
                </c:pt>
                <c:pt idx="199">
                  <c:v>115.94</c:v>
                </c:pt>
                <c:pt idx="200">
                  <c:v>115.688</c:v>
                </c:pt>
                <c:pt idx="201">
                  <c:v>116.89999999999999</c:v>
                </c:pt>
                <c:pt idx="202">
                  <c:v>119.096</c:v>
                </c:pt>
                <c:pt idx="203">
                  <c:v>119.452</c:v>
                </c:pt>
                <c:pt idx="204">
                  <c:v>115.008</c:v>
                </c:pt>
                <c:pt idx="205">
                  <c:v>108.05600000000001</c:v>
                </c:pt>
                <c:pt idx="206">
                  <c:v>101.672</c:v>
                </c:pt>
                <c:pt idx="207">
                  <c:v>99.063999999999993</c:v>
                </c:pt>
                <c:pt idx="208">
                  <c:v>97.891999999999996</c:v>
                </c:pt>
                <c:pt idx="209">
                  <c:v>96.632000000000005</c:v>
                </c:pt>
                <c:pt idx="210">
                  <c:v>94.864000000000004</c:v>
                </c:pt>
                <c:pt idx="211">
                  <c:v>92.896000000000001</c:v>
                </c:pt>
                <c:pt idx="212">
                  <c:v>92.012</c:v>
                </c:pt>
                <c:pt idx="213">
                  <c:v>92.956000000000003</c:v>
                </c:pt>
                <c:pt idx="214">
                  <c:v>93.852000000000004</c:v>
                </c:pt>
                <c:pt idx="215">
                  <c:v>93.492000000000004</c:v>
                </c:pt>
                <c:pt idx="216">
                  <c:v>90.031999999999996</c:v>
                </c:pt>
                <c:pt idx="217">
                  <c:v>86.56</c:v>
                </c:pt>
                <c:pt idx="218">
                  <c:v>85.02</c:v>
                </c:pt>
                <c:pt idx="219">
                  <c:v>87.82</c:v>
                </c:pt>
                <c:pt idx="220">
                  <c:v>91.9</c:v>
                </c:pt>
                <c:pt idx="221">
                  <c:v>95.888000000000005</c:v>
                </c:pt>
                <c:pt idx="222">
                  <c:v>97.855999999999995</c:v>
                </c:pt>
                <c:pt idx="223">
                  <c:v>98.316000000000003</c:v>
                </c:pt>
                <c:pt idx="224">
                  <c:v>97.323999999999984</c:v>
                </c:pt>
                <c:pt idx="225">
                  <c:v>96.687999999999988</c:v>
                </c:pt>
                <c:pt idx="226">
                  <c:v>95.852000000000004</c:v>
                </c:pt>
                <c:pt idx="227">
                  <c:v>94.48</c:v>
                </c:pt>
                <c:pt idx="228">
                  <c:v>94.128</c:v>
                </c:pt>
                <c:pt idx="229">
                  <c:v>94.323999999999998</c:v>
                </c:pt>
                <c:pt idx="230">
                  <c:v>96.152000000000001</c:v>
                </c:pt>
                <c:pt idx="231">
                  <c:v>97.66</c:v>
                </c:pt>
                <c:pt idx="232">
                  <c:v>100.22799999999999</c:v>
                </c:pt>
                <c:pt idx="233">
                  <c:v>101.348</c:v>
                </c:pt>
                <c:pt idx="234">
                  <c:v>100.512</c:v>
                </c:pt>
                <c:pt idx="235">
                  <c:v>99.731999999999999</c:v>
                </c:pt>
                <c:pt idx="236">
                  <c:v>99.468000000000004</c:v>
                </c:pt>
                <c:pt idx="237">
                  <c:v>100.58000000000001</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19-B467-4C2A-8498-D2D122D9D28F}"/>
            </c:ext>
          </c:extLst>
        </c:ser>
        <c:ser>
          <c:idx val="2"/>
          <c:order val="3"/>
          <c:tx>
            <c:v>12MMT</c:v>
          </c:tx>
          <c:spPr>
            <a:ln w="57150">
              <a:solidFill>
                <a:srgbClr val="08A685"/>
              </a:solidFill>
              <a:prstDash val="solid"/>
            </a:ln>
            <a:effectLst>
              <a:outerShdw blurRad="38100" dist="25400" dir="5400000" algn="ctr" rotWithShape="0">
                <a:srgbClr val="000000">
                  <a:alpha val="99000"/>
                </a:srgbClr>
              </a:outerShdw>
            </a:effectLst>
          </c:spPr>
          <c:marker>
            <c:symbol val="none"/>
          </c:marker>
          <c:cat>
            <c:strLit>
              <c:ptCount val="228"/>
              <c:pt idx="6">
                <c:v>'96</c:v>
              </c:pt>
              <c:pt idx="30">
                <c:v>'98</c:v>
              </c:pt>
              <c:pt idx="54">
                <c:v>'00</c:v>
              </c:pt>
              <c:pt idx="78">
                <c:v>'02</c:v>
              </c:pt>
              <c:pt idx="102">
                <c:v>'04</c:v>
              </c:pt>
              <c:pt idx="126">
                <c:v>'06</c:v>
              </c:pt>
              <c:pt idx="150">
                <c:v>'08</c:v>
              </c:pt>
              <c:pt idx="174">
                <c:v>'10</c:v>
              </c:pt>
              <c:pt idx="198">
                <c:v>'12</c:v>
              </c:pt>
              <c:pt idx="222">
                <c:v>'14</c:v>
              </c:pt>
            </c:strLit>
          </c:cat>
          <c:val>
            <c:numRef>
              <c:f>'CONPOWER Data'!$I$87:$I$386</c:f>
              <c:numCache>
                <c:formatCode>0.000</c:formatCode>
                <c:ptCount val="300"/>
                <c:pt idx="0">
                  <c:v>24.904</c:v>
                </c:pt>
                <c:pt idx="1">
                  <c:v>25.138000000000002</c:v>
                </c:pt>
                <c:pt idx="2">
                  <c:v>25.660000000000004</c:v>
                </c:pt>
                <c:pt idx="3">
                  <c:v>26.617000000000001</c:v>
                </c:pt>
                <c:pt idx="4">
                  <c:v>27.696999999999999</c:v>
                </c:pt>
                <c:pt idx="5">
                  <c:v>27.791999999999998</c:v>
                </c:pt>
                <c:pt idx="6">
                  <c:v>28.269999999999996</c:v>
                </c:pt>
                <c:pt idx="7">
                  <c:v>29.718999999999998</c:v>
                </c:pt>
                <c:pt idx="8">
                  <c:v>31.360999999999997</c:v>
                </c:pt>
                <c:pt idx="9">
                  <c:v>32.905999999999999</c:v>
                </c:pt>
                <c:pt idx="10">
                  <c:v>34.277999999999999</c:v>
                </c:pt>
                <c:pt idx="11">
                  <c:v>34.844000000000001</c:v>
                </c:pt>
                <c:pt idx="12">
                  <c:v>35.122999999999998</c:v>
                </c:pt>
                <c:pt idx="13">
                  <c:v>34.739999999999995</c:v>
                </c:pt>
                <c:pt idx="14">
                  <c:v>34.661000000000001</c:v>
                </c:pt>
                <c:pt idx="15">
                  <c:v>34.669000000000004</c:v>
                </c:pt>
                <c:pt idx="16">
                  <c:v>34.971000000000004</c:v>
                </c:pt>
                <c:pt idx="17">
                  <c:v>35.806000000000004</c:v>
                </c:pt>
                <c:pt idx="18">
                  <c:v>35.972000000000001</c:v>
                </c:pt>
                <c:pt idx="19">
                  <c:v>36.024000000000001</c:v>
                </c:pt>
                <c:pt idx="20">
                  <c:v>35.807000000000002</c:v>
                </c:pt>
                <c:pt idx="21">
                  <c:v>35.747</c:v>
                </c:pt>
                <c:pt idx="22">
                  <c:v>35.58</c:v>
                </c:pt>
                <c:pt idx="23">
                  <c:v>36.768000000000001</c:v>
                </c:pt>
                <c:pt idx="24">
                  <c:v>38.098999999999997</c:v>
                </c:pt>
                <c:pt idx="25">
                  <c:v>39.539000000000001</c:v>
                </c:pt>
                <c:pt idx="26">
                  <c:v>40.497999999999998</c:v>
                </c:pt>
                <c:pt idx="27">
                  <c:v>41.42</c:v>
                </c:pt>
                <c:pt idx="28">
                  <c:v>41.5</c:v>
                </c:pt>
                <c:pt idx="29">
                  <c:v>40.954000000000001</c:v>
                </c:pt>
                <c:pt idx="30">
                  <c:v>40.468999999999994</c:v>
                </c:pt>
                <c:pt idx="31">
                  <c:v>39.592999999999996</c:v>
                </c:pt>
                <c:pt idx="32">
                  <c:v>38.828000000000003</c:v>
                </c:pt>
                <c:pt idx="33">
                  <c:v>38.140999999999998</c:v>
                </c:pt>
                <c:pt idx="34">
                  <c:v>37.831999999999994</c:v>
                </c:pt>
                <c:pt idx="35">
                  <c:v>36.804999999999993</c:v>
                </c:pt>
                <c:pt idx="36">
                  <c:v>36.745999999999995</c:v>
                </c:pt>
                <c:pt idx="37">
                  <c:v>36.798999999999999</c:v>
                </c:pt>
                <c:pt idx="38">
                  <c:v>36.942000000000007</c:v>
                </c:pt>
                <c:pt idx="39">
                  <c:v>37.175000000000004</c:v>
                </c:pt>
                <c:pt idx="40">
                  <c:v>37.396000000000001</c:v>
                </c:pt>
                <c:pt idx="41">
                  <c:v>37.986000000000004</c:v>
                </c:pt>
                <c:pt idx="42">
                  <c:v>38.109000000000002</c:v>
                </c:pt>
                <c:pt idx="43">
                  <c:v>38.856999999999999</c:v>
                </c:pt>
                <c:pt idx="44">
                  <c:v>40.112000000000002</c:v>
                </c:pt>
                <c:pt idx="45">
                  <c:v>40.953000000000003</c:v>
                </c:pt>
                <c:pt idx="46">
                  <c:v>40.924999999999997</c:v>
                </c:pt>
                <c:pt idx="47">
                  <c:v>41.452999999999996</c:v>
                </c:pt>
                <c:pt idx="48">
                  <c:v>41.469999999999992</c:v>
                </c:pt>
                <c:pt idx="49">
                  <c:v>40.806999999999995</c:v>
                </c:pt>
                <c:pt idx="50">
                  <c:v>40.215999999999994</c:v>
                </c:pt>
                <c:pt idx="51">
                  <c:v>39.312999999999988</c:v>
                </c:pt>
                <c:pt idx="52">
                  <c:v>38.450999999999993</c:v>
                </c:pt>
                <c:pt idx="53">
                  <c:v>37.528999999999989</c:v>
                </c:pt>
                <c:pt idx="54">
                  <c:v>37.004999999999995</c:v>
                </c:pt>
                <c:pt idx="55">
                  <c:v>36.713000000000001</c:v>
                </c:pt>
                <c:pt idx="56">
                  <c:v>36.378</c:v>
                </c:pt>
                <c:pt idx="57">
                  <c:v>35.948999999999991</c:v>
                </c:pt>
                <c:pt idx="58">
                  <c:v>36.091000000000001</c:v>
                </c:pt>
                <c:pt idx="59">
                  <c:v>35.64</c:v>
                </c:pt>
                <c:pt idx="60">
                  <c:v>35.258000000000003</c:v>
                </c:pt>
                <c:pt idx="61">
                  <c:v>35.365000000000002</c:v>
                </c:pt>
                <c:pt idx="62">
                  <c:v>35.275000000000006</c:v>
                </c:pt>
                <c:pt idx="63">
                  <c:v>35.379000000000005</c:v>
                </c:pt>
                <c:pt idx="64">
                  <c:v>36.136000000000003</c:v>
                </c:pt>
                <c:pt idx="65">
                  <c:v>36.799000000000007</c:v>
                </c:pt>
                <c:pt idx="66">
                  <c:v>37.438000000000009</c:v>
                </c:pt>
                <c:pt idx="67">
                  <c:v>37.481999999999999</c:v>
                </c:pt>
                <c:pt idx="68">
                  <c:v>37.258000000000003</c:v>
                </c:pt>
                <c:pt idx="69">
                  <c:v>37.56</c:v>
                </c:pt>
                <c:pt idx="70">
                  <c:v>37.925000000000004</c:v>
                </c:pt>
                <c:pt idx="71">
                  <c:v>38.375999999999998</c:v>
                </c:pt>
                <c:pt idx="72">
                  <c:v>38.591999999999999</c:v>
                </c:pt>
                <c:pt idx="73">
                  <c:v>39.158999999999999</c:v>
                </c:pt>
                <c:pt idx="74">
                  <c:v>39.698</c:v>
                </c:pt>
                <c:pt idx="75">
                  <c:v>40.074999999999996</c:v>
                </c:pt>
                <c:pt idx="76">
                  <c:v>40.162999999999997</c:v>
                </c:pt>
                <c:pt idx="77">
                  <c:v>40.402000000000001</c:v>
                </c:pt>
                <c:pt idx="78">
                  <c:v>40.488999999999997</c:v>
                </c:pt>
                <c:pt idx="79">
                  <c:v>40.762</c:v>
                </c:pt>
                <c:pt idx="80">
                  <c:v>40.988</c:v>
                </c:pt>
                <c:pt idx="81">
                  <c:v>41.211999999999996</c:v>
                </c:pt>
                <c:pt idx="82">
                  <c:v>41.654000000000003</c:v>
                </c:pt>
                <c:pt idx="83">
                  <c:v>42.247999999999998</c:v>
                </c:pt>
                <c:pt idx="84">
                  <c:v>43.003999999999998</c:v>
                </c:pt>
                <c:pt idx="85">
                  <c:v>43.89</c:v>
                </c:pt>
                <c:pt idx="86">
                  <c:v>45.089000000000006</c:v>
                </c:pt>
                <c:pt idx="87">
                  <c:v>46.388000000000005</c:v>
                </c:pt>
                <c:pt idx="88">
                  <c:v>48.121000000000002</c:v>
                </c:pt>
                <c:pt idx="89">
                  <c:v>50.1</c:v>
                </c:pt>
                <c:pt idx="90">
                  <c:v>52.25</c:v>
                </c:pt>
                <c:pt idx="91">
                  <c:v>54.65</c:v>
                </c:pt>
                <c:pt idx="92">
                  <c:v>57.069000000000003</c:v>
                </c:pt>
                <c:pt idx="93">
                  <c:v>60.446000000000005</c:v>
                </c:pt>
                <c:pt idx="94">
                  <c:v>63.423999999999992</c:v>
                </c:pt>
                <c:pt idx="95">
                  <c:v>66.054999999999993</c:v>
                </c:pt>
                <c:pt idx="96">
                  <c:v>68.945000000000007</c:v>
                </c:pt>
                <c:pt idx="97">
                  <c:v>71.304000000000002</c:v>
                </c:pt>
                <c:pt idx="98">
                  <c:v>73.096000000000004</c:v>
                </c:pt>
                <c:pt idx="99">
                  <c:v>74.820999999999998</c:v>
                </c:pt>
                <c:pt idx="100">
                  <c:v>76.11999999999999</c:v>
                </c:pt>
                <c:pt idx="101">
                  <c:v>76.966999999999999</c:v>
                </c:pt>
                <c:pt idx="102">
                  <c:v>77.89</c:v>
                </c:pt>
                <c:pt idx="103">
                  <c:v>78.287000000000006</c:v>
                </c:pt>
                <c:pt idx="104">
                  <c:v>78.865000000000009</c:v>
                </c:pt>
                <c:pt idx="105">
                  <c:v>79.681000000000012</c:v>
                </c:pt>
                <c:pt idx="106">
                  <c:v>80.343000000000004</c:v>
                </c:pt>
                <c:pt idx="107">
                  <c:v>81.075999999999993</c:v>
                </c:pt>
                <c:pt idx="108">
                  <c:v>80.38600000000001</c:v>
                </c:pt>
                <c:pt idx="109">
                  <c:v>80.334999999999994</c:v>
                </c:pt>
                <c:pt idx="110">
                  <c:v>81.438000000000002</c:v>
                </c:pt>
                <c:pt idx="111">
                  <c:v>82.204000000000008</c:v>
                </c:pt>
                <c:pt idx="112">
                  <c:v>83.215000000000018</c:v>
                </c:pt>
                <c:pt idx="113">
                  <c:v>84.564000000000021</c:v>
                </c:pt>
                <c:pt idx="114">
                  <c:v>86.042000000000002</c:v>
                </c:pt>
                <c:pt idx="115">
                  <c:v>87.591000000000008</c:v>
                </c:pt>
                <c:pt idx="116">
                  <c:v>88.567999999999998</c:v>
                </c:pt>
                <c:pt idx="117">
                  <c:v>88.891000000000005</c:v>
                </c:pt>
                <c:pt idx="118">
                  <c:v>88.937000000000012</c:v>
                </c:pt>
                <c:pt idx="119">
                  <c:v>88.862000000000009</c:v>
                </c:pt>
                <c:pt idx="120">
                  <c:v>87.826000000000008</c:v>
                </c:pt>
                <c:pt idx="121">
                  <c:v>86.218999999999994</c:v>
                </c:pt>
                <c:pt idx="122">
                  <c:v>83.996999999999986</c:v>
                </c:pt>
                <c:pt idx="123">
                  <c:v>82.796999999999983</c:v>
                </c:pt>
                <c:pt idx="124">
                  <c:v>81.420999999999992</c:v>
                </c:pt>
                <c:pt idx="125">
                  <c:v>80.293999999999983</c:v>
                </c:pt>
                <c:pt idx="126">
                  <c:v>78.725999999999985</c:v>
                </c:pt>
                <c:pt idx="127">
                  <c:v>77.366000000000014</c:v>
                </c:pt>
                <c:pt idx="128">
                  <c:v>76.365000000000009</c:v>
                </c:pt>
                <c:pt idx="129">
                  <c:v>75.999000000000009</c:v>
                </c:pt>
                <c:pt idx="130">
                  <c:v>76.905000000000001</c:v>
                </c:pt>
                <c:pt idx="131">
                  <c:v>77.944000000000003</c:v>
                </c:pt>
                <c:pt idx="132">
                  <c:v>77.754999999999995</c:v>
                </c:pt>
                <c:pt idx="133">
                  <c:v>77.7</c:v>
                </c:pt>
                <c:pt idx="134">
                  <c:v>77.59</c:v>
                </c:pt>
                <c:pt idx="135">
                  <c:v>77.224999999999994</c:v>
                </c:pt>
                <c:pt idx="136">
                  <c:v>76.897000000000006</c:v>
                </c:pt>
                <c:pt idx="137">
                  <c:v>76.727000000000004</c:v>
                </c:pt>
                <c:pt idx="138">
                  <c:v>76.555999999999997</c:v>
                </c:pt>
                <c:pt idx="139">
                  <c:v>76.584999999999994</c:v>
                </c:pt>
                <c:pt idx="140">
                  <c:v>76.760999999999996</c:v>
                </c:pt>
                <c:pt idx="141">
                  <c:v>76.378999999999991</c:v>
                </c:pt>
                <c:pt idx="142">
                  <c:v>75.787999999999997</c:v>
                </c:pt>
                <c:pt idx="143">
                  <c:v>75.184999999999988</c:v>
                </c:pt>
                <c:pt idx="144">
                  <c:v>77.921000000000006</c:v>
                </c:pt>
                <c:pt idx="145">
                  <c:v>80.539000000000001</c:v>
                </c:pt>
                <c:pt idx="146">
                  <c:v>82.939999999999984</c:v>
                </c:pt>
                <c:pt idx="147">
                  <c:v>85.325000000000003</c:v>
                </c:pt>
                <c:pt idx="148">
                  <c:v>87.968000000000004</c:v>
                </c:pt>
                <c:pt idx="149">
                  <c:v>89.834000000000003</c:v>
                </c:pt>
                <c:pt idx="150">
                  <c:v>91.466000000000008</c:v>
                </c:pt>
                <c:pt idx="151">
                  <c:v>92.753</c:v>
                </c:pt>
                <c:pt idx="152">
                  <c:v>94.309999999999988</c:v>
                </c:pt>
                <c:pt idx="153">
                  <c:v>95.800999999999988</c:v>
                </c:pt>
                <c:pt idx="154">
                  <c:v>96.911999999999992</c:v>
                </c:pt>
                <c:pt idx="155">
                  <c:v>97.438000000000002</c:v>
                </c:pt>
                <c:pt idx="156">
                  <c:v>96.024000000000015</c:v>
                </c:pt>
                <c:pt idx="157">
                  <c:v>94.566000000000003</c:v>
                </c:pt>
                <c:pt idx="158">
                  <c:v>93.161000000000001</c:v>
                </c:pt>
                <c:pt idx="159">
                  <c:v>91.956999999999994</c:v>
                </c:pt>
                <c:pt idx="160">
                  <c:v>90.747</c:v>
                </c:pt>
                <c:pt idx="161">
                  <c:v>90.411000000000016</c:v>
                </c:pt>
                <c:pt idx="162">
                  <c:v>90.536000000000016</c:v>
                </c:pt>
                <c:pt idx="163">
                  <c:v>90.775000000000006</c:v>
                </c:pt>
                <c:pt idx="164">
                  <c:v>91.039000000000001</c:v>
                </c:pt>
                <c:pt idx="165">
                  <c:v>91.346000000000004</c:v>
                </c:pt>
                <c:pt idx="166">
                  <c:v>91.922000000000011</c:v>
                </c:pt>
                <c:pt idx="167">
                  <c:v>93.318999999999988</c:v>
                </c:pt>
                <c:pt idx="168">
                  <c:v>96.574999999999989</c:v>
                </c:pt>
                <c:pt idx="169">
                  <c:v>100.09499999999998</c:v>
                </c:pt>
                <c:pt idx="170">
                  <c:v>103.54899999999999</c:v>
                </c:pt>
                <c:pt idx="171">
                  <c:v>106.57799999999999</c:v>
                </c:pt>
                <c:pt idx="172">
                  <c:v>109.06499999999998</c:v>
                </c:pt>
                <c:pt idx="173">
                  <c:v>110.82199999999999</c:v>
                </c:pt>
                <c:pt idx="174">
                  <c:v>112.37799999999999</c:v>
                </c:pt>
                <c:pt idx="175">
                  <c:v>113.182</c:v>
                </c:pt>
                <c:pt idx="176">
                  <c:v>113.23399999999999</c:v>
                </c:pt>
                <c:pt idx="177">
                  <c:v>112.84</c:v>
                </c:pt>
                <c:pt idx="178">
                  <c:v>111.67699999999999</c:v>
                </c:pt>
                <c:pt idx="179">
                  <c:v>110.09299999999999</c:v>
                </c:pt>
                <c:pt idx="180">
                  <c:v>108.44800000000001</c:v>
                </c:pt>
                <c:pt idx="181">
                  <c:v>106.99000000000001</c:v>
                </c:pt>
                <c:pt idx="182">
                  <c:v>106.33399999999999</c:v>
                </c:pt>
                <c:pt idx="183">
                  <c:v>106.22799999999999</c:v>
                </c:pt>
                <c:pt idx="184">
                  <c:v>106.68299999999998</c:v>
                </c:pt>
                <c:pt idx="185">
                  <c:v>107.27199999999998</c:v>
                </c:pt>
                <c:pt idx="186">
                  <c:v>107.90999999999998</c:v>
                </c:pt>
                <c:pt idx="187">
                  <c:v>108.91</c:v>
                </c:pt>
                <c:pt idx="188">
                  <c:v>109.816</c:v>
                </c:pt>
                <c:pt idx="189">
                  <c:v>109.997</c:v>
                </c:pt>
                <c:pt idx="190">
                  <c:v>110.69499999999999</c:v>
                </c:pt>
                <c:pt idx="191">
                  <c:v>111.496</c:v>
                </c:pt>
                <c:pt idx="192">
                  <c:v>111.72899999999998</c:v>
                </c:pt>
                <c:pt idx="193">
                  <c:v>111.88</c:v>
                </c:pt>
                <c:pt idx="194">
                  <c:v>111.58099999999999</c:v>
                </c:pt>
                <c:pt idx="195">
                  <c:v>110.89299999999999</c:v>
                </c:pt>
                <c:pt idx="196">
                  <c:v>110.27699999999999</c:v>
                </c:pt>
                <c:pt idx="197">
                  <c:v>109.84</c:v>
                </c:pt>
                <c:pt idx="198">
                  <c:v>109.27800000000001</c:v>
                </c:pt>
                <c:pt idx="199">
                  <c:v>108.994</c:v>
                </c:pt>
                <c:pt idx="200">
                  <c:v>109.28399999999999</c:v>
                </c:pt>
                <c:pt idx="201">
                  <c:v>110.018</c:v>
                </c:pt>
                <c:pt idx="202">
                  <c:v>111.06099999999999</c:v>
                </c:pt>
                <c:pt idx="203">
                  <c:v>112.06699999999999</c:v>
                </c:pt>
                <c:pt idx="204">
                  <c:v>112.70499999999998</c:v>
                </c:pt>
                <c:pt idx="205">
                  <c:v>112.83799999999999</c:v>
                </c:pt>
                <c:pt idx="206">
                  <c:v>112.41000000000001</c:v>
                </c:pt>
                <c:pt idx="207">
                  <c:v>111.55600000000001</c:v>
                </c:pt>
                <c:pt idx="208">
                  <c:v>110.246</c:v>
                </c:pt>
                <c:pt idx="209">
                  <c:v>108.36100000000002</c:v>
                </c:pt>
                <c:pt idx="210">
                  <c:v>106.45899999999999</c:v>
                </c:pt>
                <c:pt idx="211">
                  <c:v>104.48500000000001</c:v>
                </c:pt>
                <c:pt idx="212">
                  <c:v>102.44200000000001</c:v>
                </c:pt>
                <c:pt idx="213">
                  <c:v>100.473</c:v>
                </c:pt>
                <c:pt idx="214">
                  <c:v>98.173999999999992</c:v>
                </c:pt>
                <c:pt idx="215">
                  <c:v>95.951999999999998</c:v>
                </c:pt>
                <c:pt idx="216">
                  <c:v>94.228999999999985</c:v>
                </c:pt>
                <c:pt idx="217">
                  <c:v>92.8</c:v>
                </c:pt>
                <c:pt idx="218">
                  <c:v>91.789000000000001</c:v>
                </c:pt>
                <c:pt idx="219">
                  <c:v>91.418000000000006</c:v>
                </c:pt>
                <c:pt idx="220">
                  <c:v>91.301999999999992</c:v>
                </c:pt>
                <c:pt idx="221">
                  <c:v>91.602999999999994</c:v>
                </c:pt>
                <c:pt idx="222">
                  <c:v>92.165999999999997</c:v>
                </c:pt>
                <c:pt idx="223">
                  <c:v>92.657000000000011</c:v>
                </c:pt>
                <c:pt idx="224">
                  <c:v>92.931000000000012</c:v>
                </c:pt>
                <c:pt idx="225">
                  <c:v>93.099000000000018</c:v>
                </c:pt>
                <c:pt idx="226">
                  <c:v>93.157000000000011</c:v>
                </c:pt>
                <c:pt idx="227">
                  <c:v>93.177999999999997</c:v>
                </c:pt>
                <c:pt idx="228">
                  <c:v>94.12299999999999</c:v>
                </c:pt>
                <c:pt idx="229">
                  <c:v>95.097999999999985</c:v>
                </c:pt>
                <c:pt idx="230">
                  <c:v>95.960999999999984</c:v>
                </c:pt>
                <c:pt idx="231">
                  <c:v>96.582999999999984</c:v>
                </c:pt>
                <c:pt idx="232">
                  <c:v>97.179999999999993</c:v>
                </c:pt>
                <c:pt idx="233">
                  <c:v>97.326000000000008</c:v>
                </c:pt>
                <c:pt idx="234">
                  <c:v>97.247</c:v>
                </c:pt>
                <c:pt idx="235">
                  <c:v>97.534000000000006</c:v>
                </c:pt>
                <c:pt idx="236">
                  <c:v>97.861999999999995</c:v>
                </c:pt>
                <c:pt idx="237">
                  <c:v>98.220000000000013</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1A-B467-4C2A-8498-D2D122D9D28F}"/>
            </c:ext>
          </c:extLst>
        </c:ser>
        <c:ser>
          <c:idx val="6"/>
          <c:order val="6"/>
          <c:tx>
            <c:strRef>
              <c:f>'CONPOWER Data'!$P$14</c:f>
              <c:strCache>
                <c:ptCount val="1"/>
                <c:pt idx="0">
                  <c:v> $98.2 </c:v>
                </c:pt>
              </c:strCache>
            </c:strRef>
          </c:tx>
          <c:marker>
            <c:symbol val="none"/>
          </c:marker>
          <c:dLbls>
            <c:dLbl>
              <c:idx val="201"/>
              <c:layout>
                <c:manualLayout>
                  <c:x val="1.266119624710179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B467-4C2A-8498-D2D122D9D28F}"/>
                </c:ext>
              </c:extLst>
            </c:dLbl>
            <c:spPr>
              <a:noFill/>
              <a:ln>
                <a:noFill/>
              </a:ln>
              <a:effectLst/>
            </c:spPr>
            <c:txPr>
              <a:bodyPr/>
              <a:lstStyle/>
              <a:p>
                <a:pPr>
                  <a:defRPr sz="2000">
                    <a:solidFill>
                      <a:srgbClr val="08A685"/>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'CONPOWER Data'!$P$87:$P$386</c:f>
              <c:numCache>
                <c:formatCode>0.0</c:formatCode>
                <c:ptCount val="3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98.220000000000013</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1C-B467-4C2A-8498-D2D122D9D28F}"/>
            </c:ext>
          </c:extLst>
        </c:ser>
        <c:dLbls>
          <c:showLegendKey val="0"/>
          <c:showVal val="0"/>
          <c:showCatName val="0"/>
          <c:showSerName val="0"/>
          <c:showPercent val="0"/>
          <c:showBubbleSize val="0"/>
        </c:dLbls>
        <c:marker val="1"/>
        <c:smooth val="0"/>
        <c:axId val="1838930944"/>
        <c:axId val="1836112064"/>
      </c:lineChart>
      <c:catAx>
        <c:axId val="1838930432"/>
        <c:scaling>
          <c:orientation val="minMax"/>
        </c:scaling>
        <c:delete val="0"/>
        <c:axPos val="b"/>
        <c:numFmt formatCode="General" sourceLinked="1"/>
        <c:majorTickMark val="out"/>
        <c:minorTickMark val="none"/>
        <c:tickLblPos val="nextTo"/>
        <c:spPr>
          <a:ln>
            <a:solidFill>
              <a:schemeClr val="bg1">
                <a:lumMod val="65000"/>
              </a:schemeClr>
            </a:solidFill>
          </a:ln>
        </c:spPr>
        <c:txPr>
          <a:bodyPr rot="0" vert="horz"/>
          <a:lstStyle/>
          <a:p>
            <a:pPr>
              <a:defRPr/>
            </a:pPr>
            <a:endParaRPr lang="en-US"/>
          </a:p>
        </c:txPr>
        <c:crossAx val="1772594304"/>
        <c:crossesAt val="-500"/>
        <c:auto val="0"/>
        <c:lblAlgn val="ctr"/>
        <c:lblOffset val="100"/>
        <c:tickLblSkip val="6"/>
        <c:tickMarkSkip val="12"/>
        <c:noMultiLvlLbl val="0"/>
      </c:catAx>
      <c:valAx>
        <c:axId val="1772594304"/>
        <c:scaling>
          <c:orientation val="minMax"/>
          <c:max val="80"/>
          <c:min val="-160"/>
        </c:scaling>
        <c:delete val="0"/>
        <c:axPos val="l"/>
        <c:title>
          <c:tx>
            <c:rich>
              <a:bodyPr rot="0" vert="horz"/>
              <a:lstStyle/>
              <a:p>
                <a:pPr algn="ctr">
                  <a:defRPr/>
                </a:pPr>
                <a:r>
                  <a:rPr lang="en-US"/>
                  <a:t>R-O-C</a:t>
                </a:r>
              </a:p>
            </c:rich>
          </c:tx>
          <c:layout>
            <c:manualLayout>
              <c:xMode val="edge"/>
              <c:yMode val="edge"/>
              <c:x val="1.0169487742603602E-3"/>
              <c:y val="2.3737841593330249E-3"/>
            </c:manualLayout>
          </c:layout>
          <c:overlay val="0"/>
          <c:spPr>
            <a:noFill/>
            <a:ln w="25400">
              <a:noFill/>
            </a:ln>
          </c:spPr>
        </c:title>
        <c:numFmt formatCode="0" sourceLinked="0"/>
        <c:majorTickMark val="out"/>
        <c:minorTickMark val="none"/>
        <c:tickLblPos val="nextTo"/>
        <c:spPr>
          <a:ln>
            <a:solidFill>
              <a:schemeClr val="bg1">
                <a:lumMod val="65000"/>
              </a:schemeClr>
            </a:solidFill>
          </a:ln>
        </c:spPr>
        <c:txPr>
          <a:bodyPr rot="0" vert="horz"/>
          <a:lstStyle/>
          <a:p>
            <a:pPr>
              <a:defRPr/>
            </a:pPr>
            <a:endParaRPr lang="en-US"/>
          </a:p>
        </c:txPr>
        <c:crossAx val="1838930432"/>
        <c:crosses val="autoZero"/>
        <c:crossBetween val="midCat"/>
        <c:majorUnit val="40"/>
      </c:valAx>
      <c:catAx>
        <c:axId val="1838930944"/>
        <c:scaling>
          <c:orientation val="minMax"/>
        </c:scaling>
        <c:delete val="1"/>
        <c:axPos val="b"/>
        <c:numFmt formatCode="General" sourceLinked="1"/>
        <c:majorTickMark val="out"/>
        <c:minorTickMark val="none"/>
        <c:tickLblPos val="nextTo"/>
        <c:crossAx val="1836112064"/>
        <c:crossesAt val="0"/>
        <c:auto val="0"/>
        <c:lblAlgn val="ctr"/>
        <c:lblOffset val="100"/>
        <c:noMultiLvlLbl val="0"/>
      </c:catAx>
      <c:valAx>
        <c:axId val="1836112064"/>
        <c:scaling>
          <c:orientation val="minMax"/>
          <c:max val="205"/>
          <c:min val="25"/>
        </c:scaling>
        <c:delete val="0"/>
        <c:axPos val="r"/>
        <c:title>
          <c:tx>
            <c:rich>
              <a:bodyPr rot="0" vert="horz"/>
              <a:lstStyle/>
              <a:p>
                <a:pPr algn="ctr">
                  <a:defRPr/>
                </a:pPr>
                <a:r>
                  <a:rPr lang="en-US"/>
                  <a:t>MMT</a:t>
                </a:r>
              </a:p>
            </c:rich>
          </c:tx>
          <c:layout>
            <c:manualLayout>
              <c:xMode val="edge"/>
              <c:yMode val="edge"/>
              <c:x val="0.9515646481689789"/>
              <c:y val="2.4430034480983987E-3"/>
            </c:manualLayout>
          </c:layout>
          <c:overlay val="0"/>
          <c:spPr>
            <a:noFill/>
            <a:ln w="25400">
              <a:noFill/>
            </a:ln>
          </c:spPr>
        </c:title>
        <c:numFmt formatCode="0" sourceLinked="0"/>
        <c:majorTickMark val="out"/>
        <c:minorTickMark val="none"/>
        <c:tickLblPos val="nextTo"/>
        <c:spPr>
          <a:ln>
            <a:solidFill>
              <a:schemeClr val="bg1">
                <a:lumMod val="65000"/>
              </a:schemeClr>
            </a:solidFill>
          </a:ln>
        </c:spPr>
        <c:txPr>
          <a:bodyPr rot="0" vert="horz"/>
          <a:lstStyle/>
          <a:p>
            <a:pPr>
              <a:defRPr/>
            </a:pPr>
            <a:endParaRPr lang="en-US"/>
          </a:p>
        </c:txPr>
        <c:crossAx val="1838930944"/>
        <c:crosses val="max"/>
        <c:crossBetween val="midCat"/>
        <c:majorUnit val="30"/>
        <c:minorUnit val="5"/>
      </c:valAx>
      <c:spPr>
        <a:noFill/>
        <a:ln w="25400">
          <a:noFill/>
        </a:ln>
      </c:spPr>
    </c:plotArea>
    <c:plotVisOnly val="1"/>
    <c:dispBlanksAs val="gap"/>
    <c:showDLblsOverMax val="0"/>
  </c:chart>
  <c:spPr>
    <a:noFill/>
    <a:ln w="9525">
      <a:noFill/>
    </a:ln>
  </c:spPr>
  <c:txPr>
    <a:bodyPr/>
    <a:lstStyle/>
    <a:p>
      <a:pPr algn="ctr">
        <a:defRPr lang="en-US" sz="1200" b="1" i="0" u="none" strike="noStrike" kern="1200" baseline="0">
          <a:solidFill>
            <a:schemeClr val="bg1">
              <a:lumMod val="65000"/>
            </a:schemeClr>
          </a:solidFill>
          <a:latin typeface="Arial"/>
          <a:ea typeface="Arial"/>
          <a:cs typeface="Arial"/>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767533522595387E-2"/>
          <c:y val="3.8251762647316147E-2"/>
          <c:w val="0.9215511007552627"/>
          <c:h val="0.82072410066388746"/>
        </c:manualLayout>
      </c:layout>
      <c:areaChart>
        <c:grouping val="standard"/>
        <c:varyColors val="0"/>
        <c:ser>
          <c:idx val="1"/>
          <c:order val="2"/>
          <c:tx>
            <c:v>Republican</c:v>
          </c:tx>
          <c:spPr>
            <a:solidFill>
              <a:srgbClr val="C00000"/>
            </a:solidFill>
          </c:spPr>
          <c:val>
            <c:numRef>
              <c:f>GDPCON!$V$39:$V$890</c:f>
              <c:numCache>
                <c:formatCode>General</c:formatCode>
                <c:ptCount val="852"/>
                <c:pt idx="24">
                  <c:v>200</c:v>
                </c:pt>
                <c:pt idx="25">
                  <c:v>200</c:v>
                </c:pt>
                <c:pt idx="26">
                  <c:v>200</c:v>
                </c:pt>
                <c:pt idx="27">
                  <c:v>200</c:v>
                </c:pt>
                <c:pt idx="28">
                  <c:v>200</c:v>
                </c:pt>
                <c:pt idx="29">
                  <c:v>200</c:v>
                </c:pt>
                <c:pt idx="30">
                  <c:v>200</c:v>
                </c:pt>
                <c:pt idx="31">
                  <c:v>200</c:v>
                </c:pt>
                <c:pt idx="32">
                  <c:v>200</c:v>
                </c:pt>
                <c:pt idx="33">
                  <c:v>200</c:v>
                </c:pt>
                <c:pt idx="34">
                  <c:v>200</c:v>
                </c:pt>
                <c:pt idx="35">
                  <c:v>200</c:v>
                </c:pt>
                <c:pt idx="36">
                  <c:v>200</c:v>
                </c:pt>
                <c:pt idx="37">
                  <c:v>200</c:v>
                </c:pt>
                <c:pt idx="38">
                  <c:v>200</c:v>
                </c:pt>
                <c:pt idx="39">
                  <c:v>200</c:v>
                </c:pt>
                <c:pt idx="40">
                  <c:v>200</c:v>
                </c:pt>
                <c:pt idx="41">
                  <c:v>200</c:v>
                </c:pt>
                <c:pt idx="42">
                  <c:v>200</c:v>
                </c:pt>
                <c:pt idx="43">
                  <c:v>200</c:v>
                </c:pt>
                <c:pt idx="44">
                  <c:v>200</c:v>
                </c:pt>
                <c:pt idx="45">
                  <c:v>200</c:v>
                </c:pt>
                <c:pt idx="46">
                  <c:v>200</c:v>
                </c:pt>
                <c:pt idx="47">
                  <c:v>200</c:v>
                </c:pt>
                <c:pt idx="48">
                  <c:v>200</c:v>
                </c:pt>
                <c:pt idx="49">
                  <c:v>200</c:v>
                </c:pt>
                <c:pt idx="50">
                  <c:v>200</c:v>
                </c:pt>
                <c:pt idx="51">
                  <c:v>200</c:v>
                </c:pt>
                <c:pt idx="52">
                  <c:v>200</c:v>
                </c:pt>
                <c:pt idx="53">
                  <c:v>200</c:v>
                </c:pt>
                <c:pt idx="54">
                  <c:v>200</c:v>
                </c:pt>
                <c:pt idx="55">
                  <c:v>200</c:v>
                </c:pt>
                <c:pt idx="56">
                  <c:v>200</c:v>
                </c:pt>
                <c:pt idx="57">
                  <c:v>200</c:v>
                </c:pt>
                <c:pt idx="58">
                  <c:v>200</c:v>
                </c:pt>
                <c:pt idx="59">
                  <c:v>200</c:v>
                </c:pt>
                <c:pt idx="60">
                  <c:v>200</c:v>
                </c:pt>
                <c:pt idx="61">
                  <c:v>200</c:v>
                </c:pt>
                <c:pt idx="62">
                  <c:v>200</c:v>
                </c:pt>
                <c:pt idx="63">
                  <c:v>200</c:v>
                </c:pt>
                <c:pt idx="64">
                  <c:v>200</c:v>
                </c:pt>
                <c:pt idx="65">
                  <c:v>200</c:v>
                </c:pt>
                <c:pt idx="66">
                  <c:v>200</c:v>
                </c:pt>
                <c:pt idx="67">
                  <c:v>200</c:v>
                </c:pt>
                <c:pt idx="68">
                  <c:v>200</c:v>
                </c:pt>
                <c:pt idx="69">
                  <c:v>200</c:v>
                </c:pt>
                <c:pt idx="70">
                  <c:v>200</c:v>
                </c:pt>
                <c:pt idx="71">
                  <c:v>200</c:v>
                </c:pt>
                <c:pt idx="72">
                  <c:v>200</c:v>
                </c:pt>
                <c:pt idx="73">
                  <c:v>200</c:v>
                </c:pt>
                <c:pt idx="74">
                  <c:v>200</c:v>
                </c:pt>
                <c:pt idx="75">
                  <c:v>200</c:v>
                </c:pt>
                <c:pt idx="76">
                  <c:v>200</c:v>
                </c:pt>
                <c:pt idx="77">
                  <c:v>200</c:v>
                </c:pt>
                <c:pt idx="78">
                  <c:v>200</c:v>
                </c:pt>
                <c:pt idx="79">
                  <c:v>200</c:v>
                </c:pt>
                <c:pt idx="80">
                  <c:v>200</c:v>
                </c:pt>
                <c:pt idx="81">
                  <c:v>200</c:v>
                </c:pt>
                <c:pt idx="82">
                  <c:v>200</c:v>
                </c:pt>
                <c:pt idx="83">
                  <c:v>200</c:v>
                </c:pt>
                <c:pt idx="84">
                  <c:v>200</c:v>
                </c:pt>
                <c:pt idx="85">
                  <c:v>200</c:v>
                </c:pt>
                <c:pt idx="86">
                  <c:v>200</c:v>
                </c:pt>
                <c:pt idx="87">
                  <c:v>200</c:v>
                </c:pt>
                <c:pt idx="88">
                  <c:v>200</c:v>
                </c:pt>
                <c:pt idx="89">
                  <c:v>200</c:v>
                </c:pt>
                <c:pt idx="90">
                  <c:v>200</c:v>
                </c:pt>
                <c:pt idx="91">
                  <c:v>200</c:v>
                </c:pt>
                <c:pt idx="92">
                  <c:v>200</c:v>
                </c:pt>
                <c:pt idx="93">
                  <c:v>200</c:v>
                </c:pt>
                <c:pt idx="94">
                  <c:v>200</c:v>
                </c:pt>
                <c:pt idx="95">
                  <c:v>200</c:v>
                </c:pt>
                <c:pt idx="96">
                  <c:v>200</c:v>
                </c:pt>
                <c:pt idx="97">
                  <c:v>200</c:v>
                </c:pt>
                <c:pt idx="98">
                  <c:v>200</c:v>
                </c:pt>
                <c:pt idx="99">
                  <c:v>200</c:v>
                </c:pt>
                <c:pt idx="100">
                  <c:v>200</c:v>
                </c:pt>
                <c:pt idx="101">
                  <c:v>200</c:v>
                </c:pt>
                <c:pt idx="102">
                  <c:v>200</c:v>
                </c:pt>
                <c:pt idx="103">
                  <c:v>200</c:v>
                </c:pt>
                <c:pt idx="104">
                  <c:v>200</c:v>
                </c:pt>
                <c:pt idx="105">
                  <c:v>200</c:v>
                </c:pt>
                <c:pt idx="106">
                  <c:v>200</c:v>
                </c:pt>
                <c:pt idx="107">
                  <c:v>200</c:v>
                </c:pt>
                <c:pt idx="108">
                  <c:v>200</c:v>
                </c:pt>
                <c:pt idx="109">
                  <c:v>200</c:v>
                </c:pt>
                <c:pt idx="110">
                  <c:v>200</c:v>
                </c:pt>
                <c:pt idx="111">
                  <c:v>200</c:v>
                </c:pt>
                <c:pt idx="112">
                  <c:v>200</c:v>
                </c:pt>
                <c:pt idx="113">
                  <c:v>200</c:v>
                </c:pt>
                <c:pt idx="114">
                  <c:v>200</c:v>
                </c:pt>
                <c:pt idx="115">
                  <c:v>200</c:v>
                </c:pt>
                <c:pt idx="116">
                  <c:v>200</c:v>
                </c:pt>
                <c:pt idx="117">
                  <c:v>200</c:v>
                </c:pt>
                <c:pt idx="118">
                  <c:v>200</c:v>
                </c:pt>
                <c:pt idx="119">
                  <c:v>200</c:v>
                </c:pt>
                <c:pt idx="216">
                  <c:v>200</c:v>
                </c:pt>
                <c:pt idx="217">
                  <c:v>200</c:v>
                </c:pt>
                <c:pt idx="218">
                  <c:v>200</c:v>
                </c:pt>
                <c:pt idx="219">
                  <c:v>200</c:v>
                </c:pt>
                <c:pt idx="220">
                  <c:v>200</c:v>
                </c:pt>
                <c:pt idx="221">
                  <c:v>200</c:v>
                </c:pt>
                <c:pt idx="222">
                  <c:v>200</c:v>
                </c:pt>
                <c:pt idx="223">
                  <c:v>200</c:v>
                </c:pt>
                <c:pt idx="224">
                  <c:v>200</c:v>
                </c:pt>
                <c:pt idx="225">
                  <c:v>200</c:v>
                </c:pt>
                <c:pt idx="226">
                  <c:v>200</c:v>
                </c:pt>
                <c:pt idx="227">
                  <c:v>200</c:v>
                </c:pt>
                <c:pt idx="228">
                  <c:v>200</c:v>
                </c:pt>
                <c:pt idx="229">
                  <c:v>200</c:v>
                </c:pt>
                <c:pt idx="230">
                  <c:v>200</c:v>
                </c:pt>
                <c:pt idx="231">
                  <c:v>200</c:v>
                </c:pt>
                <c:pt idx="232">
                  <c:v>200</c:v>
                </c:pt>
                <c:pt idx="233">
                  <c:v>200</c:v>
                </c:pt>
                <c:pt idx="234">
                  <c:v>200</c:v>
                </c:pt>
                <c:pt idx="235">
                  <c:v>200</c:v>
                </c:pt>
                <c:pt idx="236">
                  <c:v>200</c:v>
                </c:pt>
                <c:pt idx="237">
                  <c:v>200</c:v>
                </c:pt>
                <c:pt idx="238">
                  <c:v>200</c:v>
                </c:pt>
                <c:pt idx="239">
                  <c:v>200</c:v>
                </c:pt>
                <c:pt idx="240">
                  <c:v>200</c:v>
                </c:pt>
                <c:pt idx="241">
                  <c:v>200</c:v>
                </c:pt>
                <c:pt idx="242">
                  <c:v>200</c:v>
                </c:pt>
                <c:pt idx="243">
                  <c:v>200</c:v>
                </c:pt>
                <c:pt idx="244">
                  <c:v>200</c:v>
                </c:pt>
                <c:pt idx="245">
                  <c:v>200</c:v>
                </c:pt>
                <c:pt idx="246">
                  <c:v>200</c:v>
                </c:pt>
                <c:pt idx="247">
                  <c:v>200</c:v>
                </c:pt>
                <c:pt idx="248">
                  <c:v>200</c:v>
                </c:pt>
                <c:pt idx="249">
                  <c:v>200</c:v>
                </c:pt>
                <c:pt idx="250">
                  <c:v>200</c:v>
                </c:pt>
                <c:pt idx="251">
                  <c:v>200</c:v>
                </c:pt>
                <c:pt idx="252">
                  <c:v>200</c:v>
                </c:pt>
                <c:pt idx="253">
                  <c:v>200</c:v>
                </c:pt>
                <c:pt idx="254">
                  <c:v>200</c:v>
                </c:pt>
                <c:pt idx="255">
                  <c:v>200</c:v>
                </c:pt>
                <c:pt idx="256">
                  <c:v>200</c:v>
                </c:pt>
                <c:pt idx="257">
                  <c:v>200</c:v>
                </c:pt>
                <c:pt idx="258">
                  <c:v>200</c:v>
                </c:pt>
                <c:pt idx="259">
                  <c:v>200</c:v>
                </c:pt>
                <c:pt idx="260">
                  <c:v>200</c:v>
                </c:pt>
                <c:pt idx="261">
                  <c:v>200</c:v>
                </c:pt>
                <c:pt idx="262">
                  <c:v>200</c:v>
                </c:pt>
                <c:pt idx="263">
                  <c:v>200</c:v>
                </c:pt>
                <c:pt idx="264">
                  <c:v>200</c:v>
                </c:pt>
                <c:pt idx="265">
                  <c:v>200</c:v>
                </c:pt>
                <c:pt idx="266">
                  <c:v>200</c:v>
                </c:pt>
                <c:pt idx="267">
                  <c:v>200</c:v>
                </c:pt>
                <c:pt idx="268">
                  <c:v>200</c:v>
                </c:pt>
                <c:pt idx="269">
                  <c:v>200</c:v>
                </c:pt>
                <c:pt idx="270">
                  <c:v>200</c:v>
                </c:pt>
                <c:pt idx="271">
                  <c:v>200</c:v>
                </c:pt>
                <c:pt idx="272">
                  <c:v>200</c:v>
                </c:pt>
                <c:pt idx="273">
                  <c:v>200</c:v>
                </c:pt>
                <c:pt idx="274">
                  <c:v>200</c:v>
                </c:pt>
                <c:pt idx="275">
                  <c:v>200</c:v>
                </c:pt>
                <c:pt idx="276">
                  <c:v>200</c:v>
                </c:pt>
                <c:pt idx="277">
                  <c:v>200</c:v>
                </c:pt>
                <c:pt idx="278">
                  <c:v>200</c:v>
                </c:pt>
                <c:pt idx="279">
                  <c:v>200</c:v>
                </c:pt>
                <c:pt idx="280">
                  <c:v>200</c:v>
                </c:pt>
                <c:pt idx="281">
                  <c:v>200</c:v>
                </c:pt>
                <c:pt idx="282">
                  <c:v>200</c:v>
                </c:pt>
                <c:pt idx="283">
                  <c:v>200</c:v>
                </c:pt>
                <c:pt idx="284">
                  <c:v>200</c:v>
                </c:pt>
                <c:pt idx="285">
                  <c:v>200</c:v>
                </c:pt>
                <c:pt idx="286">
                  <c:v>200</c:v>
                </c:pt>
                <c:pt idx="287">
                  <c:v>200</c:v>
                </c:pt>
                <c:pt idx="288">
                  <c:v>200</c:v>
                </c:pt>
                <c:pt idx="289">
                  <c:v>200</c:v>
                </c:pt>
                <c:pt idx="290">
                  <c:v>200</c:v>
                </c:pt>
                <c:pt idx="291">
                  <c:v>200</c:v>
                </c:pt>
                <c:pt idx="292">
                  <c:v>200</c:v>
                </c:pt>
                <c:pt idx="293">
                  <c:v>200</c:v>
                </c:pt>
                <c:pt idx="294">
                  <c:v>200</c:v>
                </c:pt>
                <c:pt idx="295">
                  <c:v>200</c:v>
                </c:pt>
                <c:pt idx="296">
                  <c:v>200</c:v>
                </c:pt>
                <c:pt idx="297">
                  <c:v>200</c:v>
                </c:pt>
                <c:pt idx="298">
                  <c:v>200</c:v>
                </c:pt>
                <c:pt idx="299">
                  <c:v>200</c:v>
                </c:pt>
                <c:pt idx="300">
                  <c:v>200</c:v>
                </c:pt>
                <c:pt idx="301">
                  <c:v>200</c:v>
                </c:pt>
                <c:pt idx="302">
                  <c:v>200</c:v>
                </c:pt>
                <c:pt idx="303">
                  <c:v>200</c:v>
                </c:pt>
                <c:pt idx="304">
                  <c:v>200</c:v>
                </c:pt>
                <c:pt idx="305">
                  <c:v>200</c:v>
                </c:pt>
                <c:pt idx="306">
                  <c:v>200</c:v>
                </c:pt>
                <c:pt idx="307">
                  <c:v>200</c:v>
                </c:pt>
                <c:pt idx="308">
                  <c:v>200</c:v>
                </c:pt>
                <c:pt idx="309">
                  <c:v>200</c:v>
                </c:pt>
                <c:pt idx="310">
                  <c:v>200</c:v>
                </c:pt>
                <c:pt idx="311">
                  <c:v>200</c:v>
                </c:pt>
                <c:pt idx="360">
                  <c:v>200</c:v>
                </c:pt>
                <c:pt idx="361">
                  <c:v>200</c:v>
                </c:pt>
                <c:pt idx="362">
                  <c:v>200</c:v>
                </c:pt>
                <c:pt idx="363">
                  <c:v>200</c:v>
                </c:pt>
                <c:pt idx="364">
                  <c:v>200</c:v>
                </c:pt>
                <c:pt idx="365">
                  <c:v>200</c:v>
                </c:pt>
                <c:pt idx="366">
                  <c:v>200</c:v>
                </c:pt>
                <c:pt idx="367">
                  <c:v>200</c:v>
                </c:pt>
                <c:pt idx="368">
                  <c:v>200</c:v>
                </c:pt>
                <c:pt idx="369">
                  <c:v>200</c:v>
                </c:pt>
                <c:pt idx="370">
                  <c:v>200</c:v>
                </c:pt>
                <c:pt idx="371">
                  <c:v>200</c:v>
                </c:pt>
                <c:pt idx="372">
                  <c:v>200</c:v>
                </c:pt>
                <c:pt idx="373">
                  <c:v>200</c:v>
                </c:pt>
                <c:pt idx="374">
                  <c:v>200</c:v>
                </c:pt>
                <c:pt idx="375">
                  <c:v>200</c:v>
                </c:pt>
                <c:pt idx="376">
                  <c:v>200</c:v>
                </c:pt>
                <c:pt idx="377">
                  <c:v>200</c:v>
                </c:pt>
                <c:pt idx="378">
                  <c:v>200</c:v>
                </c:pt>
                <c:pt idx="379">
                  <c:v>200</c:v>
                </c:pt>
                <c:pt idx="380">
                  <c:v>200</c:v>
                </c:pt>
                <c:pt idx="381">
                  <c:v>200</c:v>
                </c:pt>
                <c:pt idx="382">
                  <c:v>200</c:v>
                </c:pt>
                <c:pt idx="383">
                  <c:v>200</c:v>
                </c:pt>
                <c:pt idx="384">
                  <c:v>200</c:v>
                </c:pt>
                <c:pt idx="385">
                  <c:v>200</c:v>
                </c:pt>
                <c:pt idx="386">
                  <c:v>200</c:v>
                </c:pt>
                <c:pt idx="387">
                  <c:v>200</c:v>
                </c:pt>
                <c:pt idx="388">
                  <c:v>200</c:v>
                </c:pt>
                <c:pt idx="389">
                  <c:v>200</c:v>
                </c:pt>
                <c:pt idx="390">
                  <c:v>200</c:v>
                </c:pt>
                <c:pt idx="391">
                  <c:v>200</c:v>
                </c:pt>
                <c:pt idx="392">
                  <c:v>200</c:v>
                </c:pt>
                <c:pt idx="393">
                  <c:v>200</c:v>
                </c:pt>
                <c:pt idx="394">
                  <c:v>200</c:v>
                </c:pt>
                <c:pt idx="395">
                  <c:v>200</c:v>
                </c:pt>
                <c:pt idx="396">
                  <c:v>200</c:v>
                </c:pt>
                <c:pt idx="397">
                  <c:v>200</c:v>
                </c:pt>
                <c:pt idx="398">
                  <c:v>200</c:v>
                </c:pt>
                <c:pt idx="399">
                  <c:v>200</c:v>
                </c:pt>
                <c:pt idx="400">
                  <c:v>200</c:v>
                </c:pt>
                <c:pt idx="401">
                  <c:v>200</c:v>
                </c:pt>
                <c:pt idx="402">
                  <c:v>200</c:v>
                </c:pt>
                <c:pt idx="403">
                  <c:v>200</c:v>
                </c:pt>
                <c:pt idx="404">
                  <c:v>200</c:v>
                </c:pt>
                <c:pt idx="405">
                  <c:v>200</c:v>
                </c:pt>
                <c:pt idx="406">
                  <c:v>200</c:v>
                </c:pt>
                <c:pt idx="407">
                  <c:v>200</c:v>
                </c:pt>
                <c:pt idx="408">
                  <c:v>200</c:v>
                </c:pt>
                <c:pt idx="409">
                  <c:v>200</c:v>
                </c:pt>
                <c:pt idx="410">
                  <c:v>200</c:v>
                </c:pt>
                <c:pt idx="411">
                  <c:v>200</c:v>
                </c:pt>
                <c:pt idx="412">
                  <c:v>200</c:v>
                </c:pt>
                <c:pt idx="413">
                  <c:v>200</c:v>
                </c:pt>
                <c:pt idx="414">
                  <c:v>200</c:v>
                </c:pt>
                <c:pt idx="415">
                  <c:v>200</c:v>
                </c:pt>
                <c:pt idx="416">
                  <c:v>200</c:v>
                </c:pt>
                <c:pt idx="417">
                  <c:v>200</c:v>
                </c:pt>
                <c:pt idx="418">
                  <c:v>200</c:v>
                </c:pt>
                <c:pt idx="419">
                  <c:v>200</c:v>
                </c:pt>
                <c:pt idx="420">
                  <c:v>200</c:v>
                </c:pt>
                <c:pt idx="421">
                  <c:v>200</c:v>
                </c:pt>
                <c:pt idx="422">
                  <c:v>200</c:v>
                </c:pt>
                <c:pt idx="423">
                  <c:v>200</c:v>
                </c:pt>
                <c:pt idx="424">
                  <c:v>200</c:v>
                </c:pt>
                <c:pt idx="425">
                  <c:v>200</c:v>
                </c:pt>
                <c:pt idx="426">
                  <c:v>200</c:v>
                </c:pt>
                <c:pt idx="427">
                  <c:v>200</c:v>
                </c:pt>
                <c:pt idx="428">
                  <c:v>200</c:v>
                </c:pt>
                <c:pt idx="429">
                  <c:v>200</c:v>
                </c:pt>
                <c:pt idx="430">
                  <c:v>200</c:v>
                </c:pt>
                <c:pt idx="431">
                  <c:v>200</c:v>
                </c:pt>
                <c:pt idx="432">
                  <c:v>200</c:v>
                </c:pt>
                <c:pt idx="433">
                  <c:v>200</c:v>
                </c:pt>
                <c:pt idx="434">
                  <c:v>200</c:v>
                </c:pt>
                <c:pt idx="435">
                  <c:v>200</c:v>
                </c:pt>
                <c:pt idx="436">
                  <c:v>200</c:v>
                </c:pt>
                <c:pt idx="437">
                  <c:v>200</c:v>
                </c:pt>
                <c:pt idx="438">
                  <c:v>200</c:v>
                </c:pt>
                <c:pt idx="439">
                  <c:v>200</c:v>
                </c:pt>
                <c:pt idx="440">
                  <c:v>200</c:v>
                </c:pt>
                <c:pt idx="441">
                  <c:v>200</c:v>
                </c:pt>
                <c:pt idx="442">
                  <c:v>200</c:v>
                </c:pt>
                <c:pt idx="443">
                  <c:v>200</c:v>
                </c:pt>
                <c:pt idx="444">
                  <c:v>200</c:v>
                </c:pt>
                <c:pt idx="445">
                  <c:v>200</c:v>
                </c:pt>
                <c:pt idx="446">
                  <c:v>200</c:v>
                </c:pt>
                <c:pt idx="447">
                  <c:v>200</c:v>
                </c:pt>
                <c:pt idx="448">
                  <c:v>200</c:v>
                </c:pt>
                <c:pt idx="449">
                  <c:v>200</c:v>
                </c:pt>
                <c:pt idx="450">
                  <c:v>200</c:v>
                </c:pt>
                <c:pt idx="451">
                  <c:v>200</c:v>
                </c:pt>
                <c:pt idx="452">
                  <c:v>200</c:v>
                </c:pt>
                <c:pt idx="453">
                  <c:v>200</c:v>
                </c:pt>
                <c:pt idx="454">
                  <c:v>200</c:v>
                </c:pt>
                <c:pt idx="455">
                  <c:v>200</c:v>
                </c:pt>
                <c:pt idx="456">
                  <c:v>200</c:v>
                </c:pt>
                <c:pt idx="457">
                  <c:v>200</c:v>
                </c:pt>
                <c:pt idx="458">
                  <c:v>200</c:v>
                </c:pt>
                <c:pt idx="459">
                  <c:v>200</c:v>
                </c:pt>
                <c:pt idx="460">
                  <c:v>200</c:v>
                </c:pt>
                <c:pt idx="461">
                  <c:v>200</c:v>
                </c:pt>
                <c:pt idx="462">
                  <c:v>200</c:v>
                </c:pt>
                <c:pt idx="463">
                  <c:v>200</c:v>
                </c:pt>
                <c:pt idx="464">
                  <c:v>200</c:v>
                </c:pt>
                <c:pt idx="465">
                  <c:v>200</c:v>
                </c:pt>
                <c:pt idx="466">
                  <c:v>200</c:v>
                </c:pt>
                <c:pt idx="467">
                  <c:v>200</c:v>
                </c:pt>
                <c:pt idx="468">
                  <c:v>200</c:v>
                </c:pt>
                <c:pt idx="469">
                  <c:v>200</c:v>
                </c:pt>
                <c:pt idx="470">
                  <c:v>200</c:v>
                </c:pt>
                <c:pt idx="471">
                  <c:v>200</c:v>
                </c:pt>
                <c:pt idx="472">
                  <c:v>200</c:v>
                </c:pt>
                <c:pt idx="473">
                  <c:v>200</c:v>
                </c:pt>
                <c:pt idx="474">
                  <c:v>200</c:v>
                </c:pt>
                <c:pt idx="475">
                  <c:v>200</c:v>
                </c:pt>
                <c:pt idx="476">
                  <c:v>200</c:v>
                </c:pt>
                <c:pt idx="477">
                  <c:v>200</c:v>
                </c:pt>
                <c:pt idx="478">
                  <c:v>200</c:v>
                </c:pt>
                <c:pt idx="479">
                  <c:v>200</c:v>
                </c:pt>
                <c:pt idx="480">
                  <c:v>200</c:v>
                </c:pt>
                <c:pt idx="481">
                  <c:v>200</c:v>
                </c:pt>
                <c:pt idx="482">
                  <c:v>200</c:v>
                </c:pt>
                <c:pt idx="483">
                  <c:v>200</c:v>
                </c:pt>
                <c:pt idx="484">
                  <c:v>200</c:v>
                </c:pt>
                <c:pt idx="485">
                  <c:v>200</c:v>
                </c:pt>
                <c:pt idx="486">
                  <c:v>200</c:v>
                </c:pt>
                <c:pt idx="487">
                  <c:v>200</c:v>
                </c:pt>
                <c:pt idx="488">
                  <c:v>200</c:v>
                </c:pt>
                <c:pt idx="489">
                  <c:v>200</c:v>
                </c:pt>
                <c:pt idx="490">
                  <c:v>200</c:v>
                </c:pt>
                <c:pt idx="491">
                  <c:v>200</c:v>
                </c:pt>
                <c:pt idx="492">
                  <c:v>200</c:v>
                </c:pt>
                <c:pt idx="493">
                  <c:v>200</c:v>
                </c:pt>
                <c:pt idx="494">
                  <c:v>200</c:v>
                </c:pt>
                <c:pt idx="495">
                  <c:v>200</c:v>
                </c:pt>
                <c:pt idx="496">
                  <c:v>200</c:v>
                </c:pt>
                <c:pt idx="497">
                  <c:v>200</c:v>
                </c:pt>
                <c:pt idx="498">
                  <c:v>200</c:v>
                </c:pt>
                <c:pt idx="499">
                  <c:v>200</c:v>
                </c:pt>
                <c:pt idx="500">
                  <c:v>200</c:v>
                </c:pt>
                <c:pt idx="501">
                  <c:v>200</c:v>
                </c:pt>
                <c:pt idx="502">
                  <c:v>200</c:v>
                </c:pt>
                <c:pt idx="503">
                  <c:v>200</c:v>
                </c:pt>
                <c:pt idx="600">
                  <c:v>200</c:v>
                </c:pt>
                <c:pt idx="601">
                  <c:v>200</c:v>
                </c:pt>
                <c:pt idx="602">
                  <c:v>200</c:v>
                </c:pt>
                <c:pt idx="603">
                  <c:v>200</c:v>
                </c:pt>
                <c:pt idx="604">
                  <c:v>200</c:v>
                </c:pt>
                <c:pt idx="605">
                  <c:v>200</c:v>
                </c:pt>
                <c:pt idx="606">
                  <c:v>200</c:v>
                </c:pt>
                <c:pt idx="607">
                  <c:v>200</c:v>
                </c:pt>
                <c:pt idx="608">
                  <c:v>200</c:v>
                </c:pt>
                <c:pt idx="609">
                  <c:v>200</c:v>
                </c:pt>
                <c:pt idx="610">
                  <c:v>200</c:v>
                </c:pt>
                <c:pt idx="611">
                  <c:v>200</c:v>
                </c:pt>
                <c:pt idx="612">
                  <c:v>200</c:v>
                </c:pt>
                <c:pt idx="613">
                  <c:v>200</c:v>
                </c:pt>
                <c:pt idx="614">
                  <c:v>200</c:v>
                </c:pt>
                <c:pt idx="615">
                  <c:v>200</c:v>
                </c:pt>
                <c:pt idx="616">
                  <c:v>200</c:v>
                </c:pt>
                <c:pt idx="617">
                  <c:v>200</c:v>
                </c:pt>
                <c:pt idx="618">
                  <c:v>200</c:v>
                </c:pt>
                <c:pt idx="619">
                  <c:v>200</c:v>
                </c:pt>
                <c:pt idx="620">
                  <c:v>200</c:v>
                </c:pt>
                <c:pt idx="621">
                  <c:v>200</c:v>
                </c:pt>
                <c:pt idx="622">
                  <c:v>200</c:v>
                </c:pt>
                <c:pt idx="623">
                  <c:v>200</c:v>
                </c:pt>
                <c:pt idx="624">
                  <c:v>200</c:v>
                </c:pt>
                <c:pt idx="625">
                  <c:v>200</c:v>
                </c:pt>
                <c:pt idx="626">
                  <c:v>200</c:v>
                </c:pt>
                <c:pt idx="627">
                  <c:v>200</c:v>
                </c:pt>
                <c:pt idx="628">
                  <c:v>200</c:v>
                </c:pt>
                <c:pt idx="629">
                  <c:v>200</c:v>
                </c:pt>
                <c:pt idx="630">
                  <c:v>200</c:v>
                </c:pt>
                <c:pt idx="631">
                  <c:v>200</c:v>
                </c:pt>
                <c:pt idx="632">
                  <c:v>200</c:v>
                </c:pt>
                <c:pt idx="633">
                  <c:v>200</c:v>
                </c:pt>
                <c:pt idx="634">
                  <c:v>200</c:v>
                </c:pt>
                <c:pt idx="635">
                  <c:v>200</c:v>
                </c:pt>
                <c:pt idx="636">
                  <c:v>200</c:v>
                </c:pt>
                <c:pt idx="637">
                  <c:v>200</c:v>
                </c:pt>
                <c:pt idx="638">
                  <c:v>200</c:v>
                </c:pt>
                <c:pt idx="639">
                  <c:v>200</c:v>
                </c:pt>
                <c:pt idx="640">
                  <c:v>200</c:v>
                </c:pt>
                <c:pt idx="641">
                  <c:v>200</c:v>
                </c:pt>
                <c:pt idx="642">
                  <c:v>200</c:v>
                </c:pt>
                <c:pt idx="643">
                  <c:v>200</c:v>
                </c:pt>
                <c:pt idx="644">
                  <c:v>200</c:v>
                </c:pt>
                <c:pt idx="645">
                  <c:v>200</c:v>
                </c:pt>
                <c:pt idx="646">
                  <c:v>200</c:v>
                </c:pt>
                <c:pt idx="647">
                  <c:v>200</c:v>
                </c:pt>
                <c:pt idx="648">
                  <c:v>200</c:v>
                </c:pt>
                <c:pt idx="649">
                  <c:v>200</c:v>
                </c:pt>
                <c:pt idx="650">
                  <c:v>200</c:v>
                </c:pt>
                <c:pt idx="651">
                  <c:v>200</c:v>
                </c:pt>
                <c:pt idx="652">
                  <c:v>200</c:v>
                </c:pt>
                <c:pt idx="653">
                  <c:v>200</c:v>
                </c:pt>
                <c:pt idx="654">
                  <c:v>200</c:v>
                </c:pt>
                <c:pt idx="655">
                  <c:v>200</c:v>
                </c:pt>
                <c:pt idx="656">
                  <c:v>200</c:v>
                </c:pt>
                <c:pt idx="657">
                  <c:v>200</c:v>
                </c:pt>
                <c:pt idx="658">
                  <c:v>200</c:v>
                </c:pt>
                <c:pt idx="659">
                  <c:v>200</c:v>
                </c:pt>
                <c:pt idx="660">
                  <c:v>200</c:v>
                </c:pt>
                <c:pt idx="661">
                  <c:v>200</c:v>
                </c:pt>
                <c:pt idx="662">
                  <c:v>200</c:v>
                </c:pt>
                <c:pt idx="663">
                  <c:v>200</c:v>
                </c:pt>
                <c:pt idx="664">
                  <c:v>200</c:v>
                </c:pt>
                <c:pt idx="665">
                  <c:v>200</c:v>
                </c:pt>
                <c:pt idx="666">
                  <c:v>200</c:v>
                </c:pt>
                <c:pt idx="667">
                  <c:v>200</c:v>
                </c:pt>
                <c:pt idx="668">
                  <c:v>200</c:v>
                </c:pt>
                <c:pt idx="669">
                  <c:v>200</c:v>
                </c:pt>
                <c:pt idx="670">
                  <c:v>200</c:v>
                </c:pt>
                <c:pt idx="671">
                  <c:v>200</c:v>
                </c:pt>
                <c:pt idx="672">
                  <c:v>200</c:v>
                </c:pt>
                <c:pt idx="673">
                  <c:v>200</c:v>
                </c:pt>
                <c:pt idx="674">
                  <c:v>200</c:v>
                </c:pt>
                <c:pt idx="675">
                  <c:v>200</c:v>
                </c:pt>
                <c:pt idx="676">
                  <c:v>200</c:v>
                </c:pt>
                <c:pt idx="677">
                  <c:v>200</c:v>
                </c:pt>
                <c:pt idx="678">
                  <c:v>200</c:v>
                </c:pt>
                <c:pt idx="679">
                  <c:v>200</c:v>
                </c:pt>
                <c:pt idx="680">
                  <c:v>200</c:v>
                </c:pt>
                <c:pt idx="681">
                  <c:v>200</c:v>
                </c:pt>
                <c:pt idx="682">
                  <c:v>200</c:v>
                </c:pt>
                <c:pt idx="683">
                  <c:v>200</c:v>
                </c:pt>
                <c:pt idx="684">
                  <c:v>200</c:v>
                </c:pt>
                <c:pt idx="685">
                  <c:v>200</c:v>
                </c:pt>
                <c:pt idx="686">
                  <c:v>200</c:v>
                </c:pt>
                <c:pt idx="687">
                  <c:v>200</c:v>
                </c:pt>
                <c:pt idx="688">
                  <c:v>200</c:v>
                </c:pt>
                <c:pt idx="689">
                  <c:v>200</c:v>
                </c:pt>
                <c:pt idx="690">
                  <c:v>200</c:v>
                </c:pt>
                <c:pt idx="691">
                  <c:v>200</c:v>
                </c:pt>
                <c:pt idx="692">
                  <c:v>200</c:v>
                </c:pt>
                <c:pt idx="693">
                  <c:v>200</c:v>
                </c:pt>
                <c:pt idx="694">
                  <c:v>200</c:v>
                </c:pt>
                <c:pt idx="695">
                  <c:v>200</c:v>
                </c:pt>
                <c:pt idx="804">
                  <c:v>200</c:v>
                </c:pt>
                <c:pt idx="805">
                  <c:v>200</c:v>
                </c:pt>
                <c:pt idx="806">
                  <c:v>200</c:v>
                </c:pt>
                <c:pt idx="807">
                  <c:v>200</c:v>
                </c:pt>
                <c:pt idx="808">
                  <c:v>200</c:v>
                </c:pt>
                <c:pt idx="809">
                  <c:v>200</c:v>
                </c:pt>
                <c:pt idx="810">
                  <c:v>200</c:v>
                </c:pt>
                <c:pt idx="811">
                  <c:v>200</c:v>
                </c:pt>
                <c:pt idx="812">
                  <c:v>200</c:v>
                </c:pt>
                <c:pt idx="813">
                  <c:v>200</c:v>
                </c:pt>
                <c:pt idx="814">
                  <c:v>200</c:v>
                </c:pt>
                <c:pt idx="815">
                  <c:v>200</c:v>
                </c:pt>
                <c:pt idx="816">
                  <c:v>200</c:v>
                </c:pt>
                <c:pt idx="817">
                  <c:v>200</c:v>
                </c:pt>
                <c:pt idx="818">
                  <c:v>200</c:v>
                </c:pt>
                <c:pt idx="819">
                  <c:v>200</c:v>
                </c:pt>
                <c:pt idx="820">
                  <c:v>200</c:v>
                </c:pt>
                <c:pt idx="821">
                  <c:v>200</c:v>
                </c:pt>
                <c:pt idx="822">
                  <c:v>200</c:v>
                </c:pt>
                <c:pt idx="823">
                  <c:v>200</c:v>
                </c:pt>
                <c:pt idx="824">
                  <c:v>200</c:v>
                </c:pt>
                <c:pt idx="825">
                  <c:v>200</c:v>
                </c:pt>
                <c:pt idx="826">
                  <c:v>200</c:v>
                </c:pt>
                <c:pt idx="827">
                  <c:v>200</c:v>
                </c:pt>
                <c:pt idx="828">
                  <c:v>200</c:v>
                </c:pt>
                <c:pt idx="829">
                  <c:v>200</c:v>
                </c:pt>
                <c:pt idx="830">
                  <c:v>200</c:v>
                </c:pt>
                <c:pt idx="831">
                  <c:v>200</c:v>
                </c:pt>
                <c:pt idx="832">
                  <c:v>200</c:v>
                </c:pt>
                <c:pt idx="833">
                  <c:v>200</c:v>
                </c:pt>
                <c:pt idx="834">
                  <c:v>200</c:v>
                </c:pt>
                <c:pt idx="835">
                  <c:v>200</c:v>
                </c:pt>
                <c:pt idx="836">
                  <c:v>200</c:v>
                </c:pt>
                <c:pt idx="837">
                  <c:v>200</c:v>
                </c:pt>
                <c:pt idx="838">
                  <c:v>200</c:v>
                </c:pt>
                <c:pt idx="839">
                  <c:v>200</c:v>
                </c:pt>
                <c:pt idx="840">
                  <c:v>200</c:v>
                </c:pt>
                <c:pt idx="841">
                  <c:v>200</c:v>
                </c:pt>
                <c:pt idx="842">
                  <c:v>200</c:v>
                </c:pt>
                <c:pt idx="843">
                  <c:v>200</c:v>
                </c:pt>
                <c:pt idx="844">
                  <c:v>200</c:v>
                </c:pt>
                <c:pt idx="845">
                  <c:v>200</c:v>
                </c:pt>
                <c:pt idx="846">
                  <c:v>200</c:v>
                </c:pt>
                <c:pt idx="847">
                  <c:v>200</c:v>
                </c:pt>
                <c:pt idx="848">
                  <c:v>200</c:v>
                </c:pt>
                <c:pt idx="849">
                  <c:v>200</c:v>
                </c:pt>
                <c:pt idx="850">
                  <c:v>200</c:v>
                </c:pt>
                <c:pt idx="851">
                  <c:v>200</c:v>
                </c:pt>
              </c:numCache>
            </c:numRef>
          </c:val>
          <c:extLst>
            <c:ext xmlns:c16="http://schemas.microsoft.com/office/drawing/2014/chart" uri="{C3380CC4-5D6E-409C-BE32-E72D297353CC}">
              <c16:uniqueId val="{00000000-C54E-462A-94AE-8D9FEB923315}"/>
            </c:ext>
          </c:extLst>
        </c:ser>
        <c:ser>
          <c:idx val="2"/>
          <c:order val="3"/>
          <c:tx>
            <c:v>Democrat</c:v>
          </c:tx>
          <c:spPr>
            <a:solidFill>
              <a:srgbClr val="000099"/>
            </a:solidFill>
          </c:spPr>
          <c:val>
            <c:numRef>
              <c:f>GDPCON!$W$39:$W$890</c:f>
              <c:numCache>
                <c:formatCode>General</c:formatCode>
                <c:ptCount val="852"/>
                <c:pt idx="120">
                  <c:v>200</c:v>
                </c:pt>
                <c:pt idx="121">
                  <c:v>200</c:v>
                </c:pt>
                <c:pt idx="122">
                  <c:v>200</c:v>
                </c:pt>
                <c:pt idx="123">
                  <c:v>200</c:v>
                </c:pt>
                <c:pt idx="124">
                  <c:v>200</c:v>
                </c:pt>
                <c:pt idx="125">
                  <c:v>200</c:v>
                </c:pt>
                <c:pt idx="126">
                  <c:v>200</c:v>
                </c:pt>
                <c:pt idx="127">
                  <c:v>200</c:v>
                </c:pt>
                <c:pt idx="128">
                  <c:v>200</c:v>
                </c:pt>
                <c:pt idx="129">
                  <c:v>200</c:v>
                </c:pt>
                <c:pt idx="130">
                  <c:v>200</c:v>
                </c:pt>
                <c:pt idx="131">
                  <c:v>200</c:v>
                </c:pt>
                <c:pt idx="132">
                  <c:v>200</c:v>
                </c:pt>
                <c:pt idx="133">
                  <c:v>200</c:v>
                </c:pt>
                <c:pt idx="134">
                  <c:v>200</c:v>
                </c:pt>
                <c:pt idx="135">
                  <c:v>200</c:v>
                </c:pt>
                <c:pt idx="136">
                  <c:v>200</c:v>
                </c:pt>
                <c:pt idx="137">
                  <c:v>200</c:v>
                </c:pt>
                <c:pt idx="138">
                  <c:v>200</c:v>
                </c:pt>
                <c:pt idx="139">
                  <c:v>200</c:v>
                </c:pt>
                <c:pt idx="140">
                  <c:v>200</c:v>
                </c:pt>
                <c:pt idx="141">
                  <c:v>200</c:v>
                </c:pt>
                <c:pt idx="142">
                  <c:v>200</c:v>
                </c:pt>
                <c:pt idx="143">
                  <c:v>200</c:v>
                </c:pt>
                <c:pt idx="144">
                  <c:v>200</c:v>
                </c:pt>
                <c:pt idx="145">
                  <c:v>200</c:v>
                </c:pt>
                <c:pt idx="146">
                  <c:v>200</c:v>
                </c:pt>
                <c:pt idx="147">
                  <c:v>200</c:v>
                </c:pt>
                <c:pt idx="148">
                  <c:v>200</c:v>
                </c:pt>
                <c:pt idx="149">
                  <c:v>200</c:v>
                </c:pt>
                <c:pt idx="150">
                  <c:v>200</c:v>
                </c:pt>
                <c:pt idx="151">
                  <c:v>200</c:v>
                </c:pt>
                <c:pt idx="152">
                  <c:v>200</c:v>
                </c:pt>
                <c:pt idx="153">
                  <c:v>200</c:v>
                </c:pt>
                <c:pt idx="154">
                  <c:v>200</c:v>
                </c:pt>
                <c:pt idx="155">
                  <c:v>200</c:v>
                </c:pt>
                <c:pt idx="156">
                  <c:v>200</c:v>
                </c:pt>
                <c:pt idx="157">
                  <c:v>200</c:v>
                </c:pt>
                <c:pt idx="158">
                  <c:v>200</c:v>
                </c:pt>
                <c:pt idx="159">
                  <c:v>200</c:v>
                </c:pt>
                <c:pt idx="160">
                  <c:v>200</c:v>
                </c:pt>
                <c:pt idx="161">
                  <c:v>200</c:v>
                </c:pt>
                <c:pt idx="162">
                  <c:v>200</c:v>
                </c:pt>
                <c:pt idx="163">
                  <c:v>200</c:v>
                </c:pt>
                <c:pt idx="164">
                  <c:v>200</c:v>
                </c:pt>
                <c:pt idx="165">
                  <c:v>200</c:v>
                </c:pt>
                <c:pt idx="166">
                  <c:v>200</c:v>
                </c:pt>
                <c:pt idx="167">
                  <c:v>200</c:v>
                </c:pt>
                <c:pt idx="168">
                  <c:v>200</c:v>
                </c:pt>
                <c:pt idx="169">
                  <c:v>200</c:v>
                </c:pt>
                <c:pt idx="170">
                  <c:v>200</c:v>
                </c:pt>
                <c:pt idx="171">
                  <c:v>200</c:v>
                </c:pt>
                <c:pt idx="172">
                  <c:v>200</c:v>
                </c:pt>
                <c:pt idx="173">
                  <c:v>200</c:v>
                </c:pt>
                <c:pt idx="174">
                  <c:v>200</c:v>
                </c:pt>
                <c:pt idx="175">
                  <c:v>200</c:v>
                </c:pt>
                <c:pt idx="176">
                  <c:v>200</c:v>
                </c:pt>
                <c:pt idx="177">
                  <c:v>200</c:v>
                </c:pt>
                <c:pt idx="178">
                  <c:v>200</c:v>
                </c:pt>
                <c:pt idx="179">
                  <c:v>200</c:v>
                </c:pt>
                <c:pt idx="180">
                  <c:v>200</c:v>
                </c:pt>
                <c:pt idx="181">
                  <c:v>200</c:v>
                </c:pt>
                <c:pt idx="182">
                  <c:v>200</c:v>
                </c:pt>
                <c:pt idx="183">
                  <c:v>200</c:v>
                </c:pt>
                <c:pt idx="184">
                  <c:v>200</c:v>
                </c:pt>
                <c:pt idx="185">
                  <c:v>200</c:v>
                </c:pt>
                <c:pt idx="186">
                  <c:v>200</c:v>
                </c:pt>
                <c:pt idx="187">
                  <c:v>200</c:v>
                </c:pt>
                <c:pt idx="188">
                  <c:v>200</c:v>
                </c:pt>
                <c:pt idx="189">
                  <c:v>200</c:v>
                </c:pt>
                <c:pt idx="190">
                  <c:v>200</c:v>
                </c:pt>
                <c:pt idx="191">
                  <c:v>200</c:v>
                </c:pt>
                <c:pt idx="192">
                  <c:v>200</c:v>
                </c:pt>
                <c:pt idx="193">
                  <c:v>200</c:v>
                </c:pt>
                <c:pt idx="194">
                  <c:v>200</c:v>
                </c:pt>
                <c:pt idx="195">
                  <c:v>200</c:v>
                </c:pt>
                <c:pt idx="196">
                  <c:v>200</c:v>
                </c:pt>
                <c:pt idx="197">
                  <c:v>200</c:v>
                </c:pt>
                <c:pt idx="198">
                  <c:v>200</c:v>
                </c:pt>
                <c:pt idx="199">
                  <c:v>200</c:v>
                </c:pt>
                <c:pt idx="200">
                  <c:v>200</c:v>
                </c:pt>
                <c:pt idx="201">
                  <c:v>200</c:v>
                </c:pt>
                <c:pt idx="202">
                  <c:v>200</c:v>
                </c:pt>
                <c:pt idx="203">
                  <c:v>200</c:v>
                </c:pt>
                <c:pt idx="204">
                  <c:v>200</c:v>
                </c:pt>
                <c:pt idx="205">
                  <c:v>200</c:v>
                </c:pt>
                <c:pt idx="206">
                  <c:v>200</c:v>
                </c:pt>
                <c:pt idx="207">
                  <c:v>200</c:v>
                </c:pt>
                <c:pt idx="208">
                  <c:v>200</c:v>
                </c:pt>
                <c:pt idx="209">
                  <c:v>200</c:v>
                </c:pt>
                <c:pt idx="210">
                  <c:v>200</c:v>
                </c:pt>
                <c:pt idx="211">
                  <c:v>200</c:v>
                </c:pt>
                <c:pt idx="212">
                  <c:v>200</c:v>
                </c:pt>
                <c:pt idx="213">
                  <c:v>200</c:v>
                </c:pt>
                <c:pt idx="214">
                  <c:v>200</c:v>
                </c:pt>
                <c:pt idx="215">
                  <c:v>200</c:v>
                </c:pt>
                <c:pt idx="312">
                  <c:v>200</c:v>
                </c:pt>
                <c:pt idx="313">
                  <c:v>200</c:v>
                </c:pt>
                <c:pt idx="314">
                  <c:v>200</c:v>
                </c:pt>
                <c:pt idx="315">
                  <c:v>200</c:v>
                </c:pt>
                <c:pt idx="316">
                  <c:v>200</c:v>
                </c:pt>
                <c:pt idx="317">
                  <c:v>200</c:v>
                </c:pt>
                <c:pt idx="318">
                  <c:v>200</c:v>
                </c:pt>
                <c:pt idx="319">
                  <c:v>200</c:v>
                </c:pt>
                <c:pt idx="320">
                  <c:v>200</c:v>
                </c:pt>
                <c:pt idx="321">
                  <c:v>200</c:v>
                </c:pt>
                <c:pt idx="322">
                  <c:v>200</c:v>
                </c:pt>
                <c:pt idx="323">
                  <c:v>200</c:v>
                </c:pt>
                <c:pt idx="324">
                  <c:v>200</c:v>
                </c:pt>
                <c:pt idx="325">
                  <c:v>200</c:v>
                </c:pt>
                <c:pt idx="326">
                  <c:v>200</c:v>
                </c:pt>
                <c:pt idx="327">
                  <c:v>200</c:v>
                </c:pt>
                <c:pt idx="328">
                  <c:v>200</c:v>
                </c:pt>
                <c:pt idx="329">
                  <c:v>200</c:v>
                </c:pt>
                <c:pt idx="330">
                  <c:v>200</c:v>
                </c:pt>
                <c:pt idx="331">
                  <c:v>200</c:v>
                </c:pt>
                <c:pt idx="332">
                  <c:v>200</c:v>
                </c:pt>
                <c:pt idx="333">
                  <c:v>200</c:v>
                </c:pt>
                <c:pt idx="334">
                  <c:v>200</c:v>
                </c:pt>
                <c:pt idx="335">
                  <c:v>200</c:v>
                </c:pt>
                <c:pt idx="336">
                  <c:v>200</c:v>
                </c:pt>
                <c:pt idx="337">
                  <c:v>200</c:v>
                </c:pt>
                <c:pt idx="338">
                  <c:v>200</c:v>
                </c:pt>
                <c:pt idx="339">
                  <c:v>200</c:v>
                </c:pt>
                <c:pt idx="340">
                  <c:v>200</c:v>
                </c:pt>
                <c:pt idx="341">
                  <c:v>200</c:v>
                </c:pt>
                <c:pt idx="342">
                  <c:v>200</c:v>
                </c:pt>
                <c:pt idx="343">
                  <c:v>200</c:v>
                </c:pt>
                <c:pt idx="344">
                  <c:v>200</c:v>
                </c:pt>
                <c:pt idx="345">
                  <c:v>200</c:v>
                </c:pt>
                <c:pt idx="346">
                  <c:v>200</c:v>
                </c:pt>
                <c:pt idx="347">
                  <c:v>200</c:v>
                </c:pt>
                <c:pt idx="348">
                  <c:v>200</c:v>
                </c:pt>
                <c:pt idx="349">
                  <c:v>200</c:v>
                </c:pt>
                <c:pt idx="350">
                  <c:v>200</c:v>
                </c:pt>
                <c:pt idx="351">
                  <c:v>200</c:v>
                </c:pt>
                <c:pt idx="352">
                  <c:v>200</c:v>
                </c:pt>
                <c:pt idx="353">
                  <c:v>200</c:v>
                </c:pt>
                <c:pt idx="354">
                  <c:v>200</c:v>
                </c:pt>
                <c:pt idx="355">
                  <c:v>200</c:v>
                </c:pt>
                <c:pt idx="356">
                  <c:v>200</c:v>
                </c:pt>
                <c:pt idx="357">
                  <c:v>200</c:v>
                </c:pt>
                <c:pt idx="358">
                  <c:v>200</c:v>
                </c:pt>
                <c:pt idx="359">
                  <c:v>200</c:v>
                </c:pt>
                <c:pt idx="504">
                  <c:v>200</c:v>
                </c:pt>
                <c:pt idx="505">
                  <c:v>200</c:v>
                </c:pt>
                <c:pt idx="506">
                  <c:v>200</c:v>
                </c:pt>
                <c:pt idx="507">
                  <c:v>200</c:v>
                </c:pt>
                <c:pt idx="508">
                  <c:v>200</c:v>
                </c:pt>
                <c:pt idx="509">
                  <c:v>200</c:v>
                </c:pt>
                <c:pt idx="510">
                  <c:v>200</c:v>
                </c:pt>
                <c:pt idx="511">
                  <c:v>200</c:v>
                </c:pt>
                <c:pt idx="512">
                  <c:v>200</c:v>
                </c:pt>
                <c:pt idx="513">
                  <c:v>200</c:v>
                </c:pt>
                <c:pt idx="514">
                  <c:v>200</c:v>
                </c:pt>
                <c:pt idx="515">
                  <c:v>200</c:v>
                </c:pt>
                <c:pt idx="516">
                  <c:v>200</c:v>
                </c:pt>
                <c:pt idx="517">
                  <c:v>200</c:v>
                </c:pt>
                <c:pt idx="518">
                  <c:v>200</c:v>
                </c:pt>
                <c:pt idx="519">
                  <c:v>200</c:v>
                </c:pt>
                <c:pt idx="520">
                  <c:v>200</c:v>
                </c:pt>
                <c:pt idx="521">
                  <c:v>200</c:v>
                </c:pt>
                <c:pt idx="522">
                  <c:v>200</c:v>
                </c:pt>
                <c:pt idx="523">
                  <c:v>200</c:v>
                </c:pt>
                <c:pt idx="524">
                  <c:v>200</c:v>
                </c:pt>
                <c:pt idx="525">
                  <c:v>200</c:v>
                </c:pt>
                <c:pt idx="526">
                  <c:v>200</c:v>
                </c:pt>
                <c:pt idx="527">
                  <c:v>200</c:v>
                </c:pt>
                <c:pt idx="528">
                  <c:v>200</c:v>
                </c:pt>
                <c:pt idx="529">
                  <c:v>200</c:v>
                </c:pt>
                <c:pt idx="530">
                  <c:v>200</c:v>
                </c:pt>
                <c:pt idx="531">
                  <c:v>200</c:v>
                </c:pt>
                <c:pt idx="532">
                  <c:v>200</c:v>
                </c:pt>
                <c:pt idx="533">
                  <c:v>200</c:v>
                </c:pt>
                <c:pt idx="534">
                  <c:v>200</c:v>
                </c:pt>
                <c:pt idx="535">
                  <c:v>200</c:v>
                </c:pt>
                <c:pt idx="536">
                  <c:v>200</c:v>
                </c:pt>
                <c:pt idx="537">
                  <c:v>200</c:v>
                </c:pt>
                <c:pt idx="538">
                  <c:v>200</c:v>
                </c:pt>
                <c:pt idx="539">
                  <c:v>200</c:v>
                </c:pt>
                <c:pt idx="540">
                  <c:v>200</c:v>
                </c:pt>
                <c:pt idx="541">
                  <c:v>200</c:v>
                </c:pt>
                <c:pt idx="542">
                  <c:v>200</c:v>
                </c:pt>
                <c:pt idx="543">
                  <c:v>200</c:v>
                </c:pt>
                <c:pt idx="544">
                  <c:v>200</c:v>
                </c:pt>
                <c:pt idx="545">
                  <c:v>200</c:v>
                </c:pt>
                <c:pt idx="546">
                  <c:v>200</c:v>
                </c:pt>
                <c:pt idx="547">
                  <c:v>200</c:v>
                </c:pt>
                <c:pt idx="548">
                  <c:v>200</c:v>
                </c:pt>
                <c:pt idx="549">
                  <c:v>200</c:v>
                </c:pt>
                <c:pt idx="550">
                  <c:v>200</c:v>
                </c:pt>
                <c:pt idx="551">
                  <c:v>200</c:v>
                </c:pt>
                <c:pt idx="552">
                  <c:v>200</c:v>
                </c:pt>
                <c:pt idx="553">
                  <c:v>200</c:v>
                </c:pt>
                <c:pt idx="554">
                  <c:v>200</c:v>
                </c:pt>
                <c:pt idx="555">
                  <c:v>200</c:v>
                </c:pt>
                <c:pt idx="556">
                  <c:v>200</c:v>
                </c:pt>
                <c:pt idx="557">
                  <c:v>200</c:v>
                </c:pt>
                <c:pt idx="558">
                  <c:v>200</c:v>
                </c:pt>
                <c:pt idx="559">
                  <c:v>200</c:v>
                </c:pt>
                <c:pt idx="560">
                  <c:v>200</c:v>
                </c:pt>
                <c:pt idx="561">
                  <c:v>200</c:v>
                </c:pt>
                <c:pt idx="562">
                  <c:v>200</c:v>
                </c:pt>
                <c:pt idx="563">
                  <c:v>200</c:v>
                </c:pt>
                <c:pt idx="564">
                  <c:v>200</c:v>
                </c:pt>
                <c:pt idx="565">
                  <c:v>200</c:v>
                </c:pt>
                <c:pt idx="566">
                  <c:v>200</c:v>
                </c:pt>
                <c:pt idx="567">
                  <c:v>200</c:v>
                </c:pt>
                <c:pt idx="568">
                  <c:v>200</c:v>
                </c:pt>
                <c:pt idx="569">
                  <c:v>200</c:v>
                </c:pt>
                <c:pt idx="570">
                  <c:v>200</c:v>
                </c:pt>
                <c:pt idx="571">
                  <c:v>200</c:v>
                </c:pt>
                <c:pt idx="572">
                  <c:v>200</c:v>
                </c:pt>
                <c:pt idx="573">
                  <c:v>200</c:v>
                </c:pt>
                <c:pt idx="574">
                  <c:v>200</c:v>
                </c:pt>
                <c:pt idx="575">
                  <c:v>200</c:v>
                </c:pt>
                <c:pt idx="576">
                  <c:v>200</c:v>
                </c:pt>
                <c:pt idx="577">
                  <c:v>200</c:v>
                </c:pt>
                <c:pt idx="578">
                  <c:v>200</c:v>
                </c:pt>
                <c:pt idx="579">
                  <c:v>200</c:v>
                </c:pt>
                <c:pt idx="580">
                  <c:v>200</c:v>
                </c:pt>
                <c:pt idx="581">
                  <c:v>200</c:v>
                </c:pt>
                <c:pt idx="582">
                  <c:v>200</c:v>
                </c:pt>
                <c:pt idx="583">
                  <c:v>200</c:v>
                </c:pt>
                <c:pt idx="584">
                  <c:v>200</c:v>
                </c:pt>
                <c:pt idx="585">
                  <c:v>200</c:v>
                </c:pt>
                <c:pt idx="586">
                  <c:v>200</c:v>
                </c:pt>
                <c:pt idx="587">
                  <c:v>200</c:v>
                </c:pt>
                <c:pt idx="588">
                  <c:v>200</c:v>
                </c:pt>
                <c:pt idx="589">
                  <c:v>200</c:v>
                </c:pt>
                <c:pt idx="590">
                  <c:v>200</c:v>
                </c:pt>
                <c:pt idx="591">
                  <c:v>200</c:v>
                </c:pt>
                <c:pt idx="592">
                  <c:v>200</c:v>
                </c:pt>
                <c:pt idx="593">
                  <c:v>200</c:v>
                </c:pt>
                <c:pt idx="594">
                  <c:v>200</c:v>
                </c:pt>
                <c:pt idx="595">
                  <c:v>200</c:v>
                </c:pt>
                <c:pt idx="596">
                  <c:v>200</c:v>
                </c:pt>
                <c:pt idx="597">
                  <c:v>200</c:v>
                </c:pt>
                <c:pt idx="598">
                  <c:v>200</c:v>
                </c:pt>
                <c:pt idx="599">
                  <c:v>200</c:v>
                </c:pt>
                <c:pt idx="696">
                  <c:v>200</c:v>
                </c:pt>
                <c:pt idx="697">
                  <c:v>200</c:v>
                </c:pt>
                <c:pt idx="698">
                  <c:v>200</c:v>
                </c:pt>
                <c:pt idx="699">
                  <c:v>200</c:v>
                </c:pt>
                <c:pt idx="700">
                  <c:v>200</c:v>
                </c:pt>
                <c:pt idx="701">
                  <c:v>200</c:v>
                </c:pt>
                <c:pt idx="702">
                  <c:v>200</c:v>
                </c:pt>
                <c:pt idx="703">
                  <c:v>200</c:v>
                </c:pt>
                <c:pt idx="704">
                  <c:v>200</c:v>
                </c:pt>
                <c:pt idx="705">
                  <c:v>200</c:v>
                </c:pt>
                <c:pt idx="706">
                  <c:v>200</c:v>
                </c:pt>
                <c:pt idx="707">
                  <c:v>200</c:v>
                </c:pt>
                <c:pt idx="708">
                  <c:v>200</c:v>
                </c:pt>
                <c:pt idx="709">
                  <c:v>200</c:v>
                </c:pt>
                <c:pt idx="710">
                  <c:v>200</c:v>
                </c:pt>
                <c:pt idx="711">
                  <c:v>200</c:v>
                </c:pt>
                <c:pt idx="712">
                  <c:v>200</c:v>
                </c:pt>
                <c:pt idx="713">
                  <c:v>200</c:v>
                </c:pt>
                <c:pt idx="714">
                  <c:v>200</c:v>
                </c:pt>
                <c:pt idx="715">
                  <c:v>200</c:v>
                </c:pt>
                <c:pt idx="716">
                  <c:v>200</c:v>
                </c:pt>
                <c:pt idx="717">
                  <c:v>200</c:v>
                </c:pt>
                <c:pt idx="718">
                  <c:v>200</c:v>
                </c:pt>
                <c:pt idx="719">
                  <c:v>200</c:v>
                </c:pt>
                <c:pt idx="720">
                  <c:v>200</c:v>
                </c:pt>
                <c:pt idx="721">
                  <c:v>200</c:v>
                </c:pt>
                <c:pt idx="722">
                  <c:v>200</c:v>
                </c:pt>
                <c:pt idx="723">
                  <c:v>200</c:v>
                </c:pt>
                <c:pt idx="724">
                  <c:v>200</c:v>
                </c:pt>
                <c:pt idx="725">
                  <c:v>200</c:v>
                </c:pt>
                <c:pt idx="726">
                  <c:v>200</c:v>
                </c:pt>
                <c:pt idx="727">
                  <c:v>200</c:v>
                </c:pt>
                <c:pt idx="728">
                  <c:v>200</c:v>
                </c:pt>
                <c:pt idx="729">
                  <c:v>200</c:v>
                </c:pt>
                <c:pt idx="730">
                  <c:v>200</c:v>
                </c:pt>
                <c:pt idx="731">
                  <c:v>200</c:v>
                </c:pt>
                <c:pt idx="732">
                  <c:v>200</c:v>
                </c:pt>
                <c:pt idx="733">
                  <c:v>200</c:v>
                </c:pt>
                <c:pt idx="734">
                  <c:v>200</c:v>
                </c:pt>
                <c:pt idx="735">
                  <c:v>200</c:v>
                </c:pt>
                <c:pt idx="736">
                  <c:v>200</c:v>
                </c:pt>
                <c:pt idx="737">
                  <c:v>200</c:v>
                </c:pt>
                <c:pt idx="738">
                  <c:v>200</c:v>
                </c:pt>
                <c:pt idx="739">
                  <c:v>200</c:v>
                </c:pt>
                <c:pt idx="740">
                  <c:v>200</c:v>
                </c:pt>
                <c:pt idx="741">
                  <c:v>200</c:v>
                </c:pt>
                <c:pt idx="742">
                  <c:v>200</c:v>
                </c:pt>
                <c:pt idx="743">
                  <c:v>200</c:v>
                </c:pt>
                <c:pt idx="744">
                  <c:v>200</c:v>
                </c:pt>
                <c:pt idx="745">
                  <c:v>200</c:v>
                </c:pt>
                <c:pt idx="746">
                  <c:v>200</c:v>
                </c:pt>
                <c:pt idx="747">
                  <c:v>200</c:v>
                </c:pt>
                <c:pt idx="748">
                  <c:v>200</c:v>
                </c:pt>
                <c:pt idx="749">
                  <c:v>200</c:v>
                </c:pt>
                <c:pt idx="750">
                  <c:v>200</c:v>
                </c:pt>
                <c:pt idx="751">
                  <c:v>200</c:v>
                </c:pt>
                <c:pt idx="752">
                  <c:v>200</c:v>
                </c:pt>
                <c:pt idx="753">
                  <c:v>200</c:v>
                </c:pt>
                <c:pt idx="754">
                  <c:v>200</c:v>
                </c:pt>
                <c:pt idx="755">
                  <c:v>200</c:v>
                </c:pt>
                <c:pt idx="756">
                  <c:v>200</c:v>
                </c:pt>
                <c:pt idx="757">
                  <c:v>200</c:v>
                </c:pt>
                <c:pt idx="758">
                  <c:v>200</c:v>
                </c:pt>
                <c:pt idx="759">
                  <c:v>200</c:v>
                </c:pt>
                <c:pt idx="760">
                  <c:v>200</c:v>
                </c:pt>
                <c:pt idx="761">
                  <c:v>200</c:v>
                </c:pt>
                <c:pt idx="762">
                  <c:v>200</c:v>
                </c:pt>
                <c:pt idx="763">
                  <c:v>200</c:v>
                </c:pt>
                <c:pt idx="764">
                  <c:v>200</c:v>
                </c:pt>
                <c:pt idx="765">
                  <c:v>200</c:v>
                </c:pt>
                <c:pt idx="766">
                  <c:v>200</c:v>
                </c:pt>
                <c:pt idx="767">
                  <c:v>200</c:v>
                </c:pt>
                <c:pt idx="768">
                  <c:v>200</c:v>
                </c:pt>
                <c:pt idx="769">
                  <c:v>200</c:v>
                </c:pt>
                <c:pt idx="770">
                  <c:v>200</c:v>
                </c:pt>
                <c:pt idx="771">
                  <c:v>200</c:v>
                </c:pt>
                <c:pt idx="772">
                  <c:v>200</c:v>
                </c:pt>
                <c:pt idx="773">
                  <c:v>200</c:v>
                </c:pt>
                <c:pt idx="774">
                  <c:v>200</c:v>
                </c:pt>
                <c:pt idx="775">
                  <c:v>200</c:v>
                </c:pt>
                <c:pt idx="776">
                  <c:v>200</c:v>
                </c:pt>
                <c:pt idx="777">
                  <c:v>200</c:v>
                </c:pt>
                <c:pt idx="778">
                  <c:v>200</c:v>
                </c:pt>
                <c:pt idx="779">
                  <c:v>200</c:v>
                </c:pt>
                <c:pt idx="780">
                  <c:v>200</c:v>
                </c:pt>
                <c:pt idx="781">
                  <c:v>200</c:v>
                </c:pt>
                <c:pt idx="782">
                  <c:v>200</c:v>
                </c:pt>
                <c:pt idx="783">
                  <c:v>200</c:v>
                </c:pt>
                <c:pt idx="784">
                  <c:v>200</c:v>
                </c:pt>
                <c:pt idx="785">
                  <c:v>200</c:v>
                </c:pt>
                <c:pt idx="786">
                  <c:v>200</c:v>
                </c:pt>
                <c:pt idx="787">
                  <c:v>200</c:v>
                </c:pt>
                <c:pt idx="788">
                  <c:v>200</c:v>
                </c:pt>
                <c:pt idx="789">
                  <c:v>200</c:v>
                </c:pt>
                <c:pt idx="790">
                  <c:v>200</c:v>
                </c:pt>
                <c:pt idx="791">
                  <c:v>200</c:v>
                </c:pt>
                <c:pt idx="792">
                  <c:v>200</c:v>
                </c:pt>
                <c:pt idx="793">
                  <c:v>200</c:v>
                </c:pt>
                <c:pt idx="794">
                  <c:v>200</c:v>
                </c:pt>
                <c:pt idx="795">
                  <c:v>200</c:v>
                </c:pt>
                <c:pt idx="796">
                  <c:v>200</c:v>
                </c:pt>
                <c:pt idx="797">
                  <c:v>200</c:v>
                </c:pt>
                <c:pt idx="798">
                  <c:v>200</c:v>
                </c:pt>
                <c:pt idx="799">
                  <c:v>200</c:v>
                </c:pt>
                <c:pt idx="800">
                  <c:v>200</c:v>
                </c:pt>
                <c:pt idx="801">
                  <c:v>200</c:v>
                </c:pt>
                <c:pt idx="802">
                  <c:v>200</c:v>
                </c:pt>
                <c:pt idx="803">
                  <c:v>200</c:v>
                </c:pt>
              </c:numCache>
            </c:numRef>
          </c:val>
          <c:extLst>
            <c:ext xmlns:c16="http://schemas.microsoft.com/office/drawing/2014/chart" uri="{C3380CC4-5D6E-409C-BE32-E72D297353CC}">
              <c16:uniqueId val="{00000001-C54E-462A-94AE-8D9FEB923315}"/>
            </c:ext>
          </c:extLst>
        </c:ser>
        <c:dLbls>
          <c:showLegendKey val="0"/>
          <c:showVal val="0"/>
          <c:showCatName val="0"/>
          <c:showSerName val="0"/>
          <c:showPercent val="0"/>
          <c:showBubbleSize val="0"/>
        </c:dLbls>
        <c:axId val="139716608"/>
        <c:axId val="103816512"/>
      </c:areaChart>
      <c:lineChart>
        <c:grouping val="standard"/>
        <c:varyColors val="0"/>
        <c:ser>
          <c:idx val="0"/>
          <c:order val="0"/>
          <c:tx>
            <c:v>GDP 3/12</c:v>
          </c:tx>
          <c:spPr>
            <a:ln w="57150">
              <a:solidFill>
                <a:schemeClr val="bg1"/>
              </a:solidFill>
            </a:ln>
            <a:effectLst>
              <a:outerShdw blurRad="50800" dist="50800" dir="5400000" algn="ctr" rotWithShape="0">
                <a:srgbClr val="000000">
                  <a:alpha val="99000"/>
                </a:srgbClr>
              </a:outerShdw>
            </a:effectLst>
          </c:spPr>
          <c:marker>
            <c:symbol val="none"/>
          </c:marker>
          <c:cat>
            <c:numRef>
              <c:f>GDPCON!$A$39:$A$890</c:f>
              <c:numCache>
                <c:formatCode>[$-409]mmm\-yy;@</c:formatCode>
                <c:ptCount val="852"/>
                <c:pt idx="0">
                  <c:v>18264</c:v>
                </c:pt>
                <c:pt idx="1">
                  <c:v>18295</c:v>
                </c:pt>
                <c:pt idx="2">
                  <c:v>18323</c:v>
                </c:pt>
                <c:pt idx="3">
                  <c:v>18354</c:v>
                </c:pt>
                <c:pt idx="4">
                  <c:v>18384</c:v>
                </c:pt>
                <c:pt idx="5">
                  <c:v>18415</c:v>
                </c:pt>
                <c:pt idx="6">
                  <c:v>18445</c:v>
                </c:pt>
                <c:pt idx="7">
                  <c:v>18476</c:v>
                </c:pt>
                <c:pt idx="8">
                  <c:v>18507</c:v>
                </c:pt>
                <c:pt idx="9">
                  <c:v>18537</c:v>
                </c:pt>
                <c:pt idx="10">
                  <c:v>18568</c:v>
                </c:pt>
                <c:pt idx="11">
                  <c:v>18598</c:v>
                </c:pt>
                <c:pt idx="12">
                  <c:v>18629</c:v>
                </c:pt>
                <c:pt idx="13">
                  <c:v>18660</c:v>
                </c:pt>
                <c:pt idx="14">
                  <c:v>18688</c:v>
                </c:pt>
                <c:pt idx="15">
                  <c:v>18719</c:v>
                </c:pt>
                <c:pt idx="16">
                  <c:v>18749</c:v>
                </c:pt>
                <c:pt idx="17">
                  <c:v>18780</c:v>
                </c:pt>
                <c:pt idx="18">
                  <c:v>18810</c:v>
                </c:pt>
                <c:pt idx="19">
                  <c:v>18841</c:v>
                </c:pt>
                <c:pt idx="20">
                  <c:v>18872</c:v>
                </c:pt>
                <c:pt idx="21">
                  <c:v>18902</c:v>
                </c:pt>
                <c:pt idx="22">
                  <c:v>18933</c:v>
                </c:pt>
                <c:pt idx="23">
                  <c:v>18963</c:v>
                </c:pt>
                <c:pt idx="24">
                  <c:v>18994</c:v>
                </c:pt>
                <c:pt idx="25">
                  <c:v>19025</c:v>
                </c:pt>
                <c:pt idx="26">
                  <c:v>19054</c:v>
                </c:pt>
                <c:pt idx="27">
                  <c:v>19085</c:v>
                </c:pt>
                <c:pt idx="28">
                  <c:v>19115</c:v>
                </c:pt>
                <c:pt idx="29">
                  <c:v>19146</c:v>
                </c:pt>
                <c:pt idx="30">
                  <c:v>19176</c:v>
                </c:pt>
                <c:pt idx="31">
                  <c:v>19207</c:v>
                </c:pt>
                <c:pt idx="32">
                  <c:v>19238</c:v>
                </c:pt>
                <c:pt idx="33">
                  <c:v>19268</c:v>
                </c:pt>
                <c:pt idx="34">
                  <c:v>19299</c:v>
                </c:pt>
                <c:pt idx="35">
                  <c:v>19329</c:v>
                </c:pt>
                <c:pt idx="36">
                  <c:v>19360</c:v>
                </c:pt>
                <c:pt idx="37">
                  <c:v>19391</c:v>
                </c:pt>
                <c:pt idx="38">
                  <c:v>19419</c:v>
                </c:pt>
                <c:pt idx="39">
                  <c:v>19450</c:v>
                </c:pt>
                <c:pt idx="40">
                  <c:v>19480</c:v>
                </c:pt>
                <c:pt idx="41">
                  <c:v>19511</c:v>
                </c:pt>
                <c:pt idx="42">
                  <c:v>19541</c:v>
                </c:pt>
                <c:pt idx="43">
                  <c:v>19572</c:v>
                </c:pt>
                <c:pt idx="44">
                  <c:v>19603</c:v>
                </c:pt>
                <c:pt idx="45">
                  <c:v>19633</c:v>
                </c:pt>
                <c:pt idx="46">
                  <c:v>19664</c:v>
                </c:pt>
                <c:pt idx="47">
                  <c:v>19694</c:v>
                </c:pt>
                <c:pt idx="48">
                  <c:v>19725</c:v>
                </c:pt>
                <c:pt idx="49">
                  <c:v>19756</c:v>
                </c:pt>
                <c:pt idx="50">
                  <c:v>19784</c:v>
                </c:pt>
                <c:pt idx="51">
                  <c:v>19815</c:v>
                </c:pt>
                <c:pt idx="52">
                  <c:v>19845</c:v>
                </c:pt>
                <c:pt idx="53">
                  <c:v>19876</c:v>
                </c:pt>
                <c:pt idx="54">
                  <c:v>19906</c:v>
                </c:pt>
                <c:pt idx="55">
                  <c:v>19937</c:v>
                </c:pt>
                <c:pt idx="56">
                  <c:v>19968</c:v>
                </c:pt>
                <c:pt idx="57">
                  <c:v>19998</c:v>
                </c:pt>
                <c:pt idx="58">
                  <c:v>20029</c:v>
                </c:pt>
                <c:pt idx="59">
                  <c:v>20059</c:v>
                </c:pt>
                <c:pt idx="60">
                  <c:v>20090</c:v>
                </c:pt>
                <c:pt idx="61">
                  <c:v>20121</c:v>
                </c:pt>
                <c:pt idx="62">
                  <c:v>20149</c:v>
                </c:pt>
                <c:pt idx="63">
                  <c:v>20180</c:v>
                </c:pt>
                <c:pt idx="64">
                  <c:v>20210</c:v>
                </c:pt>
                <c:pt idx="65">
                  <c:v>20241</c:v>
                </c:pt>
                <c:pt idx="66">
                  <c:v>20271</c:v>
                </c:pt>
                <c:pt idx="67">
                  <c:v>20302</c:v>
                </c:pt>
                <c:pt idx="68">
                  <c:v>20333</c:v>
                </c:pt>
                <c:pt idx="69">
                  <c:v>20363</c:v>
                </c:pt>
                <c:pt idx="70">
                  <c:v>20394</c:v>
                </c:pt>
                <c:pt idx="71">
                  <c:v>20424</c:v>
                </c:pt>
                <c:pt idx="72">
                  <c:v>20455</c:v>
                </c:pt>
                <c:pt idx="73">
                  <c:v>20486</c:v>
                </c:pt>
                <c:pt idx="74">
                  <c:v>20515</c:v>
                </c:pt>
                <c:pt idx="75">
                  <c:v>20546</c:v>
                </c:pt>
                <c:pt idx="76">
                  <c:v>20576</c:v>
                </c:pt>
                <c:pt idx="77">
                  <c:v>20607</c:v>
                </c:pt>
                <c:pt idx="78">
                  <c:v>20637</c:v>
                </c:pt>
                <c:pt idx="79">
                  <c:v>20668</c:v>
                </c:pt>
                <c:pt idx="80">
                  <c:v>20699</c:v>
                </c:pt>
                <c:pt idx="81">
                  <c:v>20729</c:v>
                </c:pt>
                <c:pt idx="82">
                  <c:v>20760</c:v>
                </c:pt>
                <c:pt idx="83">
                  <c:v>20790</c:v>
                </c:pt>
                <c:pt idx="84">
                  <c:v>20821</c:v>
                </c:pt>
                <c:pt idx="85">
                  <c:v>20852</c:v>
                </c:pt>
                <c:pt idx="86">
                  <c:v>20880</c:v>
                </c:pt>
                <c:pt idx="87">
                  <c:v>20911</c:v>
                </c:pt>
                <c:pt idx="88">
                  <c:v>20941</c:v>
                </c:pt>
                <c:pt idx="89">
                  <c:v>20972</c:v>
                </c:pt>
                <c:pt idx="90">
                  <c:v>21002</c:v>
                </c:pt>
                <c:pt idx="91">
                  <c:v>21033</c:v>
                </c:pt>
                <c:pt idx="92">
                  <c:v>21064</c:v>
                </c:pt>
                <c:pt idx="93">
                  <c:v>21094</c:v>
                </c:pt>
                <c:pt idx="94">
                  <c:v>21125</c:v>
                </c:pt>
                <c:pt idx="95">
                  <c:v>21155</c:v>
                </c:pt>
                <c:pt idx="96">
                  <c:v>21186</c:v>
                </c:pt>
                <c:pt idx="97">
                  <c:v>21217</c:v>
                </c:pt>
                <c:pt idx="98">
                  <c:v>21245</c:v>
                </c:pt>
                <c:pt idx="99">
                  <c:v>21276</c:v>
                </c:pt>
                <c:pt idx="100">
                  <c:v>21306</c:v>
                </c:pt>
                <c:pt idx="101">
                  <c:v>21337</c:v>
                </c:pt>
                <c:pt idx="102">
                  <c:v>21367</c:v>
                </c:pt>
                <c:pt idx="103">
                  <c:v>21398</c:v>
                </c:pt>
                <c:pt idx="104">
                  <c:v>21429</c:v>
                </c:pt>
                <c:pt idx="105">
                  <c:v>21459</c:v>
                </c:pt>
                <c:pt idx="106">
                  <c:v>21490</c:v>
                </c:pt>
                <c:pt idx="107">
                  <c:v>21520</c:v>
                </c:pt>
                <c:pt idx="108">
                  <c:v>21551</c:v>
                </c:pt>
                <c:pt idx="109">
                  <c:v>21582</c:v>
                </c:pt>
                <c:pt idx="110">
                  <c:v>21610</c:v>
                </c:pt>
                <c:pt idx="111">
                  <c:v>21641</c:v>
                </c:pt>
                <c:pt idx="112">
                  <c:v>21671</c:v>
                </c:pt>
                <c:pt idx="113">
                  <c:v>21702</c:v>
                </c:pt>
                <c:pt idx="114">
                  <c:v>21732</c:v>
                </c:pt>
                <c:pt idx="115">
                  <c:v>21763</c:v>
                </c:pt>
                <c:pt idx="116">
                  <c:v>21794</c:v>
                </c:pt>
                <c:pt idx="117">
                  <c:v>21824</c:v>
                </c:pt>
                <c:pt idx="118">
                  <c:v>21855</c:v>
                </c:pt>
                <c:pt idx="119">
                  <c:v>21885</c:v>
                </c:pt>
                <c:pt idx="120">
                  <c:v>21916</c:v>
                </c:pt>
                <c:pt idx="121">
                  <c:v>21947</c:v>
                </c:pt>
                <c:pt idx="122">
                  <c:v>21976</c:v>
                </c:pt>
                <c:pt idx="123">
                  <c:v>22007</c:v>
                </c:pt>
                <c:pt idx="124">
                  <c:v>22037</c:v>
                </c:pt>
                <c:pt idx="125">
                  <c:v>22068</c:v>
                </c:pt>
                <c:pt idx="126">
                  <c:v>22098</c:v>
                </c:pt>
                <c:pt idx="127">
                  <c:v>22129</c:v>
                </c:pt>
                <c:pt idx="128">
                  <c:v>22160</c:v>
                </c:pt>
                <c:pt idx="129">
                  <c:v>22190</c:v>
                </c:pt>
                <c:pt idx="130">
                  <c:v>22221</c:v>
                </c:pt>
                <c:pt idx="131">
                  <c:v>22251</c:v>
                </c:pt>
                <c:pt idx="132">
                  <c:v>22282</c:v>
                </c:pt>
                <c:pt idx="133">
                  <c:v>22313</c:v>
                </c:pt>
                <c:pt idx="134">
                  <c:v>22341</c:v>
                </c:pt>
                <c:pt idx="135">
                  <c:v>22372</c:v>
                </c:pt>
                <c:pt idx="136">
                  <c:v>22402</c:v>
                </c:pt>
                <c:pt idx="137">
                  <c:v>22433</c:v>
                </c:pt>
                <c:pt idx="138">
                  <c:v>22463</c:v>
                </c:pt>
                <c:pt idx="139">
                  <c:v>22494</c:v>
                </c:pt>
                <c:pt idx="140">
                  <c:v>22525</c:v>
                </c:pt>
                <c:pt idx="141">
                  <c:v>22555</c:v>
                </c:pt>
                <c:pt idx="142">
                  <c:v>22586</c:v>
                </c:pt>
                <c:pt idx="143">
                  <c:v>22616</c:v>
                </c:pt>
                <c:pt idx="144">
                  <c:v>22647</c:v>
                </c:pt>
                <c:pt idx="145">
                  <c:v>22678</c:v>
                </c:pt>
                <c:pt idx="146">
                  <c:v>22706</c:v>
                </c:pt>
                <c:pt idx="147">
                  <c:v>22737</c:v>
                </c:pt>
                <c:pt idx="148">
                  <c:v>22767</c:v>
                </c:pt>
                <c:pt idx="149">
                  <c:v>22798</c:v>
                </c:pt>
                <c:pt idx="150">
                  <c:v>22828</c:v>
                </c:pt>
                <c:pt idx="151">
                  <c:v>22859</c:v>
                </c:pt>
                <c:pt idx="152">
                  <c:v>22890</c:v>
                </c:pt>
                <c:pt idx="153">
                  <c:v>22920</c:v>
                </c:pt>
                <c:pt idx="154">
                  <c:v>22951</c:v>
                </c:pt>
                <c:pt idx="155">
                  <c:v>22981</c:v>
                </c:pt>
                <c:pt idx="156">
                  <c:v>23012</c:v>
                </c:pt>
                <c:pt idx="157">
                  <c:v>23043</c:v>
                </c:pt>
                <c:pt idx="158">
                  <c:v>23071</c:v>
                </c:pt>
                <c:pt idx="159">
                  <c:v>23102</c:v>
                </c:pt>
                <c:pt idx="160">
                  <c:v>23132</c:v>
                </c:pt>
                <c:pt idx="161">
                  <c:v>23163</c:v>
                </c:pt>
                <c:pt idx="162">
                  <c:v>23193</c:v>
                </c:pt>
                <c:pt idx="163">
                  <c:v>23224</c:v>
                </c:pt>
                <c:pt idx="164">
                  <c:v>23255</c:v>
                </c:pt>
                <c:pt idx="165">
                  <c:v>23285</c:v>
                </c:pt>
                <c:pt idx="166">
                  <c:v>23316</c:v>
                </c:pt>
                <c:pt idx="167">
                  <c:v>23346</c:v>
                </c:pt>
                <c:pt idx="168">
                  <c:v>23377</c:v>
                </c:pt>
                <c:pt idx="169">
                  <c:v>23408</c:v>
                </c:pt>
                <c:pt idx="170">
                  <c:v>23437</c:v>
                </c:pt>
                <c:pt idx="171">
                  <c:v>23468</c:v>
                </c:pt>
                <c:pt idx="172">
                  <c:v>23498</c:v>
                </c:pt>
                <c:pt idx="173">
                  <c:v>23529</c:v>
                </c:pt>
                <c:pt idx="174">
                  <c:v>23559</c:v>
                </c:pt>
                <c:pt idx="175">
                  <c:v>23590</c:v>
                </c:pt>
                <c:pt idx="176">
                  <c:v>23621</c:v>
                </c:pt>
                <c:pt idx="177">
                  <c:v>23651</c:v>
                </c:pt>
                <c:pt idx="178">
                  <c:v>23682</c:v>
                </c:pt>
                <c:pt idx="179">
                  <c:v>23712</c:v>
                </c:pt>
                <c:pt idx="180">
                  <c:v>23743</c:v>
                </c:pt>
                <c:pt idx="181">
                  <c:v>23774</c:v>
                </c:pt>
                <c:pt idx="182">
                  <c:v>23802</c:v>
                </c:pt>
                <c:pt idx="183">
                  <c:v>23833</c:v>
                </c:pt>
                <c:pt idx="184">
                  <c:v>23863</c:v>
                </c:pt>
                <c:pt idx="185">
                  <c:v>23894</c:v>
                </c:pt>
                <c:pt idx="186">
                  <c:v>23924</c:v>
                </c:pt>
                <c:pt idx="187">
                  <c:v>23955</c:v>
                </c:pt>
                <c:pt idx="188">
                  <c:v>23986</c:v>
                </c:pt>
                <c:pt idx="189">
                  <c:v>24016</c:v>
                </c:pt>
                <c:pt idx="190">
                  <c:v>24047</c:v>
                </c:pt>
                <c:pt idx="191">
                  <c:v>24077</c:v>
                </c:pt>
                <c:pt idx="192">
                  <c:v>24108</c:v>
                </c:pt>
                <c:pt idx="193">
                  <c:v>24139</c:v>
                </c:pt>
                <c:pt idx="194">
                  <c:v>24167</c:v>
                </c:pt>
                <c:pt idx="195">
                  <c:v>24198</c:v>
                </c:pt>
                <c:pt idx="196">
                  <c:v>24228</c:v>
                </c:pt>
                <c:pt idx="197">
                  <c:v>24259</c:v>
                </c:pt>
                <c:pt idx="198">
                  <c:v>24289</c:v>
                </c:pt>
                <c:pt idx="199">
                  <c:v>24320</c:v>
                </c:pt>
                <c:pt idx="200">
                  <c:v>24351</c:v>
                </c:pt>
                <c:pt idx="201">
                  <c:v>24381</c:v>
                </c:pt>
                <c:pt idx="202">
                  <c:v>24412</c:v>
                </c:pt>
                <c:pt idx="203">
                  <c:v>24442</c:v>
                </c:pt>
                <c:pt idx="204">
                  <c:v>24473</c:v>
                </c:pt>
                <c:pt idx="205">
                  <c:v>24504</c:v>
                </c:pt>
                <c:pt idx="206">
                  <c:v>24532</c:v>
                </c:pt>
                <c:pt idx="207">
                  <c:v>24563</c:v>
                </c:pt>
                <c:pt idx="208">
                  <c:v>24593</c:v>
                </c:pt>
                <c:pt idx="209">
                  <c:v>24624</c:v>
                </c:pt>
                <c:pt idx="210">
                  <c:v>24654</c:v>
                </c:pt>
                <c:pt idx="211">
                  <c:v>24685</c:v>
                </c:pt>
                <c:pt idx="212">
                  <c:v>24716</c:v>
                </c:pt>
                <c:pt idx="213">
                  <c:v>24746</c:v>
                </c:pt>
                <c:pt idx="214">
                  <c:v>24777</c:v>
                </c:pt>
                <c:pt idx="215">
                  <c:v>24807</c:v>
                </c:pt>
                <c:pt idx="216">
                  <c:v>24838</c:v>
                </c:pt>
                <c:pt idx="217">
                  <c:v>24869</c:v>
                </c:pt>
                <c:pt idx="218">
                  <c:v>24898</c:v>
                </c:pt>
                <c:pt idx="219">
                  <c:v>24929</c:v>
                </c:pt>
                <c:pt idx="220">
                  <c:v>24959</c:v>
                </c:pt>
                <c:pt idx="221">
                  <c:v>24990</c:v>
                </c:pt>
                <c:pt idx="222">
                  <c:v>25020</c:v>
                </c:pt>
                <c:pt idx="223">
                  <c:v>25051</c:v>
                </c:pt>
                <c:pt idx="224">
                  <c:v>25082</c:v>
                </c:pt>
                <c:pt idx="225">
                  <c:v>25112</c:v>
                </c:pt>
                <c:pt idx="226">
                  <c:v>25143</c:v>
                </c:pt>
                <c:pt idx="227">
                  <c:v>25173</c:v>
                </c:pt>
                <c:pt idx="228">
                  <c:v>25204</c:v>
                </c:pt>
                <c:pt idx="229">
                  <c:v>25235</c:v>
                </c:pt>
                <c:pt idx="230">
                  <c:v>25263</c:v>
                </c:pt>
                <c:pt idx="231">
                  <c:v>25294</c:v>
                </c:pt>
                <c:pt idx="232">
                  <c:v>25324</c:v>
                </c:pt>
                <c:pt idx="233">
                  <c:v>25355</c:v>
                </c:pt>
                <c:pt idx="234">
                  <c:v>25385</c:v>
                </c:pt>
                <c:pt idx="235">
                  <c:v>25416</c:v>
                </c:pt>
                <c:pt idx="236">
                  <c:v>25447</c:v>
                </c:pt>
                <c:pt idx="237">
                  <c:v>25477</c:v>
                </c:pt>
                <c:pt idx="238">
                  <c:v>25508</c:v>
                </c:pt>
                <c:pt idx="239">
                  <c:v>25538</c:v>
                </c:pt>
                <c:pt idx="240">
                  <c:v>25569</c:v>
                </c:pt>
                <c:pt idx="241">
                  <c:v>25600</c:v>
                </c:pt>
                <c:pt idx="242">
                  <c:v>25628</c:v>
                </c:pt>
                <c:pt idx="243">
                  <c:v>25659</c:v>
                </c:pt>
                <c:pt idx="244">
                  <c:v>25689</c:v>
                </c:pt>
                <c:pt idx="245">
                  <c:v>25720</c:v>
                </c:pt>
                <c:pt idx="246">
                  <c:v>25750</c:v>
                </c:pt>
                <c:pt idx="247">
                  <c:v>25781</c:v>
                </c:pt>
                <c:pt idx="248">
                  <c:v>25812</c:v>
                </c:pt>
                <c:pt idx="249">
                  <c:v>25842</c:v>
                </c:pt>
                <c:pt idx="250">
                  <c:v>25873</c:v>
                </c:pt>
                <c:pt idx="251">
                  <c:v>25903</c:v>
                </c:pt>
                <c:pt idx="252">
                  <c:v>25934</c:v>
                </c:pt>
                <c:pt idx="253">
                  <c:v>25965</c:v>
                </c:pt>
                <c:pt idx="254">
                  <c:v>25993</c:v>
                </c:pt>
                <c:pt idx="255">
                  <c:v>26024</c:v>
                </c:pt>
                <c:pt idx="256">
                  <c:v>26054</c:v>
                </c:pt>
                <c:pt idx="257">
                  <c:v>26085</c:v>
                </c:pt>
                <c:pt idx="258">
                  <c:v>26115</c:v>
                </c:pt>
                <c:pt idx="259">
                  <c:v>26146</c:v>
                </c:pt>
                <c:pt idx="260">
                  <c:v>26177</c:v>
                </c:pt>
                <c:pt idx="261">
                  <c:v>26207</c:v>
                </c:pt>
                <c:pt idx="262">
                  <c:v>26238</c:v>
                </c:pt>
                <c:pt idx="263">
                  <c:v>26268</c:v>
                </c:pt>
                <c:pt idx="264">
                  <c:v>26299</c:v>
                </c:pt>
                <c:pt idx="265">
                  <c:v>26330</c:v>
                </c:pt>
                <c:pt idx="266">
                  <c:v>26359</c:v>
                </c:pt>
                <c:pt idx="267">
                  <c:v>26390</c:v>
                </c:pt>
                <c:pt idx="268">
                  <c:v>26420</c:v>
                </c:pt>
                <c:pt idx="269">
                  <c:v>26451</c:v>
                </c:pt>
                <c:pt idx="270">
                  <c:v>26481</c:v>
                </c:pt>
                <c:pt idx="271">
                  <c:v>26512</c:v>
                </c:pt>
                <c:pt idx="272">
                  <c:v>26543</c:v>
                </c:pt>
                <c:pt idx="273">
                  <c:v>26573</c:v>
                </c:pt>
                <c:pt idx="274">
                  <c:v>26604</c:v>
                </c:pt>
                <c:pt idx="275">
                  <c:v>26634</c:v>
                </c:pt>
                <c:pt idx="276">
                  <c:v>26665</c:v>
                </c:pt>
                <c:pt idx="277">
                  <c:v>26696</c:v>
                </c:pt>
                <c:pt idx="278">
                  <c:v>26724</c:v>
                </c:pt>
                <c:pt idx="279">
                  <c:v>26755</c:v>
                </c:pt>
                <c:pt idx="280">
                  <c:v>26785</c:v>
                </c:pt>
                <c:pt idx="281">
                  <c:v>26816</c:v>
                </c:pt>
                <c:pt idx="282">
                  <c:v>26846</c:v>
                </c:pt>
                <c:pt idx="283">
                  <c:v>26877</c:v>
                </c:pt>
                <c:pt idx="284">
                  <c:v>26908</c:v>
                </c:pt>
                <c:pt idx="285">
                  <c:v>26938</c:v>
                </c:pt>
                <c:pt idx="286">
                  <c:v>26969</c:v>
                </c:pt>
                <c:pt idx="287">
                  <c:v>26999</c:v>
                </c:pt>
                <c:pt idx="288">
                  <c:v>27030</c:v>
                </c:pt>
                <c:pt idx="289">
                  <c:v>27061</c:v>
                </c:pt>
                <c:pt idx="290">
                  <c:v>27089</c:v>
                </c:pt>
                <c:pt idx="291">
                  <c:v>27120</c:v>
                </c:pt>
                <c:pt idx="292">
                  <c:v>27150</c:v>
                </c:pt>
                <c:pt idx="293">
                  <c:v>27181</c:v>
                </c:pt>
                <c:pt idx="294">
                  <c:v>27211</c:v>
                </c:pt>
                <c:pt idx="295">
                  <c:v>27242</c:v>
                </c:pt>
                <c:pt idx="296">
                  <c:v>27273</c:v>
                </c:pt>
                <c:pt idx="297">
                  <c:v>27303</c:v>
                </c:pt>
                <c:pt idx="298">
                  <c:v>27334</c:v>
                </c:pt>
                <c:pt idx="299">
                  <c:v>27364</c:v>
                </c:pt>
                <c:pt idx="300">
                  <c:v>27395</c:v>
                </c:pt>
                <c:pt idx="301">
                  <c:v>27426</c:v>
                </c:pt>
                <c:pt idx="302">
                  <c:v>27454</c:v>
                </c:pt>
                <c:pt idx="303">
                  <c:v>27485</c:v>
                </c:pt>
                <c:pt idx="304">
                  <c:v>27515</c:v>
                </c:pt>
                <c:pt idx="305">
                  <c:v>27546</c:v>
                </c:pt>
                <c:pt idx="306">
                  <c:v>27576</c:v>
                </c:pt>
                <c:pt idx="307">
                  <c:v>27607</c:v>
                </c:pt>
                <c:pt idx="308">
                  <c:v>27638</c:v>
                </c:pt>
                <c:pt idx="309">
                  <c:v>27668</c:v>
                </c:pt>
                <c:pt idx="310">
                  <c:v>27699</c:v>
                </c:pt>
                <c:pt idx="311">
                  <c:v>27729</c:v>
                </c:pt>
                <c:pt idx="312">
                  <c:v>27760</c:v>
                </c:pt>
                <c:pt idx="313">
                  <c:v>27791</c:v>
                </c:pt>
                <c:pt idx="314">
                  <c:v>27820</c:v>
                </c:pt>
                <c:pt idx="315">
                  <c:v>27851</c:v>
                </c:pt>
                <c:pt idx="316">
                  <c:v>27881</c:v>
                </c:pt>
                <c:pt idx="317">
                  <c:v>27912</c:v>
                </c:pt>
                <c:pt idx="318">
                  <c:v>27942</c:v>
                </c:pt>
                <c:pt idx="319">
                  <c:v>27973</c:v>
                </c:pt>
                <c:pt idx="320">
                  <c:v>28004</c:v>
                </c:pt>
                <c:pt idx="321">
                  <c:v>28034</c:v>
                </c:pt>
                <c:pt idx="322">
                  <c:v>28065</c:v>
                </c:pt>
                <c:pt idx="323">
                  <c:v>28095</c:v>
                </c:pt>
                <c:pt idx="324">
                  <c:v>28126</c:v>
                </c:pt>
                <c:pt idx="325">
                  <c:v>28157</c:v>
                </c:pt>
                <c:pt idx="326">
                  <c:v>28185</c:v>
                </c:pt>
                <c:pt idx="327">
                  <c:v>28216</c:v>
                </c:pt>
                <c:pt idx="328">
                  <c:v>28246</c:v>
                </c:pt>
                <c:pt idx="329">
                  <c:v>28277</c:v>
                </c:pt>
                <c:pt idx="330">
                  <c:v>28307</c:v>
                </c:pt>
                <c:pt idx="331">
                  <c:v>28338</c:v>
                </c:pt>
                <c:pt idx="332">
                  <c:v>28369</c:v>
                </c:pt>
                <c:pt idx="333">
                  <c:v>28399</c:v>
                </c:pt>
                <c:pt idx="334">
                  <c:v>28430</c:v>
                </c:pt>
                <c:pt idx="335">
                  <c:v>28460</c:v>
                </c:pt>
                <c:pt idx="336">
                  <c:v>28491</c:v>
                </c:pt>
                <c:pt idx="337">
                  <c:v>28522</c:v>
                </c:pt>
                <c:pt idx="338">
                  <c:v>28550</c:v>
                </c:pt>
                <c:pt idx="339">
                  <c:v>28581</c:v>
                </c:pt>
                <c:pt idx="340">
                  <c:v>28611</c:v>
                </c:pt>
                <c:pt idx="341">
                  <c:v>28642</c:v>
                </c:pt>
                <c:pt idx="342">
                  <c:v>28672</c:v>
                </c:pt>
                <c:pt idx="343">
                  <c:v>28703</c:v>
                </c:pt>
                <c:pt idx="344">
                  <c:v>28734</c:v>
                </c:pt>
                <c:pt idx="345">
                  <c:v>28764</c:v>
                </c:pt>
                <c:pt idx="346">
                  <c:v>28795</c:v>
                </c:pt>
                <c:pt idx="347">
                  <c:v>28825</c:v>
                </c:pt>
                <c:pt idx="348">
                  <c:v>28856</c:v>
                </c:pt>
                <c:pt idx="349">
                  <c:v>28887</c:v>
                </c:pt>
                <c:pt idx="350">
                  <c:v>28915</c:v>
                </c:pt>
                <c:pt idx="351">
                  <c:v>28946</c:v>
                </c:pt>
                <c:pt idx="352">
                  <c:v>28976</c:v>
                </c:pt>
                <c:pt idx="353">
                  <c:v>29007</c:v>
                </c:pt>
                <c:pt idx="354">
                  <c:v>29037</c:v>
                </c:pt>
                <c:pt idx="355">
                  <c:v>29068</c:v>
                </c:pt>
                <c:pt idx="356">
                  <c:v>29099</c:v>
                </c:pt>
                <c:pt idx="357">
                  <c:v>29129</c:v>
                </c:pt>
                <c:pt idx="358">
                  <c:v>29160</c:v>
                </c:pt>
                <c:pt idx="359">
                  <c:v>29190</c:v>
                </c:pt>
                <c:pt idx="360">
                  <c:v>29221</c:v>
                </c:pt>
                <c:pt idx="361">
                  <c:v>29252</c:v>
                </c:pt>
                <c:pt idx="362">
                  <c:v>29281</c:v>
                </c:pt>
                <c:pt idx="363">
                  <c:v>29312</c:v>
                </c:pt>
                <c:pt idx="364">
                  <c:v>29342</c:v>
                </c:pt>
                <c:pt idx="365">
                  <c:v>29373</c:v>
                </c:pt>
                <c:pt idx="366">
                  <c:v>29403</c:v>
                </c:pt>
                <c:pt idx="367">
                  <c:v>29434</c:v>
                </c:pt>
                <c:pt idx="368">
                  <c:v>29465</c:v>
                </c:pt>
                <c:pt idx="369">
                  <c:v>29495</c:v>
                </c:pt>
                <c:pt idx="370">
                  <c:v>29526</c:v>
                </c:pt>
                <c:pt idx="371">
                  <c:v>29556</c:v>
                </c:pt>
                <c:pt idx="372">
                  <c:v>29587</c:v>
                </c:pt>
                <c:pt idx="373">
                  <c:v>29618</c:v>
                </c:pt>
                <c:pt idx="374">
                  <c:v>29646</c:v>
                </c:pt>
                <c:pt idx="375">
                  <c:v>29677</c:v>
                </c:pt>
                <c:pt idx="376">
                  <c:v>29707</c:v>
                </c:pt>
                <c:pt idx="377">
                  <c:v>29738</c:v>
                </c:pt>
                <c:pt idx="378">
                  <c:v>29768</c:v>
                </c:pt>
                <c:pt idx="379">
                  <c:v>29799</c:v>
                </c:pt>
                <c:pt idx="380">
                  <c:v>29830</c:v>
                </c:pt>
                <c:pt idx="381">
                  <c:v>29860</c:v>
                </c:pt>
                <c:pt idx="382">
                  <c:v>29891</c:v>
                </c:pt>
                <c:pt idx="383">
                  <c:v>29921</c:v>
                </c:pt>
                <c:pt idx="384">
                  <c:v>29952</c:v>
                </c:pt>
                <c:pt idx="385">
                  <c:v>29983</c:v>
                </c:pt>
                <c:pt idx="386">
                  <c:v>30011</c:v>
                </c:pt>
                <c:pt idx="387">
                  <c:v>30042</c:v>
                </c:pt>
                <c:pt idx="388">
                  <c:v>30072</c:v>
                </c:pt>
                <c:pt idx="389">
                  <c:v>30103</c:v>
                </c:pt>
                <c:pt idx="390">
                  <c:v>30133</c:v>
                </c:pt>
                <c:pt idx="391">
                  <c:v>30164</c:v>
                </c:pt>
                <c:pt idx="392">
                  <c:v>30195</c:v>
                </c:pt>
                <c:pt idx="393">
                  <c:v>30225</c:v>
                </c:pt>
                <c:pt idx="394">
                  <c:v>30256</c:v>
                </c:pt>
                <c:pt idx="395">
                  <c:v>30286</c:v>
                </c:pt>
                <c:pt idx="396">
                  <c:v>30317</c:v>
                </c:pt>
                <c:pt idx="397">
                  <c:v>30348</c:v>
                </c:pt>
                <c:pt idx="398">
                  <c:v>30376</c:v>
                </c:pt>
                <c:pt idx="399">
                  <c:v>30407</c:v>
                </c:pt>
                <c:pt idx="400">
                  <c:v>30437</c:v>
                </c:pt>
                <c:pt idx="401">
                  <c:v>30468</c:v>
                </c:pt>
                <c:pt idx="402">
                  <c:v>30498</c:v>
                </c:pt>
                <c:pt idx="403">
                  <c:v>30529</c:v>
                </c:pt>
                <c:pt idx="404">
                  <c:v>30560</c:v>
                </c:pt>
                <c:pt idx="405">
                  <c:v>30590</c:v>
                </c:pt>
                <c:pt idx="406">
                  <c:v>30621</c:v>
                </c:pt>
                <c:pt idx="407">
                  <c:v>30651</c:v>
                </c:pt>
                <c:pt idx="408">
                  <c:v>30682</c:v>
                </c:pt>
                <c:pt idx="409">
                  <c:v>30713</c:v>
                </c:pt>
                <c:pt idx="410">
                  <c:v>30742</c:v>
                </c:pt>
                <c:pt idx="411">
                  <c:v>30773</c:v>
                </c:pt>
                <c:pt idx="412">
                  <c:v>30803</c:v>
                </c:pt>
                <c:pt idx="413">
                  <c:v>30834</c:v>
                </c:pt>
                <c:pt idx="414">
                  <c:v>30864</c:v>
                </c:pt>
                <c:pt idx="415">
                  <c:v>30895</c:v>
                </c:pt>
                <c:pt idx="416">
                  <c:v>30926</c:v>
                </c:pt>
                <c:pt idx="417">
                  <c:v>30956</c:v>
                </c:pt>
                <c:pt idx="418">
                  <c:v>30987</c:v>
                </c:pt>
                <c:pt idx="419">
                  <c:v>31017</c:v>
                </c:pt>
                <c:pt idx="420">
                  <c:v>31048</c:v>
                </c:pt>
                <c:pt idx="421">
                  <c:v>31079</c:v>
                </c:pt>
                <c:pt idx="422">
                  <c:v>31107</c:v>
                </c:pt>
                <c:pt idx="423">
                  <c:v>31138</c:v>
                </c:pt>
                <c:pt idx="424">
                  <c:v>31168</c:v>
                </c:pt>
                <c:pt idx="425">
                  <c:v>31199</c:v>
                </c:pt>
                <c:pt idx="426">
                  <c:v>31229</c:v>
                </c:pt>
                <c:pt idx="427">
                  <c:v>31260</c:v>
                </c:pt>
                <c:pt idx="428">
                  <c:v>31291</c:v>
                </c:pt>
                <c:pt idx="429">
                  <c:v>31321</c:v>
                </c:pt>
                <c:pt idx="430">
                  <c:v>31352</c:v>
                </c:pt>
                <c:pt idx="431">
                  <c:v>31382</c:v>
                </c:pt>
                <c:pt idx="432">
                  <c:v>31413</c:v>
                </c:pt>
                <c:pt idx="433">
                  <c:v>31444</c:v>
                </c:pt>
                <c:pt idx="434">
                  <c:v>31472</c:v>
                </c:pt>
                <c:pt idx="435">
                  <c:v>31503</c:v>
                </c:pt>
                <c:pt idx="436">
                  <c:v>31533</c:v>
                </c:pt>
                <c:pt idx="437">
                  <c:v>31564</c:v>
                </c:pt>
                <c:pt idx="438">
                  <c:v>31594</c:v>
                </c:pt>
                <c:pt idx="439">
                  <c:v>31625</c:v>
                </c:pt>
                <c:pt idx="440">
                  <c:v>31656</c:v>
                </c:pt>
                <c:pt idx="441">
                  <c:v>31686</c:v>
                </c:pt>
                <c:pt idx="442">
                  <c:v>31717</c:v>
                </c:pt>
                <c:pt idx="443">
                  <c:v>31747</c:v>
                </c:pt>
                <c:pt idx="444">
                  <c:v>31778</c:v>
                </c:pt>
                <c:pt idx="445">
                  <c:v>31809</c:v>
                </c:pt>
                <c:pt idx="446">
                  <c:v>31837</c:v>
                </c:pt>
                <c:pt idx="447">
                  <c:v>31868</c:v>
                </c:pt>
                <c:pt idx="448">
                  <c:v>31898</c:v>
                </c:pt>
                <c:pt idx="449">
                  <c:v>31929</c:v>
                </c:pt>
                <c:pt idx="450">
                  <c:v>31959</c:v>
                </c:pt>
                <c:pt idx="451">
                  <c:v>31990</c:v>
                </c:pt>
                <c:pt idx="452">
                  <c:v>32021</c:v>
                </c:pt>
                <c:pt idx="453">
                  <c:v>32051</c:v>
                </c:pt>
                <c:pt idx="454">
                  <c:v>32082</c:v>
                </c:pt>
                <c:pt idx="455">
                  <c:v>32112</c:v>
                </c:pt>
                <c:pt idx="456">
                  <c:v>32143</c:v>
                </c:pt>
                <c:pt idx="457">
                  <c:v>32174</c:v>
                </c:pt>
                <c:pt idx="458">
                  <c:v>32203</c:v>
                </c:pt>
                <c:pt idx="459">
                  <c:v>32234</c:v>
                </c:pt>
                <c:pt idx="460">
                  <c:v>32264</c:v>
                </c:pt>
                <c:pt idx="461">
                  <c:v>32295</c:v>
                </c:pt>
                <c:pt idx="462">
                  <c:v>32325</c:v>
                </c:pt>
                <c:pt idx="463">
                  <c:v>32356</c:v>
                </c:pt>
                <c:pt idx="464">
                  <c:v>32387</c:v>
                </c:pt>
                <c:pt idx="465">
                  <c:v>32417</c:v>
                </c:pt>
                <c:pt idx="466">
                  <c:v>32448</c:v>
                </c:pt>
                <c:pt idx="467">
                  <c:v>32478</c:v>
                </c:pt>
                <c:pt idx="468">
                  <c:v>32509</c:v>
                </c:pt>
                <c:pt idx="469">
                  <c:v>32540</c:v>
                </c:pt>
                <c:pt idx="470">
                  <c:v>32568</c:v>
                </c:pt>
                <c:pt idx="471">
                  <c:v>32599</c:v>
                </c:pt>
                <c:pt idx="472">
                  <c:v>32629</c:v>
                </c:pt>
                <c:pt idx="473">
                  <c:v>32660</c:v>
                </c:pt>
                <c:pt idx="474">
                  <c:v>32690</c:v>
                </c:pt>
                <c:pt idx="475">
                  <c:v>32721</c:v>
                </c:pt>
                <c:pt idx="476">
                  <c:v>32752</c:v>
                </c:pt>
                <c:pt idx="477">
                  <c:v>32782</c:v>
                </c:pt>
                <c:pt idx="478">
                  <c:v>32813</c:v>
                </c:pt>
                <c:pt idx="479">
                  <c:v>32843</c:v>
                </c:pt>
                <c:pt idx="480">
                  <c:v>32874</c:v>
                </c:pt>
                <c:pt idx="481">
                  <c:v>32905</c:v>
                </c:pt>
                <c:pt idx="482">
                  <c:v>32933</c:v>
                </c:pt>
                <c:pt idx="483">
                  <c:v>32964</c:v>
                </c:pt>
                <c:pt idx="484">
                  <c:v>32994</c:v>
                </c:pt>
                <c:pt idx="485">
                  <c:v>33025</c:v>
                </c:pt>
                <c:pt idx="486">
                  <c:v>33055</c:v>
                </c:pt>
                <c:pt idx="487">
                  <c:v>33086</c:v>
                </c:pt>
                <c:pt idx="488">
                  <c:v>33117</c:v>
                </c:pt>
                <c:pt idx="489">
                  <c:v>33147</c:v>
                </c:pt>
                <c:pt idx="490">
                  <c:v>33178</c:v>
                </c:pt>
                <c:pt idx="491">
                  <c:v>33208</c:v>
                </c:pt>
                <c:pt idx="492">
                  <c:v>33239</c:v>
                </c:pt>
                <c:pt idx="493">
                  <c:v>33270</c:v>
                </c:pt>
                <c:pt idx="494">
                  <c:v>33298</c:v>
                </c:pt>
                <c:pt idx="495">
                  <c:v>33329</c:v>
                </c:pt>
                <c:pt idx="496">
                  <c:v>33359</c:v>
                </c:pt>
                <c:pt idx="497">
                  <c:v>33390</c:v>
                </c:pt>
                <c:pt idx="498">
                  <c:v>33420</c:v>
                </c:pt>
                <c:pt idx="499">
                  <c:v>33451</c:v>
                </c:pt>
                <c:pt idx="500">
                  <c:v>33482</c:v>
                </c:pt>
                <c:pt idx="501">
                  <c:v>33512</c:v>
                </c:pt>
                <c:pt idx="502">
                  <c:v>33543</c:v>
                </c:pt>
                <c:pt idx="503">
                  <c:v>33573</c:v>
                </c:pt>
                <c:pt idx="504">
                  <c:v>33604</c:v>
                </c:pt>
                <c:pt idx="505">
                  <c:v>33635</c:v>
                </c:pt>
                <c:pt idx="506">
                  <c:v>33664</c:v>
                </c:pt>
                <c:pt idx="507">
                  <c:v>33695</c:v>
                </c:pt>
                <c:pt idx="508">
                  <c:v>33725</c:v>
                </c:pt>
                <c:pt idx="509">
                  <c:v>33756</c:v>
                </c:pt>
                <c:pt idx="510">
                  <c:v>33786</c:v>
                </c:pt>
                <c:pt idx="511">
                  <c:v>33817</c:v>
                </c:pt>
                <c:pt idx="512">
                  <c:v>33848</c:v>
                </c:pt>
                <c:pt idx="513">
                  <c:v>33878</c:v>
                </c:pt>
                <c:pt idx="514">
                  <c:v>33909</c:v>
                </c:pt>
                <c:pt idx="515">
                  <c:v>33939</c:v>
                </c:pt>
                <c:pt idx="516">
                  <c:v>33970</c:v>
                </c:pt>
                <c:pt idx="517">
                  <c:v>34001</c:v>
                </c:pt>
                <c:pt idx="518">
                  <c:v>34029</c:v>
                </c:pt>
                <c:pt idx="519">
                  <c:v>34060</c:v>
                </c:pt>
                <c:pt idx="520">
                  <c:v>34090</c:v>
                </c:pt>
                <c:pt idx="521">
                  <c:v>34121</c:v>
                </c:pt>
                <c:pt idx="522">
                  <c:v>34151</c:v>
                </c:pt>
                <c:pt idx="523">
                  <c:v>34182</c:v>
                </c:pt>
                <c:pt idx="524">
                  <c:v>34213</c:v>
                </c:pt>
                <c:pt idx="525">
                  <c:v>34243</c:v>
                </c:pt>
                <c:pt idx="526">
                  <c:v>34274</c:v>
                </c:pt>
                <c:pt idx="527">
                  <c:v>34304</c:v>
                </c:pt>
                <c:pt idx="528">
                  <c:v>34335</c:v>
                </c:pt>
                <c:pt idx="529">
                  <c:v>34366</c:v>
                </c:pt>
                <c:pt idx="530">
                  <c:v>34394</c:v>
                </c:pt>
                <c:pt idx="531">
                  <c:v>34425</c:v>
                </c:pt>
                <c:pt idx="532">
                  <c:v>34455</c:v>
                </c:pt>
                <c:pt idx="533">
                  <c:v>34486</c:v>
                </c:pt>
                <c:pt idx="534">
                  <c:v>34516</c:v>
                </c:pt>
                <c:pt idx="535">
                  <c:v>34547</c:v>
                </c:pt>
                <c:pt idx="536">
                  <c:v>34578</c:v>
                </c:pt>
                <c:pt idx="537">
                  <c:v>34608</c:v>
                </c:pt>
                <c:pt idx="538">
                  <c:v>34639</c:v>
                </c:pt>
                <c:pt idx="539">
                  <c:v>34669</c:v>
                </c:pt>
                <c:pt idx="540">
                  <c:v>34700</c:v>
                </c:pt>
                <c:pt idx="541">
                  <c:v>34731</c:v>
                </c:pt>
                <c:pt idx="542">
                  <c:v>34759</c:v>
                </c:pt>
                <c:pt idx="543">
                  <c:v>34790</c:v>
                </c:pt>
                <c:pt idx="544">
                  <c:v>34820</c:v>
                </c:pt>
                <c:pt idx="545">
                  <c:v>34851</c:v>
                </c:pt>
                <c:pt idx="546">
                  <c:v>34881</c:v>
                </c:pt>
                <c:pt idx="547">
                  <c:v>34912</c:v>
                </c:pt>
                <c:pt idx="548">
                  <c:v>34943</c:v>
                </c:pt>
                <c:pt idx="549">
                  <c:v>34973</c:v>
                </c:pt>
                <c:pt idx="550">
                  <c:v>35004</c:v>
                </c:pt>
                <c:pt idx="551">
                  <c:v>35034</c:v>
                </c:pt>
                <c:pt idx="552">
                  <c:v>35065</c:v>
                </c:pt>
                <c:pt idx="553">
                  <c:v>35096</c:v>
                </c:pt>
                <c:pt idx="554">
                  <c:v>35125</c:v>
                </c:pt>
                <c:pt idx="555">
                  <c:v>35156</c:v>
                </c:pt>
                <c:pt idx="556">
                  <c:v>35186</c:v>
                </c:pt>
                <c:pt idx="557">
                  <c:v>35217</c:v>
                </c:pt>
                <c:pt idx="558">
                  <c:v>35247</c:v>
                </c:pt>
                <c:pt idx="559">
                  <c:v>35278</c:v>
                </c:pt>
                <c:pt idx="560">
                  <c:v>35309</c:v>
                </c:pt>
                <c:pt idx="561">
                  <c:v>35339</c:v>
                </c:pt>
                <c:pt idx="562">
                  <c:v>35370</c:v>
                </c:pt>
                <c:pt idx="563">
                  <c:v>35400</c:v>
                </c:pt>
                <c:pt idx="564">
                  <c:v>35431</c:v>
                </c:pt>
                <c:pt idx="565">
                  <c:v>35462</c:v>
                </c:pt>
                <c:pt idx="566">
                  <c:v>35490</c:v>
                </c:pt>
                <c:pt idx="567">
                  <c:v>35521</c:v>
                </c:pt>
                <c:pt idx="568">
                  <c:v>35551</c:v>
                </c:pt>
                <c:pt idx="569">
                  <c:v>35582</c:v>
                </c:pt>
                <c:pt idx="570">
                  <c:v>35612</c:v>
                </c:pt>
                <c:pt idx="571">
                  <c:v>35643</c:v>
                </c:pt>
                <c:pt idx="572">
                  <c:v>35674</c:v>
                </c:pt>
                <c:pt idx="573">
                  <c:v>35704</c:v>
                </c:pt>
                <c:pt idx="574">
                  <c:v>35735</c:v>
                </c:pt>
                <c:pt idx="575">
                  <c:v>35765</c:v>
                </c:pt>
                <c:pt idx="576">
                  <c:v>35796</c:v>
                </c:pt>
                <c:pt idx="577">
                  <c:v>35827</c:v>
                </c:pt>
                <c:pt idx="578">
                  <c:v>35855</c:v>
                </c:pt>
                <c:pt idx="579">
                  <c:v>35886</c:v>
                </c:pt>
                <c:pt idx="580">
                  <c:v>35916</c:v>
                </c:pt>
                <c:pt idx="581">
                  <c:v>35947</c:v>
                </c:pt>
                <c:pt idx="582">
                  <c:v>35977</c:v>
                </c:pt>
                <c:pt idx="583">
                  <c:v>36008</c:v>
                </c:pt>
                <c:pt idx="584">
                  <c:v>36039</c:v>
                </c:pt>
                <c:pt idx="585">
                  <c:v>36069</c:v>
                </c:pt>
                <c:pt idx="586">
                  <c:v>36100</c:v>
                </c:pt>
                <c:pt idx="587">
                  <c:v>36130</c:v>
                </c:pt>
                <c:pt idx="588">
                  <c:v>36161</c:v>
                </c:pt>
                <c:pt idx="589">
                  <c:v>36192</c:v>
                </c:pt>
                <c:pt idx="590">
                  <c:v>36220</c:v>
                </c:pt>
                <c:pt idx="591">
                  <c:v>36251</c:v>
                </c:pt>
                <c:pt idx="592">
                  <c:v>36281</c:v>
                </c:pt>
                <c:pt idx="593">
                  <c:v>36312</c:v>
                </c:pt>
                <c:pt idx="594">
                  <c:v>36342</c:v>
                </c:pt>
                <c:pt idx="595">
                  <c:v>36373</c:v>
                </c:pt>
                <c:pt idx="596">
                  <c:v>36404</c:v>
                </c:pt>
                <c:pt idx="597">
                  <c:v>36434</c:v>
                </c:pt>
                <c:pt idx="598">
                  <c:v>36465</c:v>
                </c:pt>
                <c:pt idx="599">
                  <c:v>36495</c:v>
                </c:pt>
                <c:pt idx="600">
                  <c:v>36526</c:v>
                </c:pt>
                <c:pt idx="601">
                  <c:v>36557</c:v>
                </c:pt>
                <c:pt idx="602">
                  <c:v>36586</c:v>
                </c:pt>
                <c:pt idx="603">
                  <c:v>36617</c:v>
                </c:pt>
                <c:pt idx="604">
                  <c:v>36647</c:v>
                </c:pt>
                <c:pt idx="605">
                  <c:v>36678</c:v>
                </c:pt>
                <c:pt idx="606">
                  <c:v>36708</c:v>
                </c:pt>
                <c:pt idx="607">
                  <c:v>36739</c:v>
                </c:pt>
                <c:pt idx="608">
                  <c:v>36770</c:v>
                </c:pt>
                <c:pt idx="609">
                  <c:v>36800</c:v>
                </c:pt>
                <c:pt idx="610">
                  <c:v>36831</c:v>
                </c:pt>
                <c:pt idx="611">
                  <c:v>36861</c:v>
                </c:pt>
                <c:pt idx="612">
                  <c:v>36892</c:v>
                </c:pt>
                <c:pt idx="613">
                  <c:v>36923</c:v>
                </c:pt>
                <c:pt idx="614">
                  <c:v>36951</c:v>
                </c:pt>
                <c:pt idx="615">
                  <c:v>36982</c:v>
                </c:pt>
                <c:pt idx="616">
                  <c:v>37012</c:v>
                </c:pt>
                <c:pt idx="617">
                  <c:v>37043</c:v>
                </c:pt>
                <c:pt idx="618">
                  <c:v>37073</c:v>
                </c:pt>
                <c:pt idx="619">
                  <c:v>37104</c:v>
                </c:pt>
                <c:pt idx="620">
                  <c:v>37135</c:v>
                </c:pt>
                <c:pt idx="621">
                  <c:v>37165</c:v>
                </c:pt>
                <c:pt idx="622">
                  <c:v>37196</c:v>
                </c:pt>
                <c:pt idx="623">
                  <c:v>37226</c:v>
                </c:pt>
                <c:pt idx="624">
                  <c:v>37257</c:v>
                </c:pt>
                <c:pt idx="625">
                  <c:v>37288</c:v>
                </c:pt>
                <c:pt idx="626">
                  <c:v>37316</c:v>
                </c:pt>
                <c:pt idx="627">
                  <c:v>37347</c:v>
                </c:pt>
                <c:pt idx="628">
                  <c:v>37377</c:v>
                </c:pt>
                <c:pt idx="629">
                  <c:v>37408</c:v>
                </c:pt>
                <c:pt idx="630">
                  <c:v>37438</c:v>
                </c:pt>
                <c:pt idx="631">
                  <c:v>37469</c:v>
                </c:pt>
                <c:pt idx="632">
                  <c:v>37500</c:v>
                </c:pt>
                <c:pt idx="633">
                  <c:v>37530</c:v>
                </c:pt>
                <c:pt idx="634">
                  <c:v>37561</c:v>
                </c:pt>
                <c:pt idx="635">
                  <c:v>37591</c:v>
                </c:pt>
                <c:pt idx="636">
                  <c:v>37622</c:v>
                </c:pt>
                <c:pt idx="637">
                  <c:v>37653</c:v>
                </c:pt>
                <c:pt idx="638">
                  <c:v>37681</c:v>
                </c:pt>
                <c:pt idx="639">
                  <c:v>37712</c:v>
                </c:pt>
                <c:pt idx="640">
                  <c:v>37742</c:v>
                </c:pt>
                <c:pt idx="641">
                  <c:v>37773</c:v>
                </c:pt>
                <c:pt idx="642">
                  <c:v>37803</c:v>
                </c:pt>
                <c:pt idx="643">
                  <c:v>37834</c:v>
                </c:pt>
                <c:pt idx="644">
                  <c:v>37865</c:v>
                </c:pt>
                <c:pt idx="645">
                  <c:v>37895</c:v>
                </c:pt>
                <c:pt idx="646">
                  <c:v>37926</c:v>
                </c:pt>
                <c:pt idx="647">
                  <c:v>37956</c:v>
                </c:pt>
                <c:pt idx="648">
                  <c:v>37987</c:v>
                </c:pt>
                <c:pt idx="649">
                  <c:v>38018</c:v>
                </c:pt>
                <c:pt idx="650">
                  <c:v>38047</c:v>
                </c:pt>
                <c:pt idx="651">
                  <c:v>38078</c:v>
                </c:pt>
                <c:pt idx="652">
                  <c:v>38108</c:v>
                </c:pt>
                <c:pt idx="653">
                  <c:v>38139</c:v>
                </c:pt>
                <c:pt idx="654">
                  <c:v>38169</c:v>
                </c:pt>
                <c:pt idx="655">
                  <c:v>38200</c:v>
                </c:pt>
                <c:pt idx="656">
                  <c:v>38231</c:v>
                </c:pt>
                <c:pt idx="657">
                  <c:v>38261</c:v>
                </c:pt>
                <c:pt idx="658">
                  <c:v>38292</c:v>
                </c:pt>
                <c:pt idx="659">
                  <c:v>38322</c:v>
                </c:pt>
                <c:pt idx="660">
                  <c:v>38353</c:v>
                </c:pt>
                <c:pt idx="661">
                  <c:v>38384</c:v>
                </c:pt>
                <c:pt idx="662">
                  <c:v>38412</c:v>
                </c:pt>
                <c:pt idx="663">
                  <c:v>38443</c:v>
                </c:pt>
                <c:pt idx="664">
                  <c:v>38473</c:v>
                </c:pt>
                <c:pt idx="665">
                  <c:v>38504</c:v>
                </c:pt>
                <c:pt idx="666">
                  <c:v>38534</c:v>
                </c:pt>
                <c:pt idx="667">
                  <c:v>38565</c:v>
                </c:pt>
                <c:pt idx="668">
                  <c:v>38596</c:v>
                </c:pt>
                <c:pt idx="669">
                  <c:v>38626</c:v>
                </c:pt>
                <c:pt idx="670">
                  <c:v>38657</c:v>
                </c:pt>
                <c:pt idx="671">
                  <c:v>38687</c:v>
                </c:pt>
                <c:pt idx="672">
                  <c:v>38718</c:v>
                </c:pt>
                <c:pt idx="673">
                  <c:v>38749</c:v>
                </c:pt>
                <c:pt idx="674">
                  <c:v>38777</c:v>
                </c:pt>
                <c:pt idx="675">
                  <c:v>38808</c:v>
                </c:pt>
                <c:pt idx="676">
                  <c:v>38838</c:v>
                </c:pt>
                <c:pt idx="677">
                  <c:v>38869</c:v>
                </c:pt>
                <c:pt idx="678">
                  <c:v>38899</c:v>
                </c:pt>
                <c:pt idx="679">
                  <c:v>38930</c:v>
                </c:pt>
                <c:pt idx="680">
                  <c:v>38961</c:v>
                </c:pt>
                <c:pt idx="681">
                  <c:v>38991</c:v>
                </c:pt>
                <c:pt idx="682">
                  <c:v>39022</c:v>
                </c:pt>
                <c:pt idx="683">
                  <c:v>39052</c:v>
                </c:pt>
                <c:pt idx="684">
                  <c:v>39083</c:v>
                </c:pt>
                <c:pt idx="685">
                  <c:v>39114</c:v>
                </c:pt>
                <c:pt idx="686">
                  <c:v>39142</c:v>
                </c:pt>
                <c:pt idx="687">
                  <c:v>39173</c:v>
                </c:pt>
                <c:pt idx="688">
                  <c:v>39203</c:v>
                </c:pt>
                <c:pt idx="689">
                  <c:v>39234</c:v>
                </c:pt>
                <c:pt idx="690">
                  <c:v>39264</c:v>
                </c:pt>
                <c:pt idx="691">
                  <c:v>39295</c:v>
                </c:pt>
                <c:pt idx="692">
                  <c:v>39326</c:v>
                </c:pt>
                <c:pt idx="693">
                  <c:v>39356</c:v>
                </c:pt>
                <c:pt idx="694">
                  <c:v>39387</c:v>
                </c:pt>
                <c:pt idx="695">
                  <c:v>39417</c:v>
                </c:pt>
                <c:pt idx="696">
                  <c:v>39448</c:v>
                </c:pt>
                <c:pt idx="697">
                  <c:v>39479</c:v>
                </c:pt>
                <c:pt idx="698">
                  <c:v>39508</c:v>
                </c:pt>
                <c:pt idx="699">
                  <c:v>39539</c:v>
                </c:pt>
                <c:pt idx="700">
                  <c:v>39569</c:v>
                </c:pt>
                <c:pt idx="701">
                  <c:v>39600</c:v>
                </c:pt>
                <c:pt idx="702">
                  <c:v>39630</c:v>
                </c:pt>
                <c:pt idx="703">
                  <c:v>39661</c:v>
                </c:pt>
                <c:pt idx="704">
                  <c:v>39692</c:v>
                </c:pt>
                <c:pt idx="705">
                  <c:v>39722</c:v>
                </c:pt>
                <c:pt idx="706">
                  <c:v>39753</c:v>
                </c:pt>
                <c:pt idx="707">
                  <c:v>39783</c:v>
                </c:pt>
                <c:pt idx="708">
                  <c:v>39814</c:v>
                </c:pt>
                <c:pt idx="709">
                  <c:v>39845</c:v>
                </c:pt>
                <c:pt idx="710">
                  <c:v>39873</c:v>
                </c:pt>
                <c:pt idx="711">
                  <c:v>39904</c:v>
                </c:pt>
                <c:pt idx="712">
                  <c:v>39934</c:v>
                </c:pt>
                <c:pt idx="713">
                  <c:v>39965</c:v>
                </c:pt>
                <c:pt idx="714">
                  <c:v>39995</c:v>
                </c:pt>
                <c:pt idx="715">
                  <c:v>40026</c:v>
                </c:pt>
                <c:pt idx="716">
                  <c:v>40057</c:v>
                </c:pt>
                <c:pt idx="717">
                  <c:v>40087</c:v>
                </c:pt>
                <c:pt idx="718">
                  <c:v>40118</c:v>
                </c:pt>
                <c:pt idx="719">
                  <c:v>40148</c:v>
                </c:pt>
                <c:pt idx="720">
                  <c:v>40179</c:v>
                </c:pt>
                <c:pt idx="721">
                  <c:v>40210</c:v>
                </c:pt>
                <c:pt idx="722">
                  <c:v>40238</c:v>
                </c:pt>
                <c:pt idx="723">
                  <c:v>40269</c:v>
                </c:pt>
                <c:pt idx="724">
                  <c:v>40299</c:v>
                </c:pt>
                <c:pt idx="725">
                  <c:v>40330</c:v>
                </c:pt>
                <c:pt idx="726">
                  <c:v>40360</c:v>
                </c:pt>
                <c:pt idx="727">
                  <c:v>40391</c:v>
                </c:pt>
                <c:pt idx="728">
                  <c:v>40422</c:v>
                </c:pt>
                <c:pt idx="729">
                  <c:v>40452</c:v>
                </c:pt>
                <c:pt idx="730">
                  <c:v>40483</c:v>
                </c:pt>
                <c:pt idx="731">
                  <c:v>40513</c:v>
                </c:pt>
                <c:pt idx="732">
                  <c:v>40544</c:v>
                </c:pt>
                <c:pt idx="733">
                  <c:v>40575</c:v>
                </c:pt>
                <c:pt idx="734">
                  <c:v>40603</c:v>
                </c:pt>
                <c:pt idx="735">
                  <c:v>40634</c:v>
                </c:pt>
                <c:pt idx="736">
                  <c:v>40664</c:v>
                </c:pt>
                <c:pt idx="737">
                  <c:v>40695</c:v>
                </c:pt>
                <c:pt idx="738">
                  <c:v>40725</c:v>
                </c:pt>
                <c:pt idx="739">
                  <c:v>40756</c:v>
                </c:pt>
                <c:pt idx="740">
                  <c:v>40787</c:v>
                </c:pt>
                <c:pt idx="741">
                  <c:v>40817</c:v>
                </c:pt>
                <c:pt idx="742">
                  <c:v>40848</c:v>
                </c:pt>
                <c:pt idx="743">
                  <c:v>40878</c:v>
                </c:pt>
                <c:pt idx="744">
                  <c:v>40909</c:v>
                </c:pt>
                <c:pt idx="745">
                  <c:v>40940</c:v>
                </c:pt>
                <c:pt idx="746">
                  <c:v>40969</c:v>
                </c:pt>
                <c:pt idx="747">
                  <c:v>41000</c:v>
                </c:pt>
                <c:pt idx="748">
                  <c:v>41030</c:v>
                </c:pt>
                <c:pt idx="749">
                  <c:v>41061</c:v>
                </c:pt>
                <c:pt idx="750">
                  <c:v>41091</c:v>
                </c:pt>
                <c:pt idx="751">
                  <c:v>41122</c:v>
                </c:pt>
                <c:pt idx="752">
                  <c:v>41153</c:v>
                </c:pt>
                <c:pt idx="753">
                  <c:v>41183</c:v>
                </c:pt>
                <c:pt idx="754">
                  <c:v>41214</c:v>
                </c:pt>
                <c:pt idx="755">
                  <c:v>41244</c:v>
                </c:pt>
                <c:pt idx="756">
                  <c:v>41275</c:v>
                </c:pt>
                <c:pt idx="757">
                  <c:v>41306</c:v>
                </c:pt>
                <c:pt idx="758">
                  <c:v>41334</c:v>
                </c:pt>
                <c:pt idx="759">
                  <c:v>41365</c:v>
                </c:pt>
                <c:pt idx="760">
                  <c:v>41395</c:v>
                </c:pt>
                <c:pt idx="761">
                  <c:v>41426</c:v>
                </c:pt>
                <c:pt idx="762">
                  <c:v>41456</c:v>
                </c:pt>
                <c:pt idx="763">
                  <c:v>41487</c:v>
                </c:pt>
                <c:pt idx="764">
                  <c:v>41518</c:v>
                </c:pt>
                <c:pt idx="765">
                  <c:v>41548</c:v>
                </c:pt>
                <c:pt idx="766">
                  <c:v>41579</c:v>
                </c:pt>
                <c:pt idx="767">
                  <c:v>41609</c:v>
                </c:pt>
                <c:pt idx="768">
                  <c:v>41640</c:v>
                </c:pt>
                <c:pt idx="769">
                  <c:v>41671</c:v>
                </c:pt>
                <c:pt idx="770">
                  <c:v>41699</c:v>
                </c:pt>
                <c:pt idx="771">
                  <c:v>41730</c:v>
                </c:pt>
                <c:pt idx="772">
                  <c:v>41760</c:v>
                </c:pt>
                <c:pt idx="773">
                  <c:v>41791</c:v>
                </c:pt>
                <c:pt idx="774">
                  <c:v>41821</c:v>
                </c:pt>
                <c:pt idx="775">
                  <c:v>41852</c:v>
                </c:pt>
                <c:pt idx="776">
                  <c:v>41883</c:v>
                </c:pt>
                <c:pt idx="777">
                  <c:v>41913</c:v>
                </c:pt>
                <c:pt idx="778">
                  <c:v>41944</c:v>
                </c:pt>
                <c:pt idx="779">
                  <c:v>41974</c:v>
                </c:pt>
                <c:pt idx="780">
                  <c:v>42005</c:v>
                </c:pt>
                <c:pt idx="781">
                  <c:v>42036</c:v>
                </c:pt>
                <c:pt idx="782">
                  <c:v>42064</c:v>
                </c:pt>
                <c:pt idx="783">
                  <c:v>42095</c:v>
                </c:pt>
                <c:pt idx="784">
                  <c:v>42125</c:v>
                </c:pt>
                <c:pt idx="785">
                  <c:v>42156</c:v>
                </c:pt>
                <c:pt idx="786">
                  <c:v>42186</c:v>
                </c:pt>
                <c:pt idx="787">
                  <c:v>42217</c:v>
                </c:pt>
                <c:pt idx="788">
                  <c:v>42248</c:v>
                </c:pt>
                <c:pt idx="789">
                  <c:v>42278</c:v>
                </c:pt>
                <c:pt idx="790">
                  <c:v>42309</c:v>
                </c:pt>
                <c:pt idx="791">
                  <c:v>42339</c:v>
                </c:pt>
                <c:pt idx="792">
                  <c:v>42370</c:v>
                </c:pt>
                <c:pt idx="793">
                  <c:v>42401</c:v>
                </c:pt>
                <c:pt idx="794">
                  <c:v>42430</c:v>
                </c:pt>
                <c:pt idx="795">
                  <c:v>42461</c:v>
                </c:pt>
                <c:pt idx="796">
                  <c:v>42491</c:v>
                </c:pt>
                <c:pt idx="797">
                  <c:v>42522</c:v>
                </c:pt>
                <c:pt idx="798">
                  <c:v>42552</c:v>
                </c:pt>
                <c:pt idx="799">
                  <c:v>42583</c:v>
                </c:pt>
                <c:pt idx="800">
                  <c:v>42614</c:v>
                </c:pt>
                <c:pt idx="801">
                  <c:v>42644</c:v>
                </c:pt>
                <c:pt idx="802">
                  <c:v>42675</c:v>
                </c:pt>
                <c:pt idx="803">
                  <c:v>42705</c:v>
                </c:pt>
                <c:pt idx="804">
                  <c:v>42736</c:v>
                </c:pt>
                <c:pt idx="805">
                  <c:v>42767</c:v>
                </c:pt>
                <c:pt idx="806">
                  <c:v>42795</c:v>
                </c:pt>
                <c:pt idx="807">
                  <c:v>42826</c:v>
                </c:pt>
                <c:pt idx="808">
                  <c:v>42856</c:v>
                </c:pt>
                <c:pt idx="809">
                  <c:v>42887</c:v>
                </c:pt>
                <c:pt idx="810">
                  <c:v>42917</c:v>
                </c:pt>
                <c:pt idx="811">
                  <c:v>42948</c:v>
                </c:pt>
                <c:pt idx="812">
                  <c:v>42979</c:v>
                </c:pt>
                <c:pt idx="813">
                  <c:v>43009</c:v>
                </c:pt>
                <c:pt idx="814">
                  <c:v>43040</c:v>
                </c:pt>
                <c:pt idx="815">
                  <c:v>43070</c:v>
                </c:pt>
                <c:pt idx="816">
                  <c:v>43101</c:v>
                </c:pt>
                <c:pt idx="817">
                  <c:v>43132</c:v>
                </c:pt>
                <c:pt idx="818">
                  <c:v>43160</c:v>
                </c:pt>
                <c:pt idx="819">
                  <c:v>43191</c:v>
                </c:pt>
                <c:pt idx="820">
                  <c:v>43221</c:v>
                </c:pt>
                <c:pt idx="821">
                  <c:v>43252</c:v>
                </c:pt>
                <c:pt idx="822">
                  <c:v>43282</c:v>
                </c:pt>
                <c:pt idx="823">
                  <c:v>43313</c:v>
                </c:pt>
                <c:pt idx="824">
                  <c:v>43344</c:v>
                </c:pt>
                <c:pt idx="825">
                  <c:v>43374</c:v>
                </c:pt>
                <c:pt idx="826">
                  <c:v>43405</c:v>
                </c:pt>
                <c:pt idx="827">
                  <c:v>43435</c:v>
                </c:pt>
                <c:pt idx="828">
                  <c:v>43466</c:v>
                </c:pt>
                <c:pt idx="829">
                  <c:v>43497</c:v>
                </c:pt>
                <c:pt idx="830">
                  <c:v>43525</c:v>
                </c:pt>
                <c:pt idx="831">
                  <c:v>43556</c:v>
                </c:pt>
                <c:pt idx="832">
                  <c:v>43586</c:v>
                </c:pt>
                <c:pt idx="833">
                  <c:v>43617</c:v>
                </c:pt>
                <c:pt idx="834">
                  <c:v>43647</c:v>
                </c:pt>
                <c:pt idx="835">
                  <c:v>43678</c:v>
                </c:pt>
                <c:pt idx="836">
                  <c:v>43709</c:v>
                </c:pt>
                <c:pt idx="837">
                  <c:v>43739</c:v>
                </c:pt>
                <c:pt idx="838">
                  <c:v>43770</c:v>
                </c:pt>
                <c:pt idx="839">
                  <c:v>43800</c:v>
                </c:pt>
                <c:pt idx="840">
                  <c:v>43831</c:v>
                </c:pt>
                <c:pt idx="841">
                  <c:v>43862</c:v>
                </c:pt>
                <c:pt idx="842">
                  <c:v>43891</c:v>
                </c:pt>
                <c:pt idx="843">
                  <c:v>43922</c:v>
                </c:pt>
                <c:pt idx="844">
                  <c:v>43952</c:v>
                </c:pt>
                <c:pt idx="845">
                  <c:v>43983</c:v>
                </c:pt>
                <c:pt idx="846">
                  <c:v>44013</c:v>
                </c:pt>
                <c:pt idx="847">
                  <c:v>44044</c:v>
                </c:pt>
                <c:pt idx="848">
                  <c:v>44075</c:v>
                </c:pt>
                <c:pt idx="849">
                  <c:v>44105</c:v>
                </c:pt>
                <c:pt idx="850">
                  <c:v>44136</c:v>
                </c:pt>
                <c:pt idx="851">
                  <c:v>44166</c:v>
                </c:pt>
              </c:numCache>
            </c:numRef>
          </c:cat>
          <c:val>
            <c:numRef>
              <c:f>GDPCON!$H$39:$H$890</c:f>
              <c:numCache>
                <c:formatCode>0.0</c:formatCode>
                <c:ptCount val="852"/>
                <c:pt idx="0">
                  <c:v>0.25855538355123997</c:v>
                </c:pt>
                <c:pt idx="1">
                  <c:v>2.0382165605095537</c:v>
                </c:pt>
                <c:pt idx="2">
                  <c:v>3.8342640606302609</c:v>
                </c:pt>
                <c:pt idx="3">
                  <c:v>4.9999999999999858</c:v>
                </c:pt>
                <c:pt idx="4">
                  <c:v>6.1683768656716467</c:v>
                </c:pt>
                <c:pt idx="5">
                  <c:v>7.3394036421853315</c:v>
                </c:pt>
                <c:pt idx="6">
                  <c:v>8.3211484780008078</c:v>
                </c:pt>
                <c:pt idx="7">
                  <c:v>9.2957420038407861</c:v>
                </c:pt>
                <c:pt idx="8">
                  <c:v>10.263262074425967</c:v>
                </c:pt>
                <c:pt idx="9">
                  <c:v>11.304865741276899</c:v>
                </c:pt>
                <c:pt idx="10">
                  <c:v>12.352726427931373</c:v>
                </c:pt>
                <c:pt idx="11">
                  <c:v>13.406900684076504</c:v>
                </c:pt>
                <c:pt idx="12">
                  <c:v>12.431216018659967</c:v>
                </c:pt>
                <c:pt idx="13">
                  <c:v>11.480778896509221</c:v>
                </c:pt>
                <c:pt idx="14">
                  <c:v>10.554621848739501</c:v>
                </c:pt>
                <c:pt idx="15">
                  <c:v>10.084779336027296</c:v>
                </c:pt>
                <c:pt idx="16">
                  <c:v>9.6242253079155944</c:v>
                </c:pt>
                <c:pt idx="17">
                  <c:v>9.1726870193428169</c:v>
                </c:pt>
                <c:pt idx="18">
                  <c:v>8.5271198920112852</c:v>
                </c:pt>
                <c:pt idx="19">
                  <c:v>7.8977264120935189</c:v>
                </c:pt>
                <c:pt idx="20">
                  <c:v>7.2839062920743203</c:v>
                </c:pt>
                <c:pt idx="21">
                  <c:v>6.6769724716095027</c:v>
                </c:pt>
                <c:pt idx="22">
                  <c:v>6.0777479100818397</c:v>
                </c:pt>
                <c:pt idx="23">
                  <c:v>5.4860866502289838</c:v>
                </c:pt>
                <c:pt idx="24">
                  <c:v>5.3764226335705274</c:v>
                </c:pt>
                <c:pt idx="25">
                  <c:v>5.2677506617412178</c:v>
                </c:pt>
                <c:pt idx="26">
                  <c:v>5.1600573339703573</c:v>
                </c:pt>
                <c:pt idx="27">
                  <c:v>4.6279635520879623</c:v>
                </c:pt>
                <c:pt idx="28">
                  <c:v>4.1019622436273551</c:v>
                </c:pt>
                <c:pt idx="29">
                  <c:v>3.5819493660077484</c:v>
                </c:pt>
                <c:pt idx="30">
                  <c:v>3.1236307614026515</c:v>
                </c:pt>
                <c:pt idx="31">
                  <c:v>2.6715146069939237</c:v>
                </c:pt>
                <c:pt idx="32">
                  <c:v>2.2254758418740863</c:v>
                </c:pt>
                <c:pt idx="33">
                  <c:v>3.2674729684539159</c:v>
                </c:pt>
                <c:pt idx="34">
                  <c:v>4.3079322203812183</c:v>
                </c:pt>
                <c:pt idx="35">
                  <c:v>5.3468569997495479</c:v>
                </c:pt>
                <c:pt idx="36">
                  <c:v>5.628960028838037</c:v>
                </c:pt>
                <c:pt idx="37">
                  <c:v>5.9090909090908923</c:v>
                </c:pt>
                <c:pt idx="38">
                  <c:v>6.1872702490603331</c:v>
                </c:pt>
                <c:pt idx="39">
                  <c:v>6.3893016344725169</c:v>
                </c:pt>
                <c:pt idx="40">
                  <c:v>6.5910497009692932</c:v>
                </c:pt>
                <c:pt idx="41">
                  <c:v>6.7925150441019042</c:v>
                </c:pt>
                <c:pt idx="42">
                  <c:v>6.336261838516478</c:v>
                </c:pt>
                <c:pt idx="43">
                  <c:v>5.8821920805075507</c:v>
                </c:pt>
                <c:pt idx="44">
                  <c:v>5.4302901338134859</c:v>
                </c:pt>
                <c:pt idx="45">
                  <c:v>3.7618231619284188</c:v>
                </c:pt>
                <c:pt idx="46">
                  <c:v>2.1290796235733609</c:v>
                </c:pt>
                <c:pt idx="47">
                  <c:v>0.53092436308885738</c:v>
                </c:pt>
                <c:pt idx="48">
                  <c:v>-0.24282357882580641</c:v>
                </c:pt>
                <c:pt idx="49">
                  <c:v>-1.0070835018328239</c:v>
                </c:pt>
                <c:pt idx="50">
                  <c:v>-1.76202886148819</c:v>
                </c:pt>
                <c:pt idx="51">
                  <c:v>-1.9824643078833049</c:v>
                </c:pt>
                <c:pt idx="52">
                  <c:v>-2.201756761985834</c:v>
                </c:pt>
                <c:pt idx="53">
                  <c:v>-2.4199150906985665</c:v>
                </c:pt>
                <c:pt idx="54">
                  <c:v>-1.8676531243555274</c:v>
                </c:pt>
                <c:pt idx="55">
                  <c:v>-1.3133087114853055</c:v>
                </c:pt>
                <c:pt idx="56">
                  <c:v>-0.75687005123427298</c:v>
                </c:pt>
                <c:pt idx="57">
                  <c:v>0.39661382816869661</c:v>
                </c:pt>
                <c:pt idx="58">
                  <c:v>1.5618873349888958</c:v>
                </c:pt>
                <c:pt idx="59">
                  <c:v>2.7391321483466697</c:v>
                </c:pt>
                <c:pt idx="60">
                  <c:v>3.8762137838478168</c:v>
                </c:pt>
                <c:pt idx="61">
                  <c:v>5.0168017394742037</c:v>
                </c:pt>
                <c:pt idx="62">
                  <c:v>6.1609122584732461</c:v>
                </c:pt>
                <c:pt idx="63">
                  <c:v>6.6983310244739016</c:v>
                </c:pt>
                <c:pt idx="64">
                  <c:v>7.2353670438659208</c:v>
                </c:pt>
                <c:pt idx="65">
                  <c:v>7.7720207253886002</c:v>
                </c:pt>
                <c:pt idx="66">
                  <c:v>7.8492152098246493</c:v>
                </c:pt>
                <c:pt idx="67">
                  <c:v>7.9258319048429087</c:v>
                </c:pt>
                <c:pt idx="68">
                  <c:v>8.0018772732605896</c:v>
                </c:pt>
                <c:pt idx="69">
                  <c:v>7.5188456855684649</c:v>
                </c:pt>
                <c:pt idx="70">
                  <c:v>7.0420178881667823</c:v>
                </c:pt>
                <c:pt idx="71">
                  <c:v>6.5712751265919707</c:v>
                </c:pt>
                <c:pt idx="72">
                  <c:v>5.4314232152809154</c:v>
                </c:pt>
                <c:pt idx="73">
                  <c:v>4.3128544897856642</c:v>
                </c:pt>
                <c:pt idx="74">
                  <c:v>3.2149783678949717</c:v>
                </c:pt>
                <c:pt idx="75">
                  <c:v>2.9404491047581729</c:v>
                </c:pt>
                <c:pt idx="76">
                  <c:v>2.6688640724159995</c:v>
                </c:pt>
                <c:pt idx="77">
                  <c:v>2.4001761597181428</c:v>
                </c:pt>
                <c:pt idx="78">
                  <c:v>1.9144816163485956</c:v>
                </c:pt>
                <c:pt idx="79">
                  <c:v>1.433109435243324</c:v>
                </c:pt>
                <c:pt idx="80">
                  <c:v>0.95600217273221233</c:v>
                </c:pt>
                <c:pt idx="81">
                  <c:v>1.303441712544128</c:v>
                </c:pt>
                <c:pt idx="82">
                  <c:v>1.6494944515911669</c:v>
                </c:pt>
                <c:pt idx="83">
                  <c:v>1.9941686764335174</c:v>
                </c:pt>
                <c:pt idx="84">
                  <c:v>2.3451391224950981</c:v>
                </c:pt>
                <c:pt idx="85">
                  <c:v>2.6970130760625182</c:v>
                </c:pt>
                <c:pt idx="86">
                  <c:v>3.0497940304979494</c:v>
                </c:pt>
                <c:pt idx="87">
                  <c:v>2.691891891891899</c:v>
                </c:pt>
                <c:pt idx="88">
                  <c:v>2.3359447998274874</c:v>
                </c:pt>
                <c:pt idx="89">
                  <c:v>1.9819367787255402</c:v>
                </c:pt>
                <c:pt idx="90">
                  <c:v>2.3409772594194891</c:v>
                </c:pt>
                <c:pt idx="91">
                  <c:v>2.7002151565861823</c:v>
                </c:pt>
                <c:pt idx="92">
                  <c:v>3.0596506330929856</c:v>
                </c:pt>
                <c:pt idx="93">
                  <c:v>2.1500005945797938</c:v>
                </c:pt>
                <c:pt idx="94">
                  <c:v>1.2501626275887503</c:v>
                </c:pt>
                <c:pt idx="95">
                  <c:v>0.35997882477502685</c:v>
                </c:pt>
                <c:pt idx="96">
                  <c:v>-0.72075879231817908</c:v>
                </c:pt>
                <c:pt idx="97">
                  <c:v>-1.7968631033957791</c:v>
                </c:pt>
                <c:pt idx="98">
                  <c:v>-2.8683638403815337</c:v>
                </c:pt>
                <c:pt idx="99">
                  <c:v>-2.5827280064568328</c:v>
                </c:pt>
                <c:pt idx="100">
                  <c:v>-2.2966708807416722</c:v>
                </c:pt>
                <c:pt idx="101">
                  <c:v>-2.0101915304867219</c:v>
                </c:pt>
                <c:pt idx="102">
                  <c:v>-1.5751617197169594</c:v>
                </c:pt>
                <c:pt idx="103">
                  <c:v>-1.1429369522457051</c:v>
                </c:pt>
                <c:pt idx="104">
                  <c:v>-0.71349018515938667</c:v>
                </c:pt>
                <c:pt idx="105">
                  <c:v>0.40511751900444892</c:v>
                </c:pt>
                <c:pt idx="106">
                  <c:v>1.5314347125201806</c:v>
                </c:pt>
                <c:pt idx="107">
                  <c:v>2.6655413721560279</c:v>
                </c:pt>
                <c:pt idx="108">
                  <c:v>4.2022370941424185</c:v>
                </c:pt>
                <c:pt idx="109">
                  <c:v>5.7659505946062097</c:v>
                </c:pt>
                <c:pt idx="110">
                  <c:v>7.3574007220216657</c:v>
                </c:pt>
                <c:pt idx="111">
                  <c:v>7.9896257339433134</c:v>
                </c:pt>
                <c:pt idx="112">
                  <c:v>8.6190784271439753</c:v>
                </c:pt>
                <c:pt idx="113">
                  <c:v>9.2457769967363816</c:v>
                </c:pt>
                <c:pt idx="114">
                  <c:v>8.3411433926897871</c:v>
                </c:pt>
                <c:pt idx="115">
                  <c:v>7.4502278159106083</c:v>
                </c:pt>
                <c:pt idx="116">
                  <c:v>6.5727205805026898</c:v>
                </c:pt>
                <c:pt idx="117">
                  <c:v>5.8864450602325746</c:v>
                </c:pt>
                <c:pt idx="118">
                  <c:v>5.2107182714543683</c:v>
                </c:pt>
                <c:pt idx="119">
                  <c:v>4.5452988525432403</c:v>
                </c:pt>
                <c:pt idx="120">
                  <c:v>4.6727487291212668</c:v>
                </c:pt>
                <c:pt idx="121">
                  <c:v>4.798637660565447</c:v>
                </c:pt>
                <c:pt idx="122">
                  <c:v>4.9229941489003579</c:v>
                </c:pt>
                <c:pt idx="123">
                  <c:v>3.9483193791209175</c:v>
                </c:pt>
                <c:pt idx="124">
                  <c:v>2.989190381645713</c:v>
                </c:pt>
                <c:pt idx="125">
                  <c:v>2.0452381734020264</c:v>
                </c:pt>
                <c:pt idx="126">
                  <c:v>2.195479830055632</c:v>
                </c:pt>
                <c:pt idx="127">
                  <c:v>2.3459157398783645</c:v>
                </c:pt>
                <c:pt idx="128">
                  <c:v>2.4965462798500084</c:v>
                </c:pt>
                <c:pt idx="129">
                  <c:v>1.9490616034864274</c:v>
                </c:pt>
                <c:pt idx="130">
                  <c:v>1.4030138004942785</c:v>
                </c:pt>
                <c:pt idx="131">
                  <c:v>0.85839722167615662</c:v>
                </c:pt>
                <c:pt idx="132">
                  <c:v>0.34147822127789595</c:v>
                </c:pt>
                <c:pt idx="133">
                  <c:v>-0.16787551384970811</c:v>
                </c:pt>
                <c:pt idx="134">
                  <c:v>-0.66982885712448592</c:v>
                </c:pt>
                <c:pt idx="135">
                  <c:v>7.1666951908298415E-2</c:v>
                </c:pt>
                <c:pt idx="136">
                  <c:v>0.81503694976974828</c:v>
                </c:pt>
                <c:pt idx="137">
                  <c:v>1.5602882511903289</c:v>
                </c:pt>
                <c:pt idx="138">
                  <c:v>2.0411661970020134</c:v>
                </c:pt>
                <c:pt idx="139">
                  <c:v>2.5212513114789061</c:v>
                </c:pt>
                <c:pt idx="140">
                  <c:v>3.0005455537370551</c:v>
                </c:pt>
                <c:pt idx="141">
                  <c:v>4.1157390501149109</c:v>
                </c:pt>
                <c:pt idx="142">
                  <c:v>5.240000431364507</c:v>
                </c:pt>
                <c:pt idx="143">
                  <c:v>6.3734407484407285</c:v>
                </c:pt>
                <c:pt idx="144">
                  <c:v>6.7706701526560948</c:v>
                </c:pt>
                <c:pt idx="145">
                  <c:v>7.1661097337501189</c:v>
                </c:pt>
                <c:pt idx="146">
                  <c:v>7.5597715613202894</c:v>
                </c:pt>
                <c:pt idx="147">
                  <c:v>7.2812783923894813</c:v>
                </c:pt>
                <c:pt idx="148">
                  <c:v>7.0061934962976977</c:v>
                </c:pt>
                <c:pt idx="149">
                  <c:v>6.7344546865596016</c:v>
                </c:pt>
                <c:pt idx="150">
                  <c:v>6.4808786777831244</c:v>
                </c:pt>
                <c:pt idx="151">
                  <c:v>6.2300936707010237</c:v>
                </c:pt>
                <c:pt idx="152">
                  <c:v>5.9820538384845321</c:v>
                </c:pt>
                <c:pt idx="153">
                  <c:v>5.4075801027460955</c:v>
                </c:pt>
                <c:pt idx="154">
                  <c:v>4.8407591097266049</c:v>
                </c:pt>
                <c:pt idx="155">
                  <c:v>4.2814389543761138</c:v>
                </c:pt>
                <c:pt idx="156">
                  <c:v>4.0433885133767831</c:v>
                </c:pt>
                <c:pt idx="157">
                  <c:v>3.8081635116377299</c:v>
                </c:pt>
                <c:pt idx="158">
                  <c:v>3.5757139428845903</c:v>
                </c:pt>
                <c:pt idx="159">
                  <c:v>3.6535913198561474</c:v>
                </c:pt>
                <c:pt idx="160">
                  <c:v>3.7309135674999681</c:v>
                </c:pt>
                <c:pt idx="161">
                  <c:v>3.8076866003858214</c:v>
                </c:pt>
                <c:pt idx="162">
                  <c:v>4.1526142437331259</c:v>
                </c:pt>
                <c:pt idx="163">
                  <c:v>4.4953650456614298</c:v>
                </c:pt>
                <c:pt idx="164">
                  <c:v>4.8359595484478035</c:v>
                </c:pt>
                <c:pt idx="165">
                  <c:v>4.9491094147582828</c:v>
                </c:pt>
                <c:pt idx="166">
                  <c:v>5.0619673156619029</c:v>
                </c:pt>
                <c:pt idx="167">
                  <c:v>5.1745343797586969</c:v>
                </c:pt>
                <c:pt idx="168">
                  <c:v>5.5415078191861653</c:v>
                </c:pt>
                <c:pt idx="169">
                  <c:v>5.9057788457811569</c:v>
                </c:pt>
                <c:pt idx="170">
                  <c:v>6.2673772011121258</c:v>
                </c:pt>
                <c:pt idx="171">
                  <c:v>6.2277716900244258</c:v>
                </c:pt>
                <c:pt idx="172">
                  <c:v>6.1885073312660381</c:v>
                </c:pt>
                <c:pt idx="173">
                  <c:v>6.1495797358339388</c:v>
                </c:pt>
                <c:pt idx="174">
                  <c:v>5.9403315754092461</c:v>
                </c:pt>
                <c:pt idx="175">
                  <c:v>5.7337723424270877</c:v>
                </c:pt>
                <c:pt idx="176">
                  <c:v>5.5298505370011952</c:v>
                </c:pt>
                <c:pt idx="177">
                  <c:v>5.4039184236784052</c:v>
                </c:pt>
                <c:pt idx="178">
                  <c:v>5.2785814626340937</c:v>
                </c:pt>
                <c:pt idx="179">
                  <c:v>5.1538354448002082</c:v>
                </c:pt>
                <c:pt idx="180">
                  <c:v>5.2597629973645894</c:v>
                </c:pt>
                <c:pt idx="181">
                  <c:v>5.3641844847619922</c:v>
                </c:pt>
                <c:pt idx="182">
                  <c:v>5.4671317998473938</c:v>
                </c:pt>
                <c:pt idx="183">
                  <c:v>5.5287613221973686</c:v>
                </c:pt>
                <c:pt idx="184">
                  <c:v>5.5899053627760225</c:v>
                </c:pt>
                <c:pt idx="185">
                  <c:v>5.6505696355948203</c:v>
                </c:pt>
                <c:pt idx="186">
                  <c:v>5.8869792923470214</c:v>
                </c:pt>
                <c:pt idx="187">
                  <c:v>6.1212687397126189</c:v>
                </c:pt>
                <c:pt idx="188">
                  <c:v>6.3534663725985325</c:v>
                </c:pt>
                <c:pt idx="189">
                  <c:v>7.0626017410998543</c:v>
                </c:pt>
                <c:pt idx="190">
                  <c:v>7.7700702514028421</c:v>
                </c:pt>
                <c:pt idx="191">
                  <c:v>8.4758777736588513</c:v>
                </c:pt>
                <c:pt idx="192">
                  <c:v>8.4767574192418778</c:v>
                </c:pt>
                <c:pt idx="193">
                  <c:v>8.4776228269741694</c:v>
                </c:pt>
                <c:pt idx="194">
                  <c:v>8.4784743397591456</c:v>
                </c:pt>
                <c:pt idx="195">
                  <c:v>8.1339015460072233</c:v>
                </c:pt>
                <c:pt idx="196">
                  <c:v>7.7924405900027409</c:v>
                </c:pt>
                <c:pt idx="197">
                  <c:v>7.4540495067173111</c:v>
                </c:pt>
                <c:pt idx="198">
                  <c:v>6.9852630868177954</c:v>
                </c:pt>
                <c:pt idx="199">
                  <c:v>6.522741563613522</c:v>
                </c:pt>
                <c:pt idx="200">
                  <c:v>6.0663601838896568</c:v>
                </c:pt>
                <c:pt idx="201">
                  <c:v>5.5406354584142292</c:v>
                </c:pt>
                <c:pt idx="202">
                  <c:v>5.0230407189360022</c:v>
                </c:pt>
                <c:pt idx="203">
                  <c:v>4.5133888251519494</c:v>
                </c:pt>
                <c:pt idx="204">
                  <c:v>3.97698385157328</c:v>
                </c:pt>
                <c:pt idx="205">
                  <c:v>3.4492695617370401</c:v>
                </c:pt>
                <c:pt idx="206">
                  <c:v>2.9300364467948441</c:v>
                </c:pt>
                <c:pt idx="207">
                  <c:v>2.8197828862333409</c:v>
                </c:pt>
                <c:pt idx="208">
                  <c:v>2.7098296655870655</c:v>
                </c:pt>
                <c:pt idx="209">
                  <c:v>2.6001755592987053</c:v>
                </c:pt>
                <c:pt idx="210">
                  <c:v>2.6508039194029323</c:v>
                </c:pt>
                <c:pt idx="211">
                  <c:v>2.7011923969934202</c:v>
                </c:pt>
                <c:pt idx="212">
                  <c:v>2.7513426929237852</c:v>
                </c:pt>
                <c:pt idx="213">
                  <c:v>2.7333228938302767</c:v>
                </c:pt>
                <c:pt idx="214">
                  <c:v>2.7154055151306977</c:v>
                </c:pt>
                <c:pt idx="215">
                  <c:v>2.6975896860986524</c:v>
                </c:pt>
                <c:pt idx="216">
                  <c:v>3.0774365302970352</c:v>
                </c:pt>
                <c:pt idx="217">
                  <c:v>3.4549731494807929</c:v>
                </c:pt>
                <c:pt idx="218">
                  <c:v>3.8302205559026987</c:v>
                </c:pt>
                <c:pt idx="219">
                  <c:v>4.3843751205028241</c:v>
                </c:pt>
                <c:pt idx="220">
                  <c:v>4.9382049759836093</c:v>
                </c:pt>
                <c:pt idx="221">
                  <c:v>5.4917104076583172</c:v>
                </c:pt>
                <c:pt idx="222">
                  <c:v>5.4413821725563878</c:v>
                </c:pt>
                <c:pt idx="223">
                  <c:v>5.3913416662196028</c:v>
                </c:pt>
                <c:pt idx="224">
                  <c:v>5.3415864282439145</c:v>
                </c:pt>
                <c:pt idx="225">
                  <c:v>5.2152639641493295</c:v>
                </c:pt>
                <c:pt idx="226">
                  <c:v>5.0896155424818801</c:v>
                </c:pt>
                <c:pt idx="227">
                  <c:v>4.9646357826749181</c:v>
                </c:pt>
                <c:pt idx="228">
                  <c:v>4.798728973088572</c:v>
                </c:pt>
                <c:pt idx="229">
                  <c:v>4.6350384071683237</c:v>
                </c:pt>
                <c:pt idx="230">
                  <c:v>4.4735199714693437</c:v>
                </c:pt>
                <c:pt idx="231">
                  <c:v>3.9992611747321689</c:v>
                </c:pt>
                <c:pt idx="232">
                  <c:v>3.5302847738560388</c:v>
                </c:pt>
                <c:pt idx="233">
                  <c:v>3.0665030029372105</c:v>
                </c:pt>
                <c:pt idx="234">
                  <c:v>3.0343892590054793</c:v>
                </c:pt>
                <c:pt idx="235">
                  <c:v>3.0024287023167346</c:v>
                </c:pt>
                <c:pt idx="236">
                  <c:v>2.9706202393906267</c:v>
                </c:pt>
                <c:pt idx="237">
                  <c:v>2.6699697219928424</c:v>
                </c:pt>
                <c:pt idx="238">
                  <c:v>2.3702064256679449</c:v>
                </c:pt>
                <c:pt idx="239">
                  <c:v>2.0713264289119309</c:v>
                </c:pt>
                <c:pt idx="240">
                  <c:v>1.4865748424690537</c:v>
                </c:pt>
                <c:pt idx="241">
                  <c:v>0.90781723566078654</c:v>
                </c:pt>
                <c:pt idx="242">
                  <c:v>0.33496191675021691</c:v>
                </c:pt>
                <c:pt idx="243">
                  <c:v>0.28700723911822479</c:v>
                </c:pt>
                <c:pt idx="244">
                  <c:v>0.23915465570954098</c:v>
                </c:pt>
                <c:pt idx="245">
                  <c:v>0.19140384083706863</c:v>
                </c:pt>
                <c:pt idx="246">
                  <c:v>0.27801948258665732</c:v>
                </c:pt>
                <c:pt idx="247">
                  <c:v>0.36427557871108718</c:v>
                </c:pt>
                <c:pt idx="248">
                  <c:v>0.45017436330977034</c:v>
                </c:pt>
                <c:pt idx="249">
                  <c:v>0.25045858614365102</c:v>
                </c:pt>
                <c:pt idx="250">
                  <c:v>5.0164270321857884E-2</c:v>
                </c:pt>
                <c:pt idx="251">
                  <c:v>-0.15071110167693291</c:v>
                </c:pt>
                <c:pt idx="252">
                  <c:v>0.79930335296782573</c:v>
                </c:pt>
                <c:pt idx="253">
                  <c:v>1.7504214895938048</c:v>
                </c:pt>
                <c:pt idx="254">
                  <c:v>2.7026452326273613</c:v>
                </c:pt>
                <c:pt idx="255">
                  <c:v>2.8370653197985263</c:v>
                </c:pt>
                <c:pt idx="256">
                  <c:v>2.9713274336283177</c:v>
                </c:pt>
                <c:pt idx="257">
                  <c:v>3.1054318524335969</c:v>
                </c:pt>
                <c:pt idx="258">
                  <c:v>3.0694885361551911</c:v>
                </c:pt>
                <c:pt idx="259">
                  <c:v>3.0337560756012181</c:v>
                </c:pt>
                <c:pt idx="260">
                  <c:v>2.9982326207709065</c:v>
                </c:pt>
                <c:pt idx="261">
                  <c:v>3.452619726239476</c:v>
                </c:pt>
                <c:pt idx="262">
                  <c:v>3.9101450503509625</c:v>
                </c:pt>
                <c:pt idx="263">
                  <c:v>4.3708412168626154</c:v>
                </c:pt>
                <c:pt idx="264">
                  <c:v>4.0617515469493242</c:v>
                </c:pt>
                <c:pt idx="265">
                  <c:v>3.7580846160808505</c:v>
                </c:pt>
                <c:pt idx="266">
                  <c:v>3.4596989585705842</c:v>
                </c:pt>
                <c:pt idx="267">
                  <c:v>4.0607004105474971</c:v>
                </c:pt>
                <c:pt idx="268">
                  <c:v>4.659429207890156</c:v>
                </c:pt>
                <c:pt idx="269">
                  <c:v>5.2558982171532165</c:v>
                </c:pt>
                <c:pt idx="270">
                  <c:v>5.3052340504171838</c:v>
                </c:pt>
                <c:pt idx="271">
                  <c:v>5.3543145821955562</c:v>
                </c:pt>
                <c:pt idx="272">
                  <c:v>5.4031417890629996</c:v>
                </c:pt>
                <c:pt idx="273">
                  <c:v>5.8843137121516378</c:v>
                </c:pt>
                <c:pt idx="274">
                  <c:v>6.3645569276146148</c:v>
                </c:pt>
                <c:pt idx="275">
                  <c:v>6.8438741216009618</c:v>
                </c:pt>
                <c:pt idx="276">
                  <c:v>7.0849082073434033</c:v>
                </c:pt>
                <c:pt idx="277">
                  <c:v>7.3231120206662723</c:v>
                </c:pt>
                <c:pt idx="278">
                  <c:v>7.5585351210726515</c:v>
                </c:pt>
                <c:pt idx="279">
                  <c:v>7.1378924583131749</c:v>
                </c:pt>
                <c:pt idx="280">
                  <c:v>6.7236441034265226</c:v>
                </c:pt>
                <c:pt idx="281">
                  <c:v>6.3156453537269925</c:v>
                </c:pt>
                <c:pt idx="282">
                  <c:v>5.7984296596729479</c:v>
                </c:pt>
                <c:pt idx="283">
                  <c:v>5.284371091800935</c:v>
                </c:pt>
                <c:pt idx="284">
                  <c:v>4.7734408310399488</c:v>
                </c:pt>
                <c:pt idx="285">
                  <c:v>4.5203692877013424</c:v>
                </c:pt>
                <c:pt idx="286">
                  <c:v>4.2700692616351716</c:v>
                </c:pt>
                <c:pt idx="287">
                  <c:v>4.0224954723096147</c:v>
                </c:pt>
                <c:pt idx="288">
                  <c:v>2.8898819465891847</c:v>
                </c:pt>
                <c:pt idx="289">
                  <c:v>1.7755659616502726</c:v>
                </c:pt>
                <c:pt idx="290">
                  <c:v>0.67910767112584836</c:v>
                </c:pt>
                <c:pt idx="291">
                  <c:v>0.38801359283286274</c:v>
                </c:pt>
                <c:pt idx="292">
                  <c:v>9.9101927255503597E-2</c:v>
                </c:pt>
                <c:pt idx="293">
                  <c:v>-0.18765177717271797</c:v>
                </c:pt>
                <c:pt idx="294">
                  <c:v>-0.32990729420728826</c:v>
                </c:pt>
                <c:pt idx="295">
                  <c:v>-0.47267937813117555</c:v>
                </c:pt>
                <c:pt idx="296">
                  <c:v>-0.61597084774604127</c:v>
                </c:pt>
                <c:pt idx="297">
                  <c:v>-1.0554008617775423</c:v>
                </c:pt>
                <c:pt idx="298">
                  <c:v>-1.4921165995673675</c:v>
                </c:pt>
                <c:pt idx="299">
                  <c:v>-1.9261431320443592</c:v>
                </c:pt>
                <c:pt idx="300">
                  <c:v>-2.0503301846338786</c:v>
                </c:pt>
                <c:pt idx="301">
                  <c:v>-2.1752083986018818</c:v>
                </c:pt>
                <c:pt idx="302">
                  <c:v>-2.3007835600236604</c:v>
                </c:pt>
                <c:pt idx="303">
                  <c:v>-2.1356737527542009</c:v>
                </c:pt>
                <c:pt idx="304">
                  <c:v>-1.9708522936907968</c:v>
                </c:pt>
                <c:pt idx="305">
                  <c:v>-1.8063184281343183</c:v>
                </c:pt>
                <c:pt idx="306">
                  <c:v>-0.94491974654206956</c:v>
                </c:pt>
                <c:pt idx="307">
                  <c:v>-7.7917259291325536E-2</c:v>
                </c:pt>
                <c:pt idx="308">
                  <c:v>0.7947438951756709</c:v>
                </c:pt>
                <c:pt idx="309">
                  <c:v>1.3822451388457324</c:v>
                </c:pt>
                <c:pt idx="310">
                  <c:v>1.9713105576152543</c:v>
                </c:pt>
                <c:pt idx="311">
                  <c:v>2.5619464065477899</c:v>
                </c:pt>
                <c:pt idx="312">
                  <c:v>3.7518371431251865</c:v>
                </c:pt>
                <c:pt idx="313">
                  <c:v>4.9513965638501105</c:v>
                </c:pt>
                <c:pt idx="314">
                  <c:v>6.1607429965763174</c:v>
                </c:pt>
                <c:pt idx="315">
                  <c:v>6.1556651237673776</c:v>
                </c:pt>
                <c:pt idx="316">
                  <c:v>6.1506131794372862</c:v>
                </c:pt>
                <c:pt idx="317">
                  <c:v>6.145586965499092</c:v>
                </c:pt>
                <c:pt idx="318">
                  <c:v>5.7428921675388978</c:v>
                </c:pt>
                <c:pt idx="319">
                  <c:v>5.3445885731260319</c:v>
                </c:pt>
                <c:pt idx="320">
                  <c:v>4.9506047456375484</c:v>
                </c:pt>
                <c:pt idx="321">
                  <c:v>4.74217960109074</c:v>
                </c:pt>
                <c:pt idx="322">
                  <c:v>4.5356107976208619</c:v>
                </c:pt>
                <c:pt idx="323">
                  <c:v>4.3308736448938845</c:v>
                </c:pt>
                <c:pt idx="324">
                  <c:v>3.9537294899152329</c:v>
                </c:pt>
                <c:pt idx="325">
                  <c:v>3.5821770685621459</c:v>
                </c:pt>
                <c:pt idx="326">
                  <c:v>3.2160929370678986</c:v>
                </c:pt>
                <c:pt idx="327">
                  <c:v>3.6304177824119108</c:v>
                </c:pt>
                <c:pt idx="328">
                  <c:v>4.0426663514951287</c:v>
                </c:pt>
                <c:pt idx="329">
                  <c:v>4.4528542123506014</c:v>
                </c:pt>
                <c:pt idx="330">
                  <c:v>4.8907798413482908</c:v>
                </c:pt>
                <c:pt idx="331">
                  <c:v>5.3272235929973277</c:v>
                </c:pt>
                <c:pt idx="332">
                  <c:v>5.7621929762826483</c:v>
                </c:pt>
                <c:pt idx="333">
                  <c:v>5.5021236266629359</c:v>
                </c:pt>
                <c:pt idx="334">
                  <c:v>5.2433473389355925</c:v>
                </c:pt>
                <c:pt idx="335">
                  <c:v>4.9858544933813107</c:v>
                </c:pt>
                <c:pt idx="336">
                  <c:v>4.7009909946477819</c:v>
                </c:pt>
                <c:pt idx="337">
                  <c:v>4.4183225508318174</c:v>
                </c:pt>
                <c:pt idx="338">
                  <c:v>4.1378238878627229</c:v>
                </c:pt>
                <c:pt idx="339">
                  <c:v>4.8020854771214943</c:v>
                </c:pt>
                <c:pt idx="340">
                  <c:v>5.4577674783171659</c:v>
                </c:pt>
                <c:pt idx="341">
                  <c:v>6.1050350455422802</c:v>
                </c:pt>
                <c:pt idx="342">
                  <c:v>5.8268767917954563</c:v>
                </c:pt>
                <c:pt idx="343">
                  <c:v>5.5519610905358547</c:v>
                </c:pt>
                <c:pt idx="344">
                  <c:v>5.2802315715925374</c:v>
                </c:pt>
                <c:pt idx="345">
                  <c:v>5.7469543470907354</c:v>
                </c:pt>
                <c:pt idx="346">
                  <c:v>6.2136460672599583</c:v>
                </c:pt>
                <c:pt idx="347">
                  <c:v>6.6803067351997072</c:v>
                </c:pt>
                <c:pt idx="348">
                  <c:v>6.6277137793531438</c:v>
                </c:pt>
                <c:pt idx="349">
                  <c:v>6.5752424364797122</c:v>
                </c:pt>
                <c:pt idx="350">
                  <c:v>6.5228922852501654</c:v>
                </c:pt>
                <c:pt idx="351">
                  <c:v>5.2022648425737827</c:v>
                </c:pt>
                <c:pt idx="352">
                  <c:v>3.9150105025044439</c:v>
                </c:pt>
                <c:pt idx="353">
                  <c:v>2.6598800102118645</c:v>
                </c:pt>
                <c:pt idx="354">
                  <c:v>2.5711847064873439</c:v>
                </c:pt>
                <c:pt idx="355">
                  <c:v>2.4830640132740314</c:v>
                </c:pt>
                <c:pt idx="356">
                  <c:v>2.3955123646993712</c:v>
                </c:pt>
                <c:pt idx="357">
                  <c:v>2.0277604442510153</c:v>
                </c:pt>
                <c:pt idx="358">
                  <c:v>1.6632646136015978</c:v>
                </c:pt>
                <c:pt idx="359">
                  <c:v>1.3019818190323207</c:v>
                </c:pt>
                <c:pt idx="360">
                  <c:v>1.3442270434796342</c:v>
                </c:pt>
                <c:pt idx="361">
                  <c:v>1.3864161324647739</c:v>
                </c:pt>
                <c:pt idx="362">
                  <c:v>1.4285491978027096</c:v>
                </c:pt>
                <c:pt idx="363">
                  <c:v>0.70206003287344743</c:v>
                </c:pt>
                <c:pt idx="364">
                  <c:v>-2.3841732361006507E-2</c:v>
                </c:pt>
                <c:pt idx="365">
                  <c:v>-0.74915681002190126</c:v>
                </c:pt>
                <c:pt idx="366">
                  <c:v>-1.0362881759777451</c:v>
                </c:pt>
                <c:pt idx="367">
                  <c:v>-1.3220515517605804</c:v>
                </c:pt>
                <c:pt idx="368">
                  <c:v>-1.6064566904831707</c:v>
                </c:pt>
                <c:pt idx="369">
                  <c:v>-1.0839286632060379</c:v>
                </c:pt>
                <c:pt idx="370">
                  <c:v>-0.56229684138094171</c:v>
                </c:pt>
                <c:pt idx="371">
                  <c:v>-4.1558921315115072E-2</c:v>
                </c:pt>
                <c:pt idx="372">
                  <c:v>0.53968172616150412</c:v>
                </c:pt>
                <c:pt idx="373">
                  <c:v>1.1196666086439961</c:v>
                </c:pt>
                <c:pt idx="374">
                  <c:v>1.6983997913438458</c:v>
                </c:pt>
                <c:pt idx="375">
                  <c:v>2.1414411863141254</c:v>
                </c:pt>
                <c:pt idx="376">
                  <c:v>2.5905553856283063</c:v>
                </c:pt>
                <c:pt idx="377">
                  <c:v>3.0458681115617736</c:v>
                </c:pt>
                <c:pt idx="378">
                  <c:v>3.4923801664977958</c:v>
                </c:pt>
                <c:pt idx="379">
                  <c:v>3.939344853352253</c:v>
                </c:pt>
                <c:pt idx="380">
                  <c:v>4.3867628607277283</c:v>
                </c:pt>
                <c:pt idx="381">
                  <c:v>3.3424953626968374</c:v>
                </c:pt>
                <c:pt idx="382">
                  <c:v>2.3109655963065734</c:v>
                </c:pt>
                <c:pt idx="383">
                  <c:v>1.2919419165088328</c:v>
                </c:pt>
                <c:pt idx="384">
                  <c:v>3.6703233962740001E-2</c:v>
                </c:pt>
                <c:pt idx="385">
                  <c:v>-1.2014399052214344</c:v>
                </c:pt>
                <c:pt idx="386">
                  <c:v>-2.4228343843345783</c:v>
                </c:pt>
                <c:pt idx="387">
                  <c:v>-2.0068154092774364</c:v>
                </c:pt>
                <c:pt idx="388">
                  <c:v>-1.58876143311943</c:v>
                </c:pt>
                <c:pt idx="389">
                  <c:v>-1.1686574876143681</c:v>
                </c:pt>
                <c:pt idx="390">
                  <c:v>-1.6637986283880224</c:v>
                </c:pt>
                <c:pt idx="391">
                  <c:v>-2.1551810814614925</c:v>
                </c:pt>
                <c:pt idx="392">
                  <c:v>-2.6428474841113569</c:v>
                </c:pt>
                <c:pt idx="393">
                  <c:v>-2.2303337456132368</c:v>
                </c:pt>
                <c:pt idx="394">
                  <c:v>-1.8145843112907869</c:v>
                </c:pt>
                <c:pt idx="395">
                  <c:v>-1.3955609607783543</c:v>
                </c:pt>
                <c:pt idx="396">
                  <c:v>-0.41021198532409642</c:v>
                </c:pt>
                <c:pt idx="397">
                  <c:v>0.58624577226609631</c:v>
                </c:pt>
                <c:pt idx="398">
                  <c:v>1.5940012368583751</c:v>
                </c:pt>
                <c:pt idx="399">
                  <c:v>2.181148498145518</c:v>
                </c:pt>
                <c:pt idx="400">
                  <c:v>2.7661672126770327</c:v>
                </c:pt>
                <c:pt idx="401">
                  <c:v>3.3490689342333866</c:v>
                </c:pt>
                <c:pt idx="402">
                  <c:v>4.1490475408490113</c:v>
                </c:pt>
                <c:pt idx="403">
                  <c:v>4.9509579764577722</c:v>
                </c:pt>
                <c:pt idx="404">
                  <c:v>5.7548072471372649</c:v>
                </c:pt>
                <c:pt idx="405">
                  <c:v>6.4466362916413686</c:v>
                </c:pt>
                <c:pt idx="406">
                  <c:v>7.1380100965443347</c:v>
                </c:pt>
                <c:pt idx="407">
                  <c:v>7.8289291110357198</c:v>
                </c:pt>
                <c:pt idx="408">
                  <c:v>8.0712257272238475</c:v>
                </c:pt>
                <c:pt idx="409">
                  <c:v>8.3114263006663691</c:v>
                </c:pt>
                <c:pt idx="410">
                  <c:v>8.5495579126782246</c:v>
                </c:pt>
                <c:pt idx="411">
                  <c:v>8.3606450086339805</c:v>
                </c:pt>
                <c:pt idx="412">
                  <c:v>8.1745639149965115</c:v>
                </c:pt>
                <c:pt idx="413">
                  <c:v>7.9912514320572399</c:v>
                </c:pt>
                <c:pt idx="414">
                  <c:v>7.6428068135344205</c:v>
                </c:pt>
                <c:pt idx="415">
                  <c:v>7.2988519814946216</c:v>
                </c:pt>
                <c:pt idx="416">
                  <c:v>6.9593007135873393</c:v>
                </c:pt>
                <c:pt idx="417">
                  <c:v>6.5117829502304545</c:v>
                </c:pt>
                <c:pt idx="418">
                  <c:v>6.0703335300637917</c:v>
                </c:pt>
                <c:pt idx="419">
                  <c:v>5.6348298541607278</c:v>
                </c:pt>
                <c:pt idx="420">
                  <c:v>5.2876534617369657</c:v>
                </c:pt>
                <c:pt idx="421">
                  <c:v>4.9450135937308914</c:v>
                </c:pt>
                <c:pt idx="422">
                  <c:v>4.6068219097421945</c:v>
                </c:pt>
                <c:pt idx="423">
                  <c:v>4.3156476491358546</c:v>
                </c:pt>
                <c:pt idx="424">
                  <c:v>4.0278438563833561</c:v>
                </c:pt>
                <c:pt idx="425">
                  <c:v>3.7433523463117808</c:v>
                </c:pt>
                <c:pt idx="426">
                  <c:v>3.9403094387988631</c:v>
                </c:pt>
                <c:pt idx="427">
                  <c:v>4.1359832826886276</c:v>
                </c:pt>
                <c:pt idx="428">
                  <c:v>4.3303863785199894</c:v>
                </c:pt>
                <c:pt idx="429">
                  <c:v>4.3139069183074668</c:v>
                </c:pt>
                <c:pt idx="430">
                  <c:v>4.2975146794053813</c:v>
                </c:pt>
                <c:pt idx="431">
                  <c:v>4.281208971183375</c:v>
                </c:pt>
                <c:pt idx="432">
                  <c:v>4.2580842443238396</c:v>
                </c:pt>
                <c:pt idx="433">
                  <c:v>4.2351116708723424</c:v>
                </c:pt>
                <c:pt idx="434">
                  <c:v>4.212289754070909</c:v>
                </c:pt>
                <c:pt idx="435">
                  <c:v>4.0538193284609179</c:v>
                </c:pt>
                <c:pt idx="436">
                  <c:v>3.8963114917877704</c:v>
                </c:pt>
                <c:pt idx="437">
                  <c:v>3.7397575000995857</c:v>
                </c:pt>
                <c:pt idx="438">
                  <c:v>3.5509186675357114</c:v>
                </c:pt>
                <c:pt idx="439">
                  <c:v>3.3640175430141142</c:v>
                </c:pt>
                <c:pt idx="440">
                  <c:v>3.1790244540342343</c:v>
                </c:pt>
                <c:pt idx="441">
                  <c:v>3.099346041463761</c:v>
                </c:pt>
                <c:pt idx="442">
                  <c:v>3.0200643655826411</c:v>
                </c:pt>
                <c:pt idx="443">
                  <c:v>2.9411764705882462</c:v>
                </c:pt>
                <c:pt idx="444">
                  <c:v>2.8631074075032359</c:v>
                </c:pt>
                <c:pt idx="445">
                  <c:v>2.7855177158582904</c:v>
                </c:pt>
                <c:pt idx="446">
                  <c:v>2.7084029939041585</c:v>
                </c:pt>
                <c:pt idx="447">
                  <c:v>2.9353981278169385</c:v>
                </c:pt>
                <c:pt idx="448">
                  <c:v>3.1617006000307981</c:v>
                </c:pt>
                <c:pt idx="449">
                  <c:v>3.3873135761377569</c:v>
                </c:pt>
                <c:pt idx="450">
                  <c:v>3.3534497790593178</c:v>
                </c:pt>
                <c:pt idx="451">
                  <c:v>3.3198116286660166</c:v>
                </c:pt>
                <c:pt idx="452">
                  <c:v>3.2863968770991505</c:v>
                </c:pt>
                <c:pt idx="453">
                  <c:v>3.6750565133776263</c:v>
                </c:pt>
                <c:pt idx="454">
                  <c:v>4.0623776423979194</c:v>
                </c:pt>
                <c:pt idx="455">
                  <c:v>4.4483671668137674</c:v>
                </c:pt>
                <c:pt idx="456">
                  <c:v>4.4011338286844932</c:v>
                </c:pt>
                <c:pt idx="457">
                  <c:v>4.3541194287100495</c:v>
                </c:pt>
                <c:pt idx="458">
                  <c:v>4.3073224481618695</c:v>
                </c:pt>
                <c:pt idx="459">
                  <c:v>4.3760837294013442</c:v>
                </c:pt>
                <c:pt idx="460">
                  <c:v>4.4443339713156291</c:v>
                </c:pt>
                <c:pt idx="461">
                  <c:v>4.5120788499399396</c:v>
                </c:pt>
                <c:pt idx="462">
                  <c:v>4.3972413339039633</c:v>
                </c:pt>
                <c:pt idx="463">
                  <c:v>4.2830944947466492</c:v>
                </c:pt>
                <c:pt idx="464">
                  <c:v>4.1696321201560806</c:v>
                </c:pt>
                <c:pt idx="465">
                  <c:v>4.0573413715392093</c:v>
                </c:pt>
                <c:pt idx="466">
                  <c:v>3.9462717967391256</c:v>
                </c:pt>
                <c:pt idx="467">
                  <c:v>3.8364035828967644</c:v>
                </c:pt>
                <c:pt idx="468">
                  <c:v>3.9906819824885815</c:v>
                </c:pt>
                <c:pt idx="469">
                  <c:v>4.1443839548439598</c:v>
                </c:pt>
                <c:pt idx="470">
                  <c:v>4.2975127244790201</c:v>
                </c:pt>
                <c:pt idx="471">
                  <c:v>4.1121376183703688</c:v>
                </c:pt>
                <c:pt idx="472">
                  <c:v>3.9283816051468818</c:v>
                </c:pt>
                <c:pt idx="473">
                  <c:v>3.7462235649546898</c:v>
                </c:pt>
                <c:pt idx="474">
                  <c:v>3.8048576676573305</c:v>
                </c:pt>
                <c:pt idx="475">
                  <c:v>3.8632670965305351</c:v>
                </c:pt>
                <c:pt idx="476">
                  <c:v>3.9214531404608124</c:v>
                </c:pt>
                <c:pt idx="477">
                  <c:v>3.5375293197810862</c:v>
                </c:pt>
                <c:pt idx="478">
                  <c:v>3.1569647055160317</c:v>
                </c:pt>
                <c:pt idx="479">
                  <c:v>2.779715401785694</c:v>
                </c:pt>
                <c:pt idx="480">
                  <c:v>2.8090191413431285</c:v>
                </c:pt>
                <c:pt idx="481">
                  <c:v>2.8381270594031776</c:v>
                </c:pt>
                <c:pt idx="482">
                  <c:v>2.8670411122876658</c:v>
                </c:pt>
                <c:pt idx="483">
                  <c:v>2.7305948303901317</c:v>
                </c:pt>
                <c:pt idx="484">
                  <c:v>2.594859895121715</c:v>
                </c:pt>
                <c:pt idx="485">
                  <c:v>2.4598307581623402</c:v>
                </c:pt>
                <c:pt idx="486">
                  <c:v>2.2137419073114302</c:v>
                </c:pt>
                <c:pt idx="487">
                  <c:v>1.9688722732937265</c:v>
                </c:pt>
                <c:pt idx="488">
                  <c:v>1.7252128178097905</c:v>
                </c:pt>
                <c:pt idx="489">
                  <c:v>1.3649286952187794</c:v>
                </c:pt>
                <c:pt idx="490">
                  <c:v>1.00515026317278</c:v>
                </c:pt>
                <c:pt idx="491">
                  <c:v>0.64587645774656721</c:v>
                </c:pt>
                <c:pt idx="492">
                  <c:v>0.12322071911310672</c:v>
                </c:pt>
                <c:pt idx="493">
                  <c:v>-0.3956475031535831</c:v>
                </c:pt>
                <c:pt idx="494">
                  <c:v>-0.91076923076923322</c:v>
                </c:pt>
                <c:pt idx="495">
                  <c:v>-0.78220738925250544</c:v>
                </c:pt>
                <c:pt idx="496">
                  <c:v>-0.65397649702212846</c:v>
                </c:pt>
                <c:pt idx="497">
                  <c:v>-0.52607527780565988</c:v>
                </c:pt>
                <c:pt idx="498">
                  <c:v>-0.37520664227204747</c:v>
                </c:pt>
                <c:pt idx="499">
                  <c:v>-0.22436266516099579</c:v>
                </c:pt>
                <c:pt idx="500">
                  <c:v>-7.3543340427647763E-2</c:v>
                </c:pt>
                <c:pt idx="501">
                  <c:v>0.35684486560580808</c:v>
                </c:pt>
                <c:pt idx="502">
                  <c:v>0.78969290135562176</c:v>
                </c:pt>
                <c:pt idx="503">
                  <c:v>1.2250219155296946</c:v>
                </c:pt>
                <c:pt idx="504">
                  <c:v>1.782625498561103</c:v>
                </c:pt>
                <c:pt idx="505">
                  <c:v>2.3419767004885728</c:v>
                </c:pt>
                <c:pt idx="506">
                  <c:v>2.9030837501835123</c:v>
                </c:pt>
                <c:pt idx="507">
                  <c:v>3.0145924293560711</c:v>
                </c:pt>
                <c:pt idx="508">
                  <c:v>3.1255265690353156</c:v>
                </c:pt>
                <c:pt idx="509">
                  <c:v>3.2358905982140129</c:v>
                </c:pt>
                <c:pt idx="510">
                  <c:v>3.4052391162487226</c:v>
                </c:pt>
                <c:pt idx="511">
                  <c:v>3.574047944363997</c:v>
                </c:pt>
                <c:pt idx="512">
                  <c:v>3.7423196583293361</c:v>
                </c:pt>
                <c:pt idx="513">
                  <c:v>3.9376888301623438</c:v>
                </c:pt>
                <c:pt idx="514">
                  <c:v>4.1324917628135154</c:v>
                </c:pt>
                <c:pt idx="515">
                  <c:v>4.3267309144202244</c:v>
                </c:pt>
                <c:pt idx="516">
                  <c:v>3.9820399014996184</c:v>
                </c:pt>
                <c:pt idx="517">
                  <c:v>3.6400423013086822</c:v>
                </c:pt>
                <c:pt idx="518">
                  <c:v>3.3007066672518874</c:v>
                </c:pt>
                <c:pt idx="519">
                  <c:v>3.1260819020338744</c:v>
                </c:pt>
                <c:pt idx="520">
                  <c:v>2.952731603523489</c:v>
                </c:pt>
                <c:pt idx="521">
                  <c:v>2.7806418702583926</c:v>
                </c:pt>
                <c:pt idx="522">
                  <c:v>2.6151521598805516</c:v>
                </c:pt>
                <c:pt idx="523">
                  <c:v>2.4507284249271066</c:v>
                </c:pt>
                <c:pt idx="524">
                  <c:v>2.2873603989981888</c:v>
                </c:pt>
                <c:pt idx="525">
                  <c:v>2.4004485217708122</c:v>
                </c:pt>
                <c:pt idx="526">
                  <c:v>2.5127863811249114</c:v>
                </c:pt>
                <c:pt idx="527">
                  <c:v>2.624381418613325</c:v>
                </c:pt>
                <c:pt idx="528">
                  <c:v>2.8957351012160188</c:v>
                </c:pt>
                <c:pt idx="529">
                  <c:v>3.1667522896774187</c:v>
                </c:pt>
                <c:pt idx="530">
                  <c:v>3.4374336095177398</c:v>
                </c:pt>
                <c:pt idx="531">
                  <c:v>3.7034550266981086</c:v>
                </c:pt>
                <c:pt idx="532">
                  <c:v>3.9684275123616573</c:v>
                </c:pt>
                <c:pt idx="533">
                  <c:v>4.2323572582604072</c:v>
                </c:pt>
                <c:pt idx="534">
                  <c:v>4.2676562681201631</c:v>
                </c:pt>
                <c:pt idx="535">
                  <c:v>4.3028408433062992</c:v>
                </c:pt>
                <c:pt idx="536">
                  <c:v>4.3379115393911434</c:v>
                </c:pt>
                <c:pt idx="537">
                  <c:v>4.2688306661133453</c:v>
                </c:pt>
                <c:pt idx="538">
                  <c:v>4.2003589991077064</c:v>
                </c:pt>
                <c:pt idx="539">
                  <c:v>4.1324885151040576</c:v>
                </c:pt>
                <c:pt idx="540">
                  <c:v>3.9116173623026498</c:v>
                </c:pt>
                <c:pt idx="541">
                  <c:v>3.6921798319269783</c:v>
                </c:pt>
                <c:pt idx="542">
                  <c:v>3.4741620111731635</c:v>
                </c:pt>
                <c:pt idx="543">
                  <c:v>3.1247976719064496</c:v>
                </c:pt>
                <c:pt idx="544">
                  <c:v>2.7785881474948297</c:v>
                </c:pt>
                <c:pt idx="545">
                  <c:v>2.4354908973021026</c:v>
                </c:pt>
                <c:pt idx="546">
                  <c:v>2.5264321560617873</c:v>
                </c:pt>
                <c:pt idx="547">
                  <c:v>2.6170173402626915</c:v>
                </c:pt>
                <c:pt idx="548">
                  <c:v>2.7072485370987778</c:v>
                </c:pt>
                <c:pt idx="549">
                  <c:v>2.562258774423583</c:v>
                </c:pt>
                <c:pt idx="550">
                  <c:v>2.4183579289686463</c:v>
                </c:pt>
                <c:pt idx="551">
                  <c:v>2.2755337794773851</c:v>
                </c:pt>
                <c:pt idx="552">
                  <c:v>2.3823655215175421</c:v>
                </c:pt>
                <c:pt idx="553">
                  <c:v>2.4889545397338537</c:v>
                </c:pt>
                <c:pt idx="554">
                  <c:v>2.5953016603975811</c:v>
                </c:pt>
                <c:pt idx="555">
                  <c:v>3.0724087909618447</c:v>
                </c:pt>
                <c:pt idx="556">
                  <c:v>3.5484073258718922</c:v>
                </c:pt>
                <c:pt idx="557">
                  <c:v>4.0233011245067019</c:v>
                </c:pt>
                <c:pt idx="558">
                  <c:v>4.0470218508279032</c:v>
                </c:pt>
                <c:pt idx="559">
                  <c:v>4.0706079032337215</c:v>
                </c:pt>
                <c:pt idx="560">
                  <c:v>4.0940604253900403</c:v>
                </c:pt>
                <c:pt idx="561">
                  <c:v>4.2141820612740588</c:v>
                </c:pt>
                <c:pt idx="562">
                  <c:v>4.3337378285438888</c:v>
                </c:pt>
                <c:pt idx="563">
                  <c:v>4.4527317163415745</c:v>
                </c:pt>
                <c:pt idx="564">
                  <c:v>4.4896624089955139</c:v>
                </c:pt>
                <c:pt idx="565">
                  <c:v>4.5264324654466606</c:v>
                </c:pt>
                <c:pt idx="566">
                  <c:v>4.5630429314914949</c:v>
                </c:pt>
                <c:pt idx="567">
                  <c:v>4.4808560977408547</c:v>
                </c:pt>
                <c:pt idx="568">
                  <c:v>4.3996149579896411</c:v>
                </c:pt>
                <c:pt idx="569">
                  <c:v>4.319303282974758</c:v>
                </c:pt>
                <c:pt idx="570">
                  <c:v>4.4403020441692291</c:v>
                </c:pt>
                <c:pt idx="571">
                  <c:v>4.5605591480488954</c:v>
                </c:pt>
                <c:pt idx="572">
                  <c:v>4.6800813927198703</c:v>
                </c:pt>
                <c:pt idx="573">
                  <c:v>4.5822928987602438</c:v>
                </c:pt>
                <c:pt idx="574">
                  <c:v>4.4851886498285012</c:v>
                </c:pt>
                <c:pt idx="575">
                  <c:v>4.3887614892704931</c:v>
                </c:pt>
                <c:pt idx="576">
                  <c:v>4.4678417674242752</c:v>
                </c:pt>
                <c:pt idx="577">
                  <c:v>4.5465225563909684</c:v>
                </c:pt>
                <c:pt idx="578">
                  <c:v>4.6248068756880656</c:v>
                </c:pt>
                <c:pt idx="579">
                  <c:v>4.4378099072119142</c:v>
                </c:pt>
                <c:pt idx="580">
                  <c:v>4.2526752866105966</c:v>
                </c:pt>
                <c:pt idx="581">
                  <c:v>4.0693753303804101</c:v>
                </c:pt>
                <c:pt idx="582">
                  <c:v>4.0812066649725836</c:v>
                </c:pt>
                <c:pt idx="583">
                  <c:v>4.0929383483651662</c:v>
                </c:pt>
                <c:pt idx="584">
                  <c:v>4.1045716342692771</c:v>
                </c:pt>
                <c:pt idx="585">
                  <c:v>4.4039590451855162</c:v>
                </c:pt>
                <c:pt idx="586">
                  <c:v>4.7018061142877627</c:v>
                </c:pt>
                <c:pt idx="587">
                  <c:v>4.9981246986122727</c:v>
                </c:pt>
                <c:pt idx="588">
                  <c:v>4.9790241326315794</c:v>
                </c:pt>
                <c:pt idx="589">
                  <c:v>4.9600487340387218</c:v>
                </c:pt>
                <c:pt idx="590">
                  <c:v>4.9411972765054202</c:v>
                </c:pt>
                <c:pt idx="591">
                  <c:v>4.8964793884248508</c:v>
                </c:pt>
                <c:pt idx="592">
                  <c:v>4.8520488250591569</c:v>
                </c:pt>
                <c:pt idx="593">
                  <c:v>4.8079028260659982</c:v>
                </c:pt>
                <c:pt idx="594">
                  <c:v>4.7957448663731128</c:v>
                </c:pt>
                <c:pt idx="595">
                  <c:v>4.783692037887505</c:v>
                </c:pt>
                <c:pt idx="596">
                  <c:v>4.7717429828580293</c:v>
                </c:pt>
                <c:pt idx="597">
                  <c:v>4.8028176683164077</c:v>
                </c:pt>
                <c:pt idx="598">
                  <c:v>4.8335561325850307</c:v>
                </c:pt>
                <c:pt idx="599">
                  <c:v>4.8639638030600736</c:v>
                </c:pt>
                <c:pt idx="600">
                  <c:v>4.6383070122881804</c:v>
                </c:pt>
                <c:pt idx="601">
                  <c:v>4.4140476425261141</c:v>
                </c:pt>
                <c:pt idx="602">
                  <c:v>4.1911727531640537</c:v>
                </c:pt>
                <c:pt idx="603">
                  <c:v>4.5536406998792955</c:v>
                </c:pt>
                <c:pt idx="604">
                  <c:v>4.9140858917638468</c:v>
                </c:pt>
                <c:pt idx="605">
                  <c:v>5.2725252137002059</c:v>
                </c:pt>
                <c:pt idx="606">
                  <c:v>4.8722108970892037</c:v>
                </c:pt>
                <c:pt idx="607">
                  <c:v>4.475266447377507</c:v>
                </c:pt>
                <c:pt idx="608">
                  <c:v>4.0816494913407979</c:v>
                </c:pt>
                <c:pt idx="609">
                  <c:v>3.6685808039376582</c:v>
                </c:pt>
                <c:pt idx="610">
                  <c:v>3.2602223509163935</c:v>
                </c:pt>
                <c:pt idx="611">
                  <c:v>2.8564940226118978</c:v>
                </c:pt>
                <c:pt idx="612">
                  <c:v>2.6601088999805569</c:v>
                </c:pt>
                <c:pt idx="613">
                  <c:v>2.4640989525150871</c:v>
                </c:pt>
                <c:pt idx="614">
                  <c:v>2.2684631061365508</c:v>
                </c:pt>
                <c:pt idx="615">
                  <c:v>1.8085086433908089</c:v>
                </c:pt>
                <c:pt idx="616">
                  <c:v>1.3542726009381454</c:v>
                </c:pt>
                <c:pt idx="617">
                  <c:v>0.90564899553126565</c:v>
                </c:pt>
                <c:pt idx="618">
                  <c:v>0.76033661093508442</c:v>
                </c:pt>
                <c:pt idx="619">
                  <c:v>0.61514791835742244</c:v>
                </c:pt>
                <c:pt idx="620">
                  <c:v>0.4700827599328079</c:v>
                </c:pt>
                <c:pt idx="621">
                  <c:v>0.3740280019835609</c:v>
                </c:pt>
                <c:pt idx="622">
                  <c:v>0.27831316418635765</c:v>
                </c:pt>
                <c:pt idx="623">
                  <c:v>0.18293644535560816</c:v>
                </c:pt>
                <c:pt idx="624">
                  <c:v>0.59274343128201679</c:v>
                </c:pt>
                <c:pt idx="625">
                  <c:v>1.0033339126862302</c:v>
                </c:pt>
                <c:pt idx="626">
                  <c:v>1.4147101386241729</c:v>
                </c:pt>
                <c:pt idx="627">
                  <c:v>1.4201061987885453</c:v>
                </c:pt>
                <c:pt idx="628">
                  <c:v>1.4254832380297131</c:v>
                </c:pt>
                <c:pt idx="629">
                  <c:v>1.4308413567428033</c:v>
                </c:pt>
                <c:pt idx="630">
                  <c:v>1.696601285574431</c:v>
                </c:pt>
                <c:pt idx="631">
                  <c:v>1.962901657865018</c:v>
                </c:pt>
                <c:pt idx="632">
                  <c:v>2.2297441238431333</c:v>
                </c:pt>
                <c:pt idx="633">
                  <c:v>2.1624874518440009</c:v>
                </c:pt>
                <c:pt idx="634">
                  <c:v>2.0953406241384016</c:v>
                </c:pt>
                <c:pt idx="635">
                  <c:v>2.0283033718477412</c:v>
                </c:pt>
                <c:pt idx="636">
                  <c:v>1.8815221655551255</c:v>
                </c:pt>
                <c:pt idx="637">
                  <c:v>1.7356548401226632</c:v>
                </c:pt>
                <c:pt idx="638">
                  <c:v>1.5906928871076218</c:v>
                </c:pt>
                <c:pt idx="639">
                  <c:v>1.7255648753758948</c:v>
                </c:pt>
                <c:pt idx="640">
                  <c:v>1.8599471694204226</c:v>
                </c:pt>
                <c:pt idx="641">
                  <c:v>1.9938424313865397</c:v>
                </c:pt>
                <c:pt idx="642">
                  <c:v>2.4041129300755415</c:v>
                </c:pt>
                <c:pt idx="643">
                  <c:v>2.813072528673132</c:v>
                </c:pt>
                <c:pt idx="644">
                  <c:v>3.2207275000578619</c:v>
                </c:pt>
                <c:pt idx="645">
                  <c:v>3.5944778695503601</c:v>
                </c:pt>
                <c:pt idx="646">
                  <c:v>3.9681090464862052</c:v>
                </c:pt>
                <c:pt idx="647">
                  <c:v>4.341621087873861</c:v>
                </c:pt>
                <c:pt idx="648">
                  <c:v>4.3733185468137066</c:v>
                </c:pt>
                <c:pt idx="649">
                  <c:v>4.4049092647122876</c:v>
                </c:pt>
                <c:pt idx="650">
                  <c:v>4.4363937798381698</c:v>
                </c:pt>
                <c:pt idx="651">
                  <c:v>4.3737407227932437</c:v>
                </c:pt>
                <c:pt idx="652">
                  <c:v>4.311480161292792</c:v>
                </c:pt>
                <c:pt idx="653">
                  <c:v>4.2496084186195162</c:v>
                </c:pt>
                <c:pt idx="654">
                  <c:v>3.9689900598826426</c:v>
                </c:pt>
                <c:pt idx="655">
                  <c:v>3.6914972004872055</c:v>
                </c:pt>
                <c:pt idx="656">
                  <c:v>3.4170779123672474</c:v>
                </c:pt>
                <c:pt idx="657">
                  <c:v>3.3173013654072037</c:v>
                </c:pt>
                <c:pt idx="658">
                  <c:v>3.2182736596298298</c:v>
                </c:pt>
                <c:pt idx="659">
                  <c:v>3.1199863962678762</c:v>
                </c:pt>
                <c:pt idx="660">
                  <c:v>4.9412169806680026</c:v>
                </c:pt>
                <c:pt idx="661">
                  <c:v>6.7552143037735561</c:v>
                </c:pt>
                <c:pt idx="662">
                  <c:v>8.5620213719812597</c:v>
                </c:pt>
                <c:pt idx="663">
                  <c:v>8.4525179662739731</c:v>
                </c:pt>
                <c:pt idx="664">
                  <c:v>8.3435702447109037</c:v>
                </c:pt>
                <c:pt idx="665">
                  <c:v>8.2351739881989801</c:v>
                </c:pt>
                <c:pt idx="666">
                  <c:v>8.2402478401256474</c:v>
                </c:pt>
                <c:pt idx="667">
                  <c:v>8.2452921854266492</c:v>
                </c:pt>
                <c:pt idx="668">
                  <c:v>8.2503072807461848</c:v>
                </c:pt>
                <c:pt idx="669">
                  <c:v>8.173815240196376</c:v>
                </c:pt>
                <c:pt idx="670">
                  <c:v>8.0977510640745578</c:v>
                </c:pt>
                <c:pt idx="671">
                  <c:v>8.0221111724513463</c:v>
                </c:pt>
                <c:pt idx="672">
                  <c:v>6.4058874540042581</c:v>
                </c:pt>
                <c:pt idx="673">
                  <c:v>4.8508998434155188</c:v>
                </c:pt>
                <c:pt idx="674">
                  <c:v>3.3537328386904761</c:v>
                </c:pt>
                <c:pt idx="675">
                  <c:v>3.2753531757654883</c:v>
                </c:pt>
                <c:pt idx="676">
                  <c:v>3.197214023468419</c:v>
                </c:pt>
                <c:pt idx="677">
                  <c:v>3.1193142764727355</c:v>
                </c:pt>
                <c:pt idx="678">
                  <c:v>2.8668561331371478</c:v>
                </c:pt>
                <c:pt idx="679">
                  <c:v>2.6158896034297783</c:v>
                </c:pt>
                <c:pt idx="680">
                  <c:v>2.3664015068026316</c:v>
                </c:pt>
                <c:pt idx="681">
                  <c:v>2.4414140606254335</c:v>
                </c:pt>
                <c:pt idx="682">
                  <c:v>2.5161122972244812</c:v>
                </c:pt>
                <c:pt idx="683">
                  <c:v>2.5904981880450606</c:v>
                </c:pt>
                <c:pt idx="684">
                  <c:v>2.2178316395081907</c:v>
                </c:pt>
                <c:pt idx="685">
                  <c:v>1.8484405906939827</c:v>
                </c:pt>
                <c:pt idx="686">
                  <c:v>1.482282046243526</c:v>
                </c:pt>
                <c:pt idx="687">
                  <c:v>1.5969736041207199</c:v>
                </c:pt>
                <c:pt idx="688">
                  <c:v>1.711486645564662</c:v>
                </c:pt>
                <c:pt idx="689">
                  <c:v>1.8258215870402097</c:v>
                </c:pt>
                <c:pt idx="690">
                  <c:v>1.9574673755437431</c:v>
                </c:pt>
                <c:pt idx="691">
                  <c:v>2.0889773802918086</c:v>
                </c:pt>
                <c:pt idx="692">
                  <c:v>2.2203518112537921</c:v>
                </c:pt>
                <c:pt idx="693">
                  <c:v>2.1377280702325123</c:v>
                </c:pt>
                <c:pt idx="694">
                  <c:v>2.0555706938983889</c:v>
                </c:pt>
                <c:pt idx="695">
                  <c:v>1.9738757448130002</c:v>
                </c:pt>
                <c:pt idx="696">
                  <c:v>1.6986624891449651</c:v>
                </c:pt>
                <c:pt idx="697">
                  <c:v>1.4238806291515544</c:v>
                </c:pt>
                <c:pt idx="698">
                  <c:v>1.1495291513105741</c:v>
                </c:pt>
                <c:pt idx="699">
                  <c:v>1.1303729758400038</c:v>
                </c:pt>
                <c:pt idx="700">
                  <c:v>1.1112897176231087</c:v>
                </c:pt>
                <c:pt idx="701">
                  <c:v>1.0922789611156389</c:v>
                </c:pt>
                <c:pt idx="702">
                  <c:v>0.72751110911811168</c:v>
                </c:pt>
                <c:pt idx="703">
                  <c:v>0.36405878654176149</c:v>
                </c:pt>
                <c:pt idx="704">
                  <c:v>1.9148895427747448E-3</c:v>
                </c:pt>
                <c:pt idx="705">
                  <c:v>-0.92025972812631096</c:v>
                </c:pt>
                <c:pt idx="706">
                  <c:v>-1.8387097457761854</c:v>
                </c:pt>
                <c:pt idx="707">
                  <c:v>-2.7534576830351654</c:v>
                </c:pt>
                <c:pt idx="708">
                  <c:v>-2.9314297579849011</c:v>
                </c:pt>
                <c:pt idx="709">
                  <c:v>-3.11008644554272</c:v>
                </c:pt>
                <c:pt idx="710">
                  <c:v>-3.2894317036129621</c:v>
                </c:pt>
                <c:pt idx="711">
                  <c:v>-3.501850510987353</c:v>
                </c:pt>
                <c:pt idx="712">
                  <c:v>-3.7135407834492185</c:v>
                </c:pt>
                <c:pt idx="713">
                  <c:v>-3.9245062625775375</c:v>
                </c:pt>
                <c:pt idx="714">
                  <c:v>-3.6339662000016943</c:v>
                </c:pt>
                <c:pt idx="715">
                  <c:v>-3.3423734716892142</c:v>
                </c:pt>
                <c:pt idx="716">
                  <c:v>-3.0497223463330556</c:v>
                </c:pt>
                <c:pt idx="717">
                  <c:v>-1.9876987698769852</c:v>
                </c:pt>
                <c:pt idx="718">
                  <c:v>-0.91013103641816429</c:v>
                </c:pt>
                <c:pt idx="719">
                  <c:v>0.18332463465553417</c:v>
                </c:pt>
                <c:pt idx="720">
                  <c:v>0.6884674069401342</c:v>
                </c:pt>
                <c:pt idx="721">
                  <c:v>1.1974197958799238</c:v>
                </c:pt>
                <c:pt idx="722">
                  <c:v>1.7102250608674012</c:v>
                </c:pt>
                <c:pt idx="723">
                  <c:v>2.0719140780576737</c:v>
                </c:pt>
                <c:pt idx="724">
                  <c:v>2.4339502598840852</c:v>
                </c:pt>
                <c:pt idx="725">
                  <c:v>2.7963341064219236</c:v>
                </c:pt>
                <c:pt idx="726">
                  <c:v>2.9240563692600148</c:v>
                </c:pt>
                <c:pt idx="727">
                  <c:v>3.051469376544901</c:v>
                </c:pt>
                <c:pt idx="728">
                  <c:v>3.1785742501250809</c:v>
                </c:pt>
                <c:pt idx="729">
                  <c:v>2.9739037269457214</c:v>
                </c:pt>
                <c:pt idx="730">
                  <c:v>2.7707215901911582</c:v>
                </c:pt>
                <c:pt idx="731">
                  <c:v>2.5690116631176068</c:v>
                </c:pt>
                <c:pt idx="732">
                  <c:v>2.3558716855311275</c:v>
                </c:pt>
                <c:pt idx="733">
                  <c:v>2.1432762529148164</c:v>
                </c:pt>
                <c:pt idx="734">
                  <c:v>1.9312232810685543</c:v>
                </c:pt>
                <c:pt idx="735">
                  <c:v>1.8608461331177608</c:v>
                </c:pt>
                <c:pt idx="736">
                  <c:v>1.7908991461367663</c:v>
                </c:pt>
                <c:pt idx="737">
                  <c:v>1.7213783882807547</c:v>
                </c:pt>
                <c:pt idx="738">
                  <c:v>1.4625982653152789</c:v>
                </c:pt>
                <c:pt idx="739">
                  <c:v>1.2050838676113358</c:v>
                </c:pt>
                <c:pt idx="740">
                  <c:v>0.94882593159775297</c:v>
                </c:pt>
                <c:pt idx="741">
                  <c:v>1.1697731799399378</c:v>
                </c:pt>
                <c:pt idx="742">
                  <c:v>1.3899841435391238</c:v>
                </c:pt>
                <c:pt idx="743">
                  <c:v>1.6094624966668079</c:v>
                </c:pt>
                <c:pt idx="744">
                  <c:v>1.9561994323717755</c:v>
                </c:pt>
                <c:pt idx="745">
                  <c:v>2.3034920150414706</c:v>
                </c:pt>
                <c:pt idx="746">
                  <c:v>2.6513415813858927</c:v>
                </c:pt>
                <c:pt idx="747">
                  <c:v>2.5542478735764718</c:v>
                </c:pt>
                <c:pt idx="748">
                  <c:v>2.4576145936701579</c:v>
                </c:pt>
                <c:pt idx="749">
                  <c:v>2.3614384743224264</c:v>
                </c:pt>
                <c:pt idx="750">
                  <c:v>2.417059714477702</c:v>
                </c:pt>
                <c:pt idx="751">
                  <c:v>2.4726912664721397</c:v>
                </c:pt>
                <c:pt idx="752">
                  <c:v>2.5283331331736179</c:v>
                </c:pt>
                <c:pt idx="753">
                  <c:v>2.1722932910768264</c:v>
                </c:pt>
                <c:pt idx="754">
                  <c:v>1.8189839197639799</c:v>
                </c:pt>
                <c:pt idx="755">
                  <c:v>1.468373729231871</c:v>
                </c:pt>
                <c:pt idx="756">
                  <c:v>1.5031908528883662</c:v>
                </c:pt>
                <c:pt idx="757">
                  <c:v>1.5378271923154045</c:v>
                </c:pt>
                <c:pt idx="758">
                  <c:v>1.5722841519213233</c:v>
                </c:pt>
                <c:pt idx="759">
                  <c:v>1.4685002971670116</c:v>
                </c:pt>
                <c:pt idx="760">
                  <c:v>1.3650132915696673</c:v>
                </c:pt>
                <c:pt idx="761">
                  <c:v>1.2618218633479046</c:v>
                </c:pt>
                <c:pt idx="762">
                  <c:v>1.4805124819255582</c:v>
                </c:pt>
                <c:pt idx="763">
                  <c:v>1.6990061718496179</c:v>
                </c:pt>
                <c:pt idx="764">
                  <c:v>1.917303198998809</c:v>
                </c:pt>
                <c:pt idx="765">
                  <c:v>2.1497314119616675</c:v>
                </c:pt>
                <c:pt idx="766">
                  <c:v>2.3819839873180086</c:v>
                </c:pt>
                <c:pt idx="767">
                  <c:v>2.6140611240770681</c:v>
                </c:pt>
                <c:pt idx="768">
                  <c:v>2.2154593010404966</c:v>
                </c:pt>
                <c:pt idx="769">
                  <c:v>1.819198409961416</c:v>
                </c:pt>
                <c:pt idx="770">
                  <c:v>1.425257889275457</c:v>
                </c:pt>
                <c:pt idx="771">
                  <c:v>1.8411932673299418</c:v>
                </c:pt>
                <c:pt idx="772">
                  <c:v>2.2567870313522604</c:v>
                </c:pt>
                <c:pt idx="773">
                  <c:v>2.6720396020288604</c:v>
                </c:pt>
                <c:pt idx="774">
                  <c:v>2.8213490183042893</c:v>
                </c:pt>
                <c:pt idx="775">
                  <c:v>2.9698827087367903</c:v>
                </c:pt>
                <c:pt idx="776">
                  <c:v>3.1176467030008723</c:v>
                </c:pt>
                <c:pt idx="777">
                  <c:v>3.0369819212902485</c:v>
                </c:pt>
                <c:pt idx="778">
                  <c:v>2.9567439313743336</c:v>
                </c:pt>
                <c:pt idx="779">
                  <c:v>2.8769293550013231</c:v>
                </c:pt>
                <c:pt idx="780">
                  <c:v>3.2434521270951393</c:v>
                </c:pt>
                <c:pt idx="781">
                  <c:v>3.6106668590645512</c:v>
                </c:pt>
                <c:pt idx="782">
                  <c:v>3.9785755122920108</c:v>
                </c:pt>
                <c:pt idx="783">
                  <c:v>3.7671868915316225</c:v>
                </c:pt>
                <c:pt idx="784">
                  <c:v>3.5576894402529007</c:v>
                </c:pt>
                <c:pt idx="785">
                  <c:v>3.3500578927055216</c:v>
                </c:pt>
                <c:pt idx="786">
                  <c:v>3.0445435747219278</c:v>
                </c:pt>
                <c:pt idx="787">
                  <c:v>2.7414956503984484</c:v>
                </c:pt>
                <c:pt idx="788">
                  <c:v>2.4408843732951908</c:v>
                </c:pt>
                <c:pt idx="789">
                  <c:v>2.2602718337458185</c:v>
                </c:pt>
                <c:pt idx="790">
                  <c:v>2.0803341313889092</c:v>
                </c:pt>
                <c:pt idx="791">
                  <c:v>1.9010674911042429</c:v>
                </c:pt>
                <c:pt idx="792">
                  <c:v>1.8055372394479861</c:v>
                </c:pt>
                <c:pt idx="793">
                  <c:v>1.7105044276203074</c:v>
                </c:pt>
                <c:pt idx="794">
                  <c:v>1.6159651803491215</c:v>
                </c:pt>
                <c:pt idx="795">
                  <c:v>1.5244154739429092</c:v>
                </c:pt>
                <c:pt idx="796">
                  <c:v>1.4333160552131972</c:v>
                </c:pt>
                <c:pt idx="797">
                  <c:v>1.3426636101966807</c:v>
                </c:pt>
                <c:pt idx="798">
                  <c:v>1.4142623759913988</c:v>
                </c:pt>
                <c:pt idx="799">
                  <c:v>1.4857038032106402</c:v>
                </c:pt>
                <c:pt idx="800">
                  <c:v>1.5569884099134015</c:v>
                </c:pt>
                <c:pt idx="801">
                  <c:v>1.7159936101138555</c:v>
                </c:pt>
                <c:pt idx="802">
                  <c:v>1.8749642182400947</c:v>
                </c:pt>
                <c:pt idx="803">
                  <c:v>2.0339002455792752</c:v>
                </c:pt>
                <c:pt idx="804">
                  <c:v>2.0556400086866091</c:v>
                </c:pt>
                <c:pt idx="805">
                  <c:v>2.0773070888603513</c:v>
                </c:pt>
                <c:pt idx="806">
                  <c:v>2.0989018499954426</c:v>
                </c:pt>
                <c:pt idx="807">
                  <c:v>2.1204481261729171</c:v>
                </c:pt>
                <c:pt idx="808">
                  <c:v>2.1419270340452385</c:v>
                </c:pt>
                <c:pt idx="809">
                  <c:v>2.1633388890778491</c:v>
                </c:pt>
                <c:pt idx="810">
                  <c:v>2.2479010221847489</c:v>
                </c:pt>
                <c:pt idx="811">
                  <c:v>2.332158404506913</c:v>
                </c:pt>
                <c:pt idx="812">
                  <c:v>2.4161126805036304</c:v>
                </c:pt>
                <c:pt idx="813">
                  <c:v>2.5430439220631058</c:v>
                </c:pt>
                <c:pt idx="814">
                  <c:v>2.6695514531643596</c:v>
                </c:pt>
                <c:pt idx="815">
                  <c:v>2.7956373918605095</c:v>
                </c:pt>
                <c:pt idx="816">
                  <c:v>2.8178005252577236</c:v>
                </c:pt>
                <c:pt idx="817">
                  <c:v>2.8398801672293104</c:v>
                </c:pt>
                <c:pt idx="818">
                  <c:v>2.8618767886729728</c:v>
                </c:pt>
                <c:pt idx="819">
                  <c:v>2.975779445941825</c:v>
                </c:pt>
                <c:pt idx="820">
                  <c:v>3.0892781369458788</c:v>
                </c:pt>
                <c:pt idx="821">
                  <c:v>3.2023750069363359</c:v>
                </c:pt>
                <c:pt idx="822">
                  <c:v>3.1791918178195573</c:v>
                </c:pt>
                <c:pt idx="823">
                  <c:v>3.1561302858236218</c:v>
                </c:pt>
                <c:pt idx="824">
                  <c:v>3.133189455834767</c:v>
                </c:pt>
                <c:pt idx="825">
                  <c:v>2.9262740692080911</c:v>
                </c:pt>
                <c:pt idx="826">
                  <c:v>2.7205584525056281</c:v>
                </c:pt>
                <c:pt idx="827">
                  <c:v>2.5160322008459559</c:v>
                </c:pt>
                <c:pt idx="828">
                  <c:v>2.5615749237972238</c:v>
                </c:pt>
                <c:pt idx="829">
                  <c:v>2.606926562208443</c:v>
                </c:pt>
                <c:pt idx="830">
                  <c:v>2.6520883161679905</c:v>
                </c:pt>
                <c:pt idx="831">
                  <c:v>2.5269176759856293</c:v>
                </c:pt>
                <c:pt idx="832">
                  <c:v>2.402466095678065</c:v>
                </c:pt>
                <c:pt idx="833">
                  <c:v>2.2787273968846335</c:v>
                </c:pt>
                <c:pt idx="834">
                  <c:v>2.2117366871152768</c:v>
                </c:pt>
                <c:pt idx="835">
                  <c:v>2.1450676465079965</c:v>
                </c:pt>
                <c:pt idx="836">
                  <c:v>2.0787179637745652</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numCache>
            </c:numRef>
          </c:val>
          <c:smooth val="0"/>
          <c:extLst>
            <c:ext xmlns:c16="http://schemas.microsoft.com/office/drawing/2014/chart" uri="{C3380CC4-5D6E-409C-BE32-E72D297353CC}">
              <c16:uniqueId val="{00000002-C54E-462A-94AE-8D9FEB923315}"/>
            </c:ext>
          </c:extLst>
        </c:ser>
        <c:ser>
          <c:idx val="3"/>
          <c:order val="1"/>
          <c:tx>
            <c:v>zero</c:v>
          </c:tx>
          <c:spPr>
            <a:ln>
              <a:solidFill>
                <a:schemeClr val="bg1">
                  <a:lumMod val="65000"/>
                </a:schemeClr>
              </a:solidFill>
            </a:ln>
          </c:spPr>
          <c:marker>
            <c:symbol val="none"/>
          </c:marker>
          <c:val>
            <c:numRef>
              <c:f>'Years '!$G$3:$G$854</c:f>
              <c:numCache>
                <c:formatCode>General</c:formatCode>
                <c:ptCount val="85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numCache>
            </c:numRef>
          </c:val>
          <c:smooth val="0"/>
          <c:extLst>
            <c:ext xmlns:c16="http://schemas.microsoft.com/office/drawing/2014/chart" uri="{C3380CC4-5D6E-409C-BE32-E72D297353CC}">
              <c16:uniqueId val="{00000003-C54E-462A-94AE-8D9FEB923315}"/>
            </c:ext>
          </c:extLst>
        </c:ser>
        <c:dLbls>
          <c:showLegendKey val="0"/>
          <c:showVal val="0"/>
          <c:showCatName val="0"/>
          <c:showSerName val="0"/>
          <c:showPercent val="0"/>
          <c:showBubbleSize val="0"/>
        </c:dLbls>
        <c:marker val="1"/>
        <c:smooth val="0"/>
        <c:axId val="139715584"/>
        <c:axId val="103815936"/>
      </c:lineChart>
      <c:dateAx>
        <c:axId val="139715584"/>
        <c:scaling>
          <c:orientation val="minMax"/>
          <c:max val="44196"/>
          <c:min val="18264"/>
        </c:scaling>
        <c:delete val="0"/>
        <c:axPos val="b"/>
        <c:numFmt formatCode="yyyy" sourceLinked="0"/>
        <c:majorTickMark val="out"/>
        <c:minorTickMark val="none"/>
        <c:tickLblPos val="nextTo"/>
        <c:spPr>
          <a:ln>
            <a:solidFill>
              <a:sysClr val="windowText" lastClr="000000"/>
            </a:solidFill>
          </a:ln>
        </c:spPr>
        <c:crossAx val="103815936"/>
        <c:crossesAt val="-100"/>
        <c:auto val="1"/>
        <c:lblOffset val="100"/>
        <c:baseTimeUnit val="months"/>
        <c:majorUnit val="10"/>
        <c:majorTimeUnit val="years"/>
        <c:minorUnit val="1"/>
        <c:minorTimeUnit val="months"/>
      </c:dateAx>
      <c:valAx>
        <c:axId val="103815936"/>
        <c:scaling>
          <c:orientation val="minMax"/>
          <c:max val="16"/>
          <c:min val="-8"/>
        </c:scaling>
        <c:delete val="0"/>
        <c:axPos val="l"/>
        <c:numFmt formatCode="0" sourceLinked="0"/>
        <c:majorTickMark val="out"/>
        <c:minorTickMark val="none"/>
        <c:tickLblPos val="nextTo"/>
        <c:spPr>
          <a:ln>
            <a:solidFill>
              <a:sysClr val="windowText" lastClr="000000"/>
            </a:solidFill>
          </a:ln>
        </c:spPr>
        <c:crossAx val="139715584"/>
        <c:crosses val="autoZero"/>
        <c:crossBetween val="between"/>
        <c:majorUnit val="4"/>
        <c:minorUnit val="0.4"/>
      </c:valAx>
      <c:valAx>
        <c:axId val="103816512"/>
        <c:scaling>
          <c:orientation val="minMax"/>
          <c:max val="16"/>
          <c:min val="0"/>
        </c:scaling>
        <c:delete val="0"/>
        <c:axPos val="r"/>
        <c:numFmt formatCode="General" sourceLinked="1"/>
        <c:majorTickMark val="out"/>
        <c:minorTickMark val="none"/>
        <c:tickLblPos val="none"/>
        <c:spPr>
          <a:ln>
            <a:solidFill>
              <a:sysClr val="windowText" lastClr="000000"/>
            </a:solidFill>
          </a:ln>
        </c:spPr>
        <c:crossAx val="139716608"/>
        <c:crosses val="max"/>
        <c:crossBetween val="between"/>
        <c:majorUnit val="20"/>
        <c:minorUnit val="4"/>
      </c:valAx>
      <c:catAx>
        <c:axId val="139716608"/>
        <c:scaling>
          <c:orientation val="minMax"/>
        </c:scaling>
        <c:delete val="1"/>
        <c:axPos val="b"/>
        <c:majorTickMark val="out"/>
        <c:minorTickMark val="none"/>
        <c:tickLblPos val="nextTo"/>
        <c:crossAx val="103816512"/>
        <c:crosses val="autoZero"/>
        <c:auto val="1"/>
        <c:lblAlgn val="ctr"/>
        <c:lblOffset val="100"/>
        <c:noMultiLvlLbl val="0"/>
      </c:catAx>
    </c:plotArea>
    <c:legend>
      <c:legendPos val="b"/>
      <c:legendEntry>
        <c:idx val="3"/>
        <c:delete val="1"/>
      </c:legendEntry>
      <c:layout>
        <c:manualLayout>
          <c:xMode val="edge"/>
          <c:yMode val="edge"/>
          <c:x val="0.29189141535879448"/>
          <c:y val="0.92720292316401631"/>
          <c:w val="0.41621716928241115"/>
          <c:h val="6.2993155267356299E-2"/>
        </c:manualLayout>
      </c:layout>
      <c:overlay val="0"/>
    </c:legend>
    <c:plotVisOnly val="1"/>
    <c:dispBlanksAs val="gap"/>
    <c:showDLblsOverMax val="0"/>
  </c:chart>
  <c:txPr>
    <a:bodyPr/>
    <a:lstStyle/>
    <a:p>
      <a:pPr>
        <a:defRPr sz="1200" b="1">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552334431540161"/>
          <c:y val="0"/>
          <c:w val="0.62635764228986723"/>
          <c:h val="0.99669763644582987"/>
        </c:manualLayout>
      </c:layout>
      <c:pieChart>
        <c:varyColors val="1"/>
        <c:ser>
          <c:idx val="0"/>
          <c:order val="0"/>
          <c:spPr>
            <a:ln w="12700">
              <a:noFill/>
            </a:ln>
          </c:spPr>
          <c:explosion val="2"/>
          <c:dPt>
            <c:idx val="0"/>
            <c:bubble3D val="0"/>
            <c:explosion val="10"/>
            <c:spPr>
              <a:solidFill>
                <a:srgbClr val="3175A4"/>
              </a:solidFill>
              <a:ln w="12700">
                <a:noFill/>
              </a:ln>
            </c:spPr>
            <c:extLst>
              <c:ext xmlns:c16="http://schemas.microsoft.com/office/drawing/2014/chart" uri="{C3380CC4-5D6E-409C-BE32-E72D297353CC}">
                <c16:uniqueId val="{00000000-C120-4026-B8A3-EE42BF24DCAD}"/>
              </c:ext>
            </c:extLst>
          </c:dPt>
          <c:dPt>
            <c:idx val="1"/>
            <c:bubble3D val="0"/>
            <c:explosion val="9"/>
            <c:spPr>
              <a:solidFill>
                <a:srgbClr val="F79646">
                  <a:lumMod val="75000"/>
                </a:srgbClr>
              </a:solidFill>
              <a:ln w="12700">
                <a:noFill/>
              </a:ln>
            </c:spPr>
            <c:extLst>
              <c:ext xmlns:c16="http://schemas.microsoft.com/office/drawing/2014/chart" uri="{C3380CC4-5D6E-409C-BE32-E72D297353CC}">
                <c16:uniqueId val="{00000001-C120-4026-B8A3-EE42BF24DCAD}"/>
              </c:ext>
            </c:extLst>
          </c:dPt>
          <c:dPt>
            <c:idx val="2"/>
            <c:bubble3D val="0"/>
            <c:explosion val="9"/>
            <c:spPr>
              <a:solidFill>
                <a:srgbClr val="016742"/>
              </a:solidFill>
              <a:ln w="12700">
                <a:noFill/>
              </a:ln>
            </c:spPr>
            <c:extLst>
              <c:ext xmlns:c16="http://schemas.microsoft.com/office/drawing/2014/chart" uri="{C3380CC4-5D6E-409C-BE32-E72D297353CC}">
                <c16:uniqueId val="{00000002-C120-4026-B8A3-EE42BF24DCAD}"/>
              </c:ext>
            </c:extLst>
          </c:dPt>
          <c:dLbls>
            <c:dLbl>
              <c:idx val="0"/>
              <c:layout>
                <c:manualLayout>
                  <c:x val="-0.13594134767493204"/>
                  <c:y val="-0.15086802518984813"/>
                </c:manualLayout>
              </c:layout>
              <c:tx>
                <c:rich>
                  <a:bodyPr/>
                  <a:lstStyle/>
                  <a:p>
                    <a:pPr>
                      <a:lnSpc>
                        <a:spcPct val="90000"/>
                      </a:lnSpc>
                      <a:defRPr sz="1400" b="1">
                        <a:solidFill>
                          <a:schemeClr val="bg1"/>
                        </a:solidFill>
                      </a:defRPr>
                    </a:pPr>
                    <a:fld id="{59657E0F-284E-44AB-9BD7-2AF4F3EF6E81}" type="CATEGORYNAME">
                      <a:rPr lang="en-US" sz="1400" b="0">
                        <a:solidFill>
                          <a:schemeClr val="bg1"/>
                        </a:solidFill>
                      </a:rPr>
                      <a:pPr>
                        <a:lnSpc>
                          <a:spcPct val="90000"/>
                        </a:lnSpc>
                        <a:defRPr sz="1400" b="1">
                          <a:solidFill>
                            <a:schemeClr val="bg1"/>
                          </a:solidFill>
                        </a:defRPr>
                      </a:pPr>
                      <a:t>[CATEGORY NAME]</a:t>
                    </a:fld>
                    <a:r>
                      <a:rPr lang="en-US" sz="1400" baseline="0" dirty="0">
                        <a:solidFill>
                          <a:schemeClr val="bg1"/>
                        </a:solidFill>
                      </a:rPr>
                      <a:t>
</a:t>
                    </a:r>
                    <a:fld id="{5D6399D4-4B64-45A1-949E-B4A75F47F181}" type="PERCENTAGE">
                      <a:rPr lang="en-US" sz="1400" baseline="0">
                        <a:solidFill>
                          <a:schemeClr val="bg1"/>
                        </a:solidFill>
                      </a:rPr>
                      <a:pPr>
                        <a:lnSpc>
                          <a:spcPct val="90000"/>
                        </a:lnSpc>
                        <a:defRPr sz="1400" b="1">
                          <a:solidFill>
                            <a:schemeClr val="bg1"/>
                          </a:solidFill>
                        </a:defRPr>
                      </a:pPr>
                      <a:t>[PERCENTAGE]</a:t>
                    </a:fld>
                    <a:endParaRPr lang="en-US" sz="1400" baseline="0" dirty="0">
                      <a:solidFill>
                        <a:schemeClr val="bg1"/>
                      </a:solidFill>
                    </a:endParaRPr>
                  </a:p>
                </c:rich>
              </c:tx>
              <c:spPr/>
              <c:dLblPos val="bestFit"/>
              <c:showLegendKey val="0"/>
              <c:showVal val="0"/>
              <c:showCatName val="1"/>
              <c:showSerName val="0"/>
              <c:showPercent val="1"/>
              <c:showBubbleSize val="0"/>
              <c:extLst>
                <c:ext xmlns:c15="http://schemas.microsoft.com/office/drawing/2012/chart" uri="{CE6537A1-D6FC-4f65-9D91-7224C49458BB}">
                  <c15:layout>
                    <c:manualLayout>
                      <c:w val="0.29329639863698903"/>
                      <c:h val="0.22581586410015592"/>
                    </c:manualLayout>
                  </c15:layout>
                  <c15:dlblFieldTable/>
                  <c15:showDataLabelsRange val="0"/>
                </c:ext>
                <c:ext xmlns:c16="http://schemas.microsoft.com/office/drawing/2014/chart" uri="{C3380CC4-5D6E-409C-BE32-E72D297353CC}">
                  <c16:uniqueId val="{00000000-C120-4026-B8A3-EE42BF24DCAD}"/>
                </c:ext>
              </c:extLst>
            </c:dLbl>
            <c:dLbl>
              <c:idx val="1"/>
              <c:layout>
                <c:manualLayout>
                  <c:x val="0.21090458641893078"/>
                  <c:y val="-0.10851527198785778"/>
                </c:manualLayout>
              </c:layout>
              <c:tx>
                <c:rich>
                  <a:bodyPr/>
                  <a:lstStyle/>
                  <a:p>
                    <a:pPr>
                      <a:lnSpc>
                        <a:spcPct val="90000"/>
                      </a:lnSpc>
                      <a:defRPr sz="1400" b="1">
                        <a:solidFill>
                          <a:schemeClr val="bg1"/>
                        </a:solidFill>
                      </a:defRPr>
                    </a:pPr>
                    <a:fld id="{64713840-F2D0-471A-A21F-42DB771E2C6E}" type="CATEGORYNAME">
                      <a:rPr lang="en-US" sz="1400" b="0">
                        <a:solidFill>
                          <a:schemeClr val="bg1"/>
                        </a:solidFill>
                      </a:rPr>
                      <a:pPr>
                        <a:lnSpc>
                          <a:spcPct val="90000"/>
                        </a:lnSpc>
                        <a:defRPr sz="1400" b="1">
                          <a:solidFill>
                            <a:schemeClr val="bg1"/>
                          </a:solidFill>
                        </a:defRPr>
                      </a:pPr>
                      <a:t>[CATEGORY NAME]</a:t>
                    </a:fld>
                    <a:r>
                      <a:rPr lang="en-US" sz="1400" baseline="0" dirty="0">
                        <a:solidFill>
                          <a:schemeClr val="bg1"/>
                        </a:solidFill>
                      </a:rPr>
                      <a:t>
</a:t>
                    </a:r>
                    <a:fld id="{E1FC262E-9F8C-48AF-B08E-9BCC69E3921F}" type="PERCENTAGE">
                      <a:rPr lang="en-US" sz="1400" baseline="0">
                        <a:solidFill>
                          <a:schemeClr val="bg1"/>
                        </a:solidFill>
                      </a:rPr>
                      <a:pPr>
                        <a:lnSpc>
                          <a:spcPct val="90000"/>
                        </a:lnSpc>
                        <a:defRPr sz="1400" b="1">
                          <a:solidFill>
                            <a:schemeClr val="bg1"/>
                          </a:solidFill>
                        </a:defRPr>
                      </a:pPr>
                      <a:t>[PERCENTAGE]</a:t>
                    </a:fld>
                    <a:endParaRPr lang="en-US" sz="1400" baseline="0" dirty="0">
                      <a:solidFill>
                        <a:schemeClr val="bg1"/>
                      </a:solidFill>
                    </a:endParaRPr>
                  </a:p>
                </c:rich>
              </c:tx>
              <c:spPr/>
              <c:dLblPos val="bestFit"/>
              <c:showLegendKey val="0"/>
              <c:showVal val="0"/>
              <c:showCatName val="1"/>
              <c:showSerName val="0"/>
              <c:showPercent val="1"/>
              <c:showBubbleSize val="0"/>
              <c:extLst>
                <c:ext xmlns:c15="http://schemas.microsoft.com/office/drawing/2012/chart" uri="{CE6537A1-D6FC-4f65-9D91-7224C49458BB}">
                  <c15:layout>
                    <c:manualLayout>
                      <c:w val="0.2396280331072472"/>
                      <c:h val="0.17133581297109729"/>
                    </c:manualLayout>
                  </c15:layout>
                  <c15:dlblFieldTable/>
                  <c15:showDataLabelsRange val="0"/>
                </c:ext>
                <c:ext xmlns:c16="http://schemas.microsoft.com/office/drawing/2014/chart" uri="{C3380CC4-5D6E-409C-BE32-E72D297353CC}">
                  <c16:uniqueId val="{00000001-C120-4026-B8A3-EE42BF24DCAD}"/>
                </c:ext>
              </c:extLst>
            </c:dLbl>
            <c:dLbl>
              <c:idx val="2"/>
              <c:layout>
                <c:manualLayout>
                  <c:x val="0.18872823568727248"/>
                  <c:y val="0.18846680382871103"/>
                </c:manualLayout>
              </c:layout>
              <c:tx>
                <c:rich>
                  <a:bodyPr/>
                  <a:lstStyle/>
                  <a:p>
                    <a:pPr>
                      <a:lnSpc>
                        <a:spcPct val="90000"/>
                      </a:lnSpc>
                      <a:defRPr sz="1400" b="1">
                        <a:solidFill>
                          <a:schemeClr val="bg1"/>
                        </a:solidFill>
                      </a:defRPr>
                    </a:pPr>
                    <a:fld id="{5EC01ABE-9238-4880-96FD-9BD6AA621535}" type="CATEGORYNAME">
                      <a:rPr lang="en-US" sz="1400" b="0">
                        <a:solidFill>
                          <a:schemeClr val="bg1"/>
                        </a:solidFill>
                      </a:rPr>
                      <a:pPr>
                        <a:lnSpc>
                          <a:spcPct val="90000"/>
                        </a:lnSpc>
                        <a:defRPr sz="1400" b="1">
                          <a:solidFill>
                            <a:schemeClr val="bg1"/>
                          </a:solidFill>
                        </a:defRPr>
                      </a:pPr>
                      <a:t>[CATEGORY NAME]</a:t>
                    </a:fld>
                    <a:r>
                      <a:rPr lang="en-US" sz="1400" baseline="0" dirty="0">
                        <a:solidFill>
                          <a:schemeClr val="bg1"/>
                        </a:solidFill>
                      </a:rPr>
                      <a:t>
</a:t>
                    </a:r>
                    <a:fld id="{44F9697F-20B1-4C5F-8B39-B06B5B6134B0}" type="PERCENTAGE">
                      <a:rPr lang="en-US" sz="1400" baseline="0">
                        <a:solidFill>
                          <a:schemeClr val="bg1"/>
                        </a:solidFill>
                      </a:rPr>
                      <a:pPr>
                        <a:lnSpc>
                          <a:spcPct val="90000"/>
                        </a:lnSpc>
                        <a:defRPr sz="1400" b="1">
                          <a:solidFill>
                            <a:schemeClr val="bg1"/>
                          </a:solidFill>
                        </a:defRPr>
                      </a:pPr>
                      <a:t>[PERCENTAGE]</a:t>
                    </a:fld>
                    <a:endParaRPr lang="en-US" sz="1400" baseline="0" dirty="0">
                      <a:solidFill>
                        <a:schemeClr val="bg1"/>
                      </a:solidFill>
                    </a:endParaRPr>
                  </a:p>
                </c:rich>
              </c:tx>
              <c:spPr/>
              <c:dLblPos val="bestFit"/>
              <c:showLegendKey val="0"/>
              <c:showVal val="0"/>
              <c:showCatName val="1"/>
              <c:showSerName val="0"/>
              <c:showPercent val="1"/>
              <c:showBubbleSize val="0"/>
              <c:extLst>
                <c:ext xmlns:c15="http://schemas.microsoft.com/office/drawing/2012/chart" uri="{CE6537A1-D6FC-4f65-9D91-7224C49458BB}">
                  <c15:layout>
                    <c:manualLayout>
                      <c:w val="0.22104592453120608"/>
                      <c:h val="0.17133581297109729"/>
                    </c:manualLayout>
                  </c15:layout>
                  <c15:dlblFieldTable/>
                  <c15:showDataLabelsRange val="0"/>
                </c:ext>
                <c:ext xmlns:c16="http://schemas.microsoft.com/office/drawing/2014/chart" uri="{C3380CC4-5D6E-409C-BE32-E72D297353CC}">
                  <c16:uniqueId val="{00000002-C120-4026-B8A3-EE42BF24DCAD}"/>
                </c:ext>
              </c:extLst>
            </c:dLbl>
            <c:dLbl>
              <c:idx val="14"/>
              <c:layout>
                <c:manualLayout>
                  <c:x val="4.9921722684462565E-2"/>
                  <c:y val="-0.1504164690257091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120-4026-B8A3-EE42BF24DCAD}"/>
                </c:ext>
              </c:extLst>
            </c:dLbl>
            <c:spPr>
              <a:noFill/>
              <a:ln>
                <a:noFill/>
              </a:ln>
              <a:effectLst/>
            </c:spPr>
            <c:txPr>
              <a:bodyPr/>
              <a:lstStyle/>
              <a:p>
                <a:pPr>
                  <a:lnSpc>
                    <a:spcPct val="90000"/>
                  </a:lnSpc>
                  <a:defRPr sz="1400">
                    <a:solidFill>
                      <a:schemeClr val="bg1"/>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'2016'!$H$2:$H$4</c:f>
              <c:strCache>
                <c:ptCount val="3"/>
                <c:pt idx="0">
                  <c:v>Personal Consumption</c:v>
                </c:pt>
                <c:pt idx="1">
                  <c:v>Business Investment</c:v>
                </c:pt>
                <c:pt idx="2">
                  <c:v>Government Spending</c:v>
                </c:pt>
              </c:strCache>
            </c:strRef>
          </c:cat>
          <c:val>
            <c:numRef>
              <c:f>'2016'!$I$2:$I$4</c:f>
              <c:numCache>
                <c:formatCode>0%</c:formatCode>
                <c:ptCount val="3"/>
                <c:pt idx="0">
                  <c:v>0.66780651218861931</c:v>
                </c:pt>
                <c:pt idx="1">
                  <c:v>0.16370886413427763</c:v>
                </c:pt>
                <c:pt idx="2">
                  <c:v>0.16848462367710301</c:v>
                </c:pt>
              </c:numCache>
            </c:numRef>
          </c:val>
          <c:extLst>
            <c:ext xmlns:c16="http://schemas.microsoft.com/office/drawing/2014/chart" uri="{C3380CC4-5D6E-409C-BE32-E72D297353CC}">
              <c16:uniqueId val="{00000004-C120-4026-B8A3-EE42BF24DCAD}"/>
            </c:ext>
          </c:extLst>
        </c:ser>
        <c:dLbls>
          <c:showLegendKey val="0"/>
          <c:showVal val="0"/>
          <c:showCatName val="0"/>
          <c:showSerName val="0"/>
          <c:showPercent val="0"/>
          <c:showBubbleSize val="0"/>
          <c:showLeaderLines val="1"/>
        </c:dLbls>
        <c:firstSliceAng val="343"/>
      </c:pieChart>
    </c:plotArea>
    <c:plotVisOnly val="1"/>
    <c:dispBlanksAs val="gap"/>
    <c:showDLblsOverMax val="0"/>
  </c:chart>
  <c:spPr>
    <a:ln>
      <a:noFill/>
    </a:ln>
  </c:spPr>
  <c:txPr>
    <a:bodyPr/>
    <a:lstStyle/>
    <a:p>
      <a:pPr>
        <a:defRPr sz="1300">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960997841031835E-2"/>
          <c:y val="1.239979319113264E-2"/>
          <c:w val="0.91407800431793629"/>
          <c:h val="0.94637491829174858"/>
        </c:manualLayout>
      </c:layout>
      <c:barChart>
        <c:barDir val="col"/>
        <c:grouping val="clustered"/>
        <c:varyColors val="0"/>
        <c:ser>
          <c:idx val="0"/>
          <c:order val="0"/>
          <c:tx>
            <c:strRef>
              <c:f>Data!$D$2</c:f>
              <c:strCache>
                <c:ptCount val="1"/>
                <c:pt idx="0">
                  <c:v>12MMA</c:v>
                </c:pt>
              </c:strCache>
            </c:strRef>
          </c:tx>
          <c:spPr>
            <a:gradFill>
              <a:gsLst>
                <a:gs pos="100000">
                  <a:schemeClr val="tx2">
                    <a:lumMod val="75000"/>
                  </a:schemeClr>
                </a:gs>
                <a:gs pos="100000">
                  <a:schemeClr val="accent1">
                    <a:tint val="44500"/>
                    <a:satMod val="160000"/>
                  </a:schemeClr>
                </a:gs>
                <a:gs pos="100000">
                  <a:schemeClr val="accent1">
                    <a:tint val="23500"/>
                    <a:satMod val="160000"/>
                  </a:schemeClr>
                </a:gs>
              </a:gsLst>
              <a:lin ang="5400000" scaled="0"/>
            </a:gradFill>
            <a:effectLst/>
          </c:spPr>
          <c:invertIfNegative val="0"/>
          <c:cat>
            <c:strRef>
              <c:f>Data!$C$15:$C$206</c:f>
              <c:strCache>
                <c:ptCount val="187"/>
                <c:pt idx="6">
                  <c:v>'07</c:v>
                </c:pt>
                <c:pt idx="18">
                  <c:v>'08</c:v>
                </c:pt>
                <c:pt idx="30">
                  <c:v>'09</c:v>
                </c:pt>
                <c:pt idx="42">
                  <c:v>'10</c:v>
                </c:pt>
                <c:pt idx="54">
                  <c:v>'11</c:v>
                </c:pt>
                <c:pt idx="66">
                  <c:v>'12</c:v>
                </c:pt>
                <c:pt idx="78">
                  <c:v>'13</c:v>
                </c:pt>
                <c:pt idx="90">
                  <c:v>'14</c:v>
                </c:pt>
                <c:pt idx="102">
                  <c:v>'15</c:v>
                </c:pt>
                <c:pt idx="114">
                  <c:v>'16</c:v>
                </c:pt>
                <c:pt idx="126">
                  <c:v>'17</c:v>
                </c:pt>
                <c:pt idx="138">
                  <c:v>'18</c:v>
                </c:pt>
                <c:pt idx="150">
                  <c:v>'19</c:v>
                </c:pt>
                <c:pt idx="162">
                  <c:v>'20</c:v>
                </c:pt>
                <c:pt idx="174">
                  <c:v>'21</c:v>
                </c:pt>
                <c:pt idx="186">
                  <c:v>'22</c:v>
                </c:pt>
              </c:strCache>
            </c:strRef>
          </c:cat>
          <c:val>
            <c:numRef>
              <c:f>Data!$D$15:$D$206</c:f>
              <c:numCache>
                <c:formatCode>General</c:formatCode>
                <c:ptCount val="192"/>
                <c:pt idx="0">
                  <c:v>101.98764166666668</c:v>
                </c:pt>
                <c:pt idx="1">
                  <c:v>102.19888333333336</c:v>
                </c:pt>
                <c:pt idx="2">
                  <c:v>102.39623333333334</c:v>
                </c:pt>
                <c:pt idx="3">
                  <c:v>102.67422500000002</c:v>
                </c:pt>
                <c:pt idx="4">
                  <c:v>102.91781666666668</c:v>
                </c:pt>
                <c:pt idx="5">
                  <c:v>103.13135000000001</c:v>
                </c:pt>
                <c:pt idx="6">
                  <c:v>103.33175833333333</c:v>
                </c:pt>
                <c:pt idx="7">
                  <c:v>103.53044166666666</c:v>
                </c:pt>
                <c:pt idx="8">
                  <c:v>103.774475</c:v>
                </c:pt>
                <c:pt idx="9">
                  <c:v>103.97976666666666</c:v>
                </c:pt>
                <c:pt idx="10">
                  <c:v>104.24751666666664</c:v>
                </c:pt>
                <c:pt idx="11">
                  <c:v>104.43191666666667</c:v>
                </c:pt>
                <c:pt idx="12">
                  <c:v>104.65215833333332</c:v>
                </c:pt>
                <c:pt idx="13">
                  <c:v>104.73225000000001</c:v>
                </c:pt>
                <c:pt idx="14">
                  <c:v>104.74435000000001</c:v>
                </c:pt>
                <c:pt idx="15">
                  <c:v>104.71729166666665</c:v>
                </c:pt>
                <c:pt idx="16">
                  <c:v>104.57931666666667</c:v>
                </c:pt>
                <c:pt idx="17">
                  <c:v>104.410275</c:v>
                </c:pt>
                <c:pt idx="18">
                  <c:v>104.27741666666667</c:v>
                </c:pt>
                <c:pt idx="19">
                  <c:v>103.91945833333335</c:v>
                </c:pt>
                <c:pt idx="20">
                  <c:v>103.17229166666668</c:v>
                </c:pt>
                <c:pt idx="21">
                  <c:v>102.535375</c:v>
                </c:pt>
                <c:pt idx="22">
                  <c:v>101.76680833333334</c:v>
                </c:pt>
                <c:pt idx="23">
                  <c:v>100.81934166666667</c:v>
                </c:pt>
                <c:pt idx="24">
                  <c:v>99.717658333333318</c:v>
                </c:pt>
                <c:pt idx="25">
                  <c:v>98.562899999999999</c:v>
                </c:pt>
                <c:pt idx="26">
                  <c:v>97.296441666666666</c:v>
                </c:pt>
                <c:pt idx="27">
                  <c:v>95.948283333333336</c:v>
                </c:pt>
                <c:pt idx="28">
                  <c:v>94.641925000000001</c:v>
                </c:pt>
                <c:pt idx="29">
                  <c:v>93.294441666666671</c:v>
                </c:pt>
                <c:pt idx="30">
                  <c:v>92.129291666666674</c:v>
                </c:pt>
                <c:pt idx="31">
                  <c:v>91.157966666666695</c:v>
                </c:pt>
                <c:pt idx="32">
                  <c:v>90.55261666666668</c:v>
                </c:pt>
                <c:pt idx="33">
                  <c:v>89.940016666666679</c:v>
                </c:pt>
                <c:pt idx="34">
                  <c:v>89.472383333333326</c:v>
                </c:pt>
                <c:pt idx="35">
                  <c:v>89.247758333333323</c:v>
                </c:pt>
                <c:pt idx="36">
                  <c:v>89.317341666666664</c:v>
                </c:pt>
                <c:pt idx="37">
                  <c:v>89.456858333333344</c:v>
                </c:pt>
                <c:pt idx="38">
                  <c:v>89.773583333333349</c:v>
                </c:pt>
                <c:pt idx="39">
                  <c:v>90.202908333333312</c:v>
                </c:pt>
                <c:pt idx="40">
                  <c:v>90.769266666666667</c:v>
                </c:pt>
                <c:pt idx="41">
                  <c:v>91.390799999999999</c:v>
                </c:pt>
                <c:pt idx="42">
                  <c:v>91.927658333333326</c:v>
                </c:pt>
                <c:pt idx="43">
                  <c:v>92.428749999999994</c:v>
                </c:pt>
                <c:pt idx="44">
                  <c:v>92.901116666666667</c:v>
                </c:pt>
                <c:pt idx="45">
                  <c:v>93.323216666666667</c:v>
                </c:pt>
                <c:pt idx="46">
                  <c:v>93.698616666666666</c:v>
                </c:pt>
                <c:pt idx="47">
                  <c:v>94.13429166666667</c:v>
                </c:pt>
                <c:pt idx="48">
                  <c:v>94.484416666666675</c:v>
                </c:pt>
                <c:pt idx="49">
                  <c:v>94.757849999999976</c:v>
                </c:pt>
                <c:pt idx="50">
                  <c:v>95.074066666666639</c:v>
                </c:pt>
                <c:pt idx="51">
                  <c:v>95.32578333333332</c:v>
                </c:pt>
                <c:pt idx="52">
                  <c:v>95.486800000000002</c:v>
                </c:pt>
                <c:pt idx="53">
                  <c:v>95.653666666666666</c:v>
                </c:pt>
                <c:pt idx="54">
                  <c:v>95.869000000000014</c:v>
                </c:pt>
                <c:pt idx="55">
                  <c:v>96.07179166666667</c:v>
                </c:pt>
                <c:pt idx="56">
                  <c:v>96.275558333333336</c:v>
                </c:pt>
                <c:pt idx="57">
                  <c:v>96.542191666666653</c:v>
                </c:pt>
                <c:pt idx="58">
                  <c:v>96.826274999999995</c:v>
                </c:pt>
                <c:pt idx="59">
                  <c:v>97.066041666666663</c:v>
                </c:pt>
                <c:pt idx="60">
                  <c:v>97.345725000000002</c:v>
                </c:pt>
                <c:pt idx="61">
                  <c:v>97.711366666666663</c:v>
                </c:pt>
                <c:pt idx="62">
                  <c:v>97.944633333333343</c:v>
                </c:pt>
                <c:pt idx="63">
                  <c:v>98.26274166666667</c:v>
                </c:pt>
                <c:pt idx="64">
                  <c:v>98.583883333333333</c:v>
                </c:pt>
                <c:pt idx="65">
                  <c:v>98.870950000000008</c:v>
                </c:pt>
                <c:pt idx="66">
                  <c:v>99.124550000000013</c:v>
                </c:pt>
                <c:pt idx="67">
                  <c:v>99.307041666666677</c:v>
                </c:pt>
                <c:pt idx="68">
                  <c:v>99.496441666666669</c:v>
                </c:pt>
                <c:pt idx="69">
                  <c:v>99.641608333333309</c:v>
                </c:pt>
                <c:pt idx="70">
                  <c:v>99.839091666666661</c:v>
                </c:pt>
                <c:pt idx="71">
                  <c:v>100.00001666666667</c:v>
                </c:pt>
                <c:pt idx="72">
                  <c:v>100.12985833333333</c:v>
                </c:pt>
                <c:pt idx="73">
                  <c:v>100.27166666666666</c:v>
                </c:pt>
                <c:pt idx="74">
                  <c:v>100.45895833333333</c:v>
                </c:pt>
                <c:pt idx="75">
                  <c:v>100.639275</c:v>
                </c:pt>
                <c:pt idx="76">
                  <c:v>100.77180833333334</c:v>
                </c:pt>
                <c:pt idx="77">
                  <c:v>100.914175</c:v>
                </c:pt>
                <c:pt idx="78">
                  <c:v>101.0253</c:v>
                </c:pt>
                <c:pt idx="79">
                  <c:v>101.22517499999999</c:v>
                </c:pt>
                <c:pt idx="80">
                  <c:v>101.45581666666665</c:v>
                </c:pt>
                <c:pt idx="81">
                  <c:v>101.66265</c:v>
                </c:pt>
                <c:pt idx="82">
                  <c:v>101.85543333333334</c:v>
                </c:pt>
                <c:pt idx="83">
                  <c:v>102.02697499999999</c:v>
                </c:pt>
                <c:pt idx="84">
                  <c:v>102.18867499999999</c:v>
                </c:pt>
                <c:pt idx="85">
                  <c:v>102.37897499999998</c:v>
                </c:pt>
                <c:pt idx="86">
                  <c:v>102.63873333333333</c:v>
                </c:pt>
                <c:pt idx="87">
                  <c:v>102.86674166666666</c:v>
                </c:pt>
                <c:pt idx="88">
                  <c:v>103.13975833333332</c:v>
                </c:pt>
                <c:pt idx="89">
                  <c:v>103.43295000000001</c:v>
                </c:pt>
                <c:pt idx="90">
                  <c:v>103.73501666666668</c:v>
                </c:pt>
                <c:pt idx="91">
                  <c:v>104.02041666666668</c:v>
                </c:pt>
                <c:pt idx="92">
                  <c:v>104.28812499999999</c:v>
                </c:pt>
                <c:pt idx="93">
                  <c:v>104.56596666666667</c:v>
                </c:pt>
                <c:pt idx="94">
                  <c:v>104.88134166666664</c:v>
                </c:pt>
                <c:pt idx="95">
                  <c:v>105.15818333333333</c:v>
                </c:pt>
                <c:pt idx="96">
                  <c:v>105.40775000000001</c:v>
                </c:pt>
                <c:pt idx="97">
                  <c:v>105.57357500000001</c:v>
                </c:pt>
                <c:pt idx="98">
                  <c:v>105.61972500000002</c:v>
                </c:pt>
                <c:pt idx="99">
                  <c:v>105.59024166666667</c:v>
                </c:pt>
                <c:pt idx="100">
                  <c:v>105.51375</c:v>
                </c:pt>
                <c:pt idx="101">
                  <c:v>105.39882499999997</c:v>
                </c:pt>
                <c:pt idx="102">
                  <c:v>105.32815833333332</c:v>
                </c:pt>
                <c:pt idx="103">
                  <c:v>105.23824999999999</c:v>
                </c:pt>
                <c:pt idx="104">
                  <c:v>105.03228333333334</c:v>
                </c:pt>
                <c:pt idx="105">
                  <c:v>104.82937499999998</c:v>
                </c:pt>
                <c:pt idx="106">
                  <c:v>104.49434166666667</c:v>
                </c:pt>
                <c:pt idx="107">
                  <c:v>104.11140833333333</c:v>
                </c:pt>
                <c:pt idx="108">
                  <c:v>103.85519999999998</c:v>
                </c:pt>
                <c:pt idx="109">
                  <c:v>103.56746666666665</c:v>
                </c:pt>
                <c:pt idx="110">
                  <c:v>103.20236666666666</c:v>
                </c:pt>
                <c:pt idx="111">
                  <c:v>102.98472500000001</c:v>
                </c:pt>
                <c:pt idx="112">
                  <c:v>102.74694166666664</c:v>
                </c:pt>
                <c:pt idx="113">
                  <c:v>102.58455833333333</c:v>
                </c:pt>
                <c:pt idx="114">
                  <c:v>102.38913333333333</c:v>
                </c:pt>
                <c:pt idx="115">
                  <c:v>102.20207499999999</c:v>
                </c:pt>
                <c:pt idx="116">
                  <c:v>102.08284166666668</c:v>
                </c:pt>
                <c:pt idx="117">
                  <c:v>102.00385</c:v>
                </c:pt>
                <c:pt idx="118">
                  <c:v>101.95801666666667</c:v>
                </c:pt>
                <c:pt idx="119" formatCode="0.0">
                  <c:v>102.07164166666666</c:v>
                </c:pt>
                <c:pt idx="120">
                  <c:v>102.09643333333334</c:v>
                </c:pt>
                <c:pt idx="121">
                  <c:v>102.14282500000002</c:v>
                </c:pt>
                <c:pt idx="122">
                  <c:v>102.36956666666669</c:v>
                </c:pt>
                <c:pt idx="123">
                  <c:v>102.51223333333336</c:v>
                </c:pt>
                <c:pt idx="124">
                  <c:v>102.769075</c:v>
                </c:pt>
                <c:pt idx="125">
                  <c:v>102.98944166666668</c:v>
                </c:pt>
                <c:pt idx="126">
                  <c:v>103.20455833333334</c:v>
                </c:pt>
                <c:pt idx="127">
                  <c:v>103.35505000000001</c:v>
                </c:pt>
                <c:pt idx="128">
                  <c:v>103.502925</c:v>
                </c:pt>
                <c:pt idx="129">
                  <c:v>103.77998333333333</c:v>
                </c:pt>
                <c:pt idx="130">
                  <c:v>104.12929999999999</c:v>
                </c:pt>
                <c:pt idx="131">
                  <c:v>104.44128333333333</c:v>
                </c:pt>
                <c:pt idx="132">
                  <c:v>104.73829166666667</c:v>
                </c:pt>
                <c:pt idx="133">
                  <c:v>105.08200833333332</c:v>
                </c:pt>
                <c:pt idx="134">
                  <c:v>105.40202499999999</c:v>
                </c:pt>
                <c:pt idx="135">
                  <c:v>105.80395</c:v>
                </c:pt>
                <c:pt idx="136" formatCode="0.0">
                  <c:v>106.04926666666667</c:v>
                </c:pt>
                <c:pt idx="137">
                  <c:v>106.33495833333332</c:v>
                </c:pt>
                <c:pt idx="138">
                  <c:v>106.664175</c:v>
                </c:pt>
                <c:pt idx="139">
                  <c:v>107.12155000000001</c:v>
                </c:pt>
                <c:pt idx="140">
                  <c:v>107.58855000000001</c:v>
                </c:pt>
                <c:pt idx="141">
                  <c:v>107.92522500000003</c:v>
                </c:pt>
                <c:pt idx="142">
                  <c:v>108.26425000000002</c:v>
                </c:pt>
                <c:pt idx="143">
                  <c:v>108.55778333333332</c:v>
                </c:pt>
                <c:pt idx="144">
                  <c:v>108.849225</c:v>
                </c:pt>
                <c:pt idx="145">
                  <c:v>109.09746666666666</c:v>
                </c:pt>
                <c:pt idx="146">
                  <c:v>109.30043333333333</c:v>
                </c:pt>
                <c:pt idx="147">
                  <c:v>109.35019166666666</c:v>
                </c:pt>
                <c:pt idx="148">
                  <c:v>109.48793333333333</c:v>
                </c:pt>
                <c:pt idx="149">
                  <c:v>109.57467500000001</c:v>
                </c:pt>
                <c:pt idx="150">
                  <c:v>109.60320833333334</c:v>
                </c:pt>
                <c:pt idx="151">
                  <c:v>109.63440000000001</c:v>
                </c:pt>
                <c:pt idx="152">
                  <c:v>109.62271666666668</c:v>
                </c:pt>
                <c:pt idx="153">
                  <c:v>109.52064166666666</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numCache>
            </c:numRef>
          </c:val>
          <c:extLst>
            <c:ext xmlns:c16="http://schemas.microsoft.com/office/drawing/2014/chart" uri="{C3380CC4-5D6E-409C-BE32-E72D297353CC}">
              <c16:uniqueId val="{00000000-A613-4961-9DCB-9FB71A48D020}"/>
            </c:ext>
          </c:extLst>
        </c:ser>
        <c:dLbls>
          <c:showLegendKey val="0"/>
          <c:showVal val="0"/>
          <c:showCatName val="0"/>
          <c:showSerName val="0"/>
          <c:showPercent val="0"/>
          <c:showBubbleSize val="0"/>
        </c:dLbls>
        <c:gapWidth val="0"/>
        <c:overlap val="100"/>
        <c:axId val="884747776"/>
        <c:axId val="1382155968"/>
      </c:barChart>
      <c:barChart>
        <c:barDir val="col"/>
        <c:grouping val="clustered"/>
        <c:varyColors val="0"/>
        <c:ser>
          <c:idx val="1"/>
          <c:order val="1"/>
          <c:tx>
            <c:strRef>
              <c:f>Data!$E$2</c:f>
              <c:strCache>
                <c:ptCount val="1"/>
                <c:pt idx="0">
                  <c:v>12MMA Forecast </c:v>
                </c:pt>
              </c:strCache>
            </c:strRef>
          </c:tx>
          <c:spPr>
            <a:solidFill>
              <a:srgbClr val="2BCBAD"/>
            </a:solidFill>
          </c:spPr>
          <c:invertIfNegative val="0"/>
          <c:cat>
            <c:strRef>
              <c:f>Data!$C$15:$C$206</c:f>
              <c:strCache>
                <c:ptCount val="187"/>
                <c:pt idx="6">
                  <c:v>'07</c:v>
                </c:pt>
                <c:pt idx="18">
                  <c:v>'08</c:v>
                </c:pt>
                <c:pt idx="30">
                  <c:v>'09</c:v>
                </c:pt>
                <c:pt idx="42">
                  <c:v>'10</c:v>
                </c:pt>
                <c:pt idx="54">
                  <c:v>'11</c:v>
                </c:pt>
                <c:pt idx="66">
                  <c:v>'12</c:v>
                </c:pt>
                <c:pt idx="78">
                  <c:v>'13</c:v>
                </c:pt>
                <c:pt idx="90">
                  <c:v>'14</c:v>
                </c:pt>
                <c:pt idx="102">
                  <c:v>'15</c:v>
                </c:pt>
                <c:pt idx="114">
                  <c:v>'16</c:v>
                </c:pt>
                <c:pt idx="126">
                  <c:v>'17</c:v>
                </c:pt>
                <c:pt idx="138">
                  <c:v>'18</c:v>
                </c:pt>
                <c:pt idx="150">
                  <c:v>'19</c:v>
                </c:pt>
                <c:pt idx="162">
                  <c:v>'20</c:v>
                </c:pt>
                <c:pt idx="174">
                  <c:v>'21</c:v>
                </c:pt>
                <c:pt idx="186">
                  <c:v>'22</c:v>
                </c:pt>
              </c:strCache>
            </c:strRef>
          </c:cat>
          <c:val>
            <c:numRef>
              <c:f>Data!$E$15:$E$194</c:f>
              <c:numCache>
                <c:formatCode>General</c:formatCode>
                <c:ptCount val="180"/>
                <c:pt idx="134" formatCode="0.000">
                  <c:v>104.75150645833335</c:v>
                </c:pt>
                <c:pt idx="137" formatCode="0.000">
                  <c:v>105.57981612500001</c:v>
                </c:pt>
                <c:pt idx="140" formatCode="0.000">
                  <c:v>106.77732989583333</c:v>
                </c:pt>
                <c:pt idx="143" formatCode="0.000">
                  <c:v>107.74707066666667</c:v>
                </c:pt>
                <c:pt idx="146" formatCode="0.000">
                  <c:v>109.40730195</c:v>
                </c:pt>
                <c:pt idx="149" formatCode="0.000">
                  <c:v>109.73767699999999</c:v>
                </c:pt>
                <c:pt idx="152" formatCode="0.000">
                  <c:v>109.57893817500002</c:v>
                </c:pt>
                <c:pt idx="155" formatCode="0.000">
                  <c:v>109.04191541249999</c:v>
                </c:pt>
                <c:pt idx="158" formatCode="0.000">
                  <c:v>108.477339883425</c:v>
                </c:pt>
                <c:pt idx="161" formatCode="0.000">
                  <c:v>108.58543139149998</c:v>
                </c:pt>
                <c:pt idx="164" formatCode="0.000">
                  <c:v>108.97625401503751</c:v>
                </c:pt>
                <c:pt idx="167" formatCode="0.000">
                  <c:v>109.80520882038749</c:v>
                </c:pt>
                <c:pt idx="170" formatCode="0.000">
                  <c:v>110.75536402097694</c:v>
                </c:pt>
                <c:pt idx="173" formatCode="0.000">
                  <c:v>111.30006717628748</c:v>
                </c:pt>
                <c:pt idx="176" formatCode="0.000">
                  <c:v>111.80963661942849</c:v>
                </c:pt>
                <c:pt idx="179" formatCode="0.000">
                  <c:v>112.00131299679524</c:v>
                </c:pt>
              </c:numCache>
            </c:numRef>
          </c:val>
          <c:extLst>
            <c:ext xmlns:c16="http://schemas.microsoft.com/office/drawing/2014/chart" uri="{C3380CC4-5D6E-409C-BE32-E72D297353CC}">
              <c16:uniqueId val="{00000001-A613-4961-9DCB-9FB71A48D020}"/>
            </c:ext>
          </c:extLst>
        </c:ser>
        <c:dLbls>
          <c:showLegendKey val="0"/>
          <c:showVal val="0"/>
          <c:showCatName val="0"/>
          <c:showSerName val="0"/>
          <c:showPercent val="0"/>
          <c:showBubbleSize val="0"/>
        </c:dLbls>
        <c:gapWidth val="0"/>
        <c:overlap val="100"/>
        <c:axId val="917424640"/>
        <c:axId val="142256960"/>
      </c:barChart>
      <c:catAx>
        <c:axId val="884747776"/>
        <c:scaling>
          <c:orientation val="minMax"/>
        </c:scaling>
        <c:delete val="0"/>
        <c:axPos val="b"/>
        <c:numFmt formatCode="General" sourceLinked="1"/>
        <c:majorTickMark val="out"/>
        <c:minorTickMark val="none"/>
        <c:tickLblPos val="nextTo"/>
        <c:spPr>
          <a:ln w="3175">
            <a:solidFill>
              <a:schemeClr val="bg1">
                <a:lumMod val="65000"/>
              </a:schemeClr>
            </a:solidFill>
          </a:ln>
        </c:spPr>
        <c:txPr>
          <a:bodyPr rot="-60000"/>
          <a:lstStyle/>
          <a:p>
            <a:pPr>
              <a:defRPr>
                <a:solidFill>
                  <a:schemeClr val="bg1">
                    <a:lumMod val="65000"/>
                  </a:schemeClr>
                </a:solidFill>
              </a:defRPr>
            </a:pPr>
            <a:endParaRPr lang="en-US"/>
          </a:p>
        </c:txPr>
        <c:crossAx val="1382155968"/>
        <c:crosses val="autoZero"/>
        <c:auto val="1"/>
        <c:lblAlgn val="ctr"/>
        <c:lblOffset val="100"/>
        <c:tickMarkSkip val="12"/>
        <c:noMultiLvlLbl val="0"/>
      </c:catAx>
      <c:valAx>
        <c:axId val="1382155968"/>
        <c:scaling>
          <c:orientation val="minMax"/>
          <c:max val="114"/>
          <c:min val="84"/>
        </c:scaling>
        <c:delete val="0"/>
        <c:axPos val="l"/>
        <c:majorGridlines/>
        <c:numFmt formatCode="0" sourceLinked="0"/>
        <c:majorTickMark val="out"/>
        <c:minorTickMark val="none"/>
        <c:tickLblPos val="nextTo"/>
        <c:spPr>
          <a:ln w="3175">
            <a:solidFill>
              <a:schemeClr val="bg1">
                <a:lumMod val="65000"/>
              </a:schemeClr>
            </a:solidFill>
          </a:ln>
        </c:spPr>
        <c:txPr>
          <a:bodyPr/>
          <a:lstStyle/>
          <a:p>
            <a:pPr>
              <a:defRPr>
                <a:solidFill>
                  <a:schemeClr val="bg1">
                    <a:lumMod val="65000"/>
                  </a:schemeClr>
                </a:solidFill>
              </a:defRPr>
            </a:pPr>
            <a:endParaRPr lang="en-US"/>
          </a:p>
        </c:txPr>
        <c:crossAx val="884747776"/>
        <c:crosses val="autoZero"/>
        <c:crossBetween val="between"/>
        <c:majorUnit val="5"/>
      </c:valAx>
      <c:valAx>
        <c:axId val="142256960"/>
        <c:scaling>
          <c:orientation val="minMax"/>
          <c:max val="114"/>
          <c:min val="84"/>
        </c:scaling>
        <c:delete val="0"/>
        <c:axPos val="r"/>
        <c:numFmt formatCode="0" sourceLinked="0"/>
        <c:majorTickMark val="out"/>
        <c:minorTickMark val="none"/>
        <c:tickLblPos val="nextTo"/>
        <c:spPr>
          <a:ln w="3175">
            <a:solidFill>
              <a:schemeClr val="bg1">
                <a:lumMod val="65000"/>
              </a:schemeClr>
            </a:solidFill>
          </a:ln>
        </c:spPr>
        <c:txPr>
          <a:bodyPr/>
          <a:lstStyle/>
          <a:p>
            <a:pPr>
              <a:defRPr>
                <a:solidFill>
                  <a:schemeClr val="bg1">
                    <a:lumMod val="65000"/>
                  </a:schemeClr>
                </a:solidFill>
              </a:defRPr>
            </a:pPr>
            <a:endParaRPr lang="en-US"/>
          </a:p>
        </c:txPr>
        <c:crossAx val="917424640"/>
        <c:crosses val="max"/>
        <c:crossBetween val="between"/>
        <c:majorUnit val="5"/>
      </c:valAx>
      <c:catAx>
        <c:axId val="917424640"/>
        <c:scaling>
          <c:orientation val="minMax"/>
        </c:scaling>
        <c:delete val="1"/>
        <c:axPos val="b"/>
        <c:numFmt formatCode="General" sourceLinked="1"/>
        <c:majorTickMark val="out"/>
        <c:minorTickMark val="none"/>
        <c:tickLblPos val="nextTo"/>
        <c:crossAx val="142256960"/>
        <c:crosses val="autoZero"/>
        <c:auto val="1"/>
        <c:lblAlgn val="ctr"/>
        <c:lblOffset val="100"/>
        <c:noMultiLvlLbl val="0"/>
      </c:catAx>
      <c:spPr>
        <a:noFill/>
      </c:spPr>
    </c:plotArea>
    <c:plotVisOnly val="1"/>
    <c:dispBlanksAs val="gap"/>
    <c:showDLblsOverMax val="0"/>
  </c:chart>
  <c:spPr>
    <a:noFill/>
    <a:ln w="25400" cap="flat" cmpd="sng" algn="ctr">
      <a:noFill/>
      <a:prstDash val="solid"/>
    </a:ln>
    <a:effectLst/>
  </c:spPr>
  <c:txPr>
    <a:bodyPr/>
    <a:lstStyle/>
    <a:p>
      <a:pPr>
        <a:defRPr sz="1100" b="1">
          <a:solidFill>
            <a:sysClr val="windowText" lastClr="000000"/>
          </a:solidFill>
          <a:latin typeface="Arial" panose="020B0604020202020204" pitchFamily="34" charset="0"/>
          <a:ea typeface="+mn-ea"/>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747230900607343E-2"/>
          <c:y val="1.3537411418774896E-2"/>
          <c:w val="0.91450553819878533"/>
          <c:h val="0.9417351109777129"/>
        </c:manualLayout>
      </c:layout>
      <c:lineChart>
        <c:grouping val="standard"/>
        <c:varyColors val="0"/>
        <c:ser>
          <c:idx val="2"/>
          <c:order val="2"/>
          <c:spPr>
            <a:ln w="25400">
              <a:solidFill>
                <a:schemeClr val="tx1"/>
              </a:solidFill>
            </a:ln>
          </c:spPr>
          <c:marker>
            <c:symbol val="none"/>
          </c:marker>
          <c:errBars>
            <c:errDir val="y"/>
            <c:errBarType val="both"/>
            <c:errValType val="percentage"/>
            <c:noEndCap val="0"/>
            <c:val val="5"/>
          </c:errBars>
          <c:cat>
            <c:strRef>
              <c:f>Data!$C$15:$C$206</c:f>
              <c:strCache>
                <c:ptCount val="187"/>
                <c:pt idx="6">
                  <c:v>'07</c:v>
                </c:pt>
                <c:pt idx="18">
                  <c:v>'08</c:v>
                </c:pt>
                <c:pt idx="30">
                  <c:v>'09</c:v>
                </c:pt>
                <c:pt idx="42">
                  <c:v>'10</c:v>
                </c:pt>
                <c:pt idx="54">
                  <c:v>'11</c:v>
                </c:pt>
                <c:pt idx="66">
                  <c:v>'12</c:v>
                </c:pt>
                <c:pt idx="78">
                  <c:v>'13</c:v>
                </c:pt>
                <c:pt idx="90">
                  <c:v>'14</c:v>
                </c:pt>
                <c:pt idx="102">
                  <c:v>'15</c:v>
                </c:pt>
                <c:pt idx="114">
                  <c:v>'16</c:v>
                </c:pt>
                <c:pt idx="126">
                  <c:v>'17</c:v>
                </c:pt>
                <c:pt idx="138">
                  <c:v>'18</c:v>
                </c:pt>
                <c:pt idx="150">
                  <c:v>'19</c:v>
                </c:pt>
                <c:pt idx="162">
                  <c:v>'20</c:v>
                </c:pt>
                <c:pt idx="174">
                  <c:v>'21</c:v>
                </c:pt>
                <c:pt idx="186">
                  <c:v>'22</c:v>
                </c:pt>
              </c:strCache>
            </c:strRef>
          </c:cat>
          <c:val>
            <c:numRef>
              <c:f>Data!$B$15:$B$206</c:f>
              <c:numCache>
                <c:formatCode>General</c:formatCode>
                <c:ptCount val="1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numCache>
            </c:numRef>
          </c:val>
          <c:smooth val="0"/>
          <c:extLst>
            <c:ext xmlns:c16="http://schemas.microsoft.com/office/drawing/2014/chart" uri="{C3380CC4-5D6E-409C-BE32-E72D297353CC}">
              <c16:uniqueId val="{00000000-ECF8-4E6A-9327-9E92A9A24048}"/>
            </c:ext>
          </c:extLst>
        </c:ser>
        <c:dLbls>
          <c:showLegendKey val="0"/>
          <c:showVal val="0"/>
          <c:showCatName val="0"/>
          <c:showSerName val="0"/>
          <c:showPercent val="0"/>
          <c:showBubbleSize val="0"/>
        </c:dLbls>
        <c:marker val="1"/>
        <c:smooth val="0"/>
        <c:axId val="922061312"/>
        <c:axId val="913596992"/>
      </c:lineChart>
      <c:lineChart>
        <c:grouping val="standard"/>
        <c:varyColors val="0"/>
        <c:ser>
          <c:idx val="0"/>
          <c:order val="0"/>
          <c:tx>
            <c:strRef>
              <c:f>Data!$H$2</c:f>
              <c:strCache>
                <c:ptCount val="1"/>
                <c:pt idx="0">
                  <c:v>12/12</c:v>
                </c:pt>
              </c:strCache>
            </c:strRef>
          </c:tx>
          <c:spPr>
            <a:ln>
              <a:solidFill>
                <a:schemeClr val="accent1">
                  <a:lumMod val="75000"/>
                </a:schemeClr>
              </a:solidFill>
            </a:ln>
            <a:effectLst>
              <a:outerShdw blurRad="50800" dist="38100" dir="10800000" algn="r" rotWithShape="0">
                <a:prstClr val="black">
                  <a:alpha val="40000"/>
                </a:prstClr>
              </a:outerShdw>
            </a:effectLst>
          </c:spPr>
          <c:marker>
            <c:symbol val="none"/>
          </c:marker>
          <c:cat>
            <c:strRef>
              <c:f>Data!$C$15:$C$206</c:f>
              <c:strCache>
                <c:ptCount val="187"/>
                <c:pt idx="6">
                  <c:v>'07</c:v>
                </c:pt>
                <c:pt idx="18">
                  <c:v>'08</c:v>
                </c:pt>
                <c:pt idx="30">
                  <c:v>'09</c:v>
                </c:pt>
                <c:pt idx="42">
                  <c:v>'10</c:v>
                </c:pt>
                <c:pt idx="54">
                  <c:v>'11</c:v>
                </c:pt>
                <c:pt idx="66">
                  <c:v>'12</c:v>
                </c:pt>
                <c:pt idx="78">
                  <c:v>'13</c:v>
                </c:pt>
                <c:pt idx="90">
                  <c:v>'14</c:v>
                </c:pt>
                <c:pt idx="102">
                  <c:v>'15</c:v>
                </c:pt>
                <c:pt idx="114">
                  <c:v>'16</c:v>
                </c:pt>
                <c:pt idx="126">
                  <c:v>'17</c:v>
                </c:pt>
                <c:pt idx="138">
                  <c:v>'18</c:v>
                </c:pt>
                <c:pt idx="150">
                  <c:v>'19</c:v>
                </c:pt>
                <c:pt idx="162">
                  <c:v>'20</c:v>
                </c:pt>
                <c:pt idx="174">
                  <c:v>'21</c:v>
                </c:pt>
                <c:pt idx="186">
                  <c:v>'22</c:v>
                </c:pt>
              </c:strCache>
            </c:strRef>
          </c:cat>
          <c:val>
            <c:numRef>
              <c:f>Data!$H$15:$H$206</c:f>
              <c:numCache>
                <c:formatCode>General</c:formatCode>
                <c:ptCount val="192"/>
                <c:pt idx="0">
                  <c:v>2.2738635967641869</c:v>
                </c:pt>
                <c:pt idx="1">
                  <c:v>2.369319719890342</c:v>
                </c:pt>
                <c:pt idx="2">
                  <c:v>2.380731184286546</c:v>
                </c:pt>
                <c:pt idx="3">
                  <c:v>2.574385931027166</c:v>
                </c:pt>
                <c:pt idx="4">
                  <c:v>2.6358844450864041</c:v>
                </c:pt>
                <c:pt idx="5">
                  <c:v>2.6614258781615661</c:v>
                </c:pt>
                <c:pt idx="6">
                  <c:v>2.6183215557704216</c:v>
                </c:pt>
                <c:pt idx="7">
                  <c:v>2.5837306114306244</c:v>
                </c:pt>
                <c:pt idx="8">
                  <c:v>2.4732103983226921</c:v>
                </c:pt>
                <c:pt idx="9">
                  <c:v>2.4417741638861798</c:v>
                </c:pt>
                <c:pt idx="10">
                  <c:v>2.5548825157057706</c:v>
                </c:pt>
                <c:pt idx="11">
                  <c:v>2.5443402685352936</c:v>
                </c:pt>
                <c:pt idx="12">
                  <c:v>2.6125877833073758</c:v>
                </c:pt>
                <c:pt idx="13">
                  <c:v>2.4788594395926964</c:v>
                </c:pt>
                <c:pt idx="14">
                  <c:v>2.2931670338134182</c:v>
                </c:pt>
                <c:pt idx="15">
                  <c:v>1.9898535067263765</c:v>
                </c:pt>
                <c:pt idx="16">
                  <c:v>1.614394916072996</c:v>
                </c:pt>
                <c:pt idx="17">
                  <c:v>1.2400933372829712</c:v>
                </c:pt>
                <c:pt idx="18">
                  <c:v>0.91516717472548237</c:v>
                </c:pt>
                <c:pt idx="19">
                  <c:v>0.37575099690889147</c:v>
                </c:pt>
                <c:pt idx="20">
                  <c:v>-0.58028078034922714</c:v>
                </c:pt>
                <c:pt idx="21">
                  <c:v>-1.3891083938445661</c:v>
                </c:pt>
                <c:pt idx="22">
                  <c:v>-2.3796330240320316</c:v>
                </c:pt>
                <c:pt idx="23">
                  <c:v>-3.4592633318517727</c:v>
                </c:pt>
                <c:pt idx="24">
                  <c:v>-4.7151440338983264</c:v>
                </c:pt>
                <c:pt idx="25">
                  <c:v>-5.8905924392916376</c:v>
                </c:pt>
                <c:pt idx="26">
                  <c:v>-7.1105585488222971</c:v>
                </c:pt>
                <c:pt idx="27">
                  <c:v>-8.3739831252001835</c:v>
                </c:pt>
                <c:pt idx="28">
                  <c:v>-9.5022533933175879</c:v>
                </c:pt>
                <c:pt idx="29">
                  <c:v>-10.646302131982054</c:v>
                </c:pt>
                <c:pt idx="30">
                  <c:v>-11.64981391784255</c:v>
                </c:pt>
                <c:pt idx="31">
                  <c:v>-12.280175312050545</c:v>
                </c:pt>
                <c:pt idx="32">
                  <c:v>-12.231651343727222</c:v>
                </c:pt>
                <c:pt idx="33">
                  <c:v>-12.283915022823408</c:v>
                </c:pt>
                <c:pt idx="34">
                  <c:v>-12.080977286553079</c:v>
                </c:pt>
                <c:pt idx="35">
                  <c:v>-11.477543040889742</c:v>
                </c:pt>
                <c:pt idx="36">
                  <c:v>-10.42976423684236</c:v>
                </c:pt>
                <c:pt idx="37">
                  <c:v>-9.2388126431615376</c:v>
                </c:pt>
                <c:pt idx="38">
                  <c:v>-7.7318946145084055</c:v>
                </c:pt>
                <c:pt idx="39">
                  <c:v>-5.9879914474759772</c:v>
                </c:pt>
                <c:pt idx="40">
                  <c:v>-4.0919057102159968</c:v>
                </c:pt>
                <c:pt idx="41">
                  <c:v>-2.0404663264594376</c:v>
                </c:pt>
                <c:pt idx="42">
                  <c:v>-0.21885909430724837</c:v>
                </c:pt>
                <c:pt idx="43">
                  <c:v>1.3940452818349058</c:v>
                </c:pt>
                <c:pt idx="44">
                  <c:v>2.5935197528803116</c:v>
                </c:pt>
                <c:pt idx="45">
                  <c:v>3.7616181599551055</c:v>
                </c:pt>
                <c:pt idx="46">
                  <c:v>4.7235059309735021</c:v>
                </c:pt>
                <c:pt idx="47">
                  <c:v>5.4752448964404721</c:v>
                </c:pt>
                <c:pt idx="48">
                  <c:v>5.7850747722470146</c:v>
                </c:pt>
                <c:pt idx="49">
                  <c:v>5.9257521060197718</c:v>
                </c:pt>
                <c:pt idx="50">
                  <c:v>5.9042795625661455</c:v>
                </c:pt>
                <c:pt idx="51">
                  <c:v>5.6792791880601925</c:v>
                </c:pt>
                <c:pt idx="52">
                  <c:v>5.1972804304540716</c:v>
                </c:pt>
                <c:pt idx="53">
                  <c:v>4.6644374123726635</c:v>
                </c:pt>
                <c:pt idx="54">
                  <c:v>4.2874383380627705</c:v>
                </c:pt>
                <c:pt idx="55">
                  <c:v>3.9414594124303193</c:v>
                </c:pt>
                <c:pt idx="56">
                  <c:v>3.6322939785259081</c:v>
                </c:pt>
                <c:pt idx="57">
                  <c:v>3.4492756625584207</c:v>
                </c:pt>
                <c:pt idx="58">
                  <c:v>3.3379984087278416</c:v>
                </c:pt>
                <c:pt idx="59">
                  <c:v>3.1144335906636798</c:v>
                </c:pt>
                <c:pt idx="60">
                  <c:v>3.0283388883351989</c:v>
                </c:pt>
                <c:pt idx="61">
                  <c:v>3.116909751188615</c:v>
                </c:pt>
                <c:pt idx="62">
                  <c:v>3.0192951320058938</c:v>
                </c:pt>
                <c:pt idx="63">
                  <c:v>3.0809695243347193</c:v>
                </c:pt>
                <c:pt idx="64">
                  <c:v>3.2434675089471341</c:v>
                </c:pt>
                <c:pt idx="65">
                  <c:v>3.3634709943163159</c:v>
                </c:pt>
                <c:pt idx="66">
                  <c:v>3.3958318121603384</c:v>
                </c:pt>
                <c:pt idx="67">
                  <c:v>3.3675337410434878</c:v>
                </c:pt>
                <c:pt idx="68">
                  <c:v>3.3454839308038231</c:v>
                </c:pt>
                <c:pt idx="69">
                  <c:v>3.2104270818380485</c:v>
                </c:pt>
                <c:pt idx="70">
                  <c:v>3.1115693200700605</c:v>
                </c:pt>
                <c:pt idx="71">
                  <c:v>3.0226585421867043</c:v>
                </c:pt>
                <c:pt idx="72">
                  <c:v>2.8600468416392459</c:v>
                </c:pt>
                <c:pt idx="73">
                  <c:v>2.6202683345267559</c:v>
                </c:pt>
                <c:pt idx="74">
                  <c:v>2.5670880725470795</c:v>
                </c:pt>
                <c:pt idx="75">
                  <c:v>2.4185497911254856</c:v>
                </c:pt>
                <c:pt idx="76">
                  <c:v>2.2193536367421984</c:v>
                </c:pt>
                <c:pt idx="77">
                  <c:v>2.0665574670820916</c:v>
                </c:pt>
                <c:pt idx="78">
                  <c:v>1.9175370783524244</c:v>
                </c:pt>
                <c:pt idx="79">
                  <c:v>1.9315179479132212</c:v>
                </c:pt>
                <c:pt idx="80">
                  <c:v>1.9692915316150419</c:v>
                </c:pt>
                <c:pt idx="81">
                  <c:v>2.0283109641362529</c:v>
                </c:pt>
                <c:pt idx="82">
                  <c:v>2.0195913574601008</c:v>
                </c:pt>
                <c:pt idx="83">
                  <c:v>2.0269579955069901</c:v>
                </c:pt>
                <c:pt idx="84">
                  <c:v>2.0561465889753237</c:v>
                </c:pt>
                <c:pt idx="85">
                  <c:v>2.1015989894120963</c:v>
                </c:pt>
                <c:pt idx="86">
                  <c:v>2.1698164466003078</c:v>
                </c:pt>
                <c:pt idx="87">
                  <c:v>2.2133174813378389</c:v>
                </c:pt>
                <c:pt idx="88">
                  <c:v>2.3498139401917513</c:v>
                </c:pt>
                <c:pt idx="89">
                  <c:v>2.4959575797949043</c:v>
                </c:pt>
                <c:pt idx="90">
                  <c:v>2.6822159069724876</c:v>
                </c:pt>
                <c:pt idx="91">
                  <c:v>2.7614095670041507</c:v>
                </c:pt>
                <c:pt idx="92">
                  <c:v>2.7916667830282194</c:v>
                </c:pt>
                <c:pt idx="93">
                  <c:v>2.8558341403324334</c:v>
                </c:pt>
                <c:pt idx="94">
                  <c:v>2.9707873544955419</c:v>
                </c:pt>
                <c:pt idx="95">
                  <c:v>3.0690004612342392</c:v>
                </c:pt>
                <c:pt idx="96">
                  <c:v>3.1501289159488834</c:v>
                </c:pt>
                <c:pt idx="97">
                  <c:v>3.1203672433720158</c:v>
                </c:pt>
                <c:pt idx="98">
                  <c:v>2.9043535221596102</c:v>
                </c:pt>
                <c:pt idx="99">
                  <c:v>2.6476001435190426</c:v>
                </c:pt>
                <c:pt idx="100">
                  <c:v>2.3017231230989239</c:v>
                </c:pt>
                <c:pt idx="101">
                  <c:v>1.9006274112842902</c:v>
                </c:pt>
                <c:pt idx="102">
                  <c:v>1.5357800267058508</c:v>
                </c:pt>
                <c:pt idx="103">
                  <c:v>1.1707637523082184</c:v>
                </c:pt>
                <c:pt idx="104">
                  <c:v>0.71355998905278284</c:v>
                </c:pt>
                <c:pt idx="105">
                  <c:v>0.25190637234102553</c:v>
                </c:pt>
                <c:pt idx="106">
                  <c:v>-0.36898841476488542</c:v>
                </c:pt>
                <c:pt idx="107">
                  <c:v>-0.99542894981544805</c:v>
                </c:pt>
                <c:pt idx="108">
                  <c:v>-1.472899288714558</c:v>
                </c:pt>
                <c:pt idx="109">
                  <c:v>-1.9001993001879072</c:v>
                </c:pt>
                <c:pt idx="110">
                  <c:v>-2.2887375756122736</c:v>
                </c:pt>
                <c:pt idx="111">
                  <c:v>-2.4675733529353039</c:v>
                </c:pt>
                <c:pt idx="112" formatCode="0.0000">
                  <c:v>-2.6222253813681675</c:v>
                </c:pt>
                <c:pt idx="113">
                  <c:v>-2.6701119928677031</c:v>
                </c:pt>
                <c:pt idx="114">
                  <c:v>-2.7903506968182512</c:v>
                </c:pt>
                <c:pt idx="115">
                  <c:v>-2.8850489247018061</c:v>
                </c:pt>
                <c:pt idx="116">
                  <c:v>-2.8081286753580628</c:v>
                </c:pt>
                <c:pt idx="117">
                  <c:v>-2.6953561442105212</c:v>
                </c:pt>
                <c:pt idx="118">
                  <c:v>-2.4272366900887334</c:v>
                </c:pt>
                <c:pt idx="119" formatCode="0.0">
                  <c:v>-1.9592153245453545</c:v>
                </c:pt>
                <c:pt idx="120">
                  <c:v>-1.6934796396007528</c:v>
                </c:pt>
                <c:pt idx="121">
                  <c:v>-1.3755687114099828</c:v>
                </c:pt>
                <c:pt idx="122">
                  <c:v>-0.80695823836079228</c:v>
                </c:pt>
                <c:pt idx="123">
                  <c:v>-0.45879781362397409</c:v>
                </c:pt>
                <c:pt idx="124">
                  <c:v>2.1541598196833434E-2</c:v>
                </c:pt>
                <c:pt idx="125">
                  <c:v>0.39468253303556367</c:v>
                </c:pt>
                <c:pt idx="126">
                  <c:v>0.79639799015129142</c:v>
                </c:pt>
                <c:pt idx="127">
                  <c:v>1.1281326724530913</c:v>
                </c:pt>
                <c:pt idx="128">
                  <c:v>1.3911087408502425</c:v>
                </c:pt>
                <c:pt idx="129">
                  <c:v>1.7412414662126423</c:v>
                </c:pt>
                <c:pt idx="130">
                  <c:v>2.1295856905807966</c:v>
                </c:pt>
                <c:pt idx="131">
                  <c:v>2.3215475209119774</c:v>
                </c:pt>
                <c:pt idx="132">
                  <c:v>2.5876107980265601</c:v>
                </c:pt>
                <c:pt idx="133">
                  <c:v>2.8775230500363733</c:v>
                </c:pt>
                <c:pt idx="134">
                  <c:v>2.9622654779887228</c:v>
                </c:pt>
                <c:pt idx="135" formatCode="0.0">
                  <c:v>3.2110476570763637</c:v>
                </c:pt>
                <c:pt idx="136" formatCode="0.0">
                  <c:v>3.1918081063458743</c:v>
                </c:pt>
                <c:pt idx="137">
                  <c:v>3.2484074216992695</c:v>
                </c:pt>
                <c:pt idx="138">
                  <c:v>3.3521936652184365</c:v>
                </c:pt>
                <c:pt idx="139">
                  <c:v>3.6442341230544741</c:v>
                </c:pt>
                <c:pt idx="140">
                  <c:v>3.9473522125099407</c:v>
                </c:pt>
                <c:pt idx="141">
                  <c:v>3.9942593297134295</c:v>
                </c:pt>
                <c:pt idx="142">
                  <c:v>3.9709764686788844</c:v>
                </c:pt>
                <c:pt idx="143">
                  <c:v>3.9414490789641405</c:v>
                </c:pt>
                <c:pt idx="144">
                  <c:v>3.9249574037511792</c:v>
                </c:pt>
                <c:pt idx="145">
                  <c:v>3.8212615052005958</c:v>
                </c:pt>
                <c:pt idx="146">
                  <c:v>3.6986085735386354</c:v>
                </c:pt>
                <c:pt idx="147">
                  <c:v>3.3517100889585549</c:v>
                </c:pt>
                <c:pt idx="148">
                  <c:v>3.2425181000780015</c:v>
                </c:pt>
                <c:pt idx="149">
                  <c:v>3.0467089256865023</c:v>
                </c:pt>
                <c:pt idx="150">
                  <c:v>2.7554081146114413</c:v>
                </c:pt>
                <c:pt idx="151">
                  <c:v>2.3457931667344241</c:v>
                </c:pt>
                <c:pt idx="152">
                  <c:v>1.8906906605458147</c:v>
                </c:pt>
                <c:pt idx="153">
                  <c:v>1.4782611448497249</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numCache>
            </c:numRef>
          </c:val>
          <c:smooth val="0"/>
          <c:extLst>
            <c:ext xmlns:c16="http://schemas.microsoft.com/office/drawing/2014/chart" uri="{C3380CC4-5D6E-409C-BE32-E72D297353CC}">
              <c16:uniqueId val="{00000001-ECF8-4E6A-9327-9E92A9A24048}"/>
            </c:ext>
          </c:extLst>
        </c:ser>
        <c:ser>
          <c:idx val="1"/>
          <c:order val="1"/>
          <c:tx>
            <c:strRef>
              <c:f>Data!$I$2</c:f>
              <c:strCache>
                <c:ptCount val="1"/>
                <c:pt idx="0">
                  <c:v>12/12 Forecast</c:v>
                </c:pt>
              </c:strCache>
            </c:strRef>
          </c:tx>
          <c:spPr>
            <a:ln>
              <a:solidFill>
                <a:srgbClr val="2BCBAD"/>
              </a:solidFill>
            </a:ln>
            <a:effectLst>
              <a:glow rad="127000">
                <a:srgbClr val="2BCBAD"/>
              </a:glow>
            </a:effectLst>
          </c:spPr>
          <c:marker>
            <c:symbol val="none"/>
          </c:marker>
          <c:errBars>
            <c:errDir val="y"/>
            <c:errBarType val="both"/>
            <c:errValType val="stdErr"/>
            <c:noEndCap val="0"/>
            <c:spPr>
              <a:ln>
                <a:solidFill>
                  <a:schemeClr val="accent1">
                    <a:lumMod val="50000"/>
                  </a:schemeClr>
                </a:solidFill>
              </a:ln>
              <a:effectLst>
                <a:glow rad="139700">
                  <a:srgbClr val="2BCBAD">
                    <a:alpha val="40000"/>
                  </a:srgbClr>
                </a:glow>
                <a:outerShdw blurRad="63500" sx="102000" sy="102000" algn="ctr" rotWithShape="0">
                  <a:srgbClr val="2BCBAD">
                    <a:alpha val="40000"/>
                  </a:srgbClr>
                </a:outerShdw>
              </a:effectLst>
            </c:spPr>
          </c:errBars>
          <c:cat>
            <c:strRef>
              <c:f>Data!$C$15:$C$206</c:f>
              <c:strCache>
                <c:ptCount val="187"/>
                <c:pt idx="6">
                  <c:v>'07</c:v>
                </c:pt>
                <c:pt idx="18">
                  <c:v>'08</c:v>
                </c:pt>
                <c:pt idx="30">
                  <c:v>'09</c:v>
                </c:pt>
                <c:pt idx="42">
                  <c:v>'10</c:v>
                </c:pt>
                <c:pt idx="54">
                  <c:v>'11</c:v>
                </c:pt>
                <c:pt idx="66">
                  <c:v>'12</c:v>
                </c:pt>
                <c:pt idx="78">
                  <c:v>'13</c:v>
                </c:pt>
                <c:pt idx="90">
                  <c:v>'14</c:v>
                </c:pt>
                <c:pt idx="102">
                  <c:v>'15</c:v>
                </c:pt>
                <c:pt idx="114">
                  <c:v>'16</c:v>
                </c:pt>
                <c:pt idx="126">
                  <c:v>'17</c:v>
                </c:pt>
                <c:pt idx="138">
                  <c:v>'18</c:v>
                </c:pt>
                <c:pt idx="150">
                  <c:v>'19</c:v>
                </c:pt>
                <c:pt idx="162">
                  <c:v>'20</c:v>
                </c:pt>
                <c:pt idx="174">
                  <c:v>'21</c:v>
                </c:pt>
                <c:pt idx="186">
                  <c:v>'22</c:v>
                </c:pt>
              </c:strCache>
            </c:strRef>
          </c:cat>
          <c:val>
            <c:numRef>
              <c:f>Data!$I$15:$I$194</c:f>
              <c:numCache>
                <c:formatCode>General</c:formatCode>
                <c:ptCount val="180"/>
                <c:pt idx="92">
                  <c:v>#N/A</c:v>
                </c:pt>
                <c:pt idx="95">
                  <c:v>#N/A</c:v>
                </c:pt>
                <c:pt idx="98">
                  <c:v>#N/A</c:v>
                </c:pt>
                <c:pt idx="101">
                  <c:v>#N/A</c:v>
                </c:pt>
                <c:pt idx="104">
                  <c:v>#N/A</c:v>
                </c:pt>
                <c:pt idx="107">
                  <c:v>#N/A</c:v>
                </c:pt>
                <c:pt idx="110" formatCode="0.0">
                  <c:v>#N/A</c:v>
                </c:pt>
                <c:pt idx="113">
                  <c:v>#N/A</c:v>
                </c:pt>
                <c:pt idx="116" formatCode="0.0">
                  <c:v>#N/A</c:v>
                </c:pt>
                <c:pt idx="119">
                  <c:v>#N/A</c:v>
                </c:pt>
                <c:pt idx="122">
                  <c:v>#N/A</c:v>
                </c:pt>
                <c:pt idx="152">
                  <c:v>1.8499999999999999</c:v>
                </c:pt>
                <c:pt idx="155">
                  <c:v>0.44999999999999996</c:v>
                </c:pt>
                <c:pt idx="158">
                  <c:v>-0.85000000000000009</c:v>
                </c:pt>
                <c:pt idx="161">
                  <c:v>-1.05</c:v>
                </c:pt>
                <c:pt idx="164">
                  <c:v>-0.54999999999999993</c:v>
                </c:pt>
                <c:pt idx="167">
                  <c:v>0.7</c:v>
                </c:pt>
                <c:pt idx="170">
                  <c:v>2.0999999999999996</c:v>
                </c:pt>
                <c:pt idx="173">
                  <c:v>2.5</c:v>
                </c:pt>
                <c:pt idx="176">
                  <c:v>2.6</c:v>
                </c:pt>
                <c:pt idx="179">
                  <c:v>2</c:v>
                </c:pt>
              </c:numCache>
            </c:numRef>
          </c:val>
          <c:smooth val="0"/>
          <c:extLst>
            <c:ext xmlns:c16="http://schemas.microsoft.com/office/drawing/2014/chart" uri="{C3380CC4-5D6E-409C-BE32-E72D297353CC}">
              <c16:uniqueId val="{00000002-ECF8-4E6A-9327-9E92A9A24048}"/>
            </c:ext>
          </c:extLst>
        </c:ser>
        <c:dLbls>
          <c:showLegendKey val="0"/>
          <c:showVal val="0"/>
          <c:showCatName val="0"/>
          <c:showSerName val="0"/>
          <c:showPercent val="0"/>
          <c:showBubbleSize val="0"/>
        </c:dLbls>
        <c:marker val="1"/>
        <c:smooth val="0"/>
        <c:axId val="939550208"/>
        <c:axId val="913597568"/>
      </c:lineChart>
      <c:catAx>
        <c:axId val="922061312"/>
        <c:scaling>
          <c:orientation val="minMax"/>
        </c:scaling>
        <c:delete val="0"/>
        <c:axPos val="b"/>
        <c:numFmt formatCode="General" sourceLinked="1"/>
        <c:majorTickMark val="out"/>
        <c:minorTickMark val="none"/>
        <c:tickLblPos val="nextTo"/>
        <c:spPr>
          <a:ln w="3175">
            <a:solidFill>
              <a:schemeClr val="bg1">
                <a:lumMod val="65000"/>
              </a:schemeClr>
            </a:solidFill>
          </a:ln>
        </c:spPr>
        <c:txPr>
          <a:bodyPr/>
          <a:lstStyle/>
          <a:p>
            <a:pPr>
              <a:defRPr>
                <a:solidFill>
                  <a:schemeClr val="bg1">
                    <a:lumMod val="65000"/>
                  </a:schemeClr>
                </a:solidFill>
              </a:defRPr>
            </a:pPr>
            <a:endParaRPr lang="en-US"/>
          </a:p>
        </c:txPr>
        <c:crossAx val="913596992"/>
        <c:crossesAt val="-1000"/>
        <c:auto val="1"/>
        <c:lblAlgn val="ctr"/>
        <c:lblOffset val="100"/>
        <c:tickLblSkip val="2"/>
        <c:tickMarkSkip val="12"/>
        <c:noMultiLvlLbl val="0"/>
      </c:catAx>
      <c:valAx>
        <c:axId val="913596992"/>
        <c:scaling>
          <c:orientation val="minMax"/>
          <c:max val="10"/>
          <c:min val="-15"/>
        </c:scaling>
        <c:delete val="0"/>
        <c:axPos val="l"/>
        <c:numFmt formatCode="General" sourceLinked="1"/>
        <c:majorTickMark val="out"/>
        <c:minorTickMark val="none"/>
        <c:tickLblPos val="nextTo"/>
        <c:spPr>
          <a:ln w="3175">
            <a:solidFill>
              <a:schemeClr val="bg1">
                <a:lumMod val="65000"/>
              </a:schemeClr>
            </a:solidFill>
          </a:ln>
        </c:spPr>
        <c:txPr>
          <a:bodyPr/>
          <a:lstStyle/>
          <a:p>
            <a:pPr>
              <a:defRPr>
                <a:solidFill>
                  <a:schemeClr val="bg1">
                    <a:lumMod val="65000"/>
                  </a:schemeClr>
                </a:solidFill>
              </a:defRPr>
            </a:pPr>
            <a:endParaRPr lang="en-US"/>
          </a:p>
        </c:txPr>
        <c:crossAx val="922061312"/>
        <c:crosses val="autoZero"/>
        <c:crossBetween val="between"/>
        <c:majorUnit val="5"/>
        <c:minorUnit val="2"/>
      </c:valAx>
      <c:valAx>
        <c:axId val="913597568"/>
        <c:scaling>
          <c:orientation val="minMax"/>
          <c:max val="10"/>
          <c:min val="-15"/>
        </c:scaling>
        <c:delete val="0"/>
        <c:axPos val="r"/>
        <c:numFmt formatCode="0" sourceLinked="0"/>
        <c:majorTickMark val="out"/>
        <c:minorTickMark val="none"/>
        <c:tickLblPos val="nextTo"/>
        <c:spPr>
          <a:ln w="3175">
            <a:solidFill>
              <a:schemeClr val="bg1">
                <a:lumMod val="65000"/>
              </a:schemeClr>
            </a:solidFill>
          </a:ln>
        </c:spPr>
        <c:txPr>
          <a:bodyPr/>
          <a:lstStyle/>
          <a:p>
            <a:pPr>
              <a:defRPr>
                <a:solidFill>
                  <a:schemeClr val="bg1">
                    <a:lumMod val="65000"/>
                  </a:schemeClr>
                </a:solidFill>
              </a:defRPr>
            </a:pPr>
            <a:endParaRPr lang="en-US"/>
          </a:p>
        </c:txPr>
        <c:crossAx val="939550208"/>
        <c:crosses val="max"/>
        <c:crossBetween val="between"/>
        <c:majorUnit val="5"/>
      </c:valAx>
      <c:catAx>
        <c:axId val="939550208"/>
        <c:scaling>
          <c:orientation val="minMax"/>
        </c:scaling>
        <c:delete val="1"/>
        <c:axPos val="b"/>
        <c:numFmt formatCode="General" sourceLinked="1"/>
        <c:majorTickMark val="out"/>
        <c:minorTickMark val="none"/>
        <c:tickLblPos val="nextTo"/>
        <c:crossAx val="913597568"/>
        <c:crossesAt val="-60"/>
        <c:auto val="1"/>
        <c:lblAlgn val="ctr"/>
        <c:lblOffset val="100"/>
        <c:noMultiLvlLbl val="0"/>
      </c:catAx>
      <c:spPr>
        <a:noFill/>
      </c:spPr>
    </c:plotArea>
    <c:plotVisOnly val="1"/>
    <c:dispBlanksAs val="gap"/>
    <c:showDLblsOverMax val="0"/>
  </c:chart>
  <c:spPr>
    <a:noFill/>
    <a:ln>
      <a:noFill/>
    </a:ln>
  </c:spPr>
  <c:txPr>
    <a:bodyPr/>
    <a:lstStyle/>
    <a:p>
      <a:pPr>
        <a:defRPr sz="11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3285177276569241E-2"/>
          <c:y val="7.661160002058566E-2"/>
          <c:w val="0.91342952275249722"/>
          <c:h val="0.84772374041480114"/>
        </c:manualLayout>
      </c:layout>
      <c:lineChart>
        <c:grouping val="standard"/>
        <c:varyColors val="0"/>
        <c:ser>
          <c:idx val="2"/>
          <c:order val="0"/>
          <c:tx>
            <c:v>100</c:v>
          </c:tx>
          <c:spPr>
            <a:ln w="28575">
              <a:solidFill>
                <a:srgbClr val="080808"/>
              </a:solidFill>
              <a:prstDash val="solid"/>
            </a:ln>
          </c:spPr>
          <c:marker>
            <c:symbol val="none"/>
          </c:marker>
          <c:dLbls>
            <c:delete val="1"/>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Years!$G$243:$G$542</c:f>
              <c:numCache>
                <c:formatCode>General</c:formatCode>
                <c:ptCount val="3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numCache>
            </c:numRef>
          </c:val>
          <c:smooth val="0"/>
          <c:extLst>
            <c:ext xmlns:c16="http://schemas.microsoft.com/office/drawing/2014/chart" uri="{C3380CC4-5D6E-409C-BE32-E72D297353CC}">
              <c16:uniqueId val="{00000000-FF6A-471B-9545-5927619294C4}"/>
            </c:ext>
          </c:extLst>
        </c:ser>
        <c:ser>
          <c:idx val="1"/>
          <c:order val="1"/>
          <c:tx>
            <c:v>Industry Data - 12/12</c:v>
          </c:tx>
          <c:spPr>
            <a:ln w="57150">
              <a:solidFill>
                <a:srgbClr val="00B0F0"/>
              </a:solidFill>
              <a:prstDash val="solid"/>
            </a:ln>
            <a:effectLst>
              <a:outerShdw blurRad="50800" dist="50800" dir="5400000" algn="ctr" rotWithShape="0">
                <a:srgbClr val="000000">
                  <a:alpha val="99000"/>
                </a:srgbClr>
              </a:outerShdw>
            </a:effectLst>
          </c:spPr>
          <c:marker>
            <c:symbol val="none"/>
          </c:marker>
          <c:dLbls>
            <c:delete val="1"/>
          </c:dLbls>
          <c:cat>
            <c:strRef>
              <c:f>Years!$B$243:$B$542</c:f>
              <c:strCache>
                <c:ptCount val="295"/>
                <c:pt idx="6">
                  <c:v>'00</c:v>
                </c:pt>
                <c:pt idx="30">
                  <c:v>'02</c:v>
                </c:pt>
                <c:pt idx="54">
                  <c:v>'04</c:v>
                </c:pt>
                <c:pt idx="78">
                  <c:v>'06</c:v>
                </c:pt>
                <c:pt idx="102">
                  <c:v>'08</c:v>
                </c:pt>
                <c:pt idx="126">
                  <c:v>'10</c:v>
                </c:pt>
                <c:pt idx="150">
                  <c:v>'12</c:v>
                </c:pt>
                <c:pt idx="174">
                  <c:v>'14</c:v>
                </c:pt>
                <c:pt idx="198">
                  <c:v>'16</c:v>
                </c:pt>
                <c:pt idx="222">
                  <c:v>'18</c:v>
                </c:pt>
                <c:pt idx="246">
                  <c:v>'20</c:v>
                </c:pt>
                <c:pt idx="270">
                  <c:v>'22</c:v>
                </c:pt>
                <c:pt idx="294">
                  <c:v>'24</c:v>
                </c:pt>
              </c:strCache>
            </c:strRef>
          </c:cat>
          <c:val>
            <c:numRef>
              <c:f>FABMX!$I$639:$I$938</c:f>
              <c:numCache>
                <c:formatCode>0.0</c:formatCode>
                <c:ptCount val="300"/>
                <c:pt idx="0">
                  <c:v>1.115233133488843</c:v>
                </c:pt>
                <c:pt idx="1">
                  <c:v>1.6339028646476237</c:v>
                </c:pt>
                <c:pt idx="2">
                  <c:v>2.1465246455946811</c:v>
                </c:pt>
                <c:pt idx="3">
                  <c:v>2.4467159823408053</c:v>
                </c:pt>
                <c:pt idx="4">
                  <c:v>2.9011389668379906</c:v>
                </c:pt>
                <c:pt idx="5">
                  <c:v>3.5202490242362217</c:v>
                </c:pt>
                <c:pt idx="6">
                  <c:v>3.8419719206109306</c:v>
                </c:pt>
                <c:pt idx="7">
                  <c:v>3.9881872717451188</c:v>
                </c:pt>
                <c:pt idx="8">
                  <c:v>4.1474199788800661</c:v>
                </c:pt>
                <c:pt idx="9">
                  <c:v>4.1574342485119189</c:v>
                </c:pt>
                <c:pt idx="10">
                  <c:v>4.0883135202362269</c:v>
                </c:pt>
                <c:pt idx="11">
                  <c:v>3.9202350753445074</c:v>
                </c:pt>
                <c:pt idx="12">
                  <c:v>3.6107577486473588</c:v>
                </c:pt>
                <c:pt idx="13">
                  <c:v>2.9340892840551476</c:v>
                </c:pt>
                <c:pt idx="14">
                  <c:v>2.1935457416470712</c:v>
                </c:pt>
                <c:pt idx="15">
                  <c:v>1.076516408983764</c:v>
                </c:pt>
                <c:pt idx="16">
                  <c:v>0.13864654215278449</c:v>
                </c:pt>
                <c:pt idx="17">
                  <c:v>-1.0405316966889728</c:v>
                </c:pt>
                <c:pt idx="18">
                  <c:v>-2.1327067726623454</c:v>
                </c:pt>
                <c:pt idx="19">
                  <c:v>-3.1412059765475391</c:v>
                </c:pt>
                <c:pt idx="20">
                  <c:v>-4.3270941139948604</c:v>
                </c:pt>
                <c:pt idx="21">
                  <c:v>-5.3713957580033451</c:v>
                </c:pt>
                <c:pt idx="22">
                  <c:v>-6.4312392456647558</c:v>
                </c:pt>
                <c:pt idx="23">
                  <c:v>-7.2060166842091178</c:v>
                </c:pt>
                <c:pt idx="24">
                  <c:v>-8.0288522882232627</c:v>
                </c:pt>
                <c:pt idx="25">
                  <c:v>-8.4662848289899841</c:v>
                </c:pt>
                <c:pt idx="26">
                  <c:v>-8.7231266388042172</c:v>
                </c:pt>
                <c:pt idx="27">
                  <c:v>-8.3486985288810871</c:v>
                </c:pt>
                <c:pt idx="28">
                  <c:v>-8.1482573355185224</c:v>
                </c:pt>
                <c:pt idx="29">
                  <c:v>-7.6331545034332464</c:v>
                </c:pt>
                <c:pt idx="30">
                  <c:v>-7.0742088993688554</c:v>
                </c:pt>
                <c:pt idx="31">
                  <c:v>-6.3447008166281478</c:v>
                </c:pt>
                <c:pt idx="32">
                  <c:v>-5.4101254570129669</c:v>
                </c:pt>
                <c:pt idx="33">
                  <c:v>-4.3794691295252477</c:v>
                </c:pt>
                <c:pt idx="34">
                  <c:v>-3.2118358339779718</c:v>
                </c:pt>
                <c:pt idx="35">
                  <c:v>-2.1824353782605073</c:v>
                </c:pt>
                <c:pt idx="36">
                  <c:v>-1.0143853418560127</c:v>
                </c:pt>
                <c:pt idx="37">
                  <c:v>-0.11418711168941797</c:v>
                </c:pt>
                <c:pt idx="38">
                  <c:v>0.55411458779141753</c:v>
                </c:pt>
                <c:pt idx="39">
                  <c:v>0.7783625990164893</c:v>
                </c:pt>
                <c:pt idx="40">
                  <c:v>1.0524566831249444</c:v>
                </c:pt>
                <c:pt idx="41">
                  <c:v>1.0164249019382225</c:v>
                </c:pt>
                <c:pt idx="42">
                  <c:v>0.84887358304403904</c:v>
                </c:pt>
                <c:pt idx="43">
                  <c:v>0.55066179622487255</c:v>
                </c:pt>
                <c:pt idx="44">
                  <c:v>0.17945589333707801</c:v>
                </c:pt>
                <c:pt idx="45">
                  <c:v>-0.25870605652079348</c:v>
                </c:pt>
                <c:pt idx="46">
                  <c:v>-0.67098765283314776</c:v>
                </c:pt>
                <c:pt idx="47">
                  <c:v>-1.1359175495592098</c:v>
                </c:pt>
                <c:pt idx="48">
                  <c:v>-1.5981033447880293</c:v>
                </c:pt>
                <c:pt idx="49">
                  <c:v>-1.8751676711111998</c:v>
                </c:pt>
                <c:pt idx="50">
                  <c:v>-2.1021205062556163</c:v>
                </c:pt>
                <c:pt idx="51">
                  <c:v>-2.1506537644217048</c:v>
                </c:pt>
                <c:pt idx="52">
                  <c:v>-2.1164114185798013</c:v>
                </c:pt>
                <c:pt idx="53">
                  <c:v>-1.954853426917154</c:v>
                </c:pt>
                <c:pt idx="54">
                  <c:v>-1.5104440137892823</c:v>
                </c:pt>
                <c:pt idx="55">
                  <c:v>-1.0805055918701356</c:v>
                </c:pt>
                <c:pt idx="56">
                  <c:v>-0.80876681431655584</c:v>
                </c:pt>
                <c:pt idx="57">
                  <c:v>-0.35698905763639743</c:v>
                </c:pt>
                <c:pt idx="58">
                  <c:v>-7.5140558028010673E-3</c:v>
                </c:pt>
                <c:pt idx="59">
                  <c:v>0.44964830572695291</c:v>
                </c:pt>
                <c:pt idx="60">
                  <c:v>0.89367276389170058</c:v>
                </c:pt>
                <c:pt idx="61">
                  <c:v>1.2555812608103594</c:v>
                </c:pt>
                <c:pt idx="62">
                  <c:v>1.7315083940751919</c:v>
                </c:pt>
                <c:pt idx="63">
                  <c:v>2.1990702386918173</c:v>
                </c:pt>
                <c:pt idx="64">
                  <c:v>2.5412975932009658</c:v>
                </c:pt>
                <c:pt idx="65">
                  <c:v>2.9089931551217205</c:v>
                </c:pt>
                <c:pt idx="66">
                  <c:v>3.0905394423816404</c:v>
                </c:pt>
                <c:pt idx="67">
                  <c:v>3.3051987500346485</c:v>
                </c:pt>
                <c:pt idx="68">
                  <c:v>3.7978289960627194</c:v>
                </c:pt>
                <c:pt idx="69">
                  <c:v>4.0896469741346522</c:v>
                </c:pt>
                <c:pt idx="70">
                  <c:v>4.4172077109712689</c:v>
                </c:pt>
                <c:pt idx="71">
                  <c:v>4.6400069872857728</c:v>
                </c:pt>
                <c:pt idx="72">
                  <c:v>4.8763399915647625</c:v>
                </c:pt>
                <c:pt idx="73">
                  <c:v>5.1625054895170024</c:v>
                </c:pt>
                <c:pt idx="74">
                  <c:v>5.4451831744046046</c:v>
                </c:pt>
                <c:pt idx="75">
                  <c:v>5.3944076451576564</c:v>
                </c:pt>
                <c:pt idx="76">
                  <c:v>5.5234061323830019</c:v>
                </c:pt>
                <c:pt idx="77">
                  <c:v>5.6294189166135311</c:v>
                </c:pt>
                <c:pt idx="78">
                  <c:v>5.7530485569616587</c:v>
                </c:pt>
                <c:pt idx="79" formatCode="0.00">
                  <c:v>5.8946913274780428</c:v>
                </c:pt>
                <c:pt idx="80" formatCode="0.00">
                  <c:v>5.8319522892424231</c:v>
                </c:pt>
                <c:pt idx="81">
                  <c:v>5.7092660731018299</c:v>
                </c:pt>
                <c:pt idx="82">
                  <c:v>5.5325272786373603</c:v>
                </c:pt>
                <c:pt idx="83">
                  <c:v>5.4797954025011819</c:v>
                </c:pt>
                <c:pt idx="84">
                  <c:v>5.2331491252897422</c:v>
                </c:pt>
                <c:pt idx="85">
                  <c:v>4.9532835723145752</c:v>
                </c:pt>
                <c:pt idx="86">
                  <c:v>4.6831369760228085</c:v>
                </c:pt>
                <c:pt idx="87">
                  <c:v>4.8496942437539161</c:v>
                </c:pt>
                <c:pt idx="88">
                  <c:v>4.7506404161320006</c:v>
                </c:pt>
                <c:pt idx="89">
                  <c:v>4.7103796701658354</c:v>
                </c:pt>
                <c:pt idx="90">
                  <c:v>4.5917200639671307</c:v>
                </c:pt>
                <c:pt idx="91">
                  <c:v>4.3927556883644598</c:v>
                </c:pt>
                <c:pt idx="92">
                  <c:v>4.295675781192358</c:v>
                </c:pt>
                <c:pt idx="93">
                  <c:v>4.2402649733295448</c:v>
                </c:pt>
                <c:pt idx="94">
                  <c:v>4.3204030546529566</c:v>
                </c:pt>
                <c:pt idx="95">
                  <c:v>4.271396624715166</c:v>
                </c:pt>
                <c:pt idx="96">
                  <c:v>4.3925644186057156</c:v>
                </c:pt>
                <c:pt idx="97">
                  <c:v>4.4517586514426739</c:v>
                </c:pt>
                <c:pt idx="98">
                  <c:v>4.3356792683486418</c:v>
                </c:pt>
                <c:pt idx="99">
                  <c:v>3.924258939195397</c:v>
                </c:pt>
                <c:pt idx="100">
                  <c:v>3.5246544132613735</c:v>
                </c:pt>
                <c:pt idx="101">
                  <c:v>2.8152798170258677</c:v>
                </c:pt>
                <c:pt idx="102">
                  <c:v>2.0631897914791466</c:v>
                </c:pt>
                <c:pt idx="103">
                  <c:v>1.326396445912053</c:v>
                </c:pt>
                <c:pt idx="104">
                  <c:v>0.37699287061707309</c:v>
                </c:pt>
                <c:pt idx="105">
                  <c:v>-0.71012335206050636</c:v>
                </c:pt>
                <c:pt idx="106">
                  <c:v>-2.0453645440542232</c:v>
                </c:pt>
                <c:pt idx="107">
                  <c:v>-3.6333825048327384</c:v>
                </c:pt>
                <c:pt idx="108">
                  <c:v>-5.5886772574666708</c:v>
                </c:pt>
                <c:pt idx="109">
                  <c:v>-7.6672811887492855</c:v>
                </c:pt>
                <c:pt idx="110">
                  <c:v>-9.9827545923332082</c:v>
                </c:pt>
                <c:pt idx="111">
                  <c:v>-12.358269182800569</c:v>
                </c:pt>
                <c:pt idx="112">
                  <c:v>-14.571778567606458</c:v>
                </c:pt>
                <c:pt idx="113">
                  <c:v>-16.473646157985428</c:v>
                </c:pt>
                <c:pt idx="114">
                  <c:v>-18.144470125753074</c:v>
                </c:pt>
                <c:pt idx="115">
                  <c:v>-19.773498404154324</c:v>
                </c:pt>
                <c:pt idx="116">
                  <c:v>-21.228231573882454</c:v>
                </c:pt>
                <c:pt idx="117">
                  <c:v>-22.263277657511424</c:v>
                </c:pt>
                <c:pt idx="118">
                  <c:v>-22.950828931082626</c:v>
                </c:pt>
                <c:pt idx="119">
                  <c:v>-23.059786281868739</c:v>
                </c:pt>
                <c:pt idx="120">
                  <c:v>-22.449908412771109</c:v>
                </c:pt>
                <c:pt idx="121">
                  <c:v>-21.405688508952167</c:v>
                </c:pt>
                <c:pt idx="122">
                  <c:v>-19.572430912232392</c:v>
                </c:pt>
                <c:pt idx="123">
                  <c:v>-17.051920157742103</c:v>
                </c:pt>
                <c:pt idx="124">
                  <c:v>-14.283493475613227</c:v>
                </c:pt>
                <c:pt idx="125">
                  <c:v>-11.403829847913897</c:v>
                </c:pt>
                <c:pt idx="126">
                  <c:v>-8.4309414065298967</c:v>
                </c:pt>
                <c:pt idx="127">
                  <c:v>-5.2636704766653111</c:v>
                </c:pt>
                <c:pt idx="128">
                  <c:v>-1.9481473768595237</c:v>
                </c:pt>
                <c:pt idx="129">
                  <c:v>1.0760098794645643</c:v>
                </c:pt>
                <c:pt idx="130">
                  <c:v>3.9564312044922758</c:v>
                </c:pt>
                <c:pt idx="131">
                  <c:v>6.4888056050257319</c:v>
                </c:pt>
                <c:pt idx="132">
                  <c:v>8.3448440781981787</c:v>
                </c:pt>
                <c:pt idx="133">
                  <c:v>9.8127099959304047</c:v>
                </c:pt>
                <c:pt idx="134">
                  <c:v>10.671645956927449</c:v>
                </c:pt>
                <c:pt idx="135">
                  <c:v>10.886806198737389</c:v>
                </c:pt>
                <c:pt idx="136">
                  <c:v>10.839615231065096</c:v>
                </c:pt>
                <c:pt idx="137" formatCode="0.00">
                  <c:v>10.717192553345313</c:v>
                </c:pt>
                <c:pt idx="138" formatCode="0.00">
                  <c:v>10.323744467544557</c:v>
                </c:pt>
                <c:pt idx="139">
                  <c:v>9.7119431128204639</c:v>
                </c:pt>
                <c:pt idx="140">
                  <c:v>9.0154058932158563</c:v>
                </c:pt>
                <c:pt idx="141">
                  <c:v>8.3628819324067365</c:v>
                </c:pt>
                <c:pt idx="142">
                  <c:v>7.6956863455327067</c:v>
                </c:pt>
                <c:pt idx="143">
                  <c:v>7.0356793377855524</c:v>
                </c:pt>
                <c:pt idx="144">
                  <c:v>6.5523982444095026</c:v>
                </c:pt>
                <c:pt idx="145">
                  <c:v>6.2146985131618351</c:v>
                </c:pt>
                <c:pt idx="146">
                  <c:v>5.7988729252829216</c:v>
                </c:pt>
                <c:pt idx="147">
                  <c:v>5.3704099140544486</c:v>
                </c:pt>
                <c:pt idx="148">
                  <c:v>4.9815704806815546</c:v>
                </c:pt>
                <c:pt idx="149">
                  <c:v>4.4859355771717588</c:v>
                </c:pt>
                <c:pt idx="150">
                  <c:v>4.0974270749182296</c:v>
                </c:pt>
                <c:pt idx="151">
                  <c:v>3.865987034885606</c:v>
                </c:pt>
                <c:pt idx="152">
                  <c:v>3.6813468675624534</c:v>
                </c:pt>
                <c:pt idx="153">
                  <c:v>3.5059721901176744</c:v>
                </c:pt>
                <c:pt idx="154">
                  <c:v>3.2688022010550952</c:v>
                </c:pt>
                <c:pt idx="155">
                  <c:v>3.0204299797667744</c:v>
                </c:pt>
                <c:pt idx="156">
                  <c:v>2.7268770553374679</c:v>
                </c:pt>
                <c:pt idx="157">
                  <c:v>2.4555262281611618</c:v>
                </c:pt>
                <c:pt idx="158">
                  <c:v>2.2209444684989421</c:v>
                </c:pt>
                <c:pt idx="159">
                  <c:v>2.0432729311248465</c:v>
                </c:pt>
                <c:pt idx="160">
                  <c:v>1.7720564340953047</c:v>
                </c:pt>
                <c:pt idx="161">
                  <c:v>1.5955146041926724</c:v>
                </c:pt>
                <c:pt idx="162">
                  <c:v>1.4595636389910425</c:v>
                </c:pt>
                <c:pt idx="163">
                  <c:v>1.345468713201285</c:v>
                </c:pt>
                <c:pt idx="164">
                  <c:v>1.276727609747013</c:v>
                </c:pt>
                <c:pt idx="165">
                  <c:v>1.3450987928285798</c:v>
                </c:pt>
                <c:pt idx="166">
                  <c:v>1.6020420872663692</c:v>
                </c:pt>
                <c:pt idx="167">
                  <c:v>1.7689998525833346</c:v>
                </c:pt>
                <c:pt idx="168">
                  <c:v>1.831905908963293</c:v>
                </c:pt>
                <c:pt idx="169">
                  <c:v>1.7585778870423496</c:v>
                </c:pt>
                <c:pt idx="170">
                  <c:v>1.8117065982708311</c:v>
                </c:pt>
                <c:pt idx="171">
                  <c:v>1.9011803625233625</c:v>
                </c:pt>
                <c:pt idx="172">
                  <c:v>2.1653803178479052</c:v>
                </c:pt>
                <c:pt idx="173">
                  <c:v>2.4807401227627821</c:v>
                </c:pt>
                <c:pt idx="174">
                  <c:v>2.6508797636353165</c:v>
                </c:pt>
                <c:pt idx="175">
                  <c:v>2.6789058890958017</c:v>
                </c:pt>
                <c:pt idx="176">
                  <c:v>2.706602647323848</c:v>
                </c:pt>
                <c:pt idx="177">
                  <c:v>2.5227299678419541</c:v>
                </c:pt>
                <c:pt idx="178">
                  <c:v>2.1101262362789726</c:v>
                </c:pt>
                <c:pt idx="179">
                  <c:v>1.8402786506468374</c:v>
                </c:pt>
                <c:pt idx="180">
                  <c:v>1.7477951641428575</c:v>
                </c:pt>
                <c:pt idx="181">
                  <c:v>1.5113341897772727</c:v>
                </c:pt>
                <c:pt idx="182">
                  <c:v>1.1748948212454167</c:v>
                </c:pt>
                <c:pt idx="183">
                  <c:v>0.76897605127513202</c:v>
                </c:pt>
                <c:pt idx="184">
                  <c:v>0.27408040827587854</c:v>
                </c:pt>
                <c:pt idx="185">
                  <c:v>-0.37541231246963491</c:v>
                </c:pt>
                <c:pt idx="186">
                  <c:v>-0.79069844733726313</c:v>
                </c:pt>
                <c:pt idx="187">
                  <c:v>-1.2503953989819365</c:v>
                </c:pt>
                <c:pt idx="188">
                  <c:v>-1.9779129289457842</c:v>
                </c:pt>
                <c:pt idx="189">
                  <c:v>-2.4856686159931911</c:v>
                </c:pt>
                <c:pt idx="190">
                  <c:v>-2.9229142313605081</c:v>
                </c:pt>
                <c:pt idx="191">
                  <c:v>-3.3475379674923715</c:v>
                </c:pt>
                <c:pt idx="192">
                  <c:v>-3.7820104565067254</c:v>
                </c:pt>
                <c:pt idx="193">
                  <c:v>-4.0362588979341183</c:v>
                </c:pt>
                <c:pt idx="194">
                  <c:v>-4.3538989550687575</c:v>
                </c:pt>
                <c:pt idx="195">
                  <c:v>-4.5737479699209302</c:v>
                </c:pt>
                <c:pt idx="196">
                  <c:v>-4.7785931040016862</c:v>
                </c:pt>
                <c:pt idx="197">
                  <c:v>-4.8932164005015863</c:v>
                </c:pt>
                <c:pt idx="198">
                  <c:v>-5.0713493274390089</c:v>
                </c:pt>
                <c:pt idx="199">
                  <c:v>-5.042222702881233</c:v>
                </c:pt>
                <c:pt idx="200">
                  <c:v>-4.6156147426008829</c:v>
                </c:pt>
                <c:pt idx="201">
                  <c:v>-4.267411847648944</c:v>
                </c:pt>
                <c:pt idx="202">
                  <c:v>-3.932752541605737</c:v>
                </c:pt>
                <c:pt idx="203">
                  <c:v>-3.6640917445068055</c:v>
                </c:pt>
                <c:pt idx="204">
                  <c:v>-3.3746492517370399</c:v>
                </c:pt>
                <c:pt idx="205">
                  <c:v>-2.9534004747431482</c:v>
                </c:pt>
                <c:pt idx="206">
                  <c:v>-2.4129621919222473</c:v>
                </c:pt>
                <c:pt idx="207">
                  <c:v>-2.1270332657111055</c:v>
                </c:pt>
                <c:pt idx="208">
                  <c:v>-1.5629421544809787</c:v>
                </c:pt>
                <c:pt idx="209">
                  <c:v>-1.0114231440249171</c:v>
                </c:pt>
                <c:pt idx="210">
                  <c:v>-0.49548291339431216</c:v>
                </c:pt>
                <c:pt idx="211">
                  <c:v>7.1401996678304158E-3</c:v>
                </c:pt>
                <c:pt idx="212">
                  <c:v>0.31303971716145895</c:v>
                </c:pt>
                <c:pt idx="213">
                  <c:v>0.62248513251152815</c:v>
                </c:pt>
                <c:pt idx="214">
                  <c:v>1.0438099606775637</c:v>
                </c:pt>
                <c:pt idx="215">
                  <c:v>1.4752719244630867</c:v>
                </c:pt>
                <c:pt idx="216">
                  <c:v>1.7683369826173987</c:v>
                </c:pt>
                <c:pt idx="217">
                  <c:v>2.0375152348466372</c:v>
                </c:pt>
                <c:pt idx="218">
                  <c:v>2.3178449252193616</c:v>
                </c:pt>
                <c:pt idx="219">
                  <c:v>3.0395760148528268</c:v>
                </c:pt>
                <c:pt idx="220">
                  <c:v>3.1986360835472283</c:v>
                </c:pt>
                <c:pt idx="221">
                  <c:v>3.5152341350401173</c:v>
                </c:pt>
                <c:pt idx="222">
                  <c:v>3.7897273996982932</c:v>
                </c:pt>
                <c:pt idx="223">
                  <c:v>4.0441145199382902</c:v>
                </c:pt>
                <c:pt idx="224">
                  <c:v>4.2558716307783016</c:v>
                </c:pt>
                <c:pt idx="225">
                  <c:v>4.4194931349528019</c:v>
                </c:pt>
                <c:pt idx="226">
                  <c:v>4.5214669841859347</c:v>
                </c:pt>
                <c:pt idx="227">
                  <c:v>4.6415571405448759</c:v>
                </c:pt>
                <c:pt idx="228">
                  <c:v>4.8804542676681422</c:v>
                </c:pt>
                <c:pt idx="229">
                  <c:v>4.8192852683153831</c:v>
                </c:pt>
                <c:pt idx="230">
                  <c:v>4.6873240301607382</c:v>
                </c:pt>
                <c:pt idx="231">
                  <c:v>4.2533016515030369</c:v>
                </c:pt>
                <c:pt idx="232">
                  <c:v>4.0581030725164595</c:v>
                </c:pt>
                <c:pt idx="233">
                  <c:v>3.6797403699974041</c:v>
                </c:pt>
                <c:pt idx="234">
                  <c:v>3.2882695971517109</c:v>
                </c:pt>
                <c:pt idx="235">
                  <c:v>2.8867050673244847</c:v>
                </c:pt>
                <c:pt idx="236">
                  <c:v>2.4748887405566506</c:v>
                </c:pt>
                <c:pt idx="237">
                  <c:v>2.020217002812231</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numCache>
            </c:numRef>
          </c:val>
          <c:smooth val="0"/>
          <c:extLst>
            <c:ext xmlns:c16="http://schemas.microsoft.com/office/drawing/2014/chart" uri="{C3380CC4-5D6E-409C-BE32-E72D297353CC}">
              <c16:uniqueId val="{00000001-FF6A-471B-9545-5927619294C4}"/>
            </c:ext>
          </c:extLst>
        </c:ser>
        <c:dLbls>
          <c:dLblPos val="r"/>
          <c:showLegendKey val="0"/>
          <c:showVal val="1"/>
          <c:showCatName val="0"/>
          <c:showSerName val="0"/>
          <c:showPercent val="0"/>
          <c:showBubbleSize val="0"/>
        </c:dLbls>
        <c:marker val="1"/>
        <c:smooth val="0"/>
        <c:axId val="374439424"/>
        <c:axId val="365354304"/>
      </c:lineChart>
      <c:lineChart>
        <c:grouping val="standard"/>
        <c:varyColors val="0"/>
        <c:ser>
          <c:idx val="0"/>
          <c:order val="2"/>
          <c:tx>
            <c:v>ITR Leading Indicator - Monthly</c:v>
          </c:tx>
          <c:spPr>
            <a:ln w="57150">
              <a:solidFill>
                <a:srgbClr val="F79646"/>
              </a:solidFill>
              <a:prstDash val="solid"/>
            </a:ln>
            <a:effectLst>
              <a:outerShdw blurRad="50800" dist="50800" dir="5400000" algn="ctr" rotWithShape="0">
                <a:srgbClr val="000000">
                  <a:alpha val="99000"/>
                </a:srgbClr>
              </a:outerShdw>
            </a:effectLst>
          </c:spPr>
          <c:marker>
            <c:symbol val="none"/>
          </c:marker>
          <c:dLbls>
            <c:delete val="1"/>
          </c:dLbls>
          <c:val>
            <c:numRef>
              <c:f>'ITRLI (2)'!$D$261:$D$560</c:f>
              <c:numCache>
                <c:formatCode>General</c:formatCode>
                <c:ptCount val="300"/>
                <c:pt idx="0">
                  <c:v>4.2636156801118448</c:v>
                </c:pt>
                <c:pt idx="1">
                  <c:v>3.9305466298656104</c:v>
                </c:pt>
                <c:pt idx="2">
                  <c:v>3.2741048040503222</c:v>
                </c:pt>
                <c:pt idx="3">
                  <c:v>2.9933043444292466</c:v>
                </c:pt>
                <c:pt idx="4">
                  <c:v>2.9976077637182583</c:v>
                </c:pt>
                <c:pt idx="5">
                  <c:v>2.5105674162793652</c:v>
                </c:pt>
                <c:pt idx="6">
                  <c:v>1.6752866995054516</c:v>
                </c:pt>
                <c:pt idx="7">
                  <c:v>1.2980007885370828</c:v>
                </c:pt>
                <c:pt idx="8">
                  <c:v>0.84899321837813324</c:v>
                </c:pt>
                <c:pt idx="9">
                  <c:v>0.60811236375988553</c:v>
                </c:pt>
                <c:pt idx="10">
                  <c:v>0.10270352231035722</c:v>
                </c:pt>
                <c:pt idx="11">
                  <c:v>-0.89837205696632194</c:v>
                </c:pt>
                <c:pt idx="12">
                  <c:v>-2.0678757753732042</c:v>
                </c:pt>
                <c:pt idx="13">
                  <c:v>-3.0896894085155675</c:v>
                </c:pt>
                <c:pt idx="14">
                  <c:v>-3.7111004336954441</c:v>
                </c:pt>
                <c:pt idx="15">
                  <c:v>-4.3204060308533494</c:v>
                </c:pt>
                <c:pt idx="16">
                  <c:v>-5.0825697842372071</c:v>
                </c:pt>
                <c:pt idx="17">
                  <c:v>-5.398632848271582</c:v>
                </c:pt>
                <c:pt idx="18">
                  <c:v>-5.2772036550303119</c:v>
                </c:pt>
                <c:pt idx="19">
                  <c:v>-5.288262255794316</c:v>
                </c:pt>
                <c:pt idx="20">
                  <c:v>-5.12655394950764</c:v>
                </c:pt>
                <c:pt idx="21">
                  <c:v>-5.4074938411587787</c:v>
                </c:pt>
                <c:pt idx="22">
                  <c:v>-6.1100291250138499</c:v>
                </c:pt>
                <c:pt idx="23">
                  <c:v>-6.0068872096436747</c:v>
                </c:pt>
                <c:pt idx="24">
                  <c:v>-4.9399402197230415</c:v>
                </c:pt>
                <c:pt idx="25">
                  <c:v>-3.5169048810526178</c:v>
                </c:pt>
                <c:pt idx="26">
                  <c:v>-2.2481670136792302</c:v>
                </c:pt>
                <c:pt idx="27">
                  <c:v>-1.2867330036495963</c:v>
                </c:pt>
                <c:pt idx="28">
                  <c:v>-0.46181064251915938</c:v>
                </c:pt>
                <c:pt idx="29">
                  <c:v>0.19168654199776047</c:v>
                </c:pt>
                <c:pt idx="30">
                  <c:v>0.42809771418571307</c:v>
                </c:pt>
                <c:pt idx="31">
                  <c:v>0.22592052812532309</c:v>
                </c:pt>
                <c:pt idx="32">
                  <c:v>-0.20769620878621481</c:v>
                </c:pt>
                <c:pt idx="33">
                  <c:v>3.0533933910771728E-2</c:v>
                </c:pt>
                <c:pt idx="34">
                  <c:v>0.84922613030499094</c:v>
                </c:pt>
                <c:pt idx="35">
                  <c:v>1.3085128990055859</c:v>
                </c:pt>
                <c:pt idx="36">
                  <c:v>1.1355426217946887</c:v>
                </c:pt>
                <c:pt idx="37">
                  <c:v>0.68994989259963602</c:v>
                </c:pt>
                <c:pt idx="38">
                  <c:v>5.6765502895282913E-2</c:v>
                </c:pt>
                <c:pt idx="39">
                  <c:v>-0.80000349064515985</c:v>
                </c:pt>
                <c:pt idx="40">
                  <c:v>-1.2832383688053397</c:v>
                </c:pt>
                <c:pt idx="41">
                  <c:v>-1.2474240629928082</c:v>
                </c:pt>
                <c:pt idx="42">
                  <c:v>-0.78967668853060546</c:v>
                </c:pt>
                <c:pt idx="43">
                  <c:v>6.0413850134760277E-2</c:v>
                </c:pt>
                <c:pt idx="44">
                  <c:v>1.2079968651384456</c:v>
                </c:pt>
                <c:pt idx="45">
                  <c:v>2.174206252728268</c:v>
                </c:pt>
                <c:pt idx="46">
                  <c:v>2.791109053698352</c:v>
                </c:pt>
                <c:pt idx="47">
                  <c:v>3.3083122429651564</c:v>
                </c:pt>
                <c:pt idx="48">
                  <c:v>3.6629885618276044</c:v>
                </c:pt>
                <c:pt idx="49">
                  <c:v>3.8313122251339933</c:v>
                </c:pt>
                <c:pt idx="50">
                  <c:v>4.4271903648484772</c:v>
                </c:pt>
                <c:pt idx="51">
                  <c:v>5.2289966964018024</c:v>
                </c:pt>
                <c:pt idx="52">
                  <c:v>5.7066872775942308</c:v>
                </c:pt>
                <c:pt idx="53">
                  <c:v>5.734755676183414</c:v>
                </c:pt>
                <c:pt idx="54">
                  <c:v>5.3595162632187003</c:v>
                </c:pt>
                <c:pt idx="55">
                  <c:v>4.9384394041257096</c:v>
                </c:pt>
                <c:pt idx="56">
                  <c:v>4.2776359379970534</c:v>
                </c:pt>
                <c:pt idx="57">
                  <c:v>3.448753695453235</c:v>
                </c:pt>
                <c:pt idx="58">
                  <c:v>3.098189299096628</c:v>
                </c:pt>
                <c:pt idx="59">
                  <c:v>2.798277732130412</c:v>
                </c:pt>
                <c:pt idx="60">
                  <c:v>2.6647746827434182</c:v>
                </c:pt>
                <c:pt idx="61">
                  <c:v>2.7063177846811253</c:v>
                </c:pt>
                <c:pt idx="62">
                  <c:v>2.3612469174318016</c:v>
                </c:pt>
                <c:pt idx="63">
                  <c:v>1.949386604422414</c:v>
                </c:pt>
                <c:pt idx="64">
                  <c:v>1.5297948626576441</c:v>
                </c:pt>
                <c:pt idx="65">
                  <c:v>1.0216090659278843</c:v>
                </c:pt>
                <c:pt idx="66">
                  <c:v>0.72022183578251375</c:v>
                </c:pt>
                <c:pt idx="67">
                  <c:v>0.78268293480375883</c:v>
                </c:pt>
                <c:pt idx="68">
                  <c:v>0.84957200208131856</c:v>
                </c:pt>
                <c:pt idx="69">
                  <c:v>0.89833822178145128</c:v>
                </c:pt>
                <c:pt idx="70">
                  <c:v>0.71177601140186431</c:v>
                </c:pt>
                <c:pt idx="71">
                  <c:v>0.73990674571679438</c:v>
                </c:pt>
                <c:pt idx="72">
                  <c:v>0.42945732571432843</c:v>
                </c:pt>
                <c:pt idx="73">
                  <c:v>0.21215500047238589</c:v>
                </c:pt>
                <c:pt idx="74">
                  <c:v>0.19595567244812334</c:v>
                </c:pt>
                <c:pt idx="75">
                  <c:v>0.3513572950924474</c:v>
                </c:pt>
                <c:pt idx="76">
                  <c:v>0.62602195009754436</c:v>
                </c:pt>
                <c:pt idx="77">
                  <c:v>0.72817376202335971</c:v>
                </c:pt>
                <c:pt idx="78">
                  <c:v>0.60834792740405519</c:v>
                </c:pt>
                <c:pt idx="79">
                  <c:v>0.32388178750154961</c:v>
                </c:pt>
                <c:pt idx="80">
                  <c:v>0.27342147562600111</c:v>
                </c:pt>
                <c:pt idx="81">
                  <c:v>0.29409442559873533</c:v>
                </c:pt>
                <c:pt idx="82">
                  <c:v>0.27179342479439395</c:v>
                </c:pt>
                <c:pt idx="83">
                  <c:v>-8.6505517915203292E-2</c:v>
                </c:pt>
                <c:pt idx="84">
                  <c:v>6.6327675798780156E-2</c:v>
                </c:pt>
                <c:pt idx="85">
                  <c:v>-4.5552308082976466E-2</c:v>
                </c:pt>
                <c:pt idx="86">
                  <c:v>-0.14285170144500042</c:v>
                </c:pt>
                <c:pt idx="87">
                  <c:v>-0.2410831966065167</c:v>
                </c:pt>
                <c:pt idx="88">
                  <c:v>-0.41713376733810087</c:v>
                </c:pt>
                <c:pt idx="89">
                  <c:v>-0.35840025299401407</c:v>
                </c:pt>
                <c:pt idx="90">
                  <c:v>-0.20889653574900552</c:v>
                </c:pt>
                <c:pt idx="91">
                  <c:v>-0.27899124698331168</c:v>
                </c:pt>
                <c:pt idx="92">
                  <c:v>-0.68110636642069977</c:v>
                </c:pt>
                <c:pt idx="93">
                  <c:v>-0.87681031412813992</c:v>
                </c:pt>
                <c:pt idx="94">
                  <c:v>-1.0985993358841197</c:v>
                </c:pt>
                <c:pt idx="95">
                  <c:v>-1.443126010347263</c:v>
                </c:pt>
                <c:pt idx="96">
                  <c:v>-2.1783760584756728</c:v>
                </c:pt>
                <c:pt idx="97">
                  <c:v>-2.7247686613842879</c:v>
                </c:pt>
                <c:pt idx="98">
                  <c:v>-3.4260180137373935</c:v>
                </c:pt>
                <c:pt idx="99">
                  <c:v>-4.2090974746905214</c:v>
                </c:pt>
                <c:pt idx="100">
                  <c:v>-4.5123275237429876</c:v>
                </c:pt>
                <c:pt idx="101">
                  <c:v>-4.7375246918123253</c:v>
                </c:pt>
                <c:pt idx="102">
                  <c:v>-5.1417925187536966</c:v>
                </c:pt>
                <c:pt idx="103">
                  <c:v>-5.4375194162022771</c:v>
                </c:pt>
                <c:pt idx="104">
                  <c:v>-5.9642668401848988</c:v>
                </c:pt>
                <c:pt idx="105">
                  <c:v>-7.091365196363947</c:v>
                </c:pt>
                <c:pt idx="106">
                  <c:v>-8.5205261963041341</c:v>
                </c:pt>
                <c:pt idx="107">
                  <c:v>-9.7222329172522688</c:v>
                </c:pt>
                <c:pt idx="108">
                  <c:v>-10.737557849095266</c:v>
                </c:pt>
                <c:pt idx="109">
                  <c:v>-11.564075558004076</c:v>
                </c:pt>
                <c:pt idx="110">
                  <c:v>-11.745955841104482</c:v>
                </c:pt>
                <c:pt idx="111">
                  <c:v>-11.727504520944848</c:v>
                </c:pt>
                <c:pt idx="112">
                  <c:v>-11.435581741862523</c:v>
                </c:pt>
                <c:pt idx="113">
                  <c:v>-10.627285754047913</c:v>
                </c:pt>
                <c:pt idx="114">
                  <c:v>-9.5503323779285267</c:v>
                </c:pt>
                <c:pt idx="115">
                  <c:v>-8.1850500658230274</c:v>
                </c:pt>
                <c:pt idx="116">
                  <c:v>-6.34181107571463</c:v>
                </c:pt>
                <c:pt idx="117">
                  <c:v>-4.1782906370590238</c:v>
                </c:pt>
                <c:pt idx="118">
                  <c:v>-1.4829666204942402</c:v>
                </c:pt>
                <c:pt idx="119">
                  <c:v>1.4074854598004598</c:v>
                </c:pt>
                <c:pt idx="120">
                  <c:v>3.7642137322621498</c:v>
                </c:pt>
                <c:pt idx="121">
                  <c:v>5.7601827091214055</c:v>
                </c:pt>
                <c:pt idx="122">
                  <c:v>6.5395400537306783</c:v>
                </c:pt>
                <c:pt idx="123">
                  <c:v>7.8203615889157128</c:v>
                </c:pt>
                <c:pt idx="124">
                  <c:v>8.6878106075045949</c:v>
                </c:pt>
                <c:pt idx="125">
                  <c:v>8.2003831639687537</c:v>
                </c:pt>
                <c:pt idx="126">
                  <c:v>7.1031938812072086</c:v>
                </c:pt>
                <c:pt idx="127">
                  <c:v>5.4273351383811672</c:v>
                </c:pt>
                <c:pt idx="128">
                  <c:v>3.923372259802083</c:v>
                </c:pt>
                <c:pt idx="129">
                  <c:v>2.9566481969488261</c:v>
                </c:pt>
                <c:pt idx="130">
                  <c:v>2.6875680193021738</c:v>
                </c:pt>
                <c:pt idx="131">
                  <c:v>2.425739100454078</c:v>
                </c:pt>
                <c:pt idx="132">
                  <c:v>2.5705865758929303</c:v>
                </c:pt>
                <c:pt idx="133">
                  <c:v>2.9470202523004763</c:v>
                </c:pt>
                <c:pt idx="134">
                  <c:v>3.4577251011972288</c:v>
                </c:pt>
                <c:pt idx="135">
                  <c:v>3.263887915251551</c:v>
                </c:pt>
                <c:pt idx="136">
                  <c:v>2.5503476700272096</c:v>
                </c:pt>
                <c:pt idx="137">
                  <c:v>1.9621614436833885</c:v>
                </c:pt>
                <c:pt idx="138">
                  <c:v>2.0502729995940019</c:v>
                </c:pt>
                <c:pt idx="139">
                  <c:v>2.525174737274245</c:v>
                </c:pt>
                <c:pt idx="140">
                  <c:v>2.8359809384590453</c:v>
                </c:pt>
                <c:pt idx="141">
                  <c:v>2.6142966007073474</c:v>
                </c:pt>
                <c:pt idx="142">
                  <c:v>2.2032333510563351</c:v>
                </c:pt>
                <c:pt idx="143">
                  <c:v>1.8289240063348544</c:v>
                </c:pt>
                <c:pt idx="144">
                  <c:v>1.5508778611282223</c:v>
                </c:pt>
                <c:pt idx="145">
                  <c:v>1.1744940227597926</c:v>
                </c:pt>
                <c:pt idx="146">
                  <c:v>1.1683461977228831</c:v>
                </c:pt>
                <c:pt idx="147">
                  <c:v>1.3130449621124591</c:v>
                </c:pt>
                <c:pt idx="148">
                  <c:v>1.4885107969505493</c:v>
                </c:pt>
                <c:pt idx="149">
                  <c:v>1.7164920683044418</c:v>
                </c:pt>
                <c:pt idx="150">
                  <c:v>1.5103155182514478</c:v>
                </c:pt>
                <c:pt idx="151">
                  <c:v>1.4307750548870897</c:v>
                </c:pt>
                <c:pt idx="152">
                  <c:v>1.6717503824033579</c:v>
                </c:pt>
                <c:pt idx="153">
                  <c:v>2.1392534767862048</c:v>
                </c:pt>
                <c:pt idx="154">
                  <c:v>2.3245999684726932</c:v>
                </c:pt>
                <c:pt idx="155">
                  <c:v>2.4176939838015001</c:v>
                </c:pt>
                <c:pt idx="156">
                  <c:v>2.3502791617330572</c:v>
                </c:pt>
                <c:pt idx="157">
                  <c:v>2.4206484266952759</c:v>
                </c:pt>
                <c:pt idx="158">
                  <c:v>2.4797806346341122</c:v>
                </c:pt>
                <c:pt idx="159">
                  <c:v>2.4936398448617956</c:v>
                </c:pt>
                <c:pt idx="160">
                  <c:v>2.4191945049088308</c:v>
                </c:pt>
                <c:pt idx="161">
                  <c:v>2.6313648472161733</c:v>
                </c:pt>
                <c:pt idx="162">
                  <c:v>3.0891340274959074</c:v>
                </c:pt>
                <c:pt idx="163">
                  <c:v>3.5976691068211291</c:v>
                </c:pt>
                <c:pt idx="164">
                  <c:v>3.8157065875890335</c:v>
                </c:pt>
                <c:pt idx="165">
                  <c:v>3.9789728246096496</c:v>
                </c:pt>
                <c:pt idx="166">
                  <c:v>3.7619894398876381</c:v>
                </c:pt>
                <c:pt idx="167">
                  <c:v>3.7938258833961802</c:v>
                </c:pt>
                <c:pt idx="168">
                  <c:v>3.6619091811621778</c:v>
                </c:pt>
                <c:pt idx="169">
                  <c:v>2.9463347021010411</c:v>
                </c:pt>
                <c:pt idx="170">
                  <c:v>2.5328073408777825</c:v>
                </c:pt>
                <c:pt idx="171">
                  <c:v>2.5358957171420795</c:v>
                </c:pt>
                <c:pt idx="172">
                  <c:v>2.7367287748931197</c:v>
                </c:pt>
                <c:pt idx="173">
                  <c:v>2.7025850048753379</c:v>
                </c:pt>
                <c:pt idx="174">
                  <c:v>2.7168976425203644</c:v>
                </c:pt>
                <c:pt idx="175">
                  <c:v>2.5442307064909642</c:v>
                </c:pt>
                <c:pt idx="176">
                  <c:v>2.3940087093949685</c:v>
                </c:pt>
                <c:pt idx="177">
                  <c:v>2.0769577979067222</c:v>
                </c:pt>
                <c:pt idx="178">
                  <c:v>2.1262724799499275</c:v>
                </c:pt>
                <c:pt idx="179">
                  <c:v>2.1003399429493372</c:v>
                </c:pt>
                <c:pt idx="180">
                  <c:v>1.9720934347467176</c:v>
                </c:pt>
                <c:pt idx="181">
                  <c:v>2.0326162682806892</c:v>
                </c:pt>
                <c:pt idx="182">
                  <c:v>1.8735483823162207</c:v>
                </c:pt>
                <c:pt idx="183">
                  <c:v>1.4068199356371434</c:v>
                </c:pt>
                <c:pt idx="184">
                  <c:v>1.1356216154809546</c:v>
                </c:pt>
                <c:pt idx="185">
                  <c:v>1.0454633905404824</c:v>
                </c:pt>
                <c:pt idx="186">
                  <c:v>0.83517373286310792</c:v>
                </c:pt>
                <c:pt idx="187">
                  <c:v>0.81129725256927554</c:v>
                </c:pt>
                <c:pt idx="188">
                  <c:v>0.53582030719002416</c:v>
                </c:pt>
                <c:pt idx="189">
                  <c:v>0.2410061741092473</c:v>
                </c:pt>
                <c:pt idx="190">
                  <c:v>-1.4221975336224083E-2</c:v>
                </c:pt>
                <c:pt idx="191">
                  <c:v>-0.3034903145601498</c:v>
                </c:pt>
                <c:pt idx="192">
                  <c:v>-0.44808912404231199</c:v>
                </c:pt>
                <c:pt idx="193">
                  <c:v>-0.2917653995392156</c:v>
                </c:pt>
                <c:pt idx="194">
                  <c:v>-0.11214857093181689</c:v>
                </c:pt>
                <c:pt idx="195">
                  <c:v>-6.7792012973243873E-2</c:v>
                </c:pt>
                <c:pt idx="196">
                  <c:v>5.3119261384243353E-2</c:v>
                </c:pt>
                <c:pt idx="197">
                  <c:v>0.13813281276160602</c:v>
                </c:pt>
                <c:pt idx="198">
                  <c:v>0.20444676375374399</c:v>
                </c:pt>
                <c:pt idx="199">
                  <c:v>0.34977863389209435</c:v>
                </c:pt>
                <c:pt idx="200">
                  <c:v>0.3820448149721653</c:v>
                </c:pt>
                <c:pt idx="201">
                  <c:v>0.62387815427356208</c:v>
                </c:pt>
                <c:pt idx="202">
                  <c:v>0.93257432904905235</c:v>
                </c:pt>
                <c:pt idx="203">
                  <c:v>1.2841779417899182</c:v>
                </c:pt>
                <c:pt idx="204">
                  <c:v>1.6375810410683633</c:v>
                </c:pt>
                <c:pt idx="205">
                  <c:v>2.0101415908948148</c:v>
                </c:pt>
                <c:pt idx="206">
                  <c:v>2.1871527157103241</c:v>
                </c:pt>
                <c:pt idx="207">
                  <c:v>2.4760627654263332</c:v>
                </c:pt>
                <c:pt idx="208">
                  <c:v>2.4265195847834713</c:v>
                </c:pt>
                <c:pt idx="209">
                  <c:v>2.4288937072982373</c:v>
                </c:pt>
                <c:pt idx="210">
                  <c:v>2.5474316963232231</c:v>
                </c:pt>
                <c:pt idx="211">
                  <c:v>2.47593305713972</c:v>
                </c:pt>
                <c:pt idx="212">
                  <c:v>2.6587320470077991</c:v>
                </c:pt>
                <c:pt idx="213">
                  <c:v>2.7528836563409755</c:v>
                </c:pt>
                <c:pt idx="214">
                  <c:v>2.9644173516462669</c:v>
                </c:pt>
                <c:pt idx="215">
                  <c:v>3.2054715030377259</c:v>
                </c:pt>
                <c:pt idx="216">
                  <c:v>3.240058964338838</c:v>
                </c:pt>
                <c:pt idx="217">
                  <c:v>3.1683769336933296</c:v>
                </c:pt>
                <c:pt idx="218">
                  <c:v>3.0668228674047198</c:v>
                </c:pt>
                <c:pt idx="219">
                  <c:v>2.8873303213029149</c:v>
                </c:pt>
                <c:pt idx="220">
                  <c:v>2.7291722844826709</c:v>
                </c:pt>
                <c:pt idx="221">
                  <c:v>2.4165981861956825</c:v>
                </c:pt>
                <c:pt idx="222">
                  <c:v>2.2199981506588871</c:v>
                </c:pt>
                <c:pt idx="223">
                  <c:v>2.2199127915250836</c:v>
                </c:pt>
                <c:pt idx="224">
                  <c:v>2.3877472351657016</c:v>
                </c:pt>
                <c:pt idx="225">
                  <c:v>2.4378196842387956</c:v>
                </c:pt>
                <c:pt idx="226">
                  <c:v>1.8199787661967315</c:v>
                </c:pt>
                <c:pt idx="227">
                  <c:v>1.2509447068704544</c:v>
                </c:pt>
                <c:pt idx="228">
                  <c:v>0.66832070135063626</c:v>
                </c:pt>
                <c:pt idx="229">
                  <c:v>0.21674017989673663</c:v>
                </c:pt>
                <c:pt idx="230">
                  <c:v>0.10721808000513469</c:v>
                </c:pt>
                <c:pt idx="231">
                  <c:v>0.2417215446998614</c:v>
                </c:pt>
                <c:pt idx="232">
                  <c:v>0.29962668998892156</c:v>
                </c:pt>
                <c:pt idx="233">
                  <c:v>0.19402610162080289</c:v>
                </c:pt>
                <c:pt idx="234">
                  <c:v>0.16265134397215164</c:v>
                </c:pt>
                <c:pt idx="235">
                  <c:v>4.396720490565784E-3</c:v>
                </c:pt>
                <c:pt idx="236">
                  <c:v>-0.11919213164251874</c:v>
                </c:pt>
                <c:pt idx="237">
                  <c:v>-0.29745573225382405</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numCache>
            </c:numRef>
          </c:val>
          <c:smooth val="0"/>
          <c:extLst>
            <c:ext xmlns:c16="http://schemas.microsoft.com/office/drawing/2014/chart" uri="{C3380CC4-5D6E-409C-BE32-E72D297353CC}">
              <c16:uniqueId val="{00000002-FF6A-471B-9545-5927619294C4}"/>
            </c:ext>
          </c:extLst>
        </c:ser>
        <c:dLbls>
          <c:dLblPos val="r"/>
          <c:showLegendKey val="0"/>
          <c:showVal val="1"/>
          <c:showCatName val="0"/>
          <c:showSerName val="0"/>
          <c:showPercent val="0"/>
          <c:showBubbleSize val="0"/>
        </c:dLbls>
        <c:marker val="1"/>
        <c:smooth val="0"/>
        <c:axId val="371007488"/>
        <c:axId val="373915648"/>
      </c:lineChart>
      <c:catAx>
        <c:axId val="374439424"/>
        <c:scaling>
          <c:orientation val="minMax"/>
        </c:scaling>
        <c:delete val="0"/>
        <c:axPos val="b"/>
        <c:numFmt formatCode="General" sourceLinked="1"/>
        <c:majorTickMark val="out"/>
        <c:minorTickMark val="none"/>
        <c:tickLblPos val="nextTo"/>
        <c:spPr>
          <a:ln w="3175">
            <a:solidFill>
              <a:sysClr val="window" lastClr="FFFFFF">
                <a:lumMod val="65000"/>
              </a:sysClr>
            </a:solidFill>
            <a:prstDash val="solid"/>
          </a:ln>
        </c:spPr>
        <c:txPr>
          <a:bodyPr rot="0" vert="horz"/>
          <a:lstStyle/>
          <a:p>
            <a:pPr>
              <a:defRPr sz="1200">
                <a:solidFill>
                  <a:schemeClr val="bg1">
                    <a:lumMod val="65000"/>
                  </a:schemeClr>
                </a:solidFill>
              </a:defRPr>
            </a:pPr>
            <a:endParaRPr lang="en-US"/>
          </a:p>
        </c:txPr>
        <c:crossAx val="365354304"/>
        <c:crossesAt val="-100"/>
        <c:auto val="1"/>
        <c:lblAlgn val="ctr"/>
        <c:lblOffset val="100"/>
        <c:tickLblSkip val="6"/>
        <c:tickMarkSkip val="12"/>
        <c:noMultiLvlLbl val="0"/>
      </c:catAx>
      <c:valAx>
        <c:axId val="365354304"/>
        <c:scaling>
          <c:orientation val="minMax"/>
          <c:max val="18"/>
          <c:min val="-30"/>
        </c:scaling>
        <c:delete val="0"/>
        <c:axPos val="l"/>
        <c:title>
          <c:tx>
            <c:rich>
              <a:bodyPr rot="0" vert="horz"/>
              <a:lstStyle/>
              <a:p>
                <a:pPr algn="ctr">
                  <a:defRPr sz="1200">
                    <a:solidFill>
                      <a:srgbClr val="00B0F0"/>
                    </a:solidFill>
                  </a:defRPr>
                </a:pPr>
                <a:r>
                  <a:rPr lang="en-US" sz="1200">
                    <a:solidFill>
                      <a:srgbClr val="00B0F0"/>
                    </a:solidFill>
                  </a:rPr>
                  <a:t>Industry Data</a:t>
                </a:r>
              </a:p>
            </c:rich>
          </c:tx>
          <c:layout>
            <c:manualLayout>
              <c:xMode val="edge"/>
              <c:yMode val="edge"/>
              <c:x val="2.569991251093614E-4"/>
              <c:y val="2.1787382624103395E-3"/>
            </c:manualLayout>
          </c:layout>
          <c:overlay val="0"/>
          <c:spPr>
            <a:noFill/>
            <a:ln w="25400">
              <a:noFill/>
            </a:ln>
          </c:spPr>
        </c:title>
        <c:numFmt formatCode="0" sourceLinked="0"/>
        <c:majorTickMark val="out"/>
        <c:minorTickMark val="none"/>
        <c:tickLblPos val="nextTo"/>
        <c:spPr>
          <a:ln w="3175">
            <a:solidFill>
              <a:sysClr val="window" lastClr="FFFFFF">
                <a:lumMod val="65000"/>
              </a:sysClr>
            </a:solidFill>
            <a:prstDash val="solid"/>
          </a:ln>
        </c:spPr>
        <c:txPr>
          <a:bodyPr rot="0" vert="horz"/>
          <a:lstStyle/>
          <a:p>
            <a:pPr>
              <a:defRPr sz="1200">
                <a:solidFill>
                  <a:schemeClr val="bg1">
                    <a:lumMod val="65000"/>
                  </a:schemeClr>
                </a:solidFill>
              </a:defRPr>
            </a:pPr>
            <a:endParaRPr lang="en-US"/>
          </a:p>
        </c:txPr>
        <c:crossAx val="374439424"/>
        <c:crosses val="autoZero"/>
        <c:crossBetween val="between"/>
        <c:majorUnit val="6"/>
      </c:valAx>
      <c:catAx>
        <c:axId val="371007488"/>
        <c:scaling>
          <c:orientation val="minMax"/>
        </c:scaling>
        <c:delete val="1"/>
        <c:axPos val="b"/>
        <c:numFmt formatCode="General" sourceLinked="1"/>
        <c:majorTickMark val="out"/>
        <c:minorTickMark val="none"/>
        <c:tickLblPos val="nextTo"/>
        <c:crossAx val="373915648"/>
        <c:crossesAt val="-16"/>
        <c:auto val="1"/>
        <c:lblAlgn val="ctr"/>
        <c:lblOffset val="100"/>
        <c:noMultiLvlLbl val="0"/>
      </c:catAx>
      <c:valAx>
        <c:axId val="373915648"/>
        <c:scaling>
          <c:orientation val="minMax"/>
          <c:max val="12"/>
          <c:min val="-20"/>
        </c:scaling>
        <c:delete val="0"/>
        <c:axPos val="r"/>
        <c:title>
          <c:tx>
            <c:rich>
              <a:bodyPr rot="0" vert="horz"/>
              <a:lstStyle/>
              <a:p>
                <a:pPr algn="ctr">
                  <a:defRPr sz="1200">
                    <a:solidFill>
                      <a:schemeClr val="accent6"/>
                    </a:solidFill>
                  </a:defRPr>
                </a:pPr>
                <a:r>
                  <a:rPr lang="en-US" sz="1200" dirty="0">
                    <a:solidFill>
                      <a:schemeClr val="accent6"/>
                    </a:solidFill>
                  </a:rPr>
                  <a:t>Leading Indicator</a:t>
                </a:r>
              </a:p>
            </c:rich>
          </c:tx>
          <c:layout>
            <c:manualLayout>
              <c:xMode val="edge"/>
              <c:yMode val="edge"/>
              <c:x val="0.95700816415805168"/>
              <c:y val="3.2679738562091504E-3"/>
            </c:manualLayout>
          </c:layout>
          <c:overlay val="0"/>
          <c:spPr>
            <a:noFill/>
            <a:ln w="25400">
              <a:noFill/>
            </a:ln>
          </c:spPr>
        </c:title>
        <c:numFmt formatCode="0" sourceLinked="0"/>
        <c:majorTickMark val="out"/>
        <c:minorTickMark val="none"/>
        <c:tickLblPos val="nextTo"/>
        <c:spPr>
          <a:ln w="3175">
            <a:solidFill>
              <a:sysClr val="window" lastClr="FFFFFF">
                <a:lumMod val="65000"/>
              </a:sysClr>
            </a:solidFill>
            <a:prstDash val="solid"/>
          </a:ln>
        </c:spPr>
        <c:txPr>
          <a:bodyPr rot="0" vert="horz"/>
          <a:lstStyle/>
          <a:p>
            <a:pPr>
              <a:defRPr sz="1200">
                <a:solidFill>
                  <a:schemeClr val="bg1">
                    <a:lumMod val="65000"/>
                  </a:schemeClr>
                </a:solidFill>
              </a:defRPr>
            </a:pPr>
            <a:endParaRPr lang="en-US"/>
          </a:p>
        </c:txPr>
        <c:crossAx val="371007488"/>
        <c:crosses val="max"/>
        <c:crossBetween val="between"/>
        <c:majorUnit val="4"/>
      </c:valAx>
      <c:spPr>
        <a:noFill/>
        <a:ln w="25400">
          <a:noFill/>
        </a:ln>
      </c:spPr>
    </c:plotArea>
    <c:legend>
      <c:legendPos val="r"/>
      <c:legendEntry>
        <c:idx val="0"/>
        <c:delete val="1"/>
      </c:legendEntry>
      <c:layout>
        <c:manualLayout>
          <c:xMode val="edge"/>
          <c:yMode val="edge"/>
          <c:x val="5.3649962186930029E-2"/>
          <c:y val="0.76070119911481648"/>
          <c:w val="0.33758503401360546"/>
          <c:h val="0.1404158303741444"/>
        </c:manualLayout>
      </c:layout>
      <c:overlay val="0"/>
      <c:txPr>
        <a:bodyPr/>
        <a:lstStyle/>
        <a:p>
          <a:pPr>
            <a:defRPr sz="1200"/>
          </a:pPr>
          <a:endParaRPr lang="en-US"/>
        </a:p>
      </c:txPr>
    </c:legend>
    <c:plotVisOnly val="1"/>
    <c:dispBlanksAs val="gap"/>
    <c:showDLblsOverMax val="0"/>
  </c:chart>
  <c:spPr>
    <a:noFill/>
    <a:ln w="9525">
      <a:noFill/>
    </a:ln>
  </c:spPr>
  <c:txPr>
    <a:bodyPr/>
    <a:lstStyle/>
    <a:p>
      <a:pPr>
        <a:defRPr sz="1400" b="1" i="0" u="none" strike="noStrike" baseline="0">
          <a:solidFill>
            <a:srgbClr val="000000"/>
          </a:solidFill>
          <a:latin typeface="Arial"/>
          <a:ea typeface="Arial"/>
          <a:cs typeface="Aria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Sentences!$F$4</c:f>
          <c:strCache>
            <c:ptCount val="1"/>
          </c:strCache>
        </c:strRef>
      </c:tx>
      <c:layout>
        <c:manualLayout>
          <c:xMode val="edge"/>
          <c:yMode val="edge"/>
          <c:x val="0.40496247719768169"/>
          <c:y val="6.5001511174739526E-2"/>
        </c:manualLayout>
      </c:layout>
      <c:overlay val="0"/>
      <c:spPr>
        <a:noFill/>
        <a:ln w="25400">
          <a:noFill/>
        </a:ln>
      </c:spPr>
      <c:txPr>
        <a:bodyPr/>
        <a:lstStyle/>
        <a:p>
          <a:pPr>
            <a:defRPr sz="1400" b="0" i="0" u="none" strike="noStrike" baseline="0">
              <a:solidFill>
                <a:srgbClr val="7F7F7F"/>
              </a:solidFill>
              <a:latin typeface="+mn-lt"/>
              <a:ea typeface="Arial"/>
              <a:cs typeface="Arial"/>
            </a:defRPr>
          </a:pPr>
          <a:endParaRPr lang="en-US"/>
        </a:p>
      </c:txPr>
    </c:title>
    <c:autoTitleDeleted val="0"/>
    <c:plotArea>
      <c:layout>
        <c:manualLayout>
          <c:layoutTarget val="inner"/>
          <c:xMode val="edge"/>
          <c:yMode val="edge"/>
          <c:x val="4.2742580254391281E-2"/>
          <c:y val="7.7025637349200843E-2"/>
          <c:w val="0.9178082191780822"/>
          <c:h val="0.87344063023988461"/>
        </c:manualLayout>
      </c:layout>
      <c:lineChart>
        <c:grouping val="standard"/>
        <c:varyColors val="0"/>
        <c:ser>
          <c:idx val="2"/>
          <c:order val="0"/>
          <c:tx>
            <c:v>0</c:v>
          </c:tx>
          <c:spPr>
            <a:ln w="25400">
              <a:solidFill>
                <a:schemeClr val="tx1"/>
              </a:solidFill>
              <a:prstDash val="solid"/>
            </a:ln>
          </c:spPr>
          <c:marker>
            <c:symbol val="none"/>
          </c:marker>
          <c:cat>
            <c:numRef>
              <c:f>Company!$A$3:$A$1202</c:f>
              <c:numCache>
                <c:formatCode>mmm\-yy</c:formatCode>
                <c:ptCount val="1200"/>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pt idx="429">
                  <c:v>45931</c:v>
                </c:pt>
                <c:pt idx="430">
                  <c:v>45962</c:v>
                </c:pt>
                <c:pt idx="431">
                  <c:v>45992</c:v>
                </c:pt>
                <c:pt idx="432">
                  <c:v>46023</c:v>
                </c:pt>
                <c:pt idx="433">
                  <c:v>46054</c:v>
                </c:pt>
                <c:pt idx="434">
                  <c:v>46082</c:v>
                </c:pt>
                <c:pt idx="435">
                  <c:v>46113</c:v>
                </c:pt>
                <c:pt idx="436">
                  <c:v>46143</c:v>
                </c:pt>
                <c:pt idx="437">
                  <c:v>46174</c:v>
                </c:pt>
                <c:pt idx="438">
                  <c:v>46204</c:v>
                </c:pt>
                <c:pt idx="439">
                  <c:v>46235</c:v>
                </c:pt>
                <c:pt idx="440">
                  <c:v>46266</c:v>
                </c:pt>
                <c:pt idx="441">
                  <c:v>46296</c:v>
                </c:pt>
                <c:pt idx="442">
                  <c:v>46327</c:v>
                </c:pt>
                <c:pt idx="443">
                  <c:v>46357</c:v>
                </c:pt>
                <c:pt idx="444">
                  <c:v>46388</c:v>
                </c:pt>
                <c:pt idx="445">
                  <c:v>46419</c:v>
                </c:pt>
                <c:pt idx="446">
                  <c:v>46447</c:v>
                </c:pt>
                <c:pt idx="447">
                  <c:v>46478</c:v>
                </c:pt>
                <c:pt idx="448">
                  <c:v>46508</c:v>
                </c:pt>
                <c:pt idx="449">
                  <c:v>46539</c:v>
                </c:pt>
                <c:pt idx="450">
                  <c:v>46569</c:v>
                </c:pt>
                <c:pt idx="451">
                  <c:v>46600</c:v>
                </c:pt>
                <c:pt idx="452">
                  <c:v>46631</c:v>
                </c:pt>
                <c:pt idx="453">
                  <c:v>46661</c:v>
                </c:pt>
                <c:pt idx="454">
                  <c:v>46692</c:v>
                </c:pt>
                <c:pt idx="455">
                  <c:v>46722</c:v>
                </c:pt>
                <c:pt idx="456">
                  <c:v>46753</c:v>
                </c:pt>
                <c:pt idx="457">
                  <c:v>46784</c:v>
                </c:pt>
                <c:pt idx="458">
                  <c:v>46813</c:v>
                </c:pt>
                <c:pt idx="459">
                  <c:v>46844</c:v>
                </c:pt>
                <c:pt idx="460">
                  <c:v>46874</c:v>
                </c:pt>
                <c:pt idx="461">
                  <c:v>46905</c:v>
                </c:pt>
                <c:pt idx="462">
                  <c:v>46935</c:v>
                </c:pt>
                <c:pt idx="463">
                  <c:v>46966</c:v>
                </c:pt>
                <c:pt idx="464">
                  <c:v>46997</c:v>
                </c:pt>
                <c:pt idx="465">
                  <c:v>47027</c:v>
                </c:pt>
                <c:pt idx="466">
                  <c:v>47058</c:v>
                </c:pt>
                <c:pt idx="467">
                  <c:v>47088</c:v>
                </c:pt>
                <c:pt idx="468">
                  <c:v>47119</c:v>
                </c:pt>
                <c:pt idx="469">
                  <c:v>47150</c:v>
                </c:pt>
                <c:pt idx="470">
                  <c:v>47178</c:v>
                </c:pt>
                <c:pt idx="471">
                  <c:v>47209</c:v>
                </c:pt>
                <c:pt idx="472">
                  <c:v>47239</c:v>
                </c:pt>
                <c:pt idx="473">
                  <c:v>47270</c:v>
                </c:pt>
                <c:pt idx="474">
                  <c:v>47300</c:v>
                </c:pt>
                <c:pt idx="475">
                  <c:v>47331</c:v>
                </c:pt>
                <c:pt idx="476">
                  <c:v>47362</c:v>
                </c:pt>
                <c:pt idx="477">
                  <c:v>47392</c:v>
                </c:pt>
                <c:pt idx="478">
                  <c:v>47423</c:v>
                </c:pt>
                <c:pt idx="479">
                  <c:v>47453</c:v>
                </c:pt>
                <c:pt idx="480">
                  <c:v>47484</c:v>
                </c:pt>
                <c:pt idx="481">
                  <c:v>47515</c:v>
                </c:pt>
                <c:pt idx="482">
                  <c:v>47543</c:v>
                </c:pt>
                <c:pt idx="483">
                  <c:v>47574</c:v>
                </c:pt>
                <c:pt idx="484">
                  <c:v>47604</c:v>
                </c:pt>
                <c:pt idx="485">
                  <c:v>47635</c:v>
                </c:pt>
                <c:pt idx="486">
                  <c:v>47665</c:v>
                </c:pt>
                <c:pt idx="487">
                  <c:v>47696</c:v>
                </c:pt>
                <c:pt idx="488">
                  <c:v>47727</c:v>
                </c:pt>
                <c:pt idx="489">
                  <c:v>47757</c:v>
                </c:pt>
                <c:pt idx="490">
                  <c:v>47788</c:v>
                </c:pt>
                <c:pt idx="491">
                  <c:v>47818</c:v>
                </c:pt>
                <c:pt idx="492">
                  <c:v>47849</c:v>
                </c:pt>
                <c:pt idx="493">
                  <c:v>47880</c:v>
                </c:pt>
                <c:pt idx="494">
                  <c:v>47908</c:v>
                </c:pt>
                <c:pt idx="495">
                  <c:v>47939</c:v>
                </c:pt>
                <c:pt idx="496">
                  <c:v>47969</c:v>
                </c:pt>
                <c:pt idx="497">
                  <c:v>48000</c:v>
                </c:pt>
                <c:pt idx="498">
                  <c:v>48030</c:v>
                </c:pt>
                <c:pt idx="499">
                  <c:v>48061</c:v>
                </c:pt>
                <c:pt idx="500">
                  <c:v>48092</c:v>
                </c:pt>
                <c:pt idx="501">
                  <c:v>48122</c:v>
                </c:pt>
                <c:pt idx="502">
                  <c:v>48153</c:v>
                </c:pt>
                <c:pt idx="503">
                  <c:v>48183</c:v>
                </c:pt>
                <c:pt idx="504">
                  <c:v>48214</c:v>
                </c:pt>
                <c:pt idx="505">
                  <c:v>48245</c:v>
                </c:pt>
                <c:pt idx="506">
                  <c:v>48274</c:v>
                </c:pt>
                <c:pt idx="507">
                  <c:v>48305</c:v>
                </c:pt>
                <c:pt idx="508">
                  <c:v>48335</c:v>
                </c:pt>
                <c:pt idx="509">
                  <c:v>48366</c:v>
                </c:pt>
                <c:pt idx="510">
                  <c:v>48396</c:v>
                </c:pt>
                <c:pt idx="511">
                  <c:v>48427</c:v>
                </c:pt>
                <c:pt idx="512">
                  <c:v>48458</c:v>
                </c:pt>
                <c:pt idx="513">
                  <c:v>48488</c:v>
                </c:pt>
                <c:pt idx="514">
                  <c:v>48519</c:v>
                </c:pt>
                <c:pt idx="515">
                  <c:v>48549</c:v>
                </c:pt>
                <c:pt idx="516">
                  <c:v>48580</c:v>
                </c:pt>
                <c:pt idx="517">
                  <c:v>48611</c:v>
                </c:pt>
                <c:pt idx="518">
                  <c:v>48639</c:v>
                </c:pt>
                <c:pt idx="519">
                  <c:v>48670</c:v>
                </c:pt>
                <c:pt idx="520">
                  <c:v>48700</c:v>
                </c:pt>
                <c:pt idx="521">
                  <c:v>48731</c:v>
                </c:pt>
                <c:pt idx="522">
                  <c:v>48761</c:v>
                </c:pt>
                <c:pt idx="523">
                  <c:v>48792</c:v>
                </c:pt>
                <c:pt idx="524">
                  <c:v>48823</c:v>
                </c:pt>
                <c:pt idx="525">
                  <c:v>48853</c:v>
                </c:pt>
                <c:pt idx="526">
                  <c:v>48884</c:v>
                </c:pt>
                <c:pt idx="527">
                  <c:v>48914</c:v>
                </c:pt>
                <c:pt idx="528">
                  <c:v>48945</c:v>
                </c:pt>
                <c:pt idx="529">
                  <c:v>48976</c:v>
                </c:pt>
                <c:pt idx="530">
                  <c:v>49004</c:v>
                </c:pt>
                <c:pt idx="531">
                  <c:v>49035</c:v>
                </c:pt>
                <c:pt idx="532">
                  <c:v>49065</c:v>
                </c:pt>
                <c:pt idx="533">
                  <c:v>49096</c:v>
                </c:pt>
                <c:pt idx="534">
                  <c:v>49126</c:v>
                </c:pt>
                <c:pt idx="535">
                  <c:v>49157</c:v>
                </c:pt>
                <c:pt idx="536">
                  <c:v>49188</c:v>
                </c:pt>
                <c:pt idx="537">
                  <c:v>49218</c:v>
                </c:pt>
                <c:pt idx="538">
                  <c:v>49249</c:v>
                </c:pt>
                <c:pt idx="539">
                  <c:v>49279</c:v>
                </c:pt>
                <c:pt idx="540">
                  <c:v>49310</c:v>
                </c:pt>
                <c:pt idx="541">
                  <c:v>49341</c:v>
                </c:pt>
                <c:pt idx="542">
                  <c:v>49369</c:v>
                </c:pt>
                <c:pt idx="543">
                  <c:v>49400</c:v>
                </c:pt>
                <c:pt idx="544">
                  <c:v>49430</c:v>
                </c:pt>
                <c:pt idx="545">
                  <c:v>49461</c:v>
                </c:pt>
                <c:pt idx="546">
                  <c:v>49491</c:v>
                </c:pt>
                <c:pt idx="547">
                  <c:v>49522</c:v>
                </c:pt>
                <c:pt idx="548">
                  <c:v>49553</c:v>
                </c:pt>
                <c:pt idx="549">
                  <c:v>49583</c:v>
                </c:pt>
                <c:pt idx="550">
                  <c:v>49614</c:v>
                </c:pt>
                <c:pt idx="551">
                  <c:v>49644</c:v>
                </c:pt>
                <c:pt idx="552">
                  <c:v>49675</c:v>
                </c:pt>
                <c:pt idx="553">
                  <c:v>49706</c:v>
                </c:pt>
                <c:pt idx="554">
                  <c:v>49735</c:v>
                </c:pt>
                <c:pt idx="555">
                  <c:v>49766</c:v>
                </c:pt>
                <c:pt idx="556">
                  <c:v>49796</c:v>
                </c:pt>
                <c:pt idx="557">
                  <c:v>49827</c:v>
                </c:pt>
                <c:pt idx="558">
                  <c:v>49857</c:v>
                </c:pt>
                <c:pt idx="559">
                  <c:v>49888</c:v>
                </c:pt>
                <c:pt idx="560">
                  <c:v>49919</c:v>
                </c:pt>
                <c:pt idx="561">
                  <c:v>49949</c:v>
                </c:pt>
                <c:pt idx="562">
                  <c:v>49980</c:v>
                </c:pt>
                <c:pt idx="563">
                  <c:v>50010</c:v>
                </c:pt>
                <c:pt idx="564">
                  <c:v>50041</c:v>
                </c:pt>
                <c:pt idx="565">
                  <c:v>50072</c:v>
                </c:pt>
                <c:pt idx="566">
                  <c:v>50100</c:v>
                </c:pt>
                <c:pt idx="567">
                  <c:v>50131</c:v>
                </c:pt>
                <c:pt idx="568">
                  <c:v>50161</c:v>
                </c:pt>
                <c:pt idx="569">
                  <c:v>50192</c:v>
                </c:pt>
                <c:pt idx="570">
                  <c:v>50222</c:v>
                </c:pt>
                <c:pt idx="571">
                  <c:v>50253</c:v>
                </c:pt>
                <c:pt idx="572">
                  <c:v>50284</c:v>
                </c:pt>
                <c:pt idx="573">
                  <c:v>50314</c:v>
                </c:pt>
                <c:pt idx="574">
                  <c:v>50345</c:v>
                </c:pt>
                <c:pt idx="575">
                  <c:v>50375</c:v>
                </c:pt>
                <c:pt idx="576">
                  <c:v>50406</c:v>
                </c:pt>
                <c:pt idx="577">
                  <c:v>50437</c:v>
                </c:pt>
                <c:pt idx="578">
                  <c:v>50465</c:v>
                </c:pt>
                <c:pt idx="579">
                  <c:v>50496</c:v>
                </c:pt>
                <c:pt idx="580">
                  <c:v>50526</c:v>
                </c:pt>
                <c:pt idx="581">
                  <c:v>50557</c:v>
                </c:pt>
                <c:pt idx="582">
                  <c:v>50587</c:v>
                </c:pt>
                <c:pt idx="583">
                  <c:v>50618</c:v>
                </c:pt>
                <c:pt idx="584">
                  <c:v>50649</c:v>
                </c:pt>
                <c:pt idx="585">
                  <c:v>50679</c:v>
                </c:pt>
                <c:pt idx="586">
                  <c:v>50710</c:v>
                </c:pt>
                <c:pt idx="587">
                  <c:v>50740</c:v>
                </c:pt>
                <c:pt idx="588">
                  <c:v>50771</c:v>
                </c:pt>
                <c:pt idx="589">
                  <c:v>50802</c:v>
                </c:pt>
                <c:pt idx="590">
                  <c:v>50830</c:v>
                </c:pt>
                <c:pt idx="591">
                  <c:v>50861</c:v>
                </c:pt>
                <c:pt idx="592">
                  <c:v>50891</c:v>
                </c:pt>
                <c:pt idx="593">
                  <c:v>50922</c:v>
                </c:pt>
                <c:pt idx="594">
                  <c:v>50952</c:v>
                </c:pt>
                <c:pt idx="595">
                  <c:v>50983</c:v>
                </c:pt>
                <c:pt idx="596">
                  <c:v>51014</c:v>
                </c:pt>
                <c:pt idx="597">
                  <c:v>51044</c:v>
                </c:pt>
                <c:pt idx="598">
                  <c:v>51075</c:v>
                </c:pt>
                <c:pt idx="599">
                  <c:v>51105</c:v>
                </c:pt>
                <c:pt idx="600">
                  <c:v>51136</c:v>
                </c:pt>
                <c:pt idx="601">
                  <c:v>51167</c:v>
                </c:pt>
                <c:pt idx="602">
                  <c:v>51196</c:v>
                </c:pt>
                <c:pt idx="603">
                  <c:v>51227</c:v>
                </c:pt>
                <c:pt idx="604">
                  <c:v>51257</c:v>
                </c:pt>
                <c:pt idx="605">
                  <c:v>51288</c:v>
                </c:pt>
                <c:pt idx="606">
                  <c:v>51318</c:v>
                </c:pt>
                <c:pt idx="607">
                  <c:v>51349</c:v>
                </c:pt>
                <c:pt idx="608">
                  <c:v>51380</c:v>
                </c:pt>
                <c:pt idx="609">
                  <c:v>51410</c:v>
                </c:pt>
                <c:pt idx="610">
                  <c:v>51441</c:v>
                </c:pt>
                <c:pt idx="611">
                  <c:v>51471</c:v>
                </c:pt>
                <c:pt idx="612">
                  <c:v>51502</c:v>
                </c:pt>
                <c:pt idx="613">
                  <c:v>51533</c:v>
                </c:pt>
                <c:pt idx="614">
                  <c:v>51561</c:v>
                </c:pt>
                <c:pt idx="615">
                  <c:v>51592</c:v>
                </c:pt>
                <c:pt idx="616">
                  <c:v>51622</c:v>
                </c:pt>
                <c:pt idx="617">
                  <c:v>51653</c:v>
                </c:pt>
                <c:pt idx="618">
                  <c:v>51683</c:v>
                </c:pt>
                <c:pt idx="619">
                  <c:v>51714</c:v>
                </c:pt>
                <c:pt idx="620">
                  <c:v>51745</c:v>
                </c:pt>
                <c:pt idx="621">
                  <c:v>51775</c:v>
                </c:pt>
                <c:pt idx="622">
                  <c:v>51806</c:v>
                </c:pt>
                <c:pt idx="623">
                  <c:v>51836</c:v>
                </c:pt>
                <c:pt idx="624">
                  <c:v>51867</c:v>
                </c:pt>
                <c:pt idx="625">
                  <c:v>51898</c:v>
                </c:pt>
                <c:pt idx="626">
                  <c:v>51926</c:v>
                </c:pt>
                <c:pt idx="627">
                  <c:v>51957</c:v>
                </c:pt>
                <c:pt idx="628">
                  <c:v>51987</c:v>
                </c:pt>
                <c:pt idx="629">
                  <c:v>52018</c:v>
                </c:pt>
                <c:pt idx="630">
                  <c:v>52048</c:v>
                </c:pt>
                <c:pt idx="631">
                  <c:v>52079</c:v>
                </c:pt>
                <c:pt idx="632">
                  <c:v>52110</c:v>
                </c:pt>
                <c:pt idx="633">
                  <c:v>52140</c:v>
                </c:pt>
                <c:pt idx="634">
                  <c:v>52171</c:v>
                </c:pt>
                <c:pt idx="635">
                  <c:v>52201</c:v>
                </c:pt>
                <c:pt idx="636">
                  <c:v>52232</c:v>
                </c:pt>
                <c:pt idx="637">
                  <c:v>52263</c:v>
                </c:pt>
                <c:pt idx="638">
                  <c:v>52291</c:v>
                </c:pt>
                <c:pt idx="639">
                  <c:v>52322</c:v>
                </c:pt>
                <c:pt idx="640">
                  <c:v>52352</c:v>
                </c:pt>
                <c:pt idx="641">
                  <c:v>52383</c:v>
                </c:pt>
                <c:pt idx="642">
                  <c:v>52413</c:v>
                </c:pt>
                <c:pt idx="643">
                  <c:v>52444</c:v>
                </c:pt>
                <c:pt idx="644">
                  <c:v>52475</c:v>
                </c:pt>
                <c:pt idx="645">
                  <c:v>52505</c:v>
                </c:pt>
                <c:pt idx="646">
                  <c:v>52536</c:v>
                </c:pt>
                <c:pt idx="647">
                  <c:v>52566</c:v>
                </c:pt>
                <c:pt idx="648">
                  <c:v>52597</c:v>
                </c:pt>
                <c:pt idx="649">
                  <c:v>52628</c:v>
                </c:pt>
                <c:pt idx="650">
                  <c:v>52657</c:v>
                </c:pt>
                <c:pt idx="651">
                  <c:v>52688</c:v>
                </c:pt>
                <c:pt idx="652">
                  <c:v>52718</c:v>
                </c:pt>
                <c:pt idx="653">
                  <c:v>52749</c:v>
                </c:pt>
                <c:pt idx="654">
                  <c:v>52779</c:v>
                </c:pt>
                <c:pt idx="655">
                  <c:v>52810</c:v>
                </c:pt>
                <c:pt idx="656">
                  <c:v>52841</c:v>
                </c:pt>
                <c:pt idx="657">
                  <c:v>52871</c:v>
                </c:pt>
                <c:pt idx="658">
                  <c:v>52902</c:v>
                </c:pt>
                <c:pt idx="659">
                  <c:v>52932</c:v>
                </c:pt>
                <c:pt idx="660">
                  <c:v>52963</c:v>
                </c:pt>
                <c:pt idx="661">
                  <c:v>52994</c:v>
                </c:pt>
                <c:pt idx="662">
                  <c:v>53022</c:v>
                </c:pt>
                <c:pt idx="663">
                  <c:v>53053</c:v>
                </c:pt>
                <c:pt idx="664">
                  <c:v>53083</c:v>
                </c:pt>
                <c:pt idx="665">
                  <c:v>53114</c:v>
                </c:pt>
                <c:pt idx="666">
                  <c:v>53144</c:v>
                </c:pt>
                <c:pt idx="667">
                  <c:v>53175</c:v>
                </c:pt>
                <c:pt idx="668">
                  <c:v>53206</c:v>
                </c:pt>
                <c:pt idx="669">
                  <c:v>53236</c:v>
                </c:pt>
                <c:pt idx="670">
                  <c:v>53267</c:v>
                </c:pt>
                <c:pt idx="671">
                  <c:v>53297</c:v>
                </c:pt>
                <c:pt idx="672">
                  <c:v>53328</c:v>
                </c:pt>
                <c:pt idx="673">
                  <c:v>53359</c:v>
                </c:pt>
                <c:pt idx="674">
                  <c:v>53387</c:v>
                </c:pt>
                <c:pt idx="675">
                  <c:v>53418</c:v>
                </c:pt>
                <c:pt idx="676">
                  <c:v>53448</c:v>
                </c:pt>
                <c:pt idx="677">
                  <c:v>53479</c:v>
                </c:pt>
                <c:pt idx="678">
                  <c:v>53509</c:v>
                </c:pt>
                <c:pt idx="679">
                  <c:v>53540</c:v>
                </c:pt>
                <c:pt idx="680">
                  <c:v>53571</c:v>
                </c:pt>
                <c:pt idx="681">
                  <c:v>53601</c:v>
                </c:pt>
                <c:pt idx="682">
                  <c:v>53632</c:v>
                </c:pt>
                <c:pt idx="683">
                  <c:v>53662</c:v>
                </c:pt>
                <c:pt idx="684">
                  <c:v>53693</c:v>
                </c:pt>
                <c:pt idx="685">
                  <c:v>53724</c:v>
                </c:pt>
                <c:pt idx="686">
                  <c:v>53752</c:v>
                </c:pt>
                <c:pt idx="687">
                  <c:v>53783</c:v>
                </c:pt>
                <c:pt idx="688">
                  <c:v>53813</c:v>
                </c:pt>
                <c:pt idx="689">
                  <c:v>53844</c:v>
                </c:pt>
                <c:pt idx="690">
                  <c:v>53874</c:v>
                </c:pt>
                <c:pt idx="691">
                  <c:v>53905</c:v>
                </c:pt>
                <c:pt idx="692">
                  <c:v>53936</c:v>
                </c:pt>
                <c:pt idx="693">
                  <c:v>53966</c:v>
                </c:pt>
                <c:pt idx="694">
                  <c:v>53997</c:v>
                </c:pt>
                <c:pt idx="695">
                  <c:v>54027</c:v>
                </c:pt>
                <c:pt idx="696">
                  <c:v>54058</c:v>
                </c:pt>
                <c:pt idx="697">
                  <c:v>54089</c:v>
                </c:pt>
                <c:pt idx="698">
                  <c:v>54118</c:v>
                </c:pt>
                <c:pt idx="699">
                  <c:v>54149</c:v>
                </c:pt>
                <c:pt idx="700">
                  <c:v>54179</c:v>
                </c:pt>
                <c:pt idx="701">
                  <c:v>54210</c:v>
                </c:pt>
                <c:pt idx="702">
                  <c:v>54240</c:v>
                </c:pt>
                <c:pt idx="703">
                  <c:v>54271</c:v>
                </c:pt>
                <c:pt idx="704">
                  <c:v>54302</c:v>
                </c:pt>
                <c:pt idx="705">
                  <c:v>54332</c:v>
                </c:pt>
                <c:pt idx="706">
                  <c:v>54363</c:v>
                </c:pt>
                <c:pt idx="707">
                  <c:v>54393</c:v>
                </c:pt>
                <c:pt idx="708">
                  <c:v>54424</c:v>
                </c:pt>
                <c:pt idx="709">
                  <c:v>54455</c:v>
                </c:pt>
                <c:pt idx="710">
                  <c:v>54483</c:v>
                </c:pt>
                <c:pt idx="711">
                  <c:v>54514</c:v>
                </c:pt>
                <c:pt idx="712">
                  <c:v>54544</c:v>
                </c:pt>
                <c:pt idx="713">
                  <c:v>54575</c:v>
                </c:pt>
                <c:pt idx="714">
                  <c:v>54605</c:v>
                </c:pt>
                <c:pt idx="715">
                  <c:v>54636</c:v>
                </c:pt>
                <c:pt idx="716">
                  <c:v>54667</c:v>
                </c:pt>
                <c:pt idx="717">
                  <c:v>54697</c:v>
                </c:pt>
                <c:pt idx="718">
                  <c:v>54728</c:v>
                </c:pt>
                <c:pt idx="719">
                  <c:v>54758</c:v>
                </c:pt>
                <c:pt idx="720">
                  <c:v>54789</c:v>
                </c:pt>
                <c:pt idx="721">
                  <c:v>54820</c:v>
                </c:pt>
                <c:pt idx="722">
                  <c:v>54848</c:v>
                </c:pt>
                <c:pt idx="723">
                  <c:v>54879</c:v>
                </c:pt>
                <c:pt idx="724">
                  <c:v>54909</c:v>
                </c:pt>
                <c:pt idx="725">
                  <c:v>54940</c:v>
                </c:pt>
                <c:pt idx="726">
                  <c:v>54970</c:v>
                </c:pt>
                <c:pt idx="727">
                  <c:v>55001</c:v>
                </c:pt>
                <c:pt idx="728">
                  <c:v>55032</c:v>
                </c:pt>
                <c:pt idx="729">
                  <c:v>55062</c:v>
                </c:pt>
                <c:pt idx="730">
                  <c:v>55093</c:v>
                </c:pt>
                <c:pt idx="731">
                  <c:v>55123</c:v>
                </c:pt>
                <c:pt idx="732">
                  <c:v>55154</c:v>
                </c:pt>
                <c:pt idx="733">
                  <c:v>55185</c:v>
                </c:pt>
                <c:pt idx="734">
                  <c:v>55213</c:v>
                </c:pt>
                <c:pt idx="735">
                  <c:v>55244</c:v>
                </c:pt>
                <c:pt idx="736">
                  <c:v>55274</c:v>
                </c:pt>
                <c:pt idx="737">
                  <c:v>55305</c:v>
                </c:pt>
                <c:pt idx="738">
                  <c:v>55335</c:v>
                </c:pt>
                <c:pt idx="739">
                  <c:v>55366</c:v>
                </c:pt>
                <c:pt idx="740">
                  <c:v>55397</c:v>
                </c:pt>
                <c:pt idx="741">
                  <c:v>55427</c:v>
                </c:pt>
                <c:pt idx="742">
                  <c:v>55458</c:v>
                </c:pt>
                <c:pt idx="743">
                  <c:v>55488</c:v>
                </c:pt>
                <c:pt idx="744">
                  <c:v>55519</c:v>
                </c:pt>
                <c:pt idx="745">
                  <c:v>55550</c:v>
                </c:pt>
                <c:pt idx="746">
                  <c:v>55579</c:v>
                </c:pt>
                <c:pt idx="747">
                  <c:v>55610</c:v>
                </c:pt>
                <c:pt idx="748">
                  <c:v>55640</c:v>
                </c:pt>
                <c:pt idx="749">
                  <c:v>55671</c:v>
                </c:pt>
                <c:pt idx="750">
                  <c:v>55701</c:v>
                </c:pt>
                <c:pt idx="751">
                  <c:v>55732</c:v>
                </c:pt>
                <c:pt idx="752">
                  <c:v>55763</c:v>
                </c:pt>
                <c:pt idx="753">
                  <c:v>55793</c:v>
                </c:pt>
                <c:pt idx="754">
                  <c:v>55824</c:v>
                </c:pt>
                <c:pt idx="755">
                  <c:v>55854</c:v>
                </c:pt>
                <c:pt idx="756">
                  <c:v>55885</c:v>
                </c:pt>
                <c:pt idx="757">
                  <c:v>55916</c:v>
                </c:pt>
                <c:pt idx="758">
                  <c:v>55944</c:v>
                </c:pt>
                <c:pt idx="759">
                  <c:v>55975</c:v>
                </c:pt>
                <c:pt idx="760">
                  <c:v>56005</c:v>
                </c:pt>
                <c:pt idx="761">
                  <c:v>56036</c:v>
                </c:pt>
                <c:pt idx="762">
                  <c:v>56066</c:v>
                </c:pt>
                <c:pt idx="763">
                  <c:v>56097</c:v>
                </c:pt>
                <c:pt idx="764">
                  <c:v>56128</c:v>
                </c:pt>
                <c:pt idx="765">
                  <c:v>56158</c:v>
                </c:pt>
                <c:pt idx="766">
                  <c:v>56189</c:v>
                </c:pt>
                <c:pt idx="767">
                  <c:v>56219</c:v>
                </c:pt>
                <c:pt idx="768">
                  <c:v>56250</c:v>
                </c:pt>
                <c:pt idx="769">
                  <c:v>56281</c:v>
                </c:pt>
                <c:pt idx="770">
                  <c:v>56309</c:v>
                </c:pt>
                <c:pt idx="771">
                  <c:v>56340</c:v>
                </c:pt>
                <c:pt idx="772">
                  <c:v>56370</c:v>
                </c:pt>
                <c:pt idx="773">
                  <c:v>56401</c:v>
                </c:pt>
                <c:pt idx="774">
                  <c:v>56431</c:v>
                </c:pt>
                <c:pt idx="775">
                  <c:v>56462</c:v>
                </c:pt>
                <c:pt idx="776">
                  <c:v>56493</c:v>
                </c:pt>
                <c:pt idx="777">
                  <c:v>56523</c:v>
                </c:pt>
                <c:pt idx="778">
                  <c:v>56554</c:v>
                </c:pt>
                <c:pt idx="779">
                  <c:v>56584</c:v>
                </c:pt>
                <c:pt idx="780">
                  <c:v>56615</c:v>
                </c:pt>
                <c:pt idx="781">
                  <c:v>56646</c:v>
                </c:pt>
                <c:pt idx="782">
                  <c:v>56674</c:v>
                </c:pt>
                <c:pt idx="783">
                  <c:v>56705</c:v>
                </c:pt>
                <c:pt idx="784">
                  <c:v>56735</c:v>
                </c:pt>
                <c:pt idx="785">
                  <c:v>56766</c:v>
                </c:pt>
                <c:pt idx="786">
                  <c:v>56796</c:v>
                </c:pt>
                <c:pt idx="787">
                  <c:v>56827</c:v>
                </c:pt>
                <c:pt idx="788">
                  <c:v>56858</c:v>
                </c:pt>
                <c:pt idx="789">
                  <c:v>56888</c:v>
                </c:pt>
                <c:pt idx="790">
                  <c:v>56919</c:v>
                </c:pt>
                <c:pt idx="791">
                  <c:v>56949</c:v>
                </c:pt>
                <c:pt idx="792">
                  <c:v>56980</c:v>
                </c:pt>
                <c:pt idx="793">
                  <c:v>57011</c:v>
                </c:pt>
                <c:pt idx="794">
                  <c:v>57040</c:v>
                </c:pt>
                <c:pt idx="795">
                  <c:v>57071</c:v>
                </c:pt>
                <c:pt idx="796">
                  <c:v>57101</c:v>
                </c:pt>
                <c:pt idx="797">
                  <c:v>57132</c:v>
                </c:pt>
                <c:pt idx="798">
                  <c:v>57162</c:v>
                </c:pt>
                <c:pt idx="799">
                  <c:v>57193</c:v>
                </c:pt>
                <c:pt idx="800">
                  <c:v>57224</c:v>
                </c:pt>
                <c:pt idx="801">
                  <c:v>57254</c:v>
                </c:pt>
                <c:pt idx="802">
                  <c:v>57285</c:v>
                </c:pt>
                <c:pt idx="803">
                  <c:v>57315</c:v>
                </c:pt>
                <c:pt idx="804">
                  <c:v>57346</c:v>
                </c:pt>
                <c:pt idx="805">
                  <c:v>57377</c:v>
                </c:pt>
                <c:pt idx="806">
                  <c:v>57405</c:v>
                </c:pt>
                <c:pt idx="807">
                  <c:v>57436</c:v>
                </c:pt>
                <c:pt idx="808">
                  <c:v>57466</c:v>
                </c:pt>
                <c:pt idx="809">
                  <c:v>57497</c:v>
                </c:pt>
                <c:pt idx="810">
                  <c:v>57527</c:v>
                </c:pt>
                <c:pt idx="811">
                  <c:v>57558</c:v>
                </c:pt>
                <c:pt idx="812">
                  <c:v>57589</c:v>
                </c:pt>
                <c:pt idx="813">
                  <c:v>57619</c:v>
                </c:pt>
                <c:pt idx="814">
                  <c:v>57650</c:v>
                </c:pt>
                <c:pt idx="815">
                  <c:v>57680</c:v>
                </c:pt>
                <c:pt idx="816">
                  <c:v>57711</c:v>
                </c:pt>
                <c:pt idx="817">
                  <c:v>57742</c:v>
                </c:pt>
                <c:pt idx="818">
                  <c:v>57770</c:v>
                </c:pt>
                <c:pt idx="819">
                  <c:v>57801</c:v>
                </c:pt>
                <c:pt idx="820">
                  <c:v>57831</c:v>
                </c:pt>
                <c:pt idx="821">
                  <c:v>57862</c:v>
                </c:pt>
                <c:pt idx="822">
                  <c:v>57892</c:v>
                </c:pt>
                <c:pt idx="823">
                  <c:v>57923</c:v>
                </c:pt>
                <c:pt idx="824">
                  <c:v>57954</c:v>
                </c:pt>
                <c:pt idx="825">
                  <c:v>57984</c:v>
                </c:pt>
                <c:pt idx="826">
                  <c:v>58015</c:v>
                </c:pt>
                <c:pt idx="827">
                  <c:v>58045</c:v>
                </c:pt>
                <c:pt idx="828">
                  <c:v>58076</c:v>
                </c:pt>
                <c:pt idx="829">
                  <c:v>58107</c:v>
                </c:pt>
                <c:pt idx="830">
                  <c:v>58135</c:v>
                </c:pt>
                <c:pt idx="831">
                  <c:v>58166</c:v>
                </c:pt>
                <c:pt idx="832">
                  <c:v>58196</c:v>
                </c:pt>
                <c:pt idx="833">
                  <c:v>58227</c:v>
                </c:pt>
                <c:pt idx="834">
                  <c:v>58257</c:v>
                </c:pt>
                <c:pt idx="835">
                  <c:v>58288</c:v>
                </c:pt>
                <c:pt idx="836">
                  <c:v>58319</c:v>
                </c:pt>
                <c:pt idx="837">
                  <c:v>58349</c:v>
                </c:pt>
                <c:pt idx="838">
                  <c:v>58380</c:v>
                </c:pt>
                <c:pt idx="839">
                  <c:v>58410</c:v>
                </c:pt>
                <c:pt idx="840">
                  <c:v>58441</c:v>
                </c:pt>
                <c:pt idx="841">
                  <c:v>58472</c:v>
                </c:pt>
                <c:pt idx="842">
                  <c:v>58501</c:v>
                </c:pt>
                <c:pt idx="843">
                  <c:v>58532</c:v>
                </c:pt>
                <c:pt idx="844">
                  <c:v>58562</c:v>
                </c:pt>
                <c:pt idx="845">
                  <c:v>58593</c:v>
                </c:pt>
                <c:pt idx="846">
                  <c:v>58623</c:v>
                </c:pt>
                <c:pt idx="847">
                  <c:v>58654</c:v>
                </c:pt>
                <c:pt idx="848">
                  <c:v>58685</c:v>
                </c:pt>
                <c:pt idx="849">
                  <c:v>58715</c:v>
                </c:pt>
                <c:pt idx="850">
                  <c:v>58746</c:v>
                </c:pt>
                <c:pt idx="851">
                  <c:v>58776</c:v>
                </c:pt>
                <c:pt idx="852">
                  <c:v>58807</c:v>
                </c:pt>
                <c:pt idx="853">
                  <c:v>58838</c:v>
                </c:pt>
                <c:pt idx="854">
                  <c:v>58866</c:v>
                </c:pt>
                <c:pt idx="855">
                  <c:v>58897</c:v>
                </c:pt>
                <c:pt idx="856">
                  <c:v>58927</c:v>
                </c:pt>
                <c:pt idx="857">
                  <c:v>58958</c:v>
                </c:pt>
                <c:pt idx="858">
                  <c:v>58988</c:v>
                </c:pt>
                <c:pt idx="859">
                  <c:v>59019</c:v>
                </c:pt>
                <c:pt idx="860">
                  <c:v>59050</c:v>
                </c:pt>
                <c:pt idx="861">
                  <c:v>59080</c:v>
                </c:pt>
                <c:pt idx="862">
                  <c:v>59111</c:v>
                </c:pt>
                <c:pt idx="863">
                  <c:v>59141</c:v>
                </c:pt>
                <c:pt idx="864">
                  <c:v>59172</c:v>
                </c:pt>
                <c:pt idx="865">
                  <c:v>59203</c:v>
                </c:pt>
                <c:pt idx="866">
                  <c:v>59231</c:v>
                </c:pt>
                <c:pt idx="867">
                  <c:v>59262</c:v>
                </c:pt>
                <c:pt idx="868">
                  <c:v>59292</c:v>
                </c:pt>
                <c:pt idx="869">
                  <c:v>59323</c:v>
                </c:pt>
                <c:pt idx="870">
                  <c:v>59353</c:v>
                </c:pt>
                <c:pt idx="871">
                  <c:v>59384</c:v>
                </c:pt>
                <c:pt idx="872">
                  <c:v>59415</c:v>
                </c:pt>
                <c:pt idx="873">
                  <c:v>59445</c:v>
                </c:pt>
                <c:pt idx="874">
                  <c:v>59476</c:v>
                </c:pt>
                <c:pt idx="875">
                  <c:v>59506</c:v>
                </c:pt>
                <c:pt idx="876">
                  <c:v>59537</c:v>
                </c:pt>
                <c:pt idx="877">
                  <c:v>59568</c:v>
                </c:pt>
                <c:pt idx="878">
                  <c:v>59596</c:v>
                </c:pt>
                <c:pt idx="879">
                  <c:v>59627</c:v>
                </c:pt>
                <c:pt idx="880">
                  <c:v>59657</c:v>
                </c:pt>
                <c:pt idx="881">
                  <c:v>59688</c:v>
                </c:pt>
                <c:pt idx="882">
                  <c:v>59718</c:v>
                </c:pt>
                <c:pt idx="883">
                  <c:v>59749</c:v>
                </c:pt>
                <c:pt idx="884">
                  <c:v>59780</c:v>
                </c:pt>
                <c:pt idx="885">
                  <c:v>59810</c:v>
                </c:pt>
                <c:pt idx="886">
                  <c:v>59841</c:v>
                </c:pt>
                <c:pt idx="887">
                  <c:v>59871</c:v>
                </c:pt>
                <c:pt idx="888">
                  <c:v>59902</c:v>
                </c:pt>
                <c:pt idx="889">
                  <c:v>59933</c:v>
                </c:pt>
                <c:pt idx="890">
                  <c:v>59962</c:v>
                </c:pt>
                <c:pt idx="891">
                  <c:v>59993</c:v>
                </c:pt>
                <c:pt idx="892">
                  <c:v>60023</c:v>
                </c:pt>
                <c:pt idx="893">
                  <c:v>60054</c:v>
                </c:pt>
                <c:pt idx="894">
                  <c:v>60084</c:v>
                </c:pt>
                <c:pt idx="895">
                  <c:v>60115</c:v>
                </c:pt>
                <c:pt idx="896">
                  <c:v>60146</c:v>
                </c:pt>
                <c:pt idx="897">
                  <c:v>60176</c:v>
                </c:pt>
                <c:pt idx="898">
                  <c:v>60207</c:v>
                </c:pt>
                <c:pt idx="899">
                  <c:v>60237</c:v>
                </c:pt>
                <c:pt idx="900">
                  <c:v>60268</c:v>
                </c:pt>
                <c:pt idx="901">
                  <c:v>60299</c:v>
                </c:pt>
                <c:pt idx="902">
                  <c:v>60327</c:v>
                </c:pt>
                <c:pt idx="903">
                  <c:v>60358</c:v>
                </c:pt>
                <c:pt idx="904">
                  <c:v>60388</c:v>
                </c:pt>
                <c:pt idx="905">
                  <c:v>60419</c:v>
                </c:pt>
                <c:pt idx="906">
                  <c:v>60449</c:v>
                </c:pt>
                <c:pt idx="907">
                  <c:v>60480</c:v>
                </c:pt>
                <c:pt idx="908">
                  <c:v>60511</c:v>
                </c:pt>
                <c:pt idx="909">
                  <c:v>60541</c:v>
                </c:pt>
                <c:pt idx="910">
                  <c:v>60572</c:v>
                </c:pt>
                <c:pt idx="911">
                  <c:v>60602</c:v>
                </c:pt>
                <c:pt idx="912">
                  <c:v>60633</c:v>
                </c:pt>
                <c:pt idx="913">
                  <c:v>60664</c:v>
                </c:pt>
                <c:pt idx="914">
                  <c:v>60692</c:v>
                </c:pt>
                <c:pt idx="915">
                  <c:v>60723</c:v>
                </c:pt>
                <c:pt idx="916">
                  <c:v>60753</c:v>
                </c:pt>
                <c:pt idx="917">
                  <c:v>60784</c:v>
                </c:pt>
                <c:pt idx="918">
                  <c:v>60814</c:v>
                </c:pt>
                <c:pt idx="919">
                  <c:v>60845</c:v>
                </c:pt>
                <c:pt idx="920">
                  <c:v>60876</c:v>
                </c:pt>
                <c:pt idx="921">
                  <c:v>60906</c:v>
                </c:pt>
                <c:pt idx="922">
                  <c:v>60937</c:v>
                </c:pt>
                <c:pt idx="923">
                  <c:v>60967</c:v>
                </c:pt>
                <c:pt idx="924">
                  <c:v>60998</c:v>
                </c:pt>
                <c:pt idx="925">
                  <c:v>61029</c:v>
                </c:pt>
                <c:pt idx="926">
                  <c:v>61057</c:v>
                </c:pt>
                <c:pt idx="927">
                  <c:v>61088</c:v>
                </c:pt>
                <c:pt idx="928">
                  <c:v>61118</c:v>
                </c:pt>
                <c:pt idx="929">
                  <c:v>61149</c:v>
                </c:pt>
                <c:pt idx="930">
                  <c:v>61179</c:v>
                </c:pt>
                <c:pt idx="931">
                  <c:v>61210</c:v>
                </c:pt>
                <c:pt idx="932">
                  <c:v>61241</c:v>
                </c:pt>
                <c:pt idx="933">
                  <c:v>61271</c:v>
                </c:pt>
                <c:pt idx="934">
                  <c:v>61302</c:v>
                </c:pt>
                <c:pt idx="935">
                  <c:v>61332</c:v>
                </c:pt>
                <c:pt idx="936">
                  <c:v>61363</c:v>
                </c:pt>
                <c:pt idx="937">
                  <c:v>61394</c:v>
                </c:pt>
                <c:pt idx="938">
                  <c:v>61423</c:v>
                </c:pt>
                <c:pt idx="939">
                  <c:v>61454</c:v>
                </c:pt>
                <c:pt idx="940">
                  <c:v>61484</c:v>
                </c:pt>
                <c:pt idx="941">
                  <c:v>61515</c:v>
                </c:pt>
                <c:pt idx="942">
                  <c:v>61545</c:v>
                </c:pt>
                <c:pt idx="943">
                  <c:v>61576</c:v>
                </c:pt>
                <c:pt idx="944">
                  <c:v>61607</c:v>
                </c:pt>
                <c:pt idx="945">
                  <c:v>61637</c:v>
                </c:pt>
                <c:pt idx="946">
                  <c:v>61668</c:v>
                </c:pt>
                <c:pt idx="947">
                  <c:v>61698</c:v>
                </c:pt>
                <c:pt idx="948">
                  <c:v>61729</c:v>
                </c:pt>
                <c:pt idx="949">
                  <c:v>61760</c:v>
                </c:pt>
                <c:pt idx="950">
                  <c:v>61788</c:v>
                </c:pt>
                <c:pt idx="951">
                  <c:v>61819</c:v>
                </c:pt>
                <c:pt idx="952">
                  <c:v>61849</c:v>
                </c:pt>
                <c:pt idx="953">
                  <c:v>61880</c:v>
                </c:pt>
                <c:pt idx="954">
                  <c:v>61910</c:v>
                </c:pt>
                <c:pt idx="955">
                  <c:v>61941</c:v>
                </c:pt>
                <c:pt idx="956">
                  <c:v>61972</c:v>
                </c:pt>
                <c:pt idx="957">
                  <c:v>62002</c:v>
                </c:pt>
                <c:pt idx="958">
                  <c:v>62033</c:v>
                </c:pt>
                <c:pt idx="959">
                  <c:v>62063</c:v>
                </c:pt>
                <c:pt idx="960">
                  <c:v>62094</c:v>
                </c:pt>
                <c:pt idx="961">
                  <c:v>62125</c:v>
                </c:pt>
                <c:pt idx="962">
                  <c:v>62153</c:v>
                </c:pt>
                <c:pt idx="963">
                  <c:v>62184</c:v>
                </c:pt>
                <c:pt idx="964">
                  <c:v>62214</c:v>
                </c:pt>
                <c:pt idx="965">
                  <c:v>62245</c:v>
                </c:pt>
                <c:pt idx="966">
                  <c:v>62275</c:v>
                </c:pt>
                <c:pt idx="967">
                  <c:v>62306</c:v>
                </c:pt>
                <c:pt idx="968">
                  <c:v>62337</c:v>
                </c:pt>
                <c:pt idx="969">
                  <c:v>62367</c:v>
                </c:pt>
                <c:pt idx="970">
                  <c:v>62398</c:v>
                </c:pt>
                <c:pt idx="971">
                  <c:v>62428</c:v>
                </c:pt>
                <c:pt idx="972">
                  <c:v>62459</c:v>
                </c:pt>
                <c:pt idx="973">
                  <c:v>62490</c:v>
                </c:pt>
                <c:pt idx="974">
                  <c:v>62518</c:v>
                </c:pt>
                <c:pt idx="975">
                  <c:v>62549</c:v>
                </c:pt>
                <c:pt idx="976">
                  <c:v>62579</c:v>
                </c:pt>
                <c:pt idx="977">
                  <c:v>62610</c:v>
                </c:pt>
                <c:pt idx="978">
                  <c:v>62640</c:v>
                </c:pt>
                <c:pt idx="979">
                  <c:v>62671</c:v>
                </c:pt>
                <c:pt idx="980">
                  <c:v>62702</c:v>
                </c:pt>
                <c:pt idx="981">
                  <c:v>62732</c:v>
                </c:pt>
                <c:pt idx="982">
                  <c:v>62763</c:v>
                </c:pt>
                <c:pt idx="983">
                  <c:v>62793</c:v>
                </c:pt>
                <c:pt idx="984">
                  <c:v>62824</c:v>
                </c:pt>
                <c:pt idx="985">
                  <c:v>62855</c:v>
                </c:pt>
                <c:pt idx="986">
                  <c:v>62884</c:v>
                </c:pt>
                <c:pt idx="987">
                  <c:v>62915</c:v>
                </c:pt>
                <c:pt idx="988">
                  <c:v>62945</c:v>
                </c:pt>
                <c:pt idx="989">
                  <c:v>62976</c:v>
                </c:pt>
                <c:pt idx="990">
                  <c:v>63006</c:v>
                </c:pt>
                <c:pt idx="991">
                  <c:v>63037</c:v>
                </c:pt>
                <c:pt idx="992">
                  <c:v>63068</c:v>
                </c:pt>
                <c:pt idx="993">
                  <c:v>63098</c:v>
                </c:pt>
                <c:pt idx="994">
                  <c:v>63129</c:v>
                </c:pt>
                <c:pt idx="995">
                  <c:v>63159</c:v>
                </c:pt>
                <c:pt idx="996">
                  <c:v>63190</c:v>
                </c:pt>
                <c:pt idx="997">
                  <c:v>63221</c:v>
                </c:pt>
                <c:pt idx="998">
                  <c:v>63249</c:v>
                </c:pt>
                <c:pt idx="999">
                  <c:v>63280</c:v>
                </c:pt>
                <c:pt idx="1000">
                  <c:v>63310</c:v>
                </c:pt>
                <c:pt idx="1001">
                  <c:v>63341</c:v>
                </c:pt>
                <c:pt idx="1002">
                  <c:v>63371</c:v>
                </c:pt>
                <c:pt idx="1003">
                  <c:v>63402</c:v>
                </c:pt>
                <c:pt idx="1004">
                  <c:v>63433</c:v>
                </c:pt>
                <c:pt idx="1005">
                  <c:v>63463</c:v>
                </c:pt>
                <c:pt idx="1006">
                  <c:v>63494</c:v>
                </c:pt>
                <c:pt idx="1007">
                  <c:v>63524</c:v>
                </c:pt>
                <c:pt idx="1008">
                  <c:v>63555</c:v>
                </c:pt>
                <c:pt idx="1009">
                  <c:v>63586</c:v>
                </c:pt>
                <c:pt idx="1010">
                  <c:v>63614</c:v>
                </c:pt>
                <c:pt idx="1011">
                  <c:v>63645</c:v>
                </c:pt>
                <c:pt idx="1012">
                  <c:v>63675</c:v>
                </c:pt>
                <c:pt idx="1013">
                  <c:v>63706</c:v>
                </c:pt>
                <c:pt idx="1014">
                  <c:v>63736</c:v>
                </c:pt>
                <c:pt idx="1015">
                  <c:v>63767</c:v>
                </c:pt>
                <c:pt idx="1016">
                  <c:v>63798</c:v>
                </c:pt>
                <c:pt idx="1017">
                  <c:v>63828</c:v>
                </c:pt>
                <c:pt idx="1018">
                  <c:v>63859</c:v>
                </c:pt>
                <c:pt idx="1019">
                  <c:v>63889</c:v>
                </c:pt>
                <c:pt idx="1020">
                  <c:v>63920</c:v>
                </c:pt>
                <c:pt idx="1021">
                  <c:v>63951</c:v>
                </c:pt>
                <c:pt idx="1022">
                  <c:v>63979</c:v>
                </c:pt>
                <c:pt idx="1023">
                  <c:v>64010</c:v>
                </c:pt>
                <c:pt idx="1024">
                  <c:v>64040</c:v>
                </c:pt>
                <c:pt idx="1025">
                  <c:v>64071</c:v>
                </c:pt>
                <c:pt idx="1026">
                  <c:v>64101</c:v>
                </c:pt>
                <c:pt idx="1027">
                  <c:v>64132</c:v>
                </c:pt>
                <c:pt idx="1028">
                  <c:v>64163</c:v>
                </c:pt>
                <c:pt idx="1029">
                  <c:v>64193</c:v>
                </c:pt>
                <c:pt idx="1030">
                  <c:v>64224</c:v>
                </c:pt>
                <c:pt idx="1031">
                  <c:v>64254</c:v>
                </c:pt>
                <c:pt idx="1032">
                  <c:v>64285</c:v>
                </c:pt>
                <c:pt idx="1033">
                  <c:v>64316</c:v>
                </c:pt>
                <c:pt idx="1034">
                  <c:v>64345</c:v>
                </c:pt>
                <c:pt idx="1035">
                  <c:v>64376</c:v>
                </c:pt>
                <c:pt idx="1036">
                  <c:v>64406</c:v>
                </c:pt>
                <c:pt idx="1037">
                  <c:v>64437</c:v>
                </c:pt>
                <c:pt idx="1038">
                  <c:v>64467</c:v>
                </c:pt>
                <c:pt idx="1039">
                  <c:v>64498</c:v>
                </c:pt>
                <c:pt idx="1040">
                  <c:v>64529</c:v>
                </c:pt>
                <c:pt idx="1041">
                  <c:v>64559</c:v>
                </c:pt>
                <c:pt idx="1042">
                  <c:v>64590</c:v>
                </c:pt>
                <c:pt idx="1043">
                  <c:v>64620</c:v>
                </c:pt>
                <c:pt idx="1044">
                  <c:v>64651</c:v>
                </c:pt>
                <c:pt idx="1045">
                  <c:v>64682</c:v>
                </c:pt>
                <c:pt idx="1046">
                  <c:v>64710</c:v>
                </c:pt>
                <c:pt idx="1047">
                  <c:v>64741</c:v>
                </c:pt>
                <c:pt idx="1048">
                  <c:v>64771</c:v>
                </c:pt>
                <c:pt idx="1049">
                  <c:v>64802</c:v>
                </c:pt>
                <c:pt idx="1050">
                  <c:v>64832</c:v>
                </c:pt>
                <c:pt idx="1051">
                  <c:v>64863</c:v>
                </c:pt>
                <c:pt idx="1052">
                  <c:v>64894</c:v>
                </c:pt>
                <c:pt idx="1053">
                  <c:v>64924</c:v>
                </c:pt>
                <c:pt idx="1054">
                  <c:v>64955</c:v>
                </c:pt>
                <c:pt idx="1055">
                  <c:v>64985</c:v>
                </c:pt>
                <c:pt idx="1056">
                  <c:v>65016</c:v>
                </c:pt>
                <c:pt idx="1057">
                  <c:v>65047</c:v>
                </c:pt>
                <c:pt idx="1058">
                  <c:v>65075</c:v>
                </c:pt>
                <c:pt idx="1059">
                  <c:v>65106</c:v>
                </c:pt>
                <c:pt idx="1060">
                  <c:v>65136</c:v>
                </c:pt>
                <c:pt idx="1061">
                  <c:v>65167</c:v>
                </c:pt>
                <c:pt idx="1062">
                  <c:v>65197</c:v>
                </c:pt>
                <c:pt idx="1063">
                  <c:v>65228</c:v>
                </c:pt>
                <c:pt idx="1064">
                  <c:v>65259</c:v>
                </c:pt>
                <c:pt idx="1065">
                  <c:v>65289</c:v>
                </c:pt>
                <c:pt idx="1066">
                  <c:v>65320</c:v>
                </c:pt>
                <c:pt idx="1067">
                  <c:v>65350</c:v>
                </c:pt>
                <c:pt idx="1068">
                  <c:v>65381</c:v>
                </c:pt>
                <c:pt idx="1069">
                  <c:v>65412</c:v>
                </c:pt>
                <c:pt idx="1070">
                  <c:v>65440</c:v>
                </c:pt>
                <c:pt idx="1071">
                  <c:v>65471</c:v>
                </c:pt>
                <c:pt idx="1072">
                  <c:v>65501</c:v>
                </c:pt>
                <c:pt idx="1073">
                  <c:v>65532</c:v>
                </c:pt>
                <c:pt idx="1074">
                  <c:v>65562</c:v>
                </c:pt>
                <c:pt idx="1075">
                  <c:v>65593</c:v>
                </c:pt>
                <c:pt idx="1076">
                  <c:v>65624</c:v>
                </c:pt>
                <c:pt idx="1077">
                  <c:v>65654</c:v>
                </c:pt>
                <c:pt idx="1078">
                  <c:v>65685</c:v>
                </c:pt>
                <c:pt idx="1079">
                  <c:v>65715</c:v>
                </c:pt>
                <c:pt idx="1080">
                  <c:v>65746</c:v>
                </c:pt>
                <c:pt idx="1081">
                  <c:v>65777</c:v>
                </c:pt>
                <c:pt idx="1082">
                  <c:v>65806</c:v>
                </c:pt>
                <c:pt idx="1083">
                  <c:v>65837</c:v>
                </c:pt>
                <c:pt idx="1084">
                  <c:v>65867</c:v>
                </c:pt>
                <c:pt idx="1085">
                  <c:v>65898</c:v>
                </c:pt>
                <c:pt idx="1086">
                  <c:v>65928</c:v>
                </c:pt>
                <c:pt idx="1087">
                  <c:v>65959</c:v>
                </c:pt>
                <c:pt idx="1088">
                  <c:v>65990</c:v>
                </c:pt>
                <c:pt idx="1089">
                  <c:v>66020</c:v>
                </c:pt>
                <c:pt idx="1090">
                  <c:v>66051</c:v>
                </c:pt>
                <c:pt idx="1091">
                  <c:v>66081</c:v>
                </c:pt>
                <c:pt idx="1092">
                  <c:v>66112</c:v>
                </c:pt>
                <c:pt idx="1093">
                  <c:v>66143</c:v>
                </c:pt>
                <c:pt idx="1094">
                  <c:v>66171</c:v>
                </c:pt>
                <c:pt idx="1095">
                  <c:v>66202</c:v>
                </c:pt>
                <c:pt idx="1096">
                  <c:v>66232</c:v>
                </c:pt>
                <c:pt idx="1097">
                  <c:v>66263</c:v>
                </c:pt>
                <c:pt idx="1098">
                  <c:v>66293</c:v>
                </c:pt>
                <c:pt idx="1099">
                  <c:v>66324</c:v>
                </c:pt>
                <c:pt idx="1100">
                  <c:v>66355</c:v>
                </c:pt>
                <c:pt idx="1101">
                  <c:v>66385</c:v>
                </c:pt>
                <c:pt idx="1102">
                  <c:v>66416</c:v>
                </c:pt>
                <c:pt idx="1103">
                  <c:v>66446</c:v>
                </c:pt>
                <c:pt idx="1104">
                  <c:v>66477</c:v>
                </c:pt>
                <c:pt idx="1105">
                  <c:v>66508</c:v>
                </c:pt>
                <c:pt idx="1106">
                  <c:v>66536</c:v>
                </c:pt>
                <c:pt idx="1107">
                  <c:v>66567</c:v>
                </c:pt>
                <c:pt idx="1108">
                  <c:v>66597</c:v>
                </c:pt>
                <c:pt idx="1109">
                  <c:v>66628</c:v>
                </c:pt>
                <c:pt idx="1110">
                  <c:v>66658</c:v>
                </c:pt>
                <c:pt idx="1111">
                  <c:v>66689</c:v>
                </c:pt>
                <c:pt idx="1112">
                  <c:v>66720</c:v>
                </c:pt>
                <c:pt idx="1113">
                  <c:v>66750</c:v>
                </c:pt>
                <c:pt idx="1114">
                  <c:v>66781</c:v>
                </c:pt>
                <c:pt idx="1115">
                  <c:v>66811</c:v>
                </c:pt>
                <c:pt idx="1116">
                  <c:v>66842</c:v>
                </c:pt>
                <c:pt idx="1117">
                  <c:v>66873</c:v>
                </c:pt>
                <c:pt idx="1118">
                  <c:v>66901</c:v>
                </c:pt>
                <c:pt idx="1119">
                  <c:v>66932</c:v>
                </c:pt>
                <c:pt idx="1120">
                  <c:v>66962</c:v>
                </c:pt>
                <c:pt idx="1121">
                  <c:v>66993</c:v>
                </c:pt>
                <c:pt idx="1122">
                  <c:v>67023</c:v>
                </c:pt>
                <c:pt idx="1123">
                  <c:v>67054</c:v>
                </c:pt>
                <c:pt idx="1124">
                  <c:v>67085</c:v>
                </c:pt>
                <c:pt idx="1125">
                  <c:v>67115</c:v>
                </c:pt>
                <c:pt idx="1126">
                  <c:v>67146</c:v>
                </c:pt>
                <c:pt idx="1127">
                  <c:v>67176</c:v>
                </c:pt>
                <c:pt idx="1128">
                  <c:v>67207</c:v>
                </c:pt>
                <c:pt idx="1129">
                  <c:v>67238</c:v>
                </c:pt>
                <c:pt idx="1130">
                  <c:v>67267</c:v>
                </c:pt>
                <c:pt idx="1131">
                  <c:v>67298</c:v>
                </c:pt>
                <c:pt idx="1132">
                  <c:v>67328</c:v>
                </c:pt>
                <c:pt idx="1133">
                  <c:v>67359</c:v>
                </c:pt>
                <c:pt idx="1134">
                  <c:v>67389</c:v>
                </c:pt>
                <c:pt idx="1135">
                  <c:v>67420</c:v>
                </c:pt>
                <c:pt idx="1136">
                  <c:v>67451</c:v>
                </c:pt>
                <c:pt idx="1137">
                  <c:v>67481</c:v>
                </c:pt>
                <c:pt idx="1138">
                  <c:v>67512</c:v>
                </c:pt>
                <c:pt idx="1139">
                  <c:v>67542</c:v>
                </c:pt>
                <c:pt idx="1140">
                  <c:v>67573</c:v>
                </c:pt>
                <c:pt idx="1141">
                  <c:v>67604</c:v>
                </c:pt>
                <c:pt idx="1142">
                  <c:v>67632</c:v>
                </c:pt>
                <c:pt idx="1143">
                  <c:v>67663</c:v>
                </c:pt>
                <c:pt idx="1144">
                  <c:v>67693</c:v>
                </c:pt>
                <c:pt idx="1145">
                  <c:v>67724</c:v>
                </c:pt>
                <c:pt idx="1146">
                  <c:v>67754</c:v>
                </c:pt>
                <c:pt idx="1147">
                  <c:v>67785</c:v>
                </c:pt>
                <c:pt idx="1148">
                  <c:v>67816</c:v>
                </c:pt>
                <c:pt idx="1149">
                  <c:v>67846</c:v>
                </c:pt>
                <c:pt idx="1150">
                  <c:v>67877</c:v>
                </c:pt>
                <c:pt idx="1151">
                  <c:v>67907</c:v>
                </c:pt>
                <c:pt idx="1152">
                  <c:v>67938</c:v>
                </c:pt>
                <c:pt idx="1153">
                  <c:v>67969</c:v>
                </c:pt>
                <c:pt idx="1154">
                  <c:v>67997</c:v>
                </c:pt>
                <c:pt idx="1155">
                  <c:v>68028</c:v>
                </c:pt>
                <c:pt idx="1156">
                  <c:v>68058</c:v>
                </c:pt>
                <c:pt idx="1157">
                  <c:v>68089</c:v>
                </c:pt>
                <c:pt idx="1158">
                  <c:v>68119</c:v>
                </c:pt>
                <c:pt idx="1159">
                  <c:v>68150</c:v>
                </c:pt>
                <c:pt idx="1160">
                  <c:v>68181</c:v>
                </c:pt>
                <c:pt idx="1161">
                  <c:v>68211</c:v>
                </c:pt>
                <c:pt idx="1162">
                  <c:v>68242</c:v>
                </c:pt>
                <c:pt idx="1163">
                  <c:v>68272</c:v>
                </c:pt>
                <c:pt idx="1164">
                  <c:v>68303</c:v>
                </c:pt>
                <c:pt idx="1165">
                  <c:v>68334</c:v>
                </c:pt>
                <c:pt idx="1166">
                  <c:v>68362</c:v>
                </c:pt>
                <c:pt idx="1167">
                  <c:v>68393</c:v>
                </c:pt>
                <c:pt idx="1168">
                  <c:v>68423</c:v>
                </c:pt>
                <c:pt idx="1169">
                  <c:v>68454</c:v>
                </c:pt>
                <c:pt idx="1170">
                  <c:v>68484</c:v>
                </c:pt>
                <c:pt idx="1171">
                  <c:v>68515</c:v>
                </c:pt>
                <c:pt idx="1172">
                  <c:v>68546</c:v>
                </c:pt>
                <c:pt idx="1173">
                  <c:v>68576</c:v>
                </c:pt>
                <c:pt idx="1174">
                  <c:v>68607</c:v>
                </c:pt>
                <c:pt idx="1175">
                  <c:v>68637</c:v>
                </c:pt>
                <c:pt idx="1176">
                  <c:v>68668</c:v>
                </c:pt>
                <c:pt idx="1177">
                  <c:v>68699</c:v>
                </c:pt>
                <c:pt idx="1178">
                  <c:v>68728</c:v>
                </c:pt>
                <c:pt idx="1179">
                  <c:v>68759</c:v>
                </c:pt>
                <c:pt idx="1180">
                  <c:v>68789</c:v>
                </c:pt>
                <c:pt idx="1181">
                  <c:v>68820</c:v>
                </c:pt>
                <c:pt idx="1182">
                  <c:v>68850</c:v>
                </c:pt>
                <c:pt idx="1183">
                  <c:v>68881</c:v>
                </c:pt>
                <c:pt idx="1184">
                  <c:v>68912</c:v>
                </c:pt>
                <c:pt idx="1185">
                  <c:v>68942</c:v>
                </c:pt>
                <c:pt idx="1186">
                  <c:v>68973</c:v>
                </c:pt>
                <c:pt idx="1187">
                  <c:v>69003</c:v>
                </c:pt>
                <c:pt idx="1188">
                  <c:v>69034</c:v>
                </c:pt>
                <c:pt idx="1189">
                  <c:v>69065</c:v>
                </c:pt>
                <c:pt idx="1190">
                  <c:v>69093</c:v>
                </c:pt>
                <c:pt idx="1191">
                  <c:v>69124</c:v>
                </c:pt>
                <c:pt idx="1192">
                  <c:v>69154</c:v>
                </c:pt>
                <c:pt idx="1193">
                  <c:v>69185</c:v>
                </c:pt>
                <c:pt idx="1194">
                  <c:v>69215</c:v>
                </c:pt>
                <c:pt idx="1195">
                  <c:v>69246</c:v>
                </c:pt>
                <c:pt idx="1196">
                  <c:v>69277</c:v>
                </c:pt>
                <c:pt idx="1197">
                  <c:v>69307</c:v>
                </c:pt>
                <c:pt idx="1198">
                  <c:v>69338</c:v>
                </c:pt>
                <c:pt idx="1199">
                  <c:v>69368</c:v>
                </c:pt>
              </c:numCache>
            </c:numRef>
          </c:cat>
          <c:val>
            <c:numRef>
              <c:f>Company!$C$3:$C$1202</c:f>
              <c:numCache>
                <c:formatCode>General</c:formatCode>
                <c:ptCount val="12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numCache>
            </c:numRef>
          </c:val>
          <c:smooth val="0"/>
          <c:extLst>
            <c:ext xmlns:c16="http://schemas.microsoft.com/office/drawing/2014/chart" uri="{C3380CC4-5D6E-409C-BE32-E72D297353CC}">
              <c16:uniqueId val="{00000000-BCDD-441F-9504-B4B5AADDAA72}"/>
            </c:ext>
          </c:extLst>
        </c:ser>
        <c:ser>
          <c:idx val="1"/>
          <c:order val="1"/>
          <c:tx>
            <c:strRef>
              <c:f>'Industry Labels'!$E$3</c:f>
              <c:strCache>
                <c:ptCount val="1"/>
                <c:pt idx="0">
                  <c:v>US IP - 12/12</c:v>
                </c:pt>
              </c:strCache>
            </c:strRef>
          </c:tx>
          <c:spPr>
            <a:ln w="38100">
              <a:solidFill>
                <a:srgbClr val="183863"/>
              </a:solidFill>
              <a:prstDash val="solid"/>
            </a:ln>
            <a:effectLst>
              <a:outerShdw blurRad="50800" dist="38100" dir="2700000" algn="tl" rotWithShape="0">
                <a:prstClr val="black">
                  <a:alpha val="40000"/>
                </a:prstClr>
              </a:outerShdw>
            </a:effectLst>
          </c:spPr>
          <c:marker>
            <c:symbol val="none"/>
          </c:marker>
          <c:cat>
            <c:numRef>
              <c:f>Company!$A$3:$A$1202</c:f>
              <c:numCache>
                <c:formatCode>mmm\-yy</c:formatCode>
                <c:ptCount val="1200"/>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pt idx="429">
                  <c:v>45931</c:v>
                </c:pt>
                <c:pt idx="430">
                  <c:v>45962</c:v>
                </c:pt>
                <c:pt idx="431">
                  <c:v>45992</c:v>
                </c:pt>
                <c:pt idx="432">
                  <c:v>46023</c:v>
                </c:pt>
                <c:pt idx="433">
                  <c:v>46054</c:v>
                </c:pt>
                <c:pt idx="434">
                  <c:v>46082</c:v>
                </c:pt>
                <c:pt idx="435">
                  <c:v>46113</c:v>
                </c:pt>
                <c:pt idx="436">
                  <c:v>46143</c:v>
                </c:pt>
                <c:pt idx="437">
                  <c:v>46174</c:v>
                </c:pt>
                <c:pt idx="438">
                  <c:v>46204</c:v>
                </c:pt>
                <c:pt idx="439">
                  <c:v>46235</c:v>
                </c:pt>
                <c:pt idx="440">
                  <c:v>46266</c:v>
                </c:pt>
                <c:pt idx="441">
                  <c:v>46296</c:v>
                </c:pt>
                <c:pt idx="442">
                  <c:v>46327</c:v>
                </c:pt>
                <c:pt idx="443">
                  <c:v>46357</c:v>
                </c:pt>
                <c:pt idx="444">
                  <c:v>46388</c:v>
                </c:pt>
                <c:pt idx="445">
                  <c:v>46419</c:v>
                </c:pt>
                <c:pt idx="446">
                  <c:v>46447</c:v>
                </c:pt>
                <c:pt idx="447">
                  <c:v>46478</c:v>
                </c:pt>
                <c:pt idx="448">
                  <c:v>46508</c:v>
                </c:pt>
                <c:pt idx="449">
                  <c:v>46539</c:v>
                </c:pt>
                <c:pt idx="450">
                  <c:v>46569</c:v>
                </c:pt>
                <c:pt idx="451">
                  <c:v>46600</c:v>
                </c:pt>
                <c:pt idx="452">
                  <c:v>46631</c:v>
                </c:pt>
                <c:pt idx="453">
                  <c:v>46661</c:v>
                </c:pt>
                <c:pt idx="454">
                  <c:v>46692</c:v>
                </c:pt>
                <c:pt idx="455">
                  <c:v>46722</c:v>
                </c:pt>
                <c:pt idx="456">
                  <c:v>46753</c:v>
                </c:pt>
                <c:pt idx="457">
                  <c:v>46784</c:v>
                </c:pt>
                <c:pt idx="458">
                  <c:v>46813</c:v>
                </c:pt>
                <c:pt idx="459">
                  <c:v>46844</c:v>
                </c:pt>
                <c:pt idx="460">
                  <c:v>46874</c:v>
                </c:pt>
                <c:pt idx="461">
                  <c:v>46905</c:v>
                </c:pt>
                <c:pt idx="462">
                  <c:v>46935</c:v>
                </c:pt>
                <c:pt idx="463">
                  <c:v>46966</c:v>
                </c:pt>
                <c:pt idx="464">
                  <c:v>46997</c:v>
                </c:pt>
                <c:pt idx="465">
                  <c:v>47027</c:v>
                </c:pt>
                <c:pt idx="466">
                  <c:v>47058</c:v>
                </c:pt>
                <c:pt idx="467">
                  <c:v>47088</c:v>
                </c:pt>
                <c:pt idx="468">
                  <c:v>47119</c:v>
                </c:pt>
                <c:pt idx="469">
                  <c:v>47150</c:v>
                </c:pt>
                <c:pt idx="470">
                  <c:v>47178</c:v>
                </c:pt>
                <c:pt idx="471">
                  <c:v>47209</c:v>
                </c:pt>
                <c:pt idx="472">
                  <c:v>47239</c:v>
                </c:pt>
                <c:pt idx="473">
                  <c:v>47270</c:v>
                </c:pt>
                <c:pt idx="474">
                  <c:v>47300</c:v>
                </c:pt>
                <c:pt idx="475">
                  <c:v>47331</c:v>
                </c:pt>
                <c:pt idx="476">
                  <c:v>47362</c:v>
                </c:pt>
                <c:pt idx="477">
                  <c:v>47392</c:v>
                </c:pt>
                <c:pt idx="478">
                  <c:v>47423</c:v>
                </c:pt>
                <c:pt idx="479">
                  <c:v>47453</c:v>
                </c:pt>
                <c:pt idx="480">
                  <c:v>47484</c:v>
                </c:pt>
                <c:pt idx="481">
                  <c:v>47515</c:v>
                </c:pt>
                <c:pt idx="482">
                  <c:v>47543</c:v>
                </c:pt>
                <c:pt idx="483">
                  <c:v>47574</c:v>
                </c:pt>
                <c:pt idx="484">
                  <c:v>47604</c:v>
                </c:pt>
                <c:pt idx="485">
                  <c:v>47635</c:v>
                </c:pt>
                <c:pt idx="486">
                  <c:v>47665</c:v>
                </c:pt>
                <c:pt idx="487">
                  <c:v>47696</c:v>
                </c:pt>
                <c:pt idx="488">
                  <c:v>47727</c:v>
                </c:pt>
                <c:pt idx="489">
                  <c:v>47757</c:v>
                </c:pt>
                <c:pt idx="490">
                  <c:v>47788</c:v>
                </c:pt>
                <c:pt idx="491">
                  <c:v>47818</c:v>
                </c:pt>
                <c:pt idx="492">
                  <c:v>47849</c:v>
                </c:pt>
                <c:pt idx="493">
                  <c:v>47880</c:v>
                </c:pt>
                <c:pt idx="494">
                  <c:v>47908</c:v>
                </c:pt>
                <c:pt idx="495">
                  <c:v>47939</c:v>
                </c:pt>
                <c:pt idx="496">
                  <c:v>47969</c:v>
                </c:pt>
                <c:pt idx="497">
                  <c:v>48000</c:v>
                </c:pt>
                <c:pt idx="498">
                  <c:v>48030</c:v>
                </c:pt>
                <c:pt idx="499">
                  <c:v>48061</c:v>
                </c:pt>
                <c:pt idx="500">
                  <c:v>48092</c:v>
                </c:pt>
                <c:pt idx="501">
                  <c:v>48122</c:v>
                </c:pt>
                <c:pt idx="502">
                  <c:v>48153</c:v>
                </c:pt>
                <c:pt idx="503">
                  <c:v>48183</c:v>
                </c:pt>
                <c:pt idx="504">
                  <c:v>48214</c:v>
                </c:pt>
                <c:pt idx="505">
                  <c:v>48245</c:v>
                </c:pt>
                <c:pt idx="506">
                  <c:v>48274</c:v>
                </c:pt>
                <c:pt idx="507">
                  <c:v>48305</c:v>
                </c:pt>
                <c:pt idx="508">
                  <c:v>48335</c:v>
                </c:pt>
                <c:pt idx="509">
                  <c:v>48366</c:v>
                </c:pt>
                <c:pt idx="510">
                  <c:v>48396</c:v>
                </c:pt>
                <c:pt idx="511">
                  <c:v>48427</c:v>
                </c:pt>
                <c:pt idx="512">
                  <c:v>48458</c:v>
                </c:pt>
                <c:pt idx="513">
                  <c:v>48488</c:v>
                </c:pt>
                <c:pt idx="514">
                  <c:v>48519</c:v>
                </c:pt>
                <c:pt idx="515">
                  <c:v>48549</c:v>
                </c:pt>
                <c:pt idx="516">
                  <c:v>48580</c:v>
                </c:pt>
                <c:pt idx="517">
                  <c:v>48611</c:v>
                </c:pt>
                <c:pt idx="518">
                  <c:v>48639</c:v>
                </c:pt>
                <c:pt idx="519">
                  <c:v>48670</c:v>
                </c:pt>
                <c:pt idx="520">
                  <c:v>48700</c:v>
                </c:pt>
                <c:pt idx="521">
                  <c:v>48731</c:v>
                </c:pt>
                <c:pt idx="522">
                  <c:v>48761</c:v>
                </c:pt>
                <c:pt idx="523">
                  <c:v>48792</c:v>
                </c:pt>
                <c:pt idx="524">
                  <c:v>48823</c:v>
                </c:pt>
                <c:pt idx="525">
                  <c:v>48853</c:v>
                </c:pt>
                <c:pt idx="526">
                  <c:v>48884</c:v>
                </c:pt>
                <c:pt idx="527">
                  <c:v>48914</c:v>
                </c:pt>
                <c:pt idx="528">
                  <c:v>48945</c:v>
                </c:pt>
                <c:pt idx="529">
                  <c:v>48976</c:v>
                </c:pt>
                <c:pt idx="530">
                  <c:v>49004</c:v>
                </c:pt>
                <c:pt idx="531">
                  <c:v>49035</c:v>
                </c:pt>
                <c:pt idx="532">
                  <c:v>49065</c:v>
                </c:pt>
                <c:pt idx="533">
                  <c:v>49096</c:v>
                </c:pt>
                <c:pt idx="534">
                  <c:v>49126</c:v>
                </c:pt>
                <c:pt idx="535">
                  <c:v>49157</c:v>
                </c:pt>
                <c:pt idx="536">
                  <c:v>49188</c:v>
                </c:pt>
                <c:pt idx="537">
                  <c:v>49218</c:v>
                </c:pt>
                <c:pt idx="538">
                  <c:v>49249</c:v>
                </c:pt>
                <c:pt idx="539">
                  <c:v>49279</c:v>
                </c:pt>
                <c:pt idx="540">
                  <c:v>49310</c:v>
                </c:pt>
                <c:pt idx="541">
                  <c:v>49341</c:v>
                </c:pt>
                <c:pt idx="542">
                  <c:v>49369</c:v>
                </c:pt>
                <c:pt idx="543">
                  <c:v>49400</c:v>
                </c:pt>
                <c:pt idx="544">
                  <c:v>49430</c:v>
                </c:pt>
                <c:pt idx="545">
                  <c:v>49461</c:v>
                </c:pt>
                <c:pt idx="546">
                  <c:v>49491</c:v>
                </c:pt>
                <c:pt idx="547">
                  <c:v>49522</c:v>
                </c:pt>
                <c:pt idx="548">
                  <c:v>49553</c:v>
                </c:pt>
                <c:pt idx="549">
                  <c:v>49583</c:v>
                </c:pt>
                <c:pt idx="550">
                  <c:v>49614</c:v>
                </c:pt>
                <c:pt idx="551">
                  <c:v>49644</c:v>
                </c:pt>
                <c:pt idx="552">
                  <c:v>49675</c:v>
                </c:pt>
                <c:pt idx="553">
                  <c:v>49706</c:v>
                </c:pt>
                <c:pt idx="554">
                  <c:v>49735</c:v>
                </c:pt>
                <c:pt idx="555">
                  <c:v>49766</c:v>
                </c:pt>
                <c:pt idx="556">
                  <c:v>49796</c:v>
                </c:pt>
                <c:pt idx="557">
                  <c:v>49827</c:v>
                </c:pt>
                <c:pt idx="558">
                  <c:v>49857</c:v>
                </c:pt>
                <c:pt idx="559">
                  <c:v>49888</c:v>
                </c:pt>
                <c:pt idx="560">
                  <c:v>49919</c:v>
                </c:pt>
                <c:pt idx="561">
                  <c:v>49949</c:v>
                </c:pt>
                <c:pt idx="562">
                  <c:v>49980</c:v>
                </c:pt>
                <c:pt idx="563">
                  <c:v>50010</c:v>
                </c:pt>
                <c:pt idx="564">
                  <c:v>50041</c:v>
                </c:pt>
                <c:pt idx="565">
                  <c:v>50072</c:v>
                </c:pt>
                <c:pt idx="566">
                  <c:v>50100</c:v>
                </c:pt>
                <c:pt idx="567">
                  <c:v>50131</c:v>
                </c:pt>
                <c:pt idx="568">
                  <c:v>50161</c:v>
                </c:pt>
                <c:pt idx="569">
                  <c:v>50192</c:v>
                </c:pt>
                <c:pt idx="570">
                  <c:v>50222</c:v>
                </c:pt>
                <c:pt idx="571">
                  <c:v>50253</c:v>
                </c:pt>
                <c:pt idx="572">
                  <c:v>50284</c:v>
                </c:pt>
                <c:pt idx="573">
                  <c:v>50314</c:v>
                </c:pt>
                <c:pt idx="574">
                  <c:v>50345</c:v>
                </c:pt>
                <c:pt idx="575">
                  <c:v>50375</c:v>
                </c:pt>
                <c:pt idx="576">
                  <c:v>50406</c:v>
                </c:pt>
                <c:pt idx="577">
                  <c:v>50437</c:v>
                </c:pt>
                <c:pt idx="578">
                  <c:v>50465</c:v>
                </c:pt>
                <c:pt idx="579">
                  <c:v>50496</c:v>
                </c:pt>
                <c:pt idx="580">
                  <c:v>50526</c:v>
                </c:pt>
                <c:pt idx="581">
                  <c:v>50557</c:v>
                </c:pt>
                <c:pt idx="582">
                  <c:v>50587</c:v>
                </c:pt>
                <c:pt idx="583">
                  <c:v>50618</c:v>
                </c:pt>
                <c:pt idx="584">
                  <c:v>50649</c:v>
                </c:pt>
                <c:pt idx="585">
                  <c:v>50679</c:v>
                </c:pt>
                <c:pt idx="586">
                  <c:v>50710</c:v>
                </c:pt>
                <c:pt idx="587">
                  <c:v>50740</c:v>
                </c:pt>
                <c:pt idx="588">
                  <c:v>50771</c:v>
                </c:pt>
                <c:pt idx="589">
                  <c:v>50802</c:v>
                </c:pt>
                <c:pt idx="590">
                  <c:v>50830</c:v>
                </c:pt>
                <c:pt idx="591">
                  <c:v>50861</c:v>
                </c:pt>
                <c:pt idx="592">
                  <c:v>50891</c:v>
                </c:pt>
                <c:pt idx="593">
                  <c:v>50922</c:v>
                </c:pt>
                <c:pt idx="594">
                  <c:v>50952</c:v>
                </c:pt>
                <c:pt idx="595">
                  <c:v>50983</c:v>
                </c:pt>
                <c:pt idx="596">
                  <c:v>51014</c:v>
                </c:pt>
                <c:pt idx="597">
                  <c:v>51044</c:v>
                </c:pt>
                <c:pt idx="598">
                  <c:v>51075</c:v>
                </c:pt>
                <c:pt idx="599">
                  <c:v>51105</c:v>
                </c:pt>
                <c:pt idx="600">
                  <c:v>51136</c:v>
                </c:pt>
                <c:pt idx="601">
                  <c:v>51167</c:v>
                </c:pt>
                <c:pt idx="602">
                  <c:v>51196</c:v>
                </c:pt>
                <c:pt idx="603">
                  <c:v>51227</c:v>
                </c:pt>
                <c:pt idx="604">
                  <c:v>51257</c:v>
                </c:pt>
                <c:pt idx="605">
                  <c:v>51288</c:v>
                </c:pt>
                <c:pt idx="606">
                  <c:v>51318</c:v>
                </c:pt>
                <c:pt idx="607">
                  <c:v>51349</c:v>
                </c:pt>
                <c:pt idx="608">
                  <c:v>51380</c:v>
                </c:pt>
                <c:pt idx="609">
                  <c:v>51410</c:v>
                </c:pt>
                <c:pt idx="610">
                  <c:v>51441</c:v>
                </c:pt>
                <c:pt idx="611">
                  <c:v>51471</c:v>
                </c:pt>
                <c:pt idx="612">
                  <c:v>51502</c:v>
                </c:pt>
                <c:pt idx="613">
                  <c:v>51533</c:v>
                </c:pt>
                <c:pt idx="614">
                  <c:v>51561</c:v>
                </c:pt>
                <c:pt idx="615">
                  <c:v>51592</c:v>
                </c:pt>
                <c:pt idx="616">
                  <c:v>51622</c:v>
                </c:pt>
                <c:pt idx="617">
                  <c:v>51653</c:v>
                </c:pt>
                <c:pt idx="618">
                  <c:v>51683</c:v>
                </c:pt>
                <c:pt idx="619">
                  <c:v>51714</c:v>
                </c:pt>
                <c:pt idx="620">
                  <c:v>51745</c:v>
                </c:pt>
                <c:pt idx="621">
                  <c:v>51775</c:v>
                </c:pt>
                <c:pt idx="622">
                  <c:v>51806</c:v>
                </c:pt>
                <c:pt idx="623">
                  <c:v>51836</c:v>
                </c:pt>
                <c:pt idx="624">
                  <c:v>51867</c:v>
                </c:pt>
                <c:pt idx="625">
                  <c:v>51898</c:v>
                </c:pt>
                <c:pt idx="626">
                  <c:v>51926</c:v>
                </c:pt>
                <c:pt idx="627">
                  <c:v>51957</c:v>
                </c:pt>
                <c:pt idx="628">
                  <c:v>51987</c:v>
                </c:pt>
                <c:pt idx="629">
                  <c:v>52018</c:v>
                </c:pt>
                <c:pt idx="630">
                  <c:v>52048</c:v>
                </c:pt>
                <c:pt idx="631">
                  <c:v>52079</c:v>
                </c:pt>
                <c:pt idx="632">
                  <c:v>52110</c:v>
                </c:pt>
                <c:pt idx="633">
                  <c:v>52140</c:v>
                </c:pt>
                <c:pt idx="634">
                  <c:v>52171</c:v>
                </c:pt>
                <c:pt idx="635">
                  <c:v>52201</c:v>
                </c:pt>
                <c:pt idx="636">
                  <c:v>52232</c:v>
                </c:pt>
                <c:pt idx="637">
                  <c:v>52263</c:v>
                </c:pt>
                <c:pt idx="638">
                  <c:v>52291</c:v>
                </c:pt>
                <c:pt idx="639">
                  <c:v>52322</c:v>
                </c:pt>
                <c:pt idx="640">
                  <c:v>52352</c:v>
                </c:pt>
                <c:pt idx="641">
                  <c:v>52383</c:v>
                </c:pt>
                <c:pt idx="642">
                  <c:v>52413</c:v>
                </c:pt>
                <c:pt idx="643">
                  <c:v>52444</c:v>
                </c:pt>
                <c:pt idx="644">
                  <c:v>52475</c:v>
                </c:pt>
                <c:pt idx="645">
                  <c:v>52505</c:v>
                </c:pt>
                <c:pt idx="646">
                  <c:v>52536</c:v>
                </c:pt>
                <c:pt idx="647">
                  <c:v>52566</c:v>
                </c:pt>
                <c:pt idx="648">
                  <c:v>52597</c:v>
                </c:pt>
                <c:pt idx="649">
                  <c:v>52628</c:v>
                </c:pt>
                <c:pt idx="650">
                  <c:v>52657</c:v>
                </c:pt>
                <c:pt idx="651">
                  <c:v>52688</c:v>
                </c:pt>
                <c:pt idx="652">
                  <c:v>52718</c:v>
                </c:pt>
                <c:pt idx="653">
                  <c:v>52749</c:v>
                </c:pt>
                <c:pt idx="654">
                  <c:v>52779</c:v>
                </c:pt>
                <c:pt idx="655">
                  <c:v>52810</c:v>
                </c:pt>
                <c:pt idx="656">
                  <c:v>52841</c:v>
                </c:pt>
                <c:pt idx="657">
                  <c:v>52871</c:v>
                </c:pt>
                <c:pt idx="658">
                  <c:v>52902</c:v>
                </c:pt>
                <c:pt idx="659">
                  <c:v>52932</c:v>
                </c:pt>
                <c:pt idx="660">
                  <c:v>52963</c:v>
                </c:pt>
                <c:pt idx="661">
                  <c:v>52994</c:v>
                </c:pt>
                <c:pt idx="662">
                  <c:v>53022</c:v>
                </c:pt>
                <c:pt idx="663">
                  <c:v>53053</c:v>
                </c:pt>
                <c:pt idx="664">
                  <c:v>53083</c:v>
                </c:pt>
                <c:pt idx="665">
                  <c:v>53114</c:v>
                </c:pt>
                <c:pt idx="666">
                  <c:v>53144</c:v>
                </c:pt>
                <c:pt idx="667">
                  <c:v>53175</c:v>
                </c:pt>
                <c:pt idx="668">
                  <c:v>53206</c:v>
                </c:pt>
                <c:pt idx="669">
                  <c:v>53236</c:v>
                </c:pt>
                <c:pt idx="670">
                  <c:v>53267</c:v>
                </c:pt>
                <c:pt idx="671">
                  <c:v>53297</c:v>
                </c:pt>
                <c:pt idx="672">
                  <c:v>53328</c:v>
                </c:pt>
                <c:pt idx="673">
                  <c:v>53359</c:v>
                </c:pt>
                <c:pt idx="674">
                  <c:v>53387</c:v>
                </c:pt>
                <c:pt idx="675">
                  <c:v>53418</c:v>
                </c:pt>
                <c:pt idx="676">
                  <c:v>53448</c:v>
                </c:pt>
                <c:pt idx="677">
                  <c:v>53479</c:v>
                </c:pt>
                <c:pt idx="678">
                  <c:v>53509</c:v>
                </c:pt>
                <c:pt idx="679">
                  <c:v>53540</c:v>
                </c:pt>
                <c:pt idx="680">
                  <c:v>53571</c:v>
                </c:pt>
                <c:pt idx="681">
                  <c:v>53601</c:v>
                </c:pt>
                <c:pt idx="682">
                  <c:v>53632</c:v>
                </c:pt>
                <c:pt idx="683">
                  <c:v>53662</c:v>
                </c:pt>
                <c:pt idx="684">
                  <c:v>53693</c:v>
                </c:pt>
                <c:pt idx="685">
                  <c:v>53724</c:v>
                </c:pt>
                <c:pt idx="686">
                  <c:v>53752</c:v>
                </c:pt>
                <c:pt idx="687">
                  <c:v>53783</c:v>
                </c:pt>
                <c:pt idx="688">
                  <c:v>53813</c:v>
                </c:pt>
                <c:pt idx="689">
                  <c:v>53844</c:v>
                </c:pt>
                <c:pt idx="690">
                  <c:v>53874</c:v>
                </c:pt>
                <c:pt idx="691">
                  <c:v>53905</c:v>
                </c:pt>
                <c:pt idx="692">
                  <c:v>53936</c:v>
                </c:pt>
                <c:pt idx="693">
                  <c:v>53966</c:v>
                </c:pt>
                <c:pt idx="694">
                  <c:v>53997</c:v>
                </c:pt>
                <c:pt idx="695">
                  <c:v>54027</c:v>
                </c:pt>
                <c:pt idx="696">
                  <c:v>54058</c:v>
                </c:pt>
                <c:pt idx="697">
                  <c:v>54089</c:v>
                </c:pt>
                <c:pt idx="698">
                  <c:v>54118</c:v>
                </c:pt>
                <c:pt idx="699">
                  <c:v>54149</c:v>
                </c:pt>
                <c:pt idx="700">
                  <c:v>54179</c:v>
                </c:pt>
                <c:pt idx="701">
                  <c:v>54210</c:v>
                </c:pt>
                <c:pt idx="702">
                  <c:v>54240</c:v>
                </c:pt>
                <c:pt idx="703">
                  <c:v>54271</c:v>
                </c:pt>
                <c:pt idx="704">
                  <c:v>54302</c:v>
                </c:pt>
                <c:pt idx="705">
                  <c:v>54332</c:v>
                </c:pt>
                <c:pt idx="706">
                  <c:v>54363</c:v>
                </c:pt>
                <c:pt idx="707">
                  <c:v>54393</c:v>
                </c:pt>
                <c:pt idx="708">
                  <c:v>54424</c:v>
                </c:pt>
                <c:pt idx="709">
                  <c:v>54455</c:v>
                </c:pt>
                <c:pt idx="710">
                  <c:v>54483</c:v>
                </c:pt>
                <c:pt idx="711">
                  <c:v>54514</c:v>
                </c:pt>
                <c:pt idx="712">
                  <c:v>54544</c:v>
                </c:pt>
                <c:pt idx="713">
                  <c:v>54575</c:v>
                </c:pt>
                <c:pt idx="714">
                  <c:v>54605</c:v>
                </c:pt>
                <c:pt idx="715">
                  <c:v>54636</c:v>
                </c:pt>
                <c:pt idx="716">
                  <c:v>54667</c:v>
                </c:pt>
                <c:pt idx="717">
                  <c:v>54697</c:v>
                </c:pt>
                <c:pt idx="718">
                  <c:v>54728</c:v>
                </c:pt>
                <c:pt idx="719">
                  <c:v>54758</c:v>
                </c:pt>
                <c:pt idx="720">
                  <c:v>54789</c:v>
                </c:pt>
                <c:pt idx="721">
                  <c:v>54820</c:v>
                </c:pt>
                <c:pt idx="722">
                  <c:v>54848</c:v>
                </c:pt>
                <c:pt idx="723">
                  <c:v>54879</c:v>
                </c:pt>
                <c:pt idx="724">
                  <c:v>54909</c:v>
                </c:pt>
                <c:pt idx="725">
                  <c:v>54940</c:v>
                </c:pt>
                <c:pt idx="726">
                  <c:v>54970</c:v>
                </c:pt>
                <c:pt idx="727">
                  <c:v>55001</c:v>
                </c:pt>
                <c:pt idx="728">
                  <c:v>55032</c:v>
                </c:pt>
                <c:pt idx="729">
                  <c:v>55062</c:v>
                </c:pt>
                <c:pt idx="730">
                  <c:v>55093</c:v>
                </c:pt>
                <c:pt idx="731">
                  <c:v>55123</c:v>
                </c:pt>
                <c:pt idx="732">
                  <c:v>55154</c:v>
                </c:pt>
                <c:pt idx="733">
                  <c:v>55185</c:v>
                </c:pt>
                <c:pt idx="734">
                  <c:v>55213</c:v>
                </c:pt>
                <c:pt idx="735">
                  <c:v>55244</c:v>
                </c:pt>
                <c:pt idx="736">
                  <c:v>55274</c:v>
                </c:pt>
                <c:pt idx="737">
                  <c:v>55305</c:v>
                </c:pt>
                <c:pt idx="738">
                  <c:v>55335</c:v>
                </c:pt>
                <c:pt idx="739">
                  <c:v>55366</c:v>
                </c:pt>
                <c:pt idx="740">
                  <c:v>55397</c:v>
                </c:pt>
                <c:pt idx="741">
                  <c:v>55427</c:v>
                </c:pt>
                <c:pt idx="742">
                  <c:v>55458</c:v>
                </c:pt>
                <c:pt idx="743">
                  <c:v>55488</c:v>
                </c:pt>
                <c:pt idx="744">
                  <c:v>55519</c:v>
                </c:pt>
                <c:pt idx="745">
                  <c:v>55550</c:v>
                </c:pt>
                <c:pt idx="746">
                  <c:v>55579</c:v>
                </c:pt>
                <c:pt idx="747">
                  <c:v>55610</c:v>
                </c:pt>
                <c:pt idx="748">
                  <c:v>55640</c:v>
                </c:pt>
                <c:pt idx="749">
                  <c:v>55671</c:v>
                </c:pt>
                <c:pt idx="750">
                  <c:v>55701</c:v>
                </c:pt>
                <c:pt idx="751">
                  <c:v>55732</c:v>
                </c:pt>
                <c:pt idx="752">
                  <c:v>55763</c:v>
                </c:pt>
                <c:pt idx="753">
                  <c:v>55793</c:v>
                </c:pt>
                <c:pt idx="754">
                  <c:v>55824</c:v>
                </c:pt>
                <c:pt idx="755">
                  <c:v>55854</c:v>
                </c:pt>
                <c:pt idx="756">
                  <c:v>55885</c:v>
                </c:pt>
                <c:pt idx="757">
                  <c:v>55916</c:v>
                </c:pt>
                <c:pt idx="758">
                  <c:v>55944</c:v>
                </c:pt>
                <c:pt idx="759">
                  <c:v>55975</c:v>
                </c:pt>
                <c:pt idx="760">
                  <c:v>56005</c:v>
                </c:pt>
                <c:pt idx="761">
                  <c:v>56036</c:v>
                </c:pt>
                <c:pt idx="762">
                  <c:v>56066</c:v>
                </c:pt>
                <c:pt idx="763">
                  <c:v>56097</c:v>
                </c:pt>
                <c:pt idx="764">
                  <c:v>56128</c:v>
                </c:pt>
                <c:pt idx="765">
                  <c:v>56158</c:v>
                </c:pt>
                <c:pt idx="766">
                  <c:v>56189</c:v>
                </c:pt>
                <c:pt idx="767">
                  <c:v>56219</c:v>
                </c:pt>
                <c:pt idx="768">
                  <c:v>56250</c:v>
                </c:pt>
                <c:pt idx="769">
                  <c:v>56281</c:v>
                </c:pt>
                <c:pt idx="770">
                  <c:v>56309</c:v>
                </c:pt>
                <c:pt idx="771">
                  <c:v>56340</c:v>
                </c:pt>
                <c:pt idx="772">
                  <c:v>56370</c:v>
                </c:pt>
                <c:pt idx="773">
                  <c:v>56401</c:v>
                </c:pt>
                <c:pt idx="774">
                  <c:v>56431</c:v>
                </c:pt>
                <c:pt idx="775">
                  <c:v>56462</c:v>
                </c:pt>
                <c:pt idx="776">
                  <c:v>56493</c:v>
                </c:pt>
                <c:pt idx="777">
                  <c:v>56523</c:v>
                </c:pt>
                <c:pt idx="778">
                  <c:v>56554</c:v>
                </c:pt>
                <c:pt idx="779">
                  <c:v>56584</c:v>
                </c:pt>
                <c:pt idx="780">
                  <c:v>56615</c:v>
                </c:pt>
                <c:pt idx="781">
                  <c:v>56646</c:v>
                </c:pt>
                <c:pt idx="782">
                  <c:v>56674</c:v>
                </c:pt>
                <c:pt idx="783">
                  <c:v>56705</c:v>
                </c:pt>
                <c:pt idx="784">
                  <c:v>56735</c:v>
                </c:pt>
                <c:pt idx="785">
                  <c:v>56766</c:v>
                </c:pt>
                <c:pt idx="786">
                  <c:v>56796</c:v>
                </c:pt>
                <c:pt idx="787">
                  <c:v>56827</c:v>
                </c:pt>
                <c:pt idx="788">
                  <c:v>56858</c:v>
                </c:pt>
                <c:pt idx="789">
                  <c:v>56888</c:v>
                </c:pt>
                <c:pt idx="790">
                  <c:v>56919</c:v>
                </c:pt>
                <c:pt idx="791">
                  <c:v>56949</c:v>
                </c:pt>
                <c:pt idx="792">
                  <c:v>56980</c:v>
                </c:pt>
                <c:pt idx="793">
                  <c:v>57011</c:v>
                </c:pt>
                <c:pt idx="794">
                  <c:v>57040</c:v>
                </c:pt>
                <c:pt idx="795">
                  <c:v>57071</c:v>
                </c:pt>
                <c:pt idx="796">
                  <c:v>57101</c:v>
                </c:pt>
                <c:pt idx="797">
                  <c:v>57132</c:v>
                </c:pt>
                <c:pt idx="798">
                  <c:v>57162</c:v>
                </c:pt>
                <c:pt idx="799">
                  <c:v>57193</c:v>
                </c:pt>
                <c:pt idx="800">
                  <c:v>57224</c:v>
                </c:pt>
                <c:pt idx="801">
                  <c:v>57254</c:v>
                </c:pt>
                <c:pt idx="802">
                  <c:v>57285</c:v>
                </c:pt>
                <c:pt idx="803">
                  <c:v>57315</c:v>
                </c:pt>
                <c:pt idx="804">
                  <c:v>57346</c:v>
                </c:pt>
                <c:pt idx="805">
                  <c:v>57377</c:v>
                </c:pt>
                <c:pt idx="806">
                  <c:v>57405</c:v>
                </c:pt>
                <c:pt idx="807">
                  <c:v>57436</c:v>
                </c:pt>
                <c:pt idx="808">
                  <c:v>57466</c:v>
                </c:pt>
                <c:pt idx="809">
                  <c:v>57497</c:v>
                </c:pt>
                <c:pt idx="810">
                  <c:v>57527</c:v>
                </c:pt>
                <c:pt idx="811">
                  <c:v>57558</c:v>
                </c:pt>
                <c:pt idx="812">
                  <c:v>57589</c:v>
                </c:pt>
                <c:pt idx="813">
                  <c:v>57619</c:v>
                </c:pt>
                <c:pt idx="814">
                  <c:v>57650</c:v>
                </c:pt>
                <c:pt idx="815">
                  <c:v>57680</c:v>
                </c:pt>
                <c:pt idx="816">
                  <c:v>57711</c:v>
                </c:pt>
                <c:pt idx="817">
                  <c:v>57742</c:v>
                </c:pt>
                <c:pt idx="818">
                  <c:v>57770</c:v>
                </c:pt>
                <c:pt idx="819">
                  <c:v>57801</c:v>
                </c:pt>
                <c:pt idx="820">
                  <c:v>57831</c:v>
                </c:pt>
                <c:pt idx="821">
                  <c:v>57862</c:v>
                </c:pt>
                <c:pt idx="822">
                  <c:v>57892</c:v>
                </c:pt>
                <c:pt idx="823">
                  <c:v>57923</c:v>
                </c:pt>
                <c:pt idx="824">
                  <c:v>57954</c:v>
                </c:pt>
                <c:pt idx="825">
                  <c:v>57984</c:v>
                </c:pt>
                <c:pt idx="826">
                  <c:v>58015</c:v>
                </c:pt>
                <c:pt idx="827">
                  <c:v>58045</c:v>
                </c:pt>
                <c:pt idx="828">
                  <c:v>58076</c:v>
                </c:pt>
                <c:pt idx="829">
                  <c:v>58107</c:v>
                </c:pt>
                <c:pt idx="830">
                  <c:v>58135</c:v>
                </c:pt>
                <c:pt idx="831">
                  <c:v>58166</c:v>
                </c:pt>
                <c:pt idx="832">
                  <c:v>58196</c:v>
                </c:pt>
                <c:pt idx="833">
                  <c:v>58227</c:v>
                </c:pt>
                <c:pt idx="834">
                  <c:v>58257</c:v>
                </c:pt>
                <c:pt idx="835">
                  <c:v>58288</c:v>
                </c:pt>
                <c:pt idx="836">
                  <c:v>58319</c:v>
                </c:pt>
                <c:pt idx="837">
                  <c:v>58349</c:v>
                </c:pt>
                <c:pt idx="838">
                  <c:v>58380</c:v>
                </c:pt>
                <c:pt idx="839">
                  <c:v>58410</c:v>
                </c:pt>
                <c:pt idx="840">
                  <c:v>58441</c:v>
                </c:pt>
                <c:pt idx="841">
                  <c:v>58472</c:v>
                </c:pt>
                <c:pt idx="842">
                  <c:v>58501</c:v>
                </c:pt>
                <c:pt idx="843">
                  <c:v>58532</c:v>
                </c:pt>
                <c:pt idx="844">
                  <c:v>58562</c:v>
                </c:pt>
                <c:pt idx="845">
                  <c:v>58593</c:v>
                </c:pt>
                <c:pt idx="846">
                  <c:v>58623</c:v>
                </c:pt>
                <c:pt idx="847">
                  <c:v>58654</c:v>
                </c:pt>
                <c:pt idx="848">
                  <c:v>58685</c:v>
                </c:pt>
                <c:pt idx="849">
                  <c:v>58715</c:v>
                </c:pt>
                <c:pt idx="850">
                  <c:v>58746</c:v>
                </c:pt>
                <c:pt idx="851">
                  <c:v>58776</c:v>
                </c:pt>
                <c:pt idx="852">
                  <c:v>58807</c:v>
                </c:pt>
                <c:pt idx="853">
                  <c:v>58838</c:v>
                </c:pt>
                <c:pt idx="854">
                  <c:v>58866</c:v>
                </c:pt>
                <c:pt idx="855">
                  <c:v>58897</c:v>
                </c:pt>
                <c:pt idx="856">
                  <c:v>58927</c:v>
                </c:pt>
                <c:pt idx="857">
                  <c:v>58958</c:v>
                </c:pt>
                <c:pt idx="858">
                  <c:v>58988</c:v>
                </c:pt>
                <c:pt idx="859">
                  <c:v>59019</c:v>
                </c:pt>
                <c:pt idx="860">
                  <c:v>59050</c:v>
                </c:pt>
                <c:pt idx="861">
                  <c:v>59080</c:v>
                </c:pt>
                <c:pt idx="862">
                  <c:v>59111</c:v>
                </c:pt>
                <c:pt idx="863">
                  <c:v>59141</c:v>
                </c:pt>
                <c:pt idx="864">
                  <c:v>59172</c:v>
                </c:pt>
                <c:pt idx="865">
                  <c:v>59203</c:v>
                </c:pt>
                <c:pt idx="866">
                  <c:v>59231</c:v>
                </c:pt>
                <c:pt idx="867">
                  <c:v>59262</c:v>
                </c:pt>
                <c:pt idx="868">
                  <c:v>59292</c:v>
                </c:pt>
                <c:pt idx="869">
                  <c:v>59323</c:v>
                </c:pt>
                <c:pt idx="870">
                  <c:v>59353</c:v>
                </c:pt>
                <c:pt idx="871">
                  <c:v>59384</c:v>
                </c:pt>
                <c:pt idx="872">
                  <c:v>59415</c:v>
                </c:pt>
                <c:pt idx="873">
                  <c:v>59445</c:v>
                </c:pt>
                <c:pt idx="874">
                  <c:v>59476</c:v>
                </c:pt>
                <c:pt idx="875">
                  <c:v>59506</c:v>
                </c:pt>
                <c:pt idx="876">
                  <c:v>59537</c:v>
                </c:pt>
                <c:pt idx="877">
                  <c:v>59568</c:v>
                </c:pt>
                <c:pt idx="878">
                  <c:v>59596</c:v>
                </c:pt>
                <c:pt idx="879">
                  <c:v>59627</c:v>
                </c:pt>
                <c:pt idx="880">
                  <c:v>59657</c:v>
                </c:pt>
                <c:pt idx="881">
                  <c:v>59688</c:v>
                </c:pt>
                <c:pt idx="882">
                  <c:v>59718</c:v>
                </c:pt>
                <c:pt idx="883">
                  <c:v>59749</c:v>
                </c:pt>
                <c:pt idx="884">
                  <c:v>59780</c:v>
                </c:pt>
                <c:pt idx="885">
                  <c:v>59810</c:v>
                </c:pt>
                <c:pt idx="886">
                  <c:v>59841</c:v>
                </c:pt>
                <c:pt idx="887">
                  <c:v>59871</c:v>
                </c:pt>
                <c:pt idx="888">
                  <c:v>59902</c:v>
                </c:pt>
                <c:pt idx="889">
                  <c:v>59933</c:v>
                </c:pt>
                <c:pt idx="890">
                  <c:v>59962</c:v>
                </c:pt>
                <c:pt idx="891">
                  <c:v>59993</c:v>
                </c:pt>
                <c:pt idx="892">
                  <c:v>60023</c:v>
                </c:pt>
                <c:pt idx="893">
                  <c:v>60054</c:v>
                </c:pt>
                <c:pt idx="894">
                  <c:v>60084</c:v>
                </c:pt>
                <c:pt idx="895">
                  <c:v>60115</c:v>
                </c:pt>
                <c:pt idx="896">
                  <c:v>60146</c:v>
                </c:pt>
                <c:pt idx="897">
                  <c:v>60176</c:v>
                </c:pt>
                <c:pt idx="898">
                  <c:v>60207</c:v>
                </c:pt>
                <c:pt idx="899">
                  <c:v>60237</c:v>
                </c:pt>
                <c:pt idx="900">
                  <c:v>60268</c:v>
                </c:pt>
                <c:pt idx="901">
                  <c:v>60299</c:v>
                </c:pt>
                <c:pt idx="902">
                  <c:v>60327</c:v>
                </c:pt>
                <c:pt idx="903">
                  <c:v>60358</c:v>
                </c:pt>
                <c:pt idx="904">
                  <c:v>60388</c:v>
                </c:pt>
                <c:pt idx="905">
                  <c:v>60419</c:v>
                </c:pt>
                <c:pt idx="906">
                  <c:v>60449</c:v>
                </c:pt>
                <c:pt idx="907">
                  <c:v>60480</c:v>
                </c:pt>
                <c:pt idx="908">
                  <c:v>60511</c:v>
                </c:pt>
                <c:pt idx="909">
                  <c:v>60541</c:v>
                </c:pt>
                <c:pt idx="910">
                  <c:v>60572</c:v>
                </c:pt>
                <c:pt idx="911">
                  <c:v>60602</c:v>
                </c:pt>
                <c:pt idx="912">
                  <c:v>60633</c:v>
                </c:pt>
                <c:pt idx="913">
                  <c:v>60664</c:v>
                </c:pt>
                <c:pt idx="914">
                  <c:v>60692</c:v>
                </c:pt>
                <c:pt idx="915">
                  <c:v>60723</c:v>
                </c:pt>
                <c:pt idx="916">
                  <c:v>60753</c:v>
                </c:pt>
                <c:pt idx="917">
                  <c:v>60784</c:v>
                </c:pt>
                <c:pt idx="918">
                  <c:v>60814</c:v>
                </c:pt>
                <c:pt idx="919">
                  <c:v>60845</c:v>
                </c:pt>
                <c:pt idx="920">
                  <c:v>60876</c:v>
                </c:pt>
                <c:pt idx="921">
                  <c:v>60906</c:v>
                </c:pt>
                <c:pt idx="922">
                  <c:v>60937</c:v>
                </c:pt>
                <c:pt idx="923">
                  <c:v>60967</c:v>
                </c:pt>
                <c:pt idx="924">
                  <c:v>60998</c:v>
                </c:pt>
                <c:pt idx="925">
                  <c:v>61029</c:v>
                </c:pt>
                <c:pt idx="926">
                  <c:v>61057</c:v>
                </c:pt>
                <c:pt idx="927">
                  <c:v>61088</c:v>
                </c:pt>
                <c:pt idx="928">
                  <c:v>61118</c:v>
                </c:pt>
                <c:pt idx="929">
                  <c:v>61149</c:v>
                </c:pt>
                <c:pt idx="930">
                  <c:v>61179</c:v>
                </c:pt>
                <c:pt idx="931">
                  <c:v>61210</c:v>
                </c:pt>
                <c:pt idx="932">
                  <c:v>61241</c:v>
                </c:pt>
                <c:pt idx="933">
                  <c:v>61271</c:v>
                </c:pt>
                <c:pt idx="934">
                  <c:v>61302</c:v>
                </c:pt>
                <c:pt idx="935">
                  <c:v>61332</c:v>
                </c:pt>
                <c:pt idx="936">
                  <c:v>61363</c:v>
                </c:pt>
                <c:pt idx="937">
                  <c:v>61394</c:v>
                </c:pt>
                <c:pt idx="938">
                  <c:v>61423</c:v>
                </c:pt>
                <c:pt idx="939">
                  <c:v>61454</c:v>
                </c:pt>
                <c:pt idx="940">
                  <c:v>61484</c:v>
                </c:pt>
                <c:pt idx="941">
                  <c:v>61515</c:v>
                </c:pt>
                <c:pt idx="942">
                  <c:v>61545</c:v>
                </c:pt>
                <c:pt idx="943">
                  <c:v>61576</c:v>
                </c:pt>
                <c:pt idx="944">
                  <c:v>61607</c:v>
                </c:pt>
                <c:pt idx="945">
                  <c:v>61637</c:v>
                </c:pt>
                <c:pt idx="946">
                  <c:v>61668</c:v>
                </c:pt>
                <c:pt idx="947">
                  <c:v>61698</c:v>
                </c:pt>
                <c:pt idx="948">
                  <c:v>61729</c:v>
                </c:pt>
                <c:pt idx="949">
                  <c:v>61760</c:v>
                </c:pt>
                <c:pt idx="950">
                  <c:v>61788</c:v>
                </c:pt>
                <c:pt idx="951">
                  <c:v>61819</c:v>
                </c:pt>
                <c:pt idx="952">
                  <c:v>61849</c:v>
                </c:pt>
                <c:pt idx="953">
                  <c:v>61880</c:v>
                </c:pt>
                <c:pt idx="954">
                  <c:v>61910</c:v>
                </c:pt>
                <c:pt idx="955">
                  <c:v>61941</c:v>
                </c:pt>
                <c:pt idx="956">
                  <c:v>61972</c:v>
                </c:pt>
                <c:pt idx="957">
                  <c:v>62002</c:v>
                </c:pt>
                <c:pt idx="958">
                  <c:v>62033</c:v>
                </c:pt>
                <c:pt idx="959">
                  <c:v>62063</c:v>
                </c:pt>
                <c:pt idx="960">
                  <c:v>62094</c:v>
                </c:pt>
                <c:pt idx="961">
                  <c:v>62125</c:v>
                </c:pt>
                <c:pt idx="962">
                  <c:v>62153</c:v>
                </c:pt>
                <c:pt idx="963">
                  <c:v>62184</c:v>
                </c:pt>
                <c:pt idx="964">
                  <c:v>62214</c:v>
                </c:pt>
                <c:pt idx="965">
                  <c:v>62245</c:v>
                </c:pt>
                <c:pt idx="966">
                  <c:v>62275</c:v>
                </c:pt>
                <c:pt idx="967">
                  <c:v>62306</c:v>
                </c:pt>
                <c:pt idx="968">
                  <c:v>62337</c:v>
                </c:pt>
                <c:pt idx="969">
                  <c:v>62367</c:v>
                </c:pt>
                <c:pt idx="970">
                  <c:v>62398</c:v>
                </c:pt>
                <c:pt idx="971">
                  <c:v>62428</c:v>
                </c:pt>
                <c:pt idx="972">
                  <c:v>62459</c:v>
                </c:pt>
                <c:pt idx="973">
                  <c:v>62490</c:v>
                </c:pt>
                <c:pt idx="974">
                  <c:v>62518</c:v>
                </c:pt>
                <c:pt idx="975">
                  <c:v>62549</c:v>
                </c:pt>
                <c:pt idx="976">
                  <c:v>62579</c:v>
                </c:pt>
                <c:pt idx="977">
                  <c:v>62610</c:v>
                </c:pt>
                <c:pt idx="978">
                  <c:v>62640</c:v>
                </c:pt>
                <c:pt idx="979">
                  <c:v>62671</c:v>
                </c:pt>
                <c:pt idx="980">
                  <c:v>62702</c:v>
                </c:pt>
                <c:pt idx="981">
                  <c:v>62732</c:v>
                </c:pt>
                <c:pt idx="982">
                  <c:v>62763</c:v>
                </c:pt>
                <c:pt idx="983">
                  <c:v>62793</c:v>
                </c:pt>
                <c:pt idx="984">
                  <c:v>62824</c:v>
                </c:pt>
                <c:pt idx="985">
                  <c:v>62855</c:v>
                </c:pt>
                <c:pt idx="986">
                  <c:v>62884</c:v>
                </c:pt>
                <c:pt idx="987">
                  <c:v>62915</c:v>
                </c:pt>
                <c:pt idx="988">
                  <c:v>62945</c:v>
                </c:pt>
                <c:pt idx="989">
                  <c:v>62976</c:v>
                </c:pt>
                <c:pt idx="990">
                  <c:v>63006</c:v>
                </c:pt>
                <c:pt idx="991">
                  <c:v>63037</c:v>
                </c:pt>
                <c:pt idx="992">
                  <c:v>63068</c:v>
                </c:pt>
                <c:pt idx="993">
                  <c:v>63098</c:v>
                </c:pt>
                <c:pt idx="994">
                  <c:v>63129</c:v>
                </c:pt>
                <c:pt idx="995">
                  <c:v>63159</c:v>
                </c:pt>
                <c:pt idx="996">
                  <c:v>63190</c:v>
                </c:pt>
                <c:pt idx="997">
                  <c:v>63221</c:v>
                </c:pt>
                <c:pt idx="998">
                  <c:v>63249</c:v>
                </c:pt>
                <c:pt idx="999">
                  <c:v>63280</c:v>
                </c:pt>
                <c:pt idx="1000">
                  <c:v>63310</c:v>
                </c:pt>
                <c:pt idx="1001">
                  <c:v>63341</c:v>
                </c:pt>
                <c:pt idx="1002">
                  <c:v>63371</c:v>
                </c:pt>
                <c:pt idx="1003">
                  <c:v>63402</c:v>
                </c:pt>
                <c:pt idx="1004">
                  <c:v>63433</c:v>
                </c:pt>
                <c:pt idx="1005">
                  <c:v>63463</c:v>
                </c:pt>
                <c:pt idx="1006">
                  <c:v>63494</c:v>
                </c:pt>
                <c:pt idx="1007">
                  <c:v>63524</c:v>
                </c:pt>
                <c:pt idx="1008">
                  <c:v>63555</c:v>
                </c:pt>
                <c:pt idx="1009">
                  <c:v>63586</c:v>
                </c:pt>
                <c:pt idx="1010">
                  <c:v>63614</c:v>
                </c:pt>
                <c:pt idx="1011">
                  <c:v>63645</c:v>
                </c:pt>
                <c:pt idx="1012">
                  <c:v>63675</c:v>
                </c:pt>
                <c:pt idx="1013">
                  <c:v>63706</c:v>
                </c:pt>
                <c:pt idx="1014">
                  <c:v>63736</c:v>
                </c:pt>
                <c:pt idx="1015">
                  <c:v>63767</c:v>
                </c:pt>
                <c:pt idx="1016">
                  <c:v>63798</c:v>
                </c:pt>
                <c:pt idx="1017">
                  <c:v>63828</c:v>
                </c:pt>
                <c:pt idx="1018">
                  <c:v>63859</c:v>
                </c:pt>
                <c:pt idx="1019">
                  <c:v>63889</c:v>
                </c:pt>
                <c:pt idx="1020">
                  <c:v>63920</c:v>
                </c:pt>
                <c:pt idx="1021">
                  <c:v>63951</c:v>
                </c:pt>
                <c:pt idx="1022">
                  <c:v>63979</c:v>
                </c:pt>
                <c:pt idx="1023">
                  <c:v>64010</c:v>
                </c:pt>
                <c:pt idx="1024">
                  <c:v>64040</c:v>
                </c:pt>
                <c:pt idx="1025">
                  <c:v>64071</c:v>
                </c:pt>
                <c:pt idx="1026">
                  <c:v>64101</c:v>
                </c:pt>
                <c:pt idx="1027">
                  <c:v>64132</c:v>
                </c:pt>
                <c:pt idx="1028">
                  <c:v>64163</c:v>
                </c:pt>
                <c:pt idx="1029">
                  <c:v>64193</c:v>
                </c:pt>
                <c:pt idx="1030">
                  <c:v>64224</c:v>
                </c:pt>
                <c:pt idx="1031">
                  <c:v>64254</c:v>
                </c:pt>
                <c:pt idx="1032">
                  <c:v>64285</c:v>
                </c:pt>
                <c:pt idx="1033">
                  <c:v>64316</c:v>
                </c:pt>
                <c:pt idx="1034">
                  <c:v>64345</c:v>
                </c:pt>
                <c:pt idx="1035">
                  <c:v>64376</c:v>
                </c:pt>
                <c:pt idx="1036">
                  <c:v>64406</c:v>
                </c:pt>
                <c:pt idx="1037">
                  <c:v>64437</c:v>
                </c:pt>
                <c:pt idx="1038">
                  <c:v>64467</c:v>
                </c:pt>
                <c:pt idx="1039">
                  <c:v>64498</c:v>
                </c:pt>
                <c:pt idx="1040">
                  <c:v>64529</c:v>
                </c:pt>
                <c:pt idx="1041">
                  <c:v>64559</c:v>
                </c:pt>
                <c:pt idx="1042">
                  <c:v>64590</c:v>
                </c:pt>
                <c:pt idx="1043">
                  <c:v>64620</c:v>
                </c:pt>
                <c:pt idx="1044">
                  <c:v>64651</c:v>
                </c:pt>
                <c:pt idx="1045">
                  <c:v>64682</c:v>
                </c:pt>
                <c:pt idx="1046">
                  <c:v>64710</c:v>
                </c:pt>
                <c:pt idx="1047">
                  <c:v>64741</c:v>
                </c:pt>
                <c:pt idx="1048">
                  <c:v>64771</c:v>
                </c:pt>
                <c:pt idx="1049">
                  <c:v>64802</c:v>
                </c:pt>
                <c:pt idx="1050">
                  <c:v>64832</c:v>
                </c:pt>
                <c:pt idx="1051">
                  <c:v>64863</c:v>
                </c:pt>
                <c:pt idx="1052">
                  <c:v>64894</c:v>
                </c:pt>
                <c:pt idx="1053">
                  <c:v>64924</c:v>
                </c:pt>
                <c:pt idx="1054">
                  <c:v>64955</c:v>
                </c:pt>
                <c:pt idx="1055">
                  <c:v>64985</c:v>
                </c:pt>
                <c:pt idx="1056">
                  <c:v>65016</c:v>
                </c:pt>
                <c:pt idx="1057">
                  <c:v>65047</c:v>
                </c:pt>
                <c:pt idx="1058">
                  <c:v>65075</c:v>
                </c:pt>
                <c:pt idx="1059">
                  <c:v>65106</c:v>
                </c:pt>
                <c:pt idx="1060">
                  <c:v>65136</c:v>
                </c:pt>
                <c:pt idx="1061">
                  <c:v>65167</c:v>
                </c:pt>
                <c:pt idx="1062">
                  <c:v>65197</c:v>
                </c:pt>
                <c:pt idx="1063">
                  <c:v>65228</c:v>
                </c:pt>
                <c:pt idx="1064">
                  <c:v>65259</c:v>
                </c:pt>
                <c:pt idx="1065">
                  <c:v>65289</c:v>
                </c:pt>
                <c:pt idx="1066">
                  <c:v>65320</c:v>
                </c:pt>
                <c:pt idx="1067">
                  <c:v>65350</c:v>
                </c:pt>
                <c:pt idx="1068">
                  <c:v>65381</c:v>
                </c:pt>
                <c:pt idx="1069">
                  <c:v>65412</c:v>
                </c:pt>
                <c:pt idx="1070">
                  <c:v>65440</c:v>
                </c:pt>
                <c:pt idx="1071">
                  <c:v>65471</c:v>
                </c:pt>
                <c:pt idx="1072">
                  <c:v>65501</c:v>
                </c:pt>
                <c:pt idx="1073">
                  <c:v>65532</c:v>
                </c:pt>
                <c:pt idx="1074">
                  <c:v>65562</c:v>
                </c:pt>
                <c:pt idx="1075">
                  <c:v>65593</c:v>
                </c:pt>
                <c:pt idx="1076">
                  <c:v>65624</c:v>
                </c:pt>
                <c:pt idx="1077">
                  <c:v>65654</c:v>
                </c:pt>
                <c:pt idx="1078">
                  <c:v>65685</c:v>
                </c:pt>
                <c:pt idx="1079">
                  <c:v>65715</c:v>
                </c:pt>
                <c:pt idx="1080">
                  <c:v>65746</c:v>
                </c:pt>
                <c:pt idx="1081">
                  <c:v>65777</c:v>
                </c:pt>
                <c:pt idx="1082">
                  <c:v>65806</c:v>
                </c:pt>
                <c:pt idx="1083">
                  <c:v>65837</c:v>
                </c:pt>
                <c:pt idx="1084">
                  <c:v>65867</c:v>
                </c:pt>
                <c:pt idx="1085">
                  <c:v>65898</c:v>
                </c:pt>
                <c:pt idx="1086">
                  <c:v>65928</c:v>
                </c:pt>
                <c:pt idx="1087">
                  <c:v>65959</c:v>
                </c:pt>
                <c:pt idx="1088">
                  <c:v>65990</c:v>
                </c:pt>
                <c:pt idx="1089">
                  <c:v>66020</c:v>
                </c:pt>
                <c:pt idx="1090">
                  <c:v>66051</c:v>
                </c:pt>
                <c:pt idx="1091">
                  <c:v>66081</c:v>
                </c:pt>
                <c:pt idx="1092">
                  <c:v>66112</c:v>
                </c:pt>
                <c:pt idx="1093">
                  <c:v>66143</c:v>
                </c:pt>
                <c:pt idx="1094">
                  <c:v>66171</c:v>
                </c:pt>
                <c:pt idx="1095">
                  <c:v>66202</c:v>
                </c:pt>
                <c:pt idx="1096">
                  <c:v>66232</c:v>
                </c:pt>
                <c:pt idx="1097">
                  <c:v>66263</c:v>
                </c:pt>
                <c:pt idx="1098">
                  <c:v>66293</c:v>
                </c:pt>
                <c:pt idx="1099">
                  <c:v>66324</c:v>
                </c:pt>
                <c:pt idx="1100">
                  <c:v>66355</c:v>
                </c:pt>
                <c:pt idx="1101">
                  <c:v>66385</c:v>
                </c:pt>
                <c:pt idx="1102">
                  <c:v>66416</c:v>
                </c:pt>
                <c:pt idx="1103">
                  <c:v>66446</c:v>
                </c:pt>
                <c:pt idx="1104">
                  <c:v>66477</c:v>
                </c:pt>
                <c:pt idx="1105">
                  <c:v>66508</c:v>
                </c:pt>
                <c:pt idx="1106">
                  <c:v>66536</c:v>
                </c:pt>
                <c:pt idx="1107">
                  <c:v>66567</c:v>
                </c:pt>
                <c:pt idx="1108">
                  <c:v>66597</c:v>
                </c:pt>
                <c:pt idx="1109">
                  <c:v>66628</c:v>
                </c:pt>
                <c:pt idx="1110">
                  <c:v>66658</c:v>
                </c:pt>
                <c:pt idx="1111">
                  <c:v>66689</c:v>
                </c:pt>
                <c:pt idx="1112">
                  <c:v>66720</c:v>
                </c:pt>
                <c:pt idx="1113">
                  <c:v>66750</c:v>
                </c:pt>
                <c:pt idx="1114">
                  <c:v>66781</c:v>
                </c:pt>
                <c:pt idx="1115">
                  <c:v>66811</c:v>
                </c:pt>
                <c:pt idx="1116">
                  <c:v>66842</c:v>
                </c:pt>
                <c:pt idx="1117">
                  <c:v>66873</c:v>
                </c:pt>
                <c:pt idx="1118">
                  <c:v>66901</c:v>
                </c:pt>
                <c:pt idx="1119">
                  <c:v>66932</c:v>
                </c:pt>
                <c:pt idx="1120">
                  <c:v>66962</c:v>
                </c:pt>
                <c:pt idx="1121">
                  <c:v>66993</c:v>
                </c:pt>
                <c:pt idx="1122">
                  <c:v>67023</c:v>
                </c:pt>
                <c:pt idx="1123">
                  <c:v>67054</c:v>
                </c:pt>
                <c:pt idx="1124">
                  <c:v>67085</c:v>
                </c:pt>
                <c:pt idx="1125">
                  <c:v>67115</c:v>
                </c:pt>
                <c:pt idx="1126">
                  <c:v>67146</c:v>
                </c:pt>
                <c:pt idx="1127">
                  <c:v>67176</c:v>
                </c:pt>
                <c:pt idx="1128">
                  <c:v>67207</c:v>
                </c:pt>
                <c:pt idx="1129">
                  <c:v>67238</c:v>
                </c:pt>
                <c:pt idx="1130">
                  <c:v>67267</c:v>
                </c:pt>
                <c:pt idx="1131">
                  <c:v>67298</c:v>
                </c:pt>
                <c:pt idx="1132">
                  <c:v>67328</c:v>
                </c:pt>
                <c:pt idx="1133">
                  <c:v>67359</c:v>
                </c:pt>
                <c:pt idx="1134">
                  <c:v>67389</c:v>
                </c:pt>
                <c:pt idx="1135">
                  <c:v>67420</c:v>
                </c:pt>
                <c:pt idx="1136">
                  <c:v>67451</c:v>
                </c:pt>
                <c:pt idx="1137">
                  <c:v>67481</c:v>
                </c:pt>
                <c:pt idx="1138">
                  <c:v>67512</c:v>
                </c:pt>
                <c:pt idx="1139">
                  <c:v>67542</c:v>
                </c:pt>
                <c:pt idx="1140">
                  <c:v>67573</c:v>
                </c:pt>
                <c:pt idx="1141">
                  <c:v>67604</c:v>
                </c:pt>
                <c:pt idx="1142">
                  <c:v>67632</c:v>
                </c:pt>
                <c:pt idx="1143">
                  <c:v>67663</c:v>
                </c:pt>
                <c:pt idx="1144">
                  <c:v>67693</c:v>
                </c:pt>
                <c:pt idx="1145">
                  <c:v>67724</c:v>
                </c:pt>
                <c:pt idx="1146">
                  <c:v>67754</c:v>
                </c:pt>
                <c:pt idx="1147">
                  <c:v>67785</c:v>
                </c:pt>
                <c:pt idx="1148">
                  <c:v>67816</c:v>
                </c:pt>
                <c:pt idx="1149">
                  <c:v>67846</c:v>
                </c:pt>
                <c:pt idx="1150">
                  <c:v>67877</c:v>
                </c:pt>
                <c:pt idx="1151">
                  <c:v>67907</c:v>
                </c:pt>
                <c:pt idx="1152">
                  <c:v>67938</c:v>
                </c:pt>
                <c:pt idx="1153">
                  <c:v>67969</c:v>
                </c:pt>
                <c:pt idx="1154">
                  <c:v>67997</c:v>
                </c:pt>
                <c:pt idx="1155">
                  <c:v>68028</c:v>
                </c:pt>
                <c:pt idx="1156">
                  <c:v>68058</c:v>
                </c:pt>
                <c:pt idx="1157">
                  <c:v>68089</c:v>
                </c:pt>
                <c:pt idx="1158">
                  <c:v>68119</c:v>
                </c:pt>
                <c:pt idx="1159">
                  <c:v>68150</c:v>
                </c:pt>
                <c:pt idx="1160">
                  <c:v>68181</c:v>
                </c:pt>
                <c:pt idx="1161">
                  <c:v>68211</c:v>
                </c:pt>
                <c:pt idx="1162">
                  <c:v>68242</c:v>
                </c:pt>
                <c:pt idx="1163">
                  <c:v>68272</c:v>
                </c:pt>
                <c:pt idx="1164">
                  <c:v>68303</c:v>
                </c:pt>
                <c:pt idx="1165">
                  <c:v>68334</c:v>
                </c:pt>
                <c:pt idx="1166">
                  <c:v>68362</c:v>
                </c:pt>
                <c:pt idx="1167">
                  <c:v>68393</c:v>
                </c:pt>
                <c:pt idx="1168">
                  <c:v>68423</c:v>
                </c:pt>
                <c:pt idx="1169">
                  <c:v>68454</c:v>
                </c:pt>
                <c:pt idx="1170">
                  <c:v>68484</c:v>
                </c:pt>
                <c:pt idx="1171">
                  <c:v>68515</c:v>
                </c:pt>
                <c:pt idx="1172">
                  <c:v>68546</c:v>
                </c:pt>
                <c:pt idx="1173">
                  <c:v>68576</c:v>
                </c:pt>
                <c:pt idx="1174">
                  <c:v>68607</c:v>
                </c:pt>
                <c:pt idx="1175">
                  <c:v>68637</c:v>
                </c:pt>
                <c:pt idx="1176">
                  <c:v>68668</c:v>
                </c:pt>
                <c:pt idx="1177">
                  <c:v>68699</c:v>
                </c:pt>
                <c:pt idx="1178">
                  <c:v>68728</c:v>
                </c:pt>
                <c:pt idx="1179">
                  <c:v>68759</c:v>
                </c:pt>
                <c:pt idx="1180">
                  <c:v>68789</c:v>
                </c:pt>
                <c:pt idx="1181">
                  <c:v>68820</c:v>
                </c:pt>
                <c:pt idx="1182">
                  <c:v>68850</c:v>
                </c:pt>
                <c:pt idx="1183">
                  <c:v>68881</c:v>
                </c:pt>
                <c:pt idx="1184">
                  <c:v>68912</c:v>
                </c:pt>
                <c:pt idx="1185">
                  <c:v>68942</c:v>
                </c:pt>
                <c:pt idx="1186">
                  <c:v>68973</c:v>
                </c:pt>
                <c:pt idx="1187">
                  <c:v>69003</c:v>
                </c:pt>
                <c:pt idx="1188">
                  <c:v>69034</c:v>
                </c:pt>
                <c:pt idx="1189">
                  <c:v>69065</c:v>
                </c:pt>
                <c:pt idx="1190">
                  <c:v>69093</c:v>
                </c:pt>
                <c:pt idx="1191">
                  <c:v>69124</c:v>
                </c:pt>
                <c:pt idx="1192">
                  <c:v>69154</c:v>
                </c:pt>
                <c:pt idx="1193">
                  <c:v>69185</c:v>
                </c:pt>
                <c:pt idx="1194">
                  <c:v>69215</c:v>
                </c:pt>
                <c:pt idx="1195">
                  <c:v>69246</c:v>
                </c:pt>
                <c:pt idx="1196">
                  <c:v>69277</c:v>
                </c:pt>
                <c:pt idx="1197">
                  <c:v>69307</c:v>
                </c:pt>
                <c:pt idx="1198">
                  <c:v>69338</c:v>
                </c:pt>
                <c:pt idx="1199">
                  <c:v>69368</c:v>
                </c:pt>
              </c:numCache>
            </c:numRef>
          </c:cat>
          <c:val>
            <c:numRef>
              <c:f>Company!$AH$3:$AH$1202</c:f>
              <c:numCache>
                <c:formatCode>General</c:formatCode>
                <c:ptCount val="12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-1.4732343577504139</c:v>
                </c:pt>
                <c:pt idx="24">
                  <c:v>-1.3875279284667528</c:v>
                </c:pt>
                <c:pt idx="25">
                  <c:v>-1.0043330167807625</c:v>
                </c:pt>
                <c:pt idx="26">
                  <c:v>-0.30479568904753762</c:v>
                </c:pt>
                <c:pt idx="27">
                  <c:v>0.13687534267903345</c:v>
                </c:pt>
                <c:pt idx="28">
                  <c:v>0.62357353423634265</c:v>
                </c:pt>
                <c:pt idx="29">
                  <c:v>0.9851900403339755</c:v>
                </c:pt>
                <c:pt idx="30">
                  <c:v>1.3642895805071191</c:v>
                </c:pt>
                <c:pt idx="31">
                  <c:v>1.7130368349795617</c:v>
                </c:pt>
                <c:pt idx="32">
                  <c:v>1.9695672369459487</c:v>
                </c:pt>
                <c:pt idx="33">
                  <c:v>2.269661356719908</c:v>
                </c:pt>
                <c:pt idx="34">
                  <c:v>2.5738194270142287</c:v>
                </c:pt>
                <c:pt idx="35">
                  <c:v>2.9290004688551363</c:v>
                </c:pt>
                <c:pt idx="36">
                  <c:v>3.3065023734742027</c:v>
                </c:pt>
                <c:pt idx="37">
                  <c:v>3.538164247396125</c:v>
                </c:pt>
                <c:pt idx="38">
                  <c:v>3.4963500197000599</c:v>
                </c:pt>
                <c:pt idx="39">
                  <c:v>3.5047076426503878</c:v>
                </c:pt>
                <c:pt idx="40">
                  <c:v>3.4382288482994738</c:v>
                </c:pt>
                <c:pt idx="41">
                  <c:v>3.4693717251614231</c:v>
                </c:pt>
                <c:pt idx="42">
                  <c:v>3.4289132595984881</c:v>
                </c:pt>
                <c:pt idx="43">
                  <c:v>3.4440269881968959</c:v>
                </c:pt>
                <c:pt idx="44">
                  <c:v>3.5439226164754416</c:v>
                </c:pt>
                <c:pt idx="45">
                  <c:v>3.5210518477544213</c:v>
                </c:pt>
                <c:pt idx="46">
                  <c:v>3.4205781659628798</c:v>
                </c:pt>
                <c:pt idx="47">
                  <c:v>3.2851741480028522</c:v>
                </c:pt>
                <c:pt idx="48">
                  <c:v>3.1661654750880359</c:v>
                </c:pt>
                <c:pt idx="49">
                  <c:v>2.9929916669915997</c:v>
                </c:pt>
                <c:pt idx="50">
                  <c:v>3.0080395766495656</c:v>
                </c:pt>
                <c:pt idx="51">
                  <c:v>3.0942804412670455</c:v>
                </c:pt>
                <c:pt idx="52">
                  <c:v>3.29540957919032</c:v>
                </c:pt>
                <c:pt idx="53">
                  <c:v>3.5379984807344584</c:v>
                </c:pt>
                <c:pt idx="54">
                  <c:v>3.7438167712194002</c:v>
                </c:pt>
                <c:pt idx="55">
                  <c:v>4.0284344175492066</c:v>
                </c:pt>
                <c:pt idx="56">
                  <c:v>4.3248930530384655</c:v>
                </c:pt>
                <c:pt idx="57">
                  <c:v>4.6221058046451446</c:v>
                </c:pt>
                <c:pt idx="58">
                  <c:v>4.9275711706293208</c:v>
                </c:pt>
                <c:pt idx="59">
                  <c:v>5.25623870865779</c:v>
                </c:pt>
                <c:pt idx="60">
                  <c:v>5.5018820142917377</c:v>
                </c:pt>
                <c:pt idx="61">
                  <c:v>5.8157785570217726</c:v>
                </c:pt>
                <c:pt idx="62">
                  <c:v>5.9774976592836424</c:v>
                </c:pt>
                <c:pt idx="63">
                  <c:v>5.9655269159547828</c:v>
                </c:pt>
                <c:pt idx="64">
                  <c:v>5.9219321138953518</c:v>
                </c:pt>
                <c:pt idx="65">
                  <c:v>5.8299757124808309</c:v>
                </c:pt>
                <c:pt idx="66">
                  <c:v>5.7635841957101235</c:v>
                </c:pt>
                <c:pt idx="67">
                  <c:v>5.6479078360838457</c:v>
                </c:pt>
                <c:pt idx="68">
                  <c:v>5.5105385309897486</c:v>
                </c:pt>
                <c:pt idx="69">
                  <c:v>5.2735593194914543</c:v>
                </c:pt>
                <c:pt idx="70">
                  <c:v>4.9988263497392467</c:v>
                </c:pt>
                <c:pt idx="71">
                  <c:v>4.6426444122715793</c:v>
                </c:pt>
                <c:pt idx="72">
                  <c:v>4.2573006372881821</c:v>
                </c:pt>
                <c:pt idx="73">
                  <c:v>3.9776937203105405</c:v>
                </c:pt>
                <c:pt idx="74">
                  <c:v>3.7354204012153218</c:v>
                </c:pt>
                <c:pt idx="75">
                  <c:v>3.7488058864223035</c:v>
                </c:pt>
                <c:pt idx="76">
                  <c:v>3.7370215998759164</c:v>
                </c:pt>
                <c:pt idx="77">
                  <c:v>3.7725010804923187</c:v>
                </c:pt>
                <c:pt idx="78">
                  <c:v>3.8454011070541156</c:v>
                </c:pt>
                <c:pt idx="79">
                  <c:v>3.8462983729402112</c:v>
                </c:pt>
                <c:pt idx="80">
                  <c:v>3.8839815066322103</c:v>
                </c:pt>
                <c:pt idx="81">
                  <c:v>4.037389371023508</c:v>
                </c:pt>
                <c:pt idx="82">
                  <c:v>4.2728543182082035</c:v>
                </c:pt>
                <c:pt idx="83">
                  <c:v>4.5454678454380542</c:v>
                </c:pt>
                <c:pt idx="84">
                  <c:v>4.9720961185387011</c:v>
                </c:pt>
                <c:pt idx="85">
                  <c:v>5.2546988284535274</c:v>
                </c:pt>
                <c:pt idx="86">
                  <c:v>5.5975803722523381</c:v>
                </c:pt>
                <c:pt idx="87">
                  <c:v>5.8312125072725678</c:v>
                </c:pt>
                <c:pt idx="88">
                  <c:v>6.0031402520104535</c:v>
                </c:pt>
                <c:pt idx="89">
                  <c:v>6.0445594764491233</c:v>
                </c:pt>
                <c:pt idx="90">
                  <c:v>6.102928273901199</c:v>
                </c:pt>
                <c:pt idx="91">
                  <c:v>6.2710004224893083</c:v>
                </c:pt>
                <c:pt idx="92">
                  <c:v>6.432707102894696</c:v>
                </c:pt>
                <c:pt idx="93">
                  <c:v>6.6965946786343693</c:v>
                </c:pt>
                <c:pt idx="94">
                  <c:v>6.9455492871880296</c:v>
                </c:pt>
                <c:pt idx="95">
                  <c:v>7.1871562749804525</c:v>
                </c:pt>
                <c:pt idx="96">
                  <c:v>7.3030312859662985</c:v>
                </c:pt>
                <c:pt idx="97">
                  <c:v>7.381083711529925</c:v>
                </c:pt>
                <c:pt idx="98">
                  <c:v>7.3996600724447461</c:v>
                </c:pt>
                <c:pt idx="99">
                  <c:v>7.2840351202745097</c:v>
                </c:pt>
                <c:pt idx="100">
                  <c:v>7.3585081294143038</c:v>
                </c:pt>
                <c:pt idx="101">
                  <c:v>7.3811726574223115</c:v>
                </c:pt>
                <c:pt idx="102">
                  <c:v>7.403782595338626</c:v>
                </c:pt>
                <c:pt idx="103">
                  <c:v>7.349568809544138</c:v>
                </c:pt>
                <c:pt idx="104">
                  <c:v>7.0755549683661627</c:v>
                </c:pt>
                <c:pt idx="105">
                  <c:v>6.7660123437031103</c:v>
                </c:pt>
                <c:pt idx="106">
                  <c:v>6.292838917880573</c:v>
                </c:pt>
                <c:pt idx="107">
                  <c:v>5.8351366757466394</c:v>
                </c:pt>
                <c:pt idx="108">
                  <c:v>5.4760211820150175</c:v>
                </c:pt>
                <c:pt idx="109">
                  <c:v>5.1633928725488119</c:v>
                </c:pt>
                <c:pt idx="110">
                  <c:v>4.9184384019683733</c:v>
                </c:pt>
                <c:pt idx="111">
                  <c:v>4.8148592544962554</c:v>
                </c:pt>
                <c:pt idx="112">
                  <c:v>4.5515201285857501</c:v>
                </c:pt>
                <c:pt idx="113">
                  <c:v>4.5021749820474355</c:v>
                </c:pt>
                <c:pt idx="114">
                  <c:v>4.3976749393492867</c:v>
                </c:pt>
                <c:pt idx="115">
                  <c:v>4.2345543308927205</c:v>
                </c:pt>
                <c:pt idx="116">
                  <c:v>4.2243284278266344</c:v>
                </c:pt>
                <c:pt idx="117">
                  <c:v>4.184354622749396</c:v>
                </c:pt>
                <c:pt idx="118">
                  <c:v>4.2873076285888487</c:v>
                </c:pt>
                <c:pt idx="119">
                  <c:v>4.4047871862944845</c:v>
                </c:pt>
                <c:pt idx="120">
                  <c:v>4.4534615149239585</c:v>
                </c:pt>
                <c:pt idx="121">
                  <c:v>4.4912403782776096</c:v>
                </c:pt>
                <c:pt idx="122">
                  <c:v>4.4978451495429397</c:v>
                </c:pt>
                <c:pt idx="123">
                  <c:v>4.5465888321889736</c:v>
                </c:pt>
                <c:pt idx="124">
                  <c:v>4.5818788141627635</c:v>
                </c:pt>
                <c:pt idx="125">
                  <c:v>4.5835235545317801</c:v>
                </c:pt>
                <c:pt idx="126">
                  <c:v>4.5537373654189111</c:v>
                </c:pt>
                <c:pt idx="127">
                  <c:v>4.4927513111930608</c:v>
                </c:pt>
                <c:pt idx="128">
                  <c:v>4.5422270826767317</c:v>
                </c:pt>
                <c:pt idx="129">
                  <c:v>4.383845268743741</c:v>
                </c:pt>
                <c:pt idx="130">
                  <c:v>4.1591313142299384</c:v>
                </c:pt>
                <c:pt idx="131">
                  <c:v>3.8700449154899843</c:v>
                </c:pt>
                <c:pt idx="132">
                  <c:v>3.5234497913000098</c:v>
                </c:pt>
                <c:pt idx="133">
                  <c:v>3.1406701186387664</c:v>
                </c:pt>
                <c:pt idx="134">
                  <c:v>2.667792347795924</c:v>
                </c:pt>
                <c:pt idx="135">
                  <c:v>1.9767017731341525</c:v>
                </c:pt>
                <c:pt idx="136">
                  <c:v>1.3781745061532575</c:v>
                </c:pt>
                <c:pt idx="137">
                  <c:v>0.64586716421675305</c:v>
                </c:pt>
                <c:pt idx="138">
                  <c:v>1.5062914661584159E-2</c:v>
                </c:pt>
                <c:pt idx="139">
                  <c:v>-0.55076321091308955</c:v>
                </c:pt>
                <c:pt idx="140">
                  <c:v>-1.3091381179883541</c:v>
                </c:pt>
                <c:pt idx="141">
                  <c:v>-1.9184380423585594</c:v>
                </c:pt>
                <c:pt idx="142">
                  <c:v>-2.5249775081973524</c:v>
                </c:pt>
                <c:pt idx="143">
                  <c:v>-3.0863446212533461</c:v>
                </c:pt>
                <c:pt idx="144">
                  <c:v>-3.4230431958783214</c:v>
                </c:pt>
                <c:pt idx="145">
                  <c:v>-3.6546744285221138</c:v>
                </c:pt>
                <c:pt idx="146">
                  <c:v>-3.7731926387468633</c:v>
                </c:pt>
                <c:pt idx="147">
                  <c:v>-3.5380193844712551</c:v>
                </c:pt>
                <c:pt idx="148">
                  <c:v>-3.3610539616519333</c:v>
                </c:pt>
                <c:pt idx="149">
                  <c:v>-2.9719496473619245</c:v>
                </c:pt>
                <c:pt idx="150">
                  <c:v>-2.6208090345470652</c:v>
                </c:pt>
                <c:pt idx="151">
                  <c:v>-2.2043035608451476</c:v>
                </c:pt>
                <c:pt idx="152">
                  <c:v>-1.6142119498401541</c:v>
                </c:pt>
                <c:pt idx="153">
                  <c:v>-1.0075023688677902</c:v>
                </c:pt>
                <c:pt idx="154">
                  <c:v>-0.30273108645185687</c:v>
                </c:pt>
                <c:pt idx="155">
                  <c:v>0.37354584326530471</c:v>
                </c:pt>
                <c:pt idx="156">
                  <c:v>0.93002424169419839</c:v>
                </c:pt>
                <c:pt idx="157">
                  <c:v>1.4677712669226395</c:v>
                </c:pt>
                <c:pt idx="158">
                  <c:v>1.8817593532589569</c:v>
                </c:pt>
                <c:pt idx="159">
                  <c:v>1.9314169764931677</c:v>
                </c:pt>
                <c:pt idx="160">
                  <c:v>2.0153822691920027</c:v>
                </c:pt>
                <c:pt idx="161">
                  <c:v>1.874507008449271</c:v>
                </c:pt>
                <c:pt idx="162">
                  <c:v>1.805557738946419</c:v>
                </c:pt>
                <c:pt idx="163">
                  <c:v>1.693190643348899</c:v>
                </c:pt>
                <c:pt idx="164">
                  <c:v>1.5521029768394925</c:v>
                </c:pt>
                <c:pt idx="165">
                  <c:v>1.4449767995088365</c:v>
                </c:pt>
                <c:pt idx="166">
                  <c:v>1.3412717815138393</c:v>
                </c:pt>
                <c:pt idx="167">
                  <c:v>1.3013709843249188</c:v>
                </c:pt>
                <c:pt idx="168">
                  <c:v>1.1567200409060518</c:v>
                </c:pt>
                <c:pt idx="169">
                  <c:v>1.0562733925771397</c:v>
                </c:pt>
                <c:pt idx="170">
                  <c:v>0.99577633617373351</c:v>
                </c:pt>
                <c:pt idx="171">
                  <c:v>1.1683530416136705</c:v>
                </c:pt>
                <c:pt idx="172">
                  <c:v>1.4105851045932667</c:v>
                </c:pt>
                <c:pt idx="173">
                  <c:v>1.6726539707252925</c:v>
                </c:pt>
                <c:pt idx="174">
                  <c:v>1.9781948439848662</c:v>
                </c:pt>
                <c:pt idx="175">
                  <c:v>2.190958672904614</c:v>
                </c:pt>
                <c:pt idx="176">
                  <c:v>2.2956565127698667</c:v>
                </c:pt>
                <c:pt idx="177">
                  <c:v>2.4729878845792825</c:v>
                </c:pt>
                <c:pt idx="178">
                  <c:v>2.5459111713922198</c:v>
                </c:pt>
                <c:pt idx="179">
                  <c:v>2.6685616869136908</c:v>
                </c:pt>
                <c:pt idx="180">
                  <c:v>2.9090586825718532</c:v>
                </c:pt>
                <c:pt idx="181">
                  <c:v>3.0238412890499831</c:v>
                </c:pt>
                <c:pt idx="182">
                  <c:v>3.1859524167943079</c:v>
                </c:pt>
                <c:pt idx="183">
                  <c:v>3.3558438413163714</c:v>
                </c:pt>
                <c:pt idx="184">
                  <c:v>3.3394832064811908</c:v>
                </c:pt>
                <c:pt idx="185">
                  <c:v>3.4884231425811549</c:v>
                </c:pt>
                <c:pt idx="186">
                  <c:v>3.485213814747226</c:v>
                </c:pt>
                <c:pt idx="187">
                  <c:v>3.5585493002485293</c:v>
                </c:pt>
                <c:pt idx="188">
                  <c:v>3.5462676846402417</c:v>
                </c:pt>
                <c:pt idx="189">
                  <c:v>3.4250412862695043</c:v>
                </c:pt>
                <c:pt idx="190">
                  <c:v>3.4164879841094233</c:v>
                </c:pt>
                <c:pt idx="191">
                  <c:v>3.3431770859234859</c:v>
                </c:pt>
                <c:pt idx="192">
                  <c:v>3.1552012727836143</c:v>
                </c:pt>
                <c:pt idx="193">
                  <c:v>2.9866594685020971</c:v>
                </c:pt>
                <c:pt idx="194">
                  <c:v>2.8744513121792465</c:v>
                </c:pt>
                <c:pt idx="195">
                  <c:v>2.5733076682592468</c:v>
                </c:pt>
                <c:pt idx="196">
                  <c:v>2.4753847118144563</c:v>
                </c:pt>
                <c:pt idx="197">
                  <c:v>2.2806123093978243</c:v>
                </c:pt>
                <c:pt idx="198">
                  <c:v>2.200009235989171</c:v>
                </c:pt>
                <c:pt idx="199">
                  <c:v>2.1087836066704426</c:v>
                </c:pt>
                <c:pt idx="200">
                  <c:v>2.2975566369003957</c:v>
                </c:pt>
                <c:pt idx="201">
                  <c:v>2.3782972964499578</c:v>
                </c:pt>
                <c:pt idx="202">
                  <c:v>2.3135951815701503</c:v>
                </c:pt>
                <c:pt idx="203">
                  <c:v>2.2764906551027195</c:v>
                </c:pt>
                <c:pt idx="204">
                  <c:v>2.2738635967641869</c:v>
                </c:pt>
                <c:pt idx="205">
                  <c:v>2.369319719890342</c:v>
                </c:pt>
                <c:pt idx="206">
                  <c:v>2.380731184286546</c:v>
                </c:pt>
                <c:pt idx="207">
                  <c:v>2.574385931027166</c:v>
                </c:pt>
                <c:pt idx="208">
                  <c:v>2.6358844450864041</c:v>
                </c:pt>
                <c:pt idx="209">
                  <c:v>2.6614258781615661</c:v>
                </c:pt>
                <c:pt idx="210">
                  <c:v>2.6183215557704216</c:v>
                </c:pt>
                <c:pt idx="211">
                  <c:v>2.5837306114306244</c:v>
                </c:pt>
                <c:pt idx="212">
                  <c:v>2.4732103983226921</c:v>
                </c:pt>
                <c:pt idx="213">
                  <c:v>2.4417741638861798</c:v>
                </c:pt>
                <c:pt idx="214">
                  <c:v>2.5548825157057706</c:v>
                </c:pt>
                <c:pt idx="215">
                  <c:v>2.5443402685352936</c:v>
                </c:pt>
                <c:pt idx="216">
                  <c:v>2.6125877833073758</c:v>
                </c:pt>
                <c:pt idx="217">
                  <c:v>2.478859439592668</c:v>
                </c:pt>
                <c:pt idx="218">
                  <c:v>2.2931670338134182</c:v>
                </c:pt>
                <c:pt idx="219">
                  <c:v>1.9898535067263765</c:v>
                </c:pt>
                <c:pt idx="220">
                  <c:v>1.614394916072996</c:v>
                </c:pt>
                <c:pt idx="221">
                  <c:v>1.2400933372829712</c:v>
                </c:pt>
                <c:pt idx="222">
                  <c:v>0.91516717472548237</c:v>
                </c:pt>
                <c:pt idx="223">
                  <c:v>0.37575099690889147</c:v>
                </c:pt>
                <c:pt idx="224">
                  <c:v>-0.58028078034922714</c:v>
                </c:pt>
                <c:pt idx="225">
                  <c:v>-1.3891083938445661</c:v>
                </c:pt>
                <c:pt idx="226">
                  <c:v>-2.3796330240320458</c:v>
                </c:pt>
                <c:pt idx="227">
                  <c:v>-3.4592633318517727</c:v>
                </c:pt>
                <c:pt idx="228">
                  <c:v>-4.7151440338983264</c:v>
                </c:pt>
                <c:pt idx="229">
                  <c:v>-5.8905924392916376</c:v>
                </c:pt>
                <c:pt idx="230">
                  <c:v>-7.1105585488222971</c:v>
                </c:pt>
                <c:pt idx="231">
                  <c:v>-8.3739831252001835</c:v>
                </c:pt>
                <c:pt idx="232">
                  <c:v>-9.5022533933175879</c:v>
                </c:pt>
                <c:pt idx="233">
                  <c:v>-10.646302131982054</c:v>
                </c:pt>
                <c:pt idx="234">
                  <c:v>-11.64981391784255</c:v>
                </c:pt>
                <c:pt idx="235">
                  <c:v>-12.280175312050559</c:v>
                </c:pt>
                <c:pt idx="236">
                  <c:v>-12.231651343727208</c:v>
                </c:pt>
                <c:pt idx="237">
                  <c:v>-12.283915022823422</c:v>
                </c:pt>
                <c:pt idx="238">
                  <c:v>-12.080977286553079</c:v>
                </c:pt>
                <c:pt idx="239">
                  <c:v>-11.477543040889742</c:v>
                </c:pt>
                <c:pt idx="240">
                  <c:v>-10.42976423684236</c:v>
                </c:pt>
                <c:pt idx="241">
                  <c:v>-9.2388126431615234</c:v>
                </c:pt>
                <c:pt idx="242">
                  <c:v>-7.7318946145084197</c:v>
                </c:pt>
                <c:pt idx="243">
                  <c:v>-5.9879914474759772</c:v>
                </c:pt>
                <c:pt idx="244">
                  <c:v>-4.0919057102159968</c:v>
                </c:pt>
                <c:pt idx="245">
                  <c:v>-2.0404663264594376</c:v>
                </c:pt>
                <c:pt idx="246">
                  <c:v>-0.21885909430724837</c:v>
                </c:pt>
                <c:pt idx="247">
                  <c:v>1.3940452818349058</c:v>
                </c:pt>
                <c:pt idx="248">
                  <c:v>2.5935197528803116</c:v>
                </c:pt>
                <c:pt idx="249">
                  <c:v>3.7616181599551055</c:v>
                </c:pt>
                <c:pt idx="250">
                  <c:v>4.7235059309734879</c:v>
                </c:pt>
                <c:pt idx="251">
                  <c:v>5.4752448964404437</c:v>
                </c:pt>
                <c:pt idx="252">
                  <c:v>5.7850747722470146</c:v>
                </c:pt>
                <c:pt idx="253">
                  <c:v>5.9257521060197718</c:v>
                </c:pt>
                <c:pt idx="254">
                  <c:v>5.9042795625661597</c:v>
                </c:pt>
                <c:pt idx="255">
                  <c:v>5.6792791880601925</c:v>
                </c:pt>
                <c:pt idx="256">
                  <c:v>5.1972804304540716</c:v>
                </c:pt>
                <c:pt idx="257">
                  <c:v>4.6644374123726635</c:v>
                </c:pt>
                <c:pt idx="258">
                  <c:v>4.2874383380627705</c:v>
                </c:pt>
                <c:pt idx="259">
                  <c:v>3.9414594124302909</c:v>
                </c:pt>
                <c:pt idx="260">
                  <c:v>3.6322939785259081</c:v>
                </c:pt>
                <c:pt idx="261">
                  <c:v>3.4492756625583922</c:v>
                </c:pt>
                <c:pt idx="262">
                  <c:v>3.3379984087278416</c:v>
                </c:pt>
                <c:pt idx="263">
                  <c:v>3.1144335906637082</c:v>
                </c:pt>
                <c:pt idx="264">
                  <c:v>3.0283388883351847</c:v>
                </c:pt>
                <c:pt idx="265">
                  <c:v>3.116909751188615</c:v>
                </c:pt>
                <c:pt idx="266">
                  <c:v>3.0192951320058938</c:v>
                </c:pt>
                <c:pt idx="267">
                  <c:v>3.0809695243347193</c:v>
                </c:pt>
                <c:pt idx="268">
                  <c:v>3.2434675089471341</c:v>
                </c:pt>
                <c:pt idx="269">
                  <c:v>3.3634709943163159</c:v>
                </c:pt>
                <c:pt idx="270">
                  <c:v>3.3958318121603384</c:v>
                </c:pt>
                <c:pt idx="271">
                  <c:v>3.3675337410434878</c:v>
                </c:pt>
                <c:pt idx="272">
                  <c:v>3.3454839308038231</c:v>
                </c:pt>
                <c:pt idx="273">
                  <c:v>3.2104270818380485</c:v>
                </c:pt>
                <c:pt idx="274">
                  <c:v>3.1115693200700605</c:v>
                </c:pt>
                <c:pt idx="275">
                  <c:v>3.0226585421866901</c:v>
                </c:pt>
                <c:pt idx="276">
                  <c:v>2.8600468416392459</c:v>
                </c:pt>
                <c:pt idx="277">
                  <c:v>2.6202683345267559</c:v>
                </c:pt>
                <c:pt idx="278">
                  <c:v>2.5670880725470795</c:v>
                </c:pt>
                <c:pt idx="279">
                  <c:v>2.4185497911254856</c:v>
                </c:pt>
                <c:pt idx="280">
                  <c:v>2.2193536367421984</c:v>
                </c:pt>
                <c:pt idx="281">
                  <c:v>2.0665574670820916</c:v>
                </c:pt>
                <c:pt idx="282">
                  <c:v>1.9175370783524102</c:v>
                </c:pt>
                <c:pt idx="283">
                  <c:v>1.9315179479132212</c:v>
                </c:pt>
                <c:pt idx="284">
                  <c:v>1.9692915316150703</c:v>
                </c:pt>
                <c:pt idx="285">
                  <c:v>2.0283109641362529</c:v>
                </c:pt>
                <c:pt idx="286">
                  <c:v>2.0195913574601008</c:v>
                </c:pt>
                <c:pt idx="287">
                  <c:v>2.0269579955070043</c:v>
                </c:pt>
                <c:pt idx="288">
                  <c:v>2.0561465889753237</c:v>
                </c:pt>
                <c:pt idx="289">
                  <c:v>2.1015989894120963</c:v>
                </c:pt>
                <c:pt idx="290">
                  <c:v>2.1698164466003078</c:v>
                </c:pt>
                <c:pt idx="291">
                  <c:v>2.2133174813378389</c:v>
                </c:pt>
                <c:pt idx="292">
                  <c:v>2.3498139401917513</c:v>
                </c:pt>
                <c:pt idx="293">
                  <c:v>2.4959575797949043</c:v>
                </c:pt>
                <c:pt idx="294">
                  <c:v>2.6822159069724876</c:v>
                </c:pt>
                <c:pt idx="295">
                  <c:v>2.7614095670041223</c:v>
                </c:pt>
                <c:pt idx="296">
                  <c:v>2.7916667830282194</c:v>
                </c:pt>
                <c:pt idx="297">
                  <c:v>2.8558341403324334</c:v>
                </c:pt>
                <c:pt idx="298">
                  <c:v>2.9707873544955419</c:v>
                </c:pt>
                <c:pt idx="299">
                  <c:v>3.0690004612342108</c:v>
                </c:pt>
                <c:pt idx="300">
                  <c:v>3.1501289159488834</c:v>
                </c:pt>
                <c:pt idx="301">
                  <c:v>3.1203672433720158</c:v>
                </c:pt>
                <c:pt idx="302">
                  <c:v>2.9043535221596102</c:v>
                </c:pt>
                <c:pt idx="303">
                  <c:v>2.6476001435190426</c:v>
                </c:pt>
                <c:pt idx="304">
                  <c:v>2.3017231230989097</c:v>
                </c:pt>
                <c:pt idx="305">
                  <c:v>1.900627411284276</c:v>
                </c:pt>
                <c:pt idx="306">
                  <c:v>1.5357800267058508</c:v>
                </c:pt>
                <c:pt idx="307">
                  <c:v>1.1707637523082184</c:v>
                </c:pt>
                <c:pt idx="308">
                  <c:v>0.71355998905278284</c:v>
                </c:pt>
                <c:pt idx="309">
                  <c:v>0.25190637234102553</c:v>
                </c:pt>
                <c:pt idx="310">
                  <c:v>-0.36898841476488542</c:v>
                </c:pt>
                <c:pt idx="311">
                  <c:v>-0.99542894981543384</c:v>
                </c:pt>
                <c:pt idx="312">
                  <c:v>-1.472899288714558</c:v>
                </c:pt>
                <c:pt idx="313">
                  <c:v>-1.9001993001879072</c:v>
                </c:pt>
                <c:pt idx="314">
                  <c:v>-2.2887375756122736</c:v>
                </c:pt>
                <c:pt idx="315">
                  <c:v>-2.4675733529353181</c:v>
                </c:pt>
                <c:pt idx="316">
                  <c:v>-2.6222253813681675</c:v>
                </c:pt>
                <c:pt idx="317">
                  <c:v>-2.6701119928677031</c:v>
                </c:pt>
                <c:pt idx="318">
                  <c:v>-2.7903506968182512</c:v>
                </c:pt>
                <c:pt idx="319">
                  <c:v>-2.8850489247018061</c:v>
                </c:pt>
                <c:pt idx="320">
                  <c:v>-2.8081286753580628</c:v>
                </c:pt>
                <c:pt idx="321">
                  <c:v>-2.6953561442105212</c:v>
                </c:pt>
                <c:pt idx="322">
                  <c:v>-2.4272366900887192</c:v>
                </c:pt>
                <c:pt idx="323">
                  <c:v>-1.9592153245453687</c:v>
                </c:pt>
                <c:pt idx="324">
                  <c:v>-1.6934796396007528</c:v>
                </c:pt>
                <c:pt idx="325">
                  <c:v>-1.375568711409997</c:v>
                </c:pt>
                <c:pt idx="326">
                  <c:v>-0.80695823836080649</c:v>
                </c:pt>
                <c:pt idx="327">
                  <c:v>-0.45879781362397409</c:v>
                </c:pt>
                <c:pt idx="328">
                  <c:v>2.1541598196833434E-2</c:v>
                </c:pt>
                <c:pt idx="329">
                  <c:v>0.39468253303556367</c:v>
                </c:pt>
                <c:pt idx="330">
                  <c:v>0.79639799015129142</c:v>
                </c:pt>
                <c:pt idx="331">
                  <c:v>1.1281326724530913</c:v>
                </c:pt>
                <c:pt idx="332">
                  <c:v>1.3911087408502709</c:v>
                </c:pt>
                <c:pt idx="333">
                  <c:v>1.7412414662126139</c:v>
                </c:pt>
                <c:pt idx="334">
                  <c:v>2.1295856905807966</c:v>
                </c:pt>
                <c:pt idx="335">
                  <c:v>2.3215475209119774</c:v>
                </c:pt>
                <c:pt idx="336">
                  <c:v>2.5876107980265601</c:v>
                </c:pt>
                <c:pt idx="337">
                  <c:v>2.8775230500363733</c:v>
                </c:pt>
                <c:pt idx="338">
                  <c:v>2.9622654779887228</c:v>
                </c:pt>
                <c:pt idx="339">
                  <c:v>3.2110476570763637</c:v>
                </c:pt>
                <c:pt idx="340">
                  <c:v>3.1918081063458743</c:v>
                </c:pt>
                <c:pt idx="341">
                  <c:v>3.2484074216992695</c:v>
                </c:pt>
                <c:pt idx="342">
                  <c:v>3.3521936652184365</c:v>
                </c:pt>
                <c:pt idx="343">
                  <c:v>3.6442341230544741</c:v>
                </c:pt>
                <c:pt idx="344">
                  <c:v>3.9473522125099407</c:v>
                </c:pt>
                <c:pt idx="345">
                  <c:v>3.9942593297134295</c:v>
                </c:pt>
                <c:pt idx="346">
                  <c:v>3.9709764686788844</c:v>
                </c:pt>
                <c:pt idx="347">
                  <c:v>3.9414490789641405</c:v>
                </c:pt>
                <c:pt idx="348">
                  <c:v>3.9249574037511792</c:v>
                </c:pt>
                <c:pt idx="349">
                  <c:v>3.8212615052005958</c:v>
                </c:pt>
                <c:pt idx="350">
                  <c:v>3.6986085735386354</c:v>
                </c:pt>
                <c:pt idx="351">
                  <c:v>3.3517100889585407</c:v>
                </c:pt>
                <c:pt idx="352">
                  <c:v>3.2425181000780015</c:v>
                </c:pt>
                <c:pt idx="353">
                  <c:v>3.0467089256865023</c:v>
                </c:pt>
                <c:pt idx="354">
                  <c:v>2.7554081146114413</c:v>
                </c:pt>
                <c:pt idx="355">
                  <c:v>2.3457931667344241</c:v>
                </c:pt>
                <c:pt idx="356">
                  <c:v>1.8906906605458147</c:v>
                </c:pt>
                <c:pt idx="357">
                  <c:v>1.4782611448496965</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numCache>
            </c:numRef>
          </c:val>
          <c:smooth val="0"/>
          <c:extLst>
            <c:ext xmlns:c16="http://schemas.microsoft.com/office/drawing/2014/chart" uri="{C3380CC4-5D6E-409C-BE32-E72D297353CC}">
              <c16:uniqueId val="{00000001-BCDD-441F-9504-B4B5AADDAA72}"/>
            </c:ext>
          </c:extLst>
        </c:ser>
        <c:ser>
          <c:idx val="4"/>
          <c:order val="2"/>
          <c:tx>
            <c:strRef>
              <c:f>'Industry Labels'!$F$3</c:f>
              <c:strCache>
                <c:ptCount val="1"/>
                <c:pt idx="0">
                  <c:v>US IP Forecast - 12/12</c:v>
                </c:pt>
              </c:strCache>
            </c:strRef>
          </c:tx>
          <c:spPr>
            <a:ln w="38100">
              <a:noFill/>
              <a:prstDash val="sysDash"/>
            </a:ln>
          </c:spPr>
          <c:marker>
            <c:symbol val="diamond"/>
            <c:size val="8"/>
            <c:spPr>
              <a:solidFill>
                <a:schemeClr val="tx2"/>
              </a:solidFill>
              <a:ln>
                <a:solidFill>
                  <a:schemeClr val="tx2"/>
                </a:solidFill>
              </a:ln>
            </c:spPr>
          </c:marker>
          <c:cat>
            <c:numRef>
              <c:f>Company!$A$3:$A$1202</c:f>
              <c:numCache>
                <c:formatCode>mmm\-yy</c:formatCode>
                <c:ptCount val="1200"/>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pt idx="429">
                  <c:v>45931</c:v>
                </c:pt>
                <c:pt idx="430">
                  <c:v>45962</c:v>
                </c:pt>
                <c:pt idx="431">
                  <c:v>45992</c:v>
                </c:pt>
                <c:pt idx="432">
                  <c:v>46023</c:v>
                </c:pt>
                <c:pt idx="433">
                  <c:v>46054</c:v>
                </c:pt>
                <c:pt idx="434">
                  <c:v>46082</c:v>
                </c:pt>
                <c:pt idx="435">
                  <c:v>46113</c:v>
                </c:pt>
                <c:pt idx="436">
                  <c:v>46143</c:v>
                </c:pt>
                <c:pt idx="437">
                  <c:v>46174</c:v>
                </c:pt>
                <c:pt idx="438">
                  <c:v>46204</c:v>
                </c:pt>
                <c:pt idx="439">
                  <c:v>46235</c:v>
                </c:pt>
                <c:pt idx="440">
                  <c:v>46266</c:v>
                </c:pt>
                <c:pt idx="441">
                  <c:v>46296</c:v>
                </c:pt>
                <c:pt idx="442">
                  <c:v>46327</c:v>
                </c:pt>
                <c:pt idx="443">
                  <c:v>46357</c:v>
                </c:pt>
                <c:pt idx="444">
                  <c:v>46388</c:v>
                </c:pt>
                <c:pt idx="445">
                  <c:v>46419</c:v>
                </c:pt>
                <c:pt idx="446">
                  <c:v>46447</c:v>
                </c:pt>
                <c:pt idx="447">
                  <c:v>46478</c:v>
                </c:pt>
                <c:pt idx="448">
                  <c:v>46508</c:v>
                </c:pt>
                <c:pt idx="449">
                  <c:v>46539</c:v>
                </c:pt>
                <c:pt idx="450">
                  <c:v>46569</c:v>
                </c:pt>
                <c:pt idx="451">
                  <c:v>46600</c:v>
                </c:pt>
                <c:pt idx="452">
                  <c:v>46631</c:v>
                </c:pt>
                <c:pt idx="453">
                  <c:v>46661</c:v>
                </c:pt>
                <c:pt idx="454">
                  <c:v>46692</c:v>
                </c:pt>
                <c:pt idx="455">
                  <c:v>46722</c:v>
                </c:pt>
                <c:pt idx="456">
                  <c:v>46753</c:v>
                </c:pt>
                <c:pt idx="457">
                  <c:v>46784</c:v>
                </c:pt>
                <c:pt idx="458">
                  <c:v>46813</c:v>
                </c:pt>
                <c:pt idx="459">
                  <c:v>46844</c:v>
                </c:pt>
                <c:pt idx="460">
                  <c:v>46874</c:v>
                </c:pt>
                <c:pt idx="461">
                  <c:v>46905</c:v>
                </c:pt>
                <c:pt idx="462">
                  <c:v>46935</c:v>
                </c:pt>
                <c:pt idx="463">
                  <c:v>46966</c:v>
                </c:pt>
                <c:pt idx="464">
                  <c:v>46997</c:v>
                </c:pt>
                <c:pt idx="465">
                  <c:v>47027</c:v>
                </c:pt>
                <c:pt idx="466">
                  <c:v>47058</c:v>
                </c:pt>
                <c:pt idx="467">
                  <c:v>47088</c:v>
                </c:pt>
                <c:pt idx="468">
                  <c:v>47119</c:v>
                </c:pt>
                <c:pt idx="469">
                  <c:v>47150</c:v>
                </c:pt>
                <c:pt idx="470">
                  <c:v>47178</c:v>
                </c:pt>
                <c:pt idx="471">
                  <c:v>47209</c:v>
                </c:pt>
                <c:pt idx="472">
                  <c:v>47239</c:v>
                </c:pt>
                <c:pt idx="473">
                  <c:v>47270</c:v>
                </c:pt>
                <c:pt idx="474">
                  <c:v>47300</c:v>
                </c:pt>
                <c:pt idx="475">
                  <c:v>47331</c:v>
                </c:pt>
                <c:pt idx="476">
                  <c:v>47362</c:v>
                </c:pt>
                <c:pt idx="477">
                  <c:v>47392</c:v>
                </c:pt>
                <c:pt idx="478">
                  <c:v>47423</c:v>
                </c:pt>
                <c:pt idx="479">
                  <c:v>47453</c:v>
                </c:pt>
                <c:pt idx="480">
                  <c:v>47484</c:v>
                </c:pt>
                <c:pt idx="481">
                  <c:v>47515</c:v>
                </c:pt>
                <c:pt idx="482">
                  <c:v>47543</c:v>
                </c:pt>
                <c:pt idx="483">
                  <c:v>47574</c:v>
                </c:pt>
                <c:pt idx="484">
                  <c:v>47604</c:v>
                </c:pt>
                <c:pt idx="485">
                  <c:v>47635</c:v>
                </c:pt>
                <c:pt idx="486">
                  <c:v>47665</c:v>
                </c:pt>
                <c:pt idx="487">
                  <c:v>47696</c:v>
                </c:pt>
                <c:pt idx="488">
                  <c:v>47727</c:v>
                </c:pt>
                <c:pt idx="489">
                  <c:v>47757</c:v>
                </c:pt>
                <c:pt idx="490">
                  <c:v>47788</c:v>
                </c:pt>
                <c:pt idx="491">
                  <c:v>47818</c:v>
                </c:pt>
                <c:pt idx="492">
                  <c:v>47849</c:v>
                </c:pt>
                <c:pt idx="493">
                  <c:v>47880</c:v>
                </c:pt>
                <c:pt idx="494">
                  <c:v>47908</c:v>
                </c:pt>
                <c:pt idx="495">
                  <c:v>47939</c:v>
                </c:pt>
                <c:pt idx="496">
                  <c:v>47969</c:v>
                </c:pt>
                <c:pt idx="497">
                  <c:v>48000</c:v>
                </c:pt>
                <c:pt idx="498">
                  <c:v>48030</c:v>
                </c:pt>
                <c:pt idx="499">
                  <c:v>48061</c:v>
                </c:pt>
                <c:pt idx="500">
                  <c:v>48092</c:v>
                </c:pt>
                <c:pt idx="501">
                  <c:v>48122</c:v>
                </c:pt>
                <c:pt idx="502">
                  <c:v>48153</c:v>
                </c:pt>
                <c:pt idx="503">
                  <c:v>48183</c:v>
                </c:pt>
                <c:pt idx="504">
                  <c:v>48214</c:v>
                </c:pt>
                <c:pt idx="505">
                  <c:v>48245</c:v>
                </c:pt>
                <c:pt idx="506">
                  <c:v>48274</c:v>
                </c:pt>
                <c:pt idx="507">
                  <c:v>48305</c:v>
                </c:pt>
                <c:pt idx="508">
                  <c:v>48335</c:v>
                </c:pt>
                <c:pt idx="509">
                  <c:v>48366</c:v>
                </c:pt>
                <c:pt idx="510">
                  <c:v>48396</c:v>
                </c:pt>
                <c:pt idx="511">
                  <c:v>48427</c:v>
                </c:pt>
                <c:pt idx="512">
                  <c:v>48458</c:v>
                </c:pt>
                <c:pt idx="513">
                  <c:v>48488</c:v>
                </c:pt>
                <c:pt idx="514">
                  <c:v>48519</c:v>
                </c:pt>
                <c:pt idx="515">
                  <c:v>48549</c:v>
                </c:pt>
                <c:pt idx="516">
                  <c:v>48580</c:v>
                </c:pt>
                <c:pt idx="517">
                  <c:v>48611</c:v>
                </c:pt>
                <c:pt idx="518">
                  <c:v>48639</c:v>
                </c:pt>
                <c:pt idx="519">
                  <c:v>48670</c:v>
                </c:pt>
                <c:pt idx="520">
                  <c:v>48700</c:v>
                </c:pt>
                <c:pt idx="521">
                  <c:v>48731</c:v>
                </c:pt>
                <c:pt idx="522">
                  <c:v>48761</c:v>
                </c:pt>
                <c:pt idx="523">
                  <c:v>48792</c:v>
                </c:pt>
                <c:pt idx="524">
                  <c:v>48823</c:v>
                </c:pt>
                <c:pt idx="525">
                  <c:v>48853</c:v>
                </c:pt>
                <c:pt idx="526">
                  <c:v>48884</c:v>
                </c:pt>
                <c:pt idx="527">
                  <c:v>48914</c:v>
                </c:pt>
                <c:pt idx="528">
                  <c:v>48945</c:v>
                </c:pt>
                <c:pt idx="529">
                  <c:v>48976</c:v>
                </c:pt>
                <c:pt idx="530">
                  <c:v>49004</c:v>
                </c:pt>
                <c:pt idx="531">
                  <c:v>49035</c:v>
                </c:pt>
                <c:pt idx="532">
                  <c:v>49065</c:v>
                </c:pt>
                <c:pt idx="533">
                  <c:v>49096</c:v>
                </c:pt>
                <c:pt idx="534">
                  <c:v>49126</c:v>
                </c:pt>
                <c:pt idx="535">
                  <c:v>49157</c:v>
                </c:pt>
                <c:pt idx="536">
                  <c:v>49188</c:v>
                </c:pt>
                <c:pt idx="537">
                  <c:v>49218</c:v>
                </c:pt>
                <c:pt idx="538">
                  <c:v>49249</c:v>
                </c:pt>
                <c:pt idx="539">
                  <c:v>49279</c:v>
                </c:pt>
                <c:pt idx="540">
                  <c:v>49310</c:v>
                </c:pt>
                <c:pt idx="541">
                  <c:v>49341</c:v>
                </c:pt>
                <c:pt idx="542">
                  <c:v>49369</c:v>
                </c:pt>
                <c:pt idx="543">
                  <c:v>49400</c:v>
                </c:pt>
                <c:pt idx="544">
                  <c:v>49430</c:v>
                </c:pt>
                <c:pt idx="545">
                  <c:v>49461</c:v>
                </c:pt>
                <c:pt idx="546">
                  <c:v>49491</c:v>
                </c:pt>
                <c:pt idx="547">
                  <c:v>49522</c:v>
                </c:pt>
                <c:pt idx="548">
                  <c:v>49553</c:v>
                </c:pt>
                <c:pt idx="549">
                  <c:v>49583</c:v>
                </c:pt>
                <c:pt idx="550">
                  <c:v>49614</c:v>
                </c:pt>
                <c:pt idx="551">
                  <c:v>49644</c:v>
                </c:pt>
                <c:pt idx="552">
                  <c:v>49675</c:v>
                </c:pt>
                <c:pt idx="553">
                  <c:v>49706</c:v>
                </c:pt>
                <c:pt idx="554">
                  <c:v>49735</c:v>
                </c:pt>
                <c:pt idx="555">
                  <c:v>49766</c:v>
                </c:pt>
                <c:pt idx="556">
                  <c:v>49796</c:v>
                </c:pt>
                <c:pt idx="557">
                  <c:v>49827</c:v>
                </c:pt>
                <c:pt idx="558">
                  <c:v>49857</c:v>
                </c:pt>
                <c:pt idx="559">
                  <c:v>49888</c:v>
                </c:pt>
                <c:pt idx="560">
                  <c:v>49919</c:v>
                </c:pt>
                <c:pt idx="561">
                  <c:v>49949</c:v>
                </c:pt>
                <c:pt idx="562">
                  <c:v>49980</c:v>
                </c:pt>
                <c:pt idx="563">
                  <c:v>50010</c:v>
                </c:pt>
                <c:pt idx="564">
                  <c:v>50041</c:v>
                </c:pt>
                <c:pt idx="565">
                  <c:v>50072</c:v>
                </c:pt>
                <c:pt idx="566">
                  <c:v>50100</c:v>
                </c:pt>
                <c:pt idx="567">
                  <c:v>50131</c:v>
                </c:pt>
                <c:pt idx="568">
                  <c:v>50161</c:v>
                </c:pt>
                <c:pt idx="569">
                  <c:v>50192</c:v>
                </c:pt>
                <c:pt idx="570">
                  <c:v>50222</c:v>
                </c:pt>
                <c:pt idx="571">
                  <c:v>50253</c:v>
                </c:pt>
                <c:pt idx="572">
                  <c:v>50284</c:v>
                </c:pt>
                <c:pt idx="573">
                  <c:v>50314</c:v>
                </c:pt>
                <c:pt idx="574">
                  <c:v>50345</c:v>
                </c:pt>
                <c:pt idx="575">
                  <c:v>50375</c:v>
                </c:pt>
                <c:pt idx="576">
                  <c:v>50406</c:v>
                </c:pt>
                <c:pt idx="577">
                  <c:v>50437</c:v>
                </c:pt>
                <c:pt idx="578">
                  <c:v>50465</c:v>
                </c:pt>
                <c:pt idx="579">
                  <c:v>50496</c:v>
                </c:pt>
                <c:pt idx="580">
                  <c:v>50526</c:v>
                </c:pt>
                <c:pt idx="581">
                  <c:v>50557</c:v>
                </c:pt>
                <c:pt idx="582">
                  <c:v>50587</c:v>
                </c:pt>
                <c:pt idx="583">
                  <c:v>50618</c:v>
                </c:pt>
                <c:pt idx="584">
                  <c:v>50649</c:v>
                </c:pt>
                <c:pt idx="585">
                  <c:v>50679</c:v>
                </c:pt>
                <c:pt idx="586">
                  <c:v>50710</c:v>
                </c:pt>
                <c:pt idx="587">
                  <c:v>50740</c:v>
                </c:pt>
                <c:pt idx="588">
                  <c:v>50771</c:v>
                </c:pt>
                <c:pt idx="589">
                  <c:v>50802</c:v>
                </c:pt>
                <c:pt idx="590">
                  <c:v>50830</c:v>
                </c:pt>
                <c:pt idx="591">
                  <c:v>50861</c:v>
                </c:pt>
                <c:pt idx="592">
                  <c:v>50891</c:v>
                </c:pt>
                <c:pt idx="593">
                  <c:v>50922</c:v>
                </c:pt>
                <c:pt idx="594">
                  <c:v>50952</c:v>
                </c:pt>
                <c:pt idx="595">
                  <c:v>50983</c:v>
                </c:pt>
                <c:pt idx="596">
                  <c:v>51014</c:v>
                </c:pt>
                <c:pt idx="597">
                  <c:v>51044</c:v>
                </c:pt>
                <c:pt idx="598">
                  <c:v>51075</c:v>
                </c:pt>
                <c:pt idx="599">
                  <c:v>51105</c:v>
                </c:pt>
                <c:pt idx="600">
                  <c:v>51136</c:v>
                </c:pt>
                <c:pt idx="601">
                  <c:v>51167</c:v>
                </c:pt>
                <c:pt idx="602">
                  <c:v>51196</c:v>
                </c:pt>
                <c:pt idx="603">
                  <c:v>51227</c:v>
                </c:pt>
                <c:pt idx="604">
                  <c:v>51257</c:v>
                </c:pt>
                <c:pt idx="605">
                  <c:v>51288</c:v>
                </c:pt>
                <c:pt idx="606">
                  <c:v>51318</c:v>
                </c:pt>
                <c:pt idx="607">
                  <c:v>51349</c:v>
                </c:pt>
                <c:pt idx="608">
                  <c:v>51380</c:v>
                </c:pt>
                <c:pt idx="609">
                  <c:v>51410</c:v>
                </c:pt>
                <c:pt idx="610">
                  <c:v>51441</c:v>
                </c:pt>
                <c:pt idx="611">
                  <c:v>51471</c:v>
                </c:pt>
                <c:pt idx="612">
                  <c:v>51502</c:v>
                </c:pt>
                <c:pt idx="613">
                  <c:v>51533</c:v>
                </c:pt>
                <c:pt idx="614">
                  <c:v>51561</c:v>
                </c:pt>
                <c:pt idx="615">
                  <c:v>51592</c:v>
                </c:pt>
                <c:pt idx="616">
                  <c:v>51622</c:v>
                </c:pt>
                <c:pt idx="617">
                  <c:v>51653</c:v>
                </c:pt>
                <c:pt idx="618">
                  <c:v>51683</c:v>
                </c:pt>
                <c:pt idx="619">
                  <c:v>51714</c:v>
                </c:pt>
                <c:pt idx="620">
                  <c:v>51745</c:v>
                </c:pt>
                <c:pt idx="621">
                  <c:v>51775</c:v>
                </c:pt>
                <c:pt idx="622">
                  <c:v>51806</c:v>
                </c:pt>
                <c:pt idx="623">
                  <c:v>51836</c:v>
                </c:pt>
                <c:pt idx="624">
                  <c:v>51867</c:v>
                </c:pt>
                <c:pt idx="625">
                  <c:v>51898</c:v>
                </c:pt>
                <c:pt idx="626">
                  <c:v>51926</c:v>
                </c:pt>
                <c:pt idx="627">
                  <c:v>51957</c:v>
                </c:pt>
                <c:pt idx="628">
                  <c:v>51987</c:v>
                </c:pt>
                <c:pt idx="629">
                  <c:v>52018</c:v>
                </c:pt>
                <c:pt idx="630">
                  <c:v>52048</c:v>
                </c:pt>
                <c:pt idx="631">
                  <c:v>52079</c:v>
                </c:pt>
                <c:pt idx="632">
                  <c:v>52110</c:v>
                </c:pt>
                <c:pt idx="633">
                  <c:v>52140</c:v>
                </c:pt>
                <c:pt idx="634">
                  <c:v>52171</c:v>
                </c:pt>
                <c:pt idx="635">
                  <c:v>52201</c:v>
                </c:pt>
                <c:pt idx="636">
                  <c:v>52232</c:v>
                </c:pt>
                <c:pt idx="637">
                  <c:v>52263</c:v>
                </c:pt>
                <c:pt idx="638">
                  <c:v>52291</c:v>
                </c:pt>
                <c:pt idx="639">
                  <c:v>52322</c:v>
                </c:pt>
                <c:pt idx="640">
                  <c:v>52352</c:v>
                </c:pt>
                <c:pt idx="641">
                  <c:v>52383</c:v>
                </c:pt>
                <c:pt idx="642">
                  <c:v>52413</c:v>
                </c:pt>
                <c:pt idx="643">
                  <c:v>52444</c:v>
                </c:pt>
                <c:pt idx="644">
                  <c:v>52475</c:v>
                </c:pt>
                <c:pt idx="645">
                  <c:v>52505</c:v>
                </c:pt>
                <c:pt idx="646">
                  <c:v>52536</c:v>
                </c:pt>
                <c:pt idx="647">
                  <c:v>52566</c:v>
                </c:pt>
                <c:pt idx="648">
                  <c:v>52597</c:v>
                </c:pt>
                <c:pt idx="649">
                  <c:v>52628</c:v>
                </c:pt>
                <c:pt idx="650">
                  <c:v>52657</c:v>
                </c:pt>
                <c:pt idx="651">
                  <c:v>52688</c:v>
                </c:pt>
                <c:pt idx="652">
                  <c:v>52718</c:v>
                </c:pt>
                <c:pt idx="653">
                  <c:v>52749</c:v>
                </c:pt>
                <c:pt idx="654">
                  <c:v>52779</c:v>
                </c:pt>
                <c:pt idx="655">
                  <c:v>52810</c:v>
                </c:pt>
                <c:pt idx="656">
                  <c:v>52841</c:v>
                </c:pt>
                <c:pt idx="657">
                  <c:v>52871</c:v>
                </c:pt>
                <c:pt idx="658">
                  <c:v>52902</c:v>
                </c:pt>
                <c:pt idx="659">
                  <c:v>52932</c:v>
                </c:pt>
                <c:pt idx="660">
                  <c:v>52963</c:v>
                </c:pt>
                <c:pt idx="661">
                  <c:v>52994</c:v>
                </c:pt>
                <c:pt idx="662">
                  <c:v>53022</c:v>
                </c:pt>
                <c:pt idx="663">
                  <c:v>53053</c:v>
                </c:pt>
                <c:pt idx="664">
                  <c:v>53083</c:v>
                </c:pt>
                <c:pt idx="665">
                  <c:v>53114</c:v>
                </c:pt>
                <c:pt idx="666">
                  <c:v>53144</c:v>
                </c:pt>
                <c:pt idx="667">
                  <c:v>53175</c:v>
                </c:pt>
                <c:pt idx="668">
                  <c:v>53206</c:v>
                </c:pt>
                <c:pt idx="669">
                  <c:v>53236</c:v>
                </c:pt>
                <c:pt idx="670">
                  <c:v>53267</c:v>
                </c:pt>
                <c:pt idx="671">
                  <c:v>53297</c:v>
                </c:pt>
                <c:pt idx="672">
                  <c:v>53328</c:v>
                </c:pt>
                <c:pt idx="673">
                  <c:v>53359</c:v>
                </c:pt>
                <c:pt idx="674">
                  <c:v>53387</c:v>
                </c:pt>
                <c:pt idx="675">
                  <c:v>53418</c:v>
                </c:pt>
                <c:pt idx="676">
                  <c:v>53448</c:v>
                </c:pt>
                <c:pt idx="677">
                  <c:v>53479</c:v>
                </c:pt>
                <c:pt idx="678">
                  <c:v>53509</c:v>
                </c:pt>
                <c:pt idx="679">
                  <c:v>53540</c:v>
                </c:pt>
                <c:pt idx="680">
                  <c:v>53571</c:v>
                </c:pt>
                <c:pt idx="681">
                  <c:v>53601</c:v>
                </c:pt>
                <c:pt idx="682">
                  <c:v>53632</c:v>
                </c:pt>
                <c:pt idx="683">
                  <c:v>53662</c:v>
                </c:pt>
                <c:pt idx="684">
                  <c:v>53693</c:v>
                </c:pt>
                <c:pt idx="685">
                  <c:v>53724</c:v>
                </c:pt>
                <c:pt idx="686">
                  <c:v>53752</c:v>
                </c:pt>
                <c:pt idx="687">
                  <c:v>53783</c:v>
                </c:pt>
                <c:pt idx="688">
                  <c:v>53813</c:v>
                </c:pt>
                <c:pt idx="689">
                  <c:v>53844</c:v>
                </c:pt>
                <c:pt idx="690">
                  <c:v>53874</c:v>
                </c:pt>
                <c:pt idx="691">
                  <c:v>53905</c:v>
                </c:pt>
                <c:pt idx="692">
                  <c:v>53936</c:v>
                </c:pt>
                <c:pt idx="693">
                  <c:v>53966</c:v>
                </c:pt>
                <c:pt idx="694">
                  <c:v>53997</c:v>
                </c:pt>
                <c:pt idx="695">
                  <c:v>54027</c:v>
                </c:pt>
                <c:pt idx="696">
                  <c:v>54058</c:v>
                </c:pt>
                <c:pt idx="697">
                  <c:v>54089</c:v>
                </c:pt>
                <c:pt idx="698">
                  <c:v>54118</c:v>
                </c:pt>
                <c:pt idx="699">
                  <c:v>54149</c:v>
                </c:pt>
                <c:pt idx="700">
                  <c:v>54179</c:v>
                </c:pt>
                <c:pt idx="701">
                  <c:v>54210</c:v>
                </c:pt>
                <c:pt idx="702">
                  <c:v>54240</c:v>
                </c:pt>
                <c:pt idx="703">
                  <c:v>54271</c:v>
                </c:pt>
                <c:pt idx="704">
                  <c:v>54302</c:v>
                </c:pt>
                <c:pt idx="705">
                  <c:v>54332</c:v>
                </c:pt>
                <c:pt idx="706">
                  <c:v>54363</c:v>
                </c:pt>
                <c:pt idx="707">
                  <c:v>54393</c:v>
                </c:pt>
                <c:pt idx="708">
                  <c:v>54424</c:v>
                </c:pt>
                <c:pt idx="709">
                  <c:v>54455</c:v>
                </c:pt>
                <c:pt idx="710">
                  <c:v>54483</c:v>
                </c:pt>
                <c:pt idx="711">
                  <c:v>54514</c:v>
                </c:pt>
                <c:pt idx="712">
                  <c:v>54544</c:v>
                </c:pt>
                <c:pt idx="713">
                  <c:v>54575</c:v>
                </c:pt>
                <c:pt idx="714">
                  <c:v>54605</c:v>
                </c:pt>
                <c:pt idx="715">
                  <c:v>54636</c:v>
                </c:pt>
                <c:pt idx="716">
                  <c:v>54667</c:v>
                </c:pt>
                <c:pt idx="717">
                  <c:v>54697</c:v>
                </c:pt>
                <c:pt idx="718">
                  <c:v>54728</c:v>
                </c:pt>
                <c:pt idx="719">
                  <c:v>54758</c:v>
                </c:pt>
                <c:pt idx="720">
                  <c:v>54789</c:v>
                </c:pt>
                <c:pt idx="721">
                  <c:v>54820</c:v>
                </c:pt>
                <c:pt idx="722">
                  <c:v>54848</c:v>
                </c:pt>
                <c:pt idx="723">
                  <c:v>54879</c:v>
                </c:pt>
                <c:pt idx="724">
                  <c:v>54909</c:v>
                </c:pt>
                <c:pt idx="725">
                  <c:v>54940</c:v>
                </c:pt>
                <c:pt idx="726">
                  <c:v>54970</c:v>
                </c:pt>
                <c:pt idx="727">
                  <c:v>55001</c:v>
                </c:pt>
                <c:pt idx="728">
                  <c:v>55032</c:v>
                </c:pt>
                <c:pt idx="729">
                  <c:v>55062</c:v>
                </c:pt>
                <c:pt idx="730">
                  <c:v>55093</c:v>
                </c:pt>
                <c:pt idx="731">
                  <c:v>55123</c:v>
                </c:pt>
                <c:pt idx="732">
                  <c:v>55154</c:v>
                </c:pt>
                <c:pt idx="733">
                  <c:v>55185</c:v>
                </c:pt>
                <c:pt idx="734">
                  <c:v>55213</c:v>
                </c:pt>
                <c:pt idx="735">
                  <c:v>55244</c:v>
                </c:pt>
                <c:pt idx="736">
                  <c:v>55274</c:v>
                </c:pt>
                <c:pt idx="737">
                  <c:v>55305</c:v>
                </c:pt>
                <c:pt idx="738">
                  <c:v>55335</c:v>
                </c:pt>
                <c:pt idx="739">
                  <c:v>55366</c:v>
                </c:pt>
                <c:pt idx="740">
                  <c:v>55397</c:v>
                </c:pt>
                <c:pt idx="741">
                  <c:v>55427</c:v>
                </c:pt>
                <c:pt idx="742">
                  <c:v>55458</c:v>
                </c:pt>
                <c:pt idx="743">
                  <c:v>55488</c:v>
                </c:pt>
                <c:pt idx="744">
                  <c:v>55519</c:v>
                </c:pt>
                <c:pt idx="745">
                  <c:v>55550</c:v>
                </c:pt>
                <c:pt idx="746">
                  <c:v>55579</c:v>
                </c:pt>
                <c:pt idx="747">
                  <c:v>55610</c:v>
                </c:pt>
                <c:pt idx="748">
                  <c:v>55640</c:v>
                </c:pt>
                <c:pt idx="749">
                  <c:v>55671</c:v>
                </c:pt>
                <c:pt idx="750">
                  <c:v>55701</c:v>
                </c:pt>
                <c:pt idx="751">
                  <c:v>55732</c:v>
                </c:pt>
                <c:pt idx="752">
                  <c:v>55763</c:v>
                </c:pt>
                <c:pt idx="753">
                  <c:v>55793</c:v>
                </c:pt>
                <c:pt idx="754">
                  <c:v>55824</c:v>
                </c:pt>
                <c:pt idx="755">
                  <c:v>55854</c:v>
                </c:pt>
                <c:pt idx="756">
                  <c:v>55885</c:v>
                </c:pt>
                <c:pt idx="757">
                  <c:v>55916</c:v>
                </c:pt>
                <c:pt idx="758">
                  <c:v>55944</c:v>
                </c:pt>
                <c:pt idx="759">
                  <c:v>55975</c:v>
                </c:pt>
                <c:pt idx="760">
                  <c:v>56005</c:v>
                </c:pt>
                <c:pt idx="761">
                  <c:v>56036</c:v>
                </c:pt>
                <c:pt idx="762">
                  <c:v>56066</c:v>
                </c:pt>
                <c:pt idx="763">
                  <c:v>56097</c:v>
                </c:pt>
                <c:pt idx="764">
                  <c:v>56128</c:v>
                </c:pt>
                <c:pt idx="765">
                  <c:v>56158</c:v>
                </c:pt>
                <c:pt idx="766">
                  <c:v>56189</c:v>
                </c:pt>
                <c:pt idx="767">
                  <c:v>56219</c:v>
                </c:pt>
                <c:pt idx="768">
                  <c:v>56250</c:v>
                </c:pt>
                <c:pt idx="769">
                  <c:v>56281</c:v>
                </c:pt>
                <c:pt idx="770">
                  <c:v>56309</c:v>
                </c:pt>
                <c:pt idx="771">
                  <c:v>56340</c:v>
                </c:pt>
                <c:pt idx="772">
                  <c:v>56370</c:v>
                </c:pt>
                <c:pt idx="773">
                  <c:v>56401</c:v>
                </c:pt>
                <c:pt idx="774">
                  <c:v>56431</c:v>
                </c:pt>
                <c:pt idx="775">
                  <c:v>56462</c:v>
                </c:pt>
                <c:pt idx="776">
                  <c:v>56493</c:v>
                </c:pt>
                <c:pt idx="777">
                  <c:v>56523</c:v>
                </c:pt>
                <c:pt idx="778">
                  <c:v>56554</c:v>
                </c:pt>
                <c:pt idx="779">
                  <c:v>56584</c:v>
                </c:pt>
                <c:pt idx="780">
                  <c:v>56615</c:v>
                </c:pt>
                <c:pt idx="781">
                  <c:v>56646</c:v>
                </c:pt>
                <c:pt idx="782">
                  <c:v>56674</c:v>
                </c:pt>
                <c:pt idx="783">
                  <c:v>56705</c:v>
                </c:pt>
                <c:pt idx="784">
                  <c:v>56735</c:v>
                </c:pt>
                <c:pt idx="785">
                  <c:v>56766</c:v>
                </c:pt>
                <c:pt idx="786">
                  <c:v>56796</c:v>
                </c:pt>
                <c:pt idx="787">
                  <c:v>56827</c:v>
                </c:pt>
                <c:pt idx="788">
                  <c:v>56858</c:v>
                </c:pt>
                <c:pt idx="789">
                  <c:v>56888</c:v>
                </c:pt>
                <c:pt idx="790">
                  <c:v>56919</c:v>
                </c:pt>
                <c:pt idx="791">
                  <c:v>56949</c:v>
                </c:pt>
                <c:pt idx="792">
                  <c:v>56980</c:v>
                </c:pt>
                <c:pt idx="793">
                  <c:v>57011</c:v>
                </c:pt>
                <c:pt idx="794">
                  <c:v>57040</c:v>
                </c:pt>
                <c:pt idx="795">
                  <c:v>57071</c:v>
                </c:pt>
                <c:pt idx="796">
                  <c:v>57101</c:v>
                </c:pt>
                <c:pt idx="797">
                  <c:v>57132</c:v>
                </c:pt>
                <c:pt idx="798">
                  <c:v>57162</c:v>
                </c:pt>
                <c:pt idx="799">
                  <c:v>57193</c:v>
                </c:pt>
                <c:pt idx="800">
                  <c:v>57224</c:v>
                </c:pt>
                <c:pt idx="801">
                  <c:v>57254</c:v>
                </c:pt>
                <c:pt idx="802">
                  <c:v>57285</c:v>
                </c:pt>
                <c:pt idx="803">
                  <c:v>57315</c:v>
                </c:pt>
                <c:pt idx="804">
                  <c:v>57346</c:v>
                </c:pt>
                <c:pt idx="805">
                  <c:v>57377</c:v>
                </c:pt>
                <c:pt idx="806">
                  <c:v>57405</c:v>
                </c:pt>
                <c:pt idx="807">
                  <c:v>57436</c:v>
                </c:pt>
                <c:pt idx="808">
                  <c:v>57466</c:v>
                </c:pt>
                <c:pt idx="809">
                  <c:v>57497</c:v>
                </c:pt>
                <c:pt idx="810">
                  <c:v>57527</c:v>
                </c:pt>
                <c:pt idx="811">
                  <c:v>57558</c:v>
                </c:pt>
                <c:pt idx="812">
                  <c:v>57589</c:v>
                </c:pt>
                <c:pt idx="813">
                  <c:v>57619</c:v>
                </c:pt>
                <c:pt idx="814">
                  <c:v>57650</c:v>
                </c:pt>
                <c:pt idx="815">
                  <c:v>57680</c:v>
                </c:pt>
                <c:pt idx="816">
                  <c:v>57711</c:v>
                </c:pt>
                <c:pt idx="817">
                  <c:v>57742</c:v>
                </c:pt>
                <c:pt idx="818">
                  <c:v>57770</c:v>
                </c:pt>
                <c:pt idx="819">
                  <c:v>57801</c:v>
                </c:pt>
                <c:pt idx="820">
                  <c:v>57831</c:v>
                </c:pt>
                <c:pt idx="821">
                  <c:v>57862</c:v>
                </c:pt>
                <c:pt idx="822">
                  <c:v>57892</c:v>
                </c:pt>
                <c:pt idx="823">
                  <c:v>57923</c:v>
                </c:pt>
                <c:pt idx="824">
                  <c:v>57954</c:v>
                </c:pt>
                <c:pt idx="825">
                  <c:v>57984</c:v>
                </c:pt>
                <c:pt idx="826">
                  <c:v>58015</c:v>
                </c:pt>
                <c:pt idx="827">
                  <c:v>58045</c:v>
                </c:pt>
                <c:pt idx="828">
                  <c:v>58076</c:v>
                </c:pt>
                <c:pt idx="829">
                  <c:v>58107</c:v>
                </c:pt>
                <c:pt idx="830">
                  <c:v>58135</c:v>
                </c:pt>
                <c:pt idx="831">
                  <c:v>58166</c:v>
                </c:pt>
                <c:pt idx="832">
                  <c:v>58196</c:v>
                </c:pt>
                <c:pt idx="833">
                  <c:v>58227</c:v>
                </c:pt>
                <c:pt idx="834">
                  <c:v>58257</c:v>
                </c:pt>
                <c:pt idx="835">
                  <c:v>58288</c:v>
                </c:pt>
                <c:pt idx="836">
                  <c:v>58319</c:v>
                </c:pt>
                <c:pt idx="837">
                  <c:v>58349</c:v>
                </c:pt>
                <c:pt idx="838">
                  <c:v>58380</c:v>
                </c:pt>
                <c:pt idx="839">
                  <c:v>58410</c:v>
                </c:pt>
                <c:pt idx="840">
                  <c:v>58441</c:v>
                </c:pt>
                <c:pt idx="841">
                  <c:v>58472</c:v>
                </c:pt>
                <c:pt idx="842">
                  <c:v>58501</c:v>
                </c:pt>
                <c:pt idx="843">
                  <c:v>58532</c:v>
                </c:pt>
                <c:pt idx="844">
                  <c:v>58562</c:v>
                </c:pt>
                <c:pt idx="845">
                  <c:v>58593</c:v>
                </c:pt>
                <c:pt idx="846">
                  <c:v>58623</c:v>
                </c:pt>
                <c:pt idx="847">
                  <c:v>58654</c:v>
                </c:pt>
                <c:pt idx="848">
                  <c:v>58685</c:v>
                </c:pt>
                <c:pt idx="849">
                  <c:v>58715</c:v>
                </c:pt>
                <c:pt idx="850">
                  <c:v>58746</c:v>
                </c:pt>
                <c:pt idx="851">
                  <c:v>58776</c:v>
                </c:pt>
                <c:pt idx="852">
                  <c:v>58807</c:v>
                </c:pt>
                <c:pt idx="853">
                  <c:v>58838</c:v>
                </c:pt>
                <c:pt idx="854">
                  <c:v>58866</c:v>
                </c:pt>
                <c:pt idx="855">
                  <c:v>58897</c:v>
                </c:pt>
                <c:pt idx="856">
                  <c:v>58927</c:v>
                </c:pt>
                <c:pt idx="857">
                  <c:v>58958</c:v>
                </c:pt>
                <c:pt idx="858">
                  <c:v>58988</c:v>
                </c:pt>
                <c:pt idx="859">
                  <c:v>59019</c:v>
                </c:pt>
                <c:pt idx="860">
                  <c:v>59050</c:v>
                </c:pt>
                <c:pt idx="861">
                  <c:v>59080</c:v>
                </c:pt>
                <c:pt idx="862">
                  <c:v>59111</c:v>
                </c:pt>
                <c:pt idx="863">
                  <c:v>59141</c:v>
                </c:pt>
                <c:pt idx="864">
                  <c:v>59172</c:v>
                </c:pt>
                <c:pt idx="865">
                  <c:v>59203</c:v>
                </c:pt>
                <c:pt idx="866">
                  <c:v>59231</c:v>
                </c:pt>
                <c:pt idx="867">
                  <c:v>59262</c:v>
                </c:pt>
                <c:pt idx="868">
                  <c:v>59292</c:v>
                </c:pt>
                <c:pt idx="869">
                  <c:v>59323</c:v>
                </c:pt>
                <c:pt idx="870">
                  <c:v>59353</c:v>
                </c:pt>
                <c:pt idx="871">
                  <c:v>59384</c:v>
                </c:pt>
                <c:pt idx="872">
                  <c:v>59415</c:v>
                </c:pt>
                <c:pt idx="873">
                  <c:v>59445</c:v>
                </c:pt>
                <c:pt idx="874">
                  <c:v>59476</c:v>
                </c:pt>
                <c:pt idx="875">
                  <c:v>59506</c:v>
                </c:pt>
                <c:pt idx="876">
                  <c:v>59537</c:v>
                </c:pt>
                <c:pt idx="877">
                  <c:v>59568</c:v>
                </c:pt>
                <c:pt idx="878">
                  <c:v>59596</c:v>
                </c:pt>
                <c:pt idx="879">
                  <c:v>59627</c:v>
                </c:pt>
                <c:pt idx="880">
                  <c:v>59657</c:v>
                </c:pt>
                <c:pt idx="881">
                  <c:v>59688</c:v>
                </c:pt>
                <c:pt idx="882">
                  <c:v>59718</c:v>
                </c:pt>
                <c:pt idx="883">
                  <c:v>59749</c:v>
                </c:pt>
                <c:pt idx="884">
                  <c:v>59780</c:v>
                </c:pt>
                <c:pt idx="885">
                  <c:v>59810</c:v>
                </c:pt>
                <c:pt idx="886">
                  <c:v>59841</c:v>
                </c:pt>
                <c:pt idx="887">
                  <c:v>59871</c:v>
                </c:pt>
                <c:pt idx="888">
                  <c:v>59902</c:v>
                </c:pt>
                <c:pt idx="889">
                  <c:v>59933</c:v>
                </c:pt>
                <c:pt idx="890">
                  <c:v>59962</c:v>
                </c:pt>
                <c:pt idx="891">
                  <c:v>59993</c:v>
                </c:pt>
                <c:pt idx="892">
                  <c:v>60023</c:v>
                </c:pt>
                <c:pt idx="893">
                  <c:v>60054</c:v>
                </c:pt>
                <c:pt idx="894">
                  <c:v>60084</c:v>
                </c:pt>
                <c:pt idx="895">
                  <c:v>60115</c:v>
                </c:pt>
                <c:pt idx="896">
                  <c:v>60146</c:v>
                </c:pt>
                <c:pt idx="897">
                  <c:v>60176</c:v>
                </c:pt>
                <c:pt idx="898">
                  <c:v>60207</c:v>
                </c:pt>
                <c:pt idx="899">
                  <c:v>60237</c:v>
                </c:pt>
                <c:pt idx="900">
                  <c:v>60268</c:v>
                </c:pt>
                <c:pt idx="901">
                  <c:v>60299</c:v>
                </c:pt>
                <c:pt idx="902">
                  <c:v>60327</c:v>
                </c:pt>
                <c:pt idx="903">
                  <c:v>60358</c:v>
                </c:pt>
                <c:pt idx="904">
                  <c:v>60388</c:v>
                </c:pt>
                <c:pt idx="905">
                  <c:v>60419</c:v>
                </c:pt>
                <c:pt idx="906">
                  <c:v>60449</c:v>
                </c:pt>
                <c:pt idx="907">
                  <c:v>60480</c:v>
                </c:pt>
                <c:pt idx="908">
                  <c:v>60511</c:v>
                </c:pt>
                <c:pt idx="909">
                  <c:v>60541</c:v>
                </c:pt>
                <c:pt idx="910">
                  <c:v>60572</c:v>
                </c:pt>
                <c:pt idx="911">
                  <c:v>60602</c:v>
                </c:pt>
                <c:pt idx="912">
                  <c:v>60633</c:v>
                </c:pt>
                <c:pt idx="913">
                  <c:v>60664</c:v>
                </c:pt>
                <c:pt idx="914">
                  <c:v>60692</c:v>
                </c:pt>
                <c:pt idx="915">
                  <c:v>60723</c:v>
                </c:pt>
                <c:pt idx="916">
                  <c:v>60753</c:v>
                </c:pt>
                <c:pt idx="917">
                  <c:v>60784</c:v>
                </c:pt>
                <c:pt idx="918">
                  <c:v>60814</c:v>
                </c:pt>
                <c:pt idx="919">
                  <c:v>60845</c:v>
                </c:pt>
                <c:pt idx="920">
                  <c:v>60876</c:v>
                </c:pt>
                <c:pt idx="921">
                  <c:v>60906</c:v>
                </c:pt>
                <c:pt idx="922">
                  <c:v>60937</c:v>
                </c:pt>
                <c:pt idx="923">
                  <c:v>60967</c:v>
                </c:pt>
                <c:pt idx="924">
                  <c:v>60998</c:v>
                </c:pt>
                <c:pt idx="925">
                  <c:v>61029</c:v>
                </c:pt>
                <c:pt idx="926">
                  <c:v>61057</c:v>
                </c:pt>
                <c:pt idx="927">
                  <c:v>61088</c:v>
                </c:pt>
                <c:pt idx="928">
                  <c:v>61118</c:v>
                </c:pt>
                <c:pt idx="929">
                  <c:v>61149</c:v>
                </c:pt>
                <c:pt idx="930">
                  <c:v>61179</c:v>
                </c:pt>
                <c:pt idx="931">
                  <c:v>61210</c:v>
                </c:pt>
                <c:pt idx="932">
                  <c:v>61241</c:v>
                </c:pt>
                <c:pt idx="933">
                  <c:v>61271</c:v>
                </c:pt>
                <c:pt idx="934">
                  <c:v>61302</c:v>
                </c:pt>
                <c:pt idx="935">
                  <c:v>61332</c:v>
                </c:pt>
                <c:pt idx="936">
                  <c:v>61363</c:v>
                </c:pt>
                <c:pt idx="937">
                  <c:v>61394</c:v>
                </c:pt>
                <c:pt idx="938">
                  <c:v>61423</c:v>
                </c:pt>
                <c:pt idx="939">
                  <c:v>61454</c:v>
                </c:pt>
                <c:pt idx="940">
                  <c:v>61484</c:v>
                </c:pt>
                <c:pt idx="941">
                  <c:v>61515</c:v>
                </c:pt>
                <c:pt idx="942">
                  <c:v>61545</c:v>
                </c:pt>
                <c:pt idx="943">
                  <c:v>61576</c:v>
                </c:pt>
                <c:pt idx="944">
                  <c:v>61607</c:v>
                </c:pt>
                <c:pt idx="945">
                  <c:v>61637</c:v>
                </c:pt>
                <c:pt idx="946">
                  <c:v>61668</c:v>
                </c:pt>
                <c:pt idx="947">
                  <c:v>61698</c:v>
                </c:pt>
                <c:pt idx="948">
                  <c:v>61729</c:v>
                </c:pt>
                <c:pt idx="949">
                  <c:v>61760</c:v>
                </c:pt>
                <c:pt idx="950">
                  <c:v>61788</c:v>
                </c:pt>
                <c:pt idx="951">
                  <c:v>61819</c:v>
                </c:pt>
                <c:pt idx="952">
                  <c:v>61849</c:v>
                </c:pt>
                <c:pt idx="953">
                  <c:v>61880</c:v>
                </c:pt>
                <c:pt idx="954">
                  <c:v>61910</c:v>
                </c:pt>
                <c:pt idx="955">
                  <c:v>61941</c:v>
                </c:pt>
                <c:pt idx="956">
                  <c:v>61972</c:v>
                </c:pt>
                <c:pt idx="957">
                  <c:v>62002</c:v>
                </c:pt>
                <c:pt idx="958">
                  <c:v>62033</c:v>
                </c:pt>
                <c:pt idx="959">
                  <c:v>62063</c:v>
                </c:pt>
                <c:pt idx="960">
                  <c:v>62094</c:v>
                </c:pt>
                <c:pt idx="961">
                  <c:v>62125</c:v>
                </c:pt>
                <c:pt idx="962">
                  <c:v>62153</c:v>
                </c:pt>
                <c:pt idx="963">
                  <c:v>62184</c:v>
                </c:pt>
                <c:pt idx="964">
                  <c:v>62214</c:v>
                </c:pt>
                <c:pt idx="965">
                  <c:v>62245</c:v>
                </c:pt>
                <c:pt idx="966">
                  <c:v>62275</c:v>
                </c:pt>
                <c:pt idx="967">
                  <c:v>62306</c:v>
                </c:pt>
                <c:pt idx="968">
                  <c:v>62337</c:v>
                </c:pt>
                <c:pt idx="969">
                  <c:v>62367</c:v>
                </c:pt>
                <c:pt idx="970">
                  <c:v>62398</c:v>
                </c:pt>
                <c:pt idx="971">
                  <c:v>62428</c:v>
                </c:pt>
                <c:pt idx="972">
                  <c:v>62459</c:v>
                </c:pt>
                <c:pt idx="973">
                  <c:v>62490</c:v>
                </c:pt>
                <c:pt idx="974">
                  <c:v>62518</c:v>
                </c:pt>
                <c:pt idx="975">
                  <c:v>62549</c:v>
                </c:pt>
                <c:pt idx="976">
                  <c:v>62579</c:v>
                </c:pt>
                <c:pt idx="977">
                  <c:v>62610</c:v>
                </c:pt>
                <c:pt idx="978">
                  <c:v>62640</c:v>
                </c:pt>
                <c:pt idx="979">
                  <c:v>62671</c:v>
                </c:pt>
                <c:pt idx="980">
                  <c:v>62702</c:v>
                </c:pt>
                <c:pt idx="981">
                  <c:v>62732</c:v>
                </c:pt>
                <c:pt idx="982">
                  <c:v>62763</c:v>
                </c:pt>
                <c:pt idx="983">
                  <c:v>62793</c:v>
                </c:pt>
                <c:pt idx="984">
                  <c:v>62824</c:v>
                </c:pt>
                <c:pt idx="985">
                  <c:v>62855</c:v>
                </c:pt>
                <c:pt idx="986">
                  <c:v>62884</c:v>
                </c:pt>
                <c:pt idx="987">
                  <c:v>62915</c:v>
                </c:pt>
                <c:pt idx="988">
                  <c:v>62945</c:v>
                </c:pt>
                <c:pt idx="989">
                  <c:v>62976</c:v>
                </c:pt>
                <c:pt idx="990">
                  <c:v>63006</c:v>
                </c:pt>
                <c:pt idx="991">
                  <c:v>63037</c:v>
                </c:pt>
                <c:pt idx="992">
                  <c:v>63068</c:v>
                </c:pt>
                <c:pt idx="993">
                  <c:v>63098</c:v>
                </c:pt>
                <c:pt idx="994">
                  <c:v>63129</c:v>
                </c:pt>
                <c:pt idx="995">
                  <c:v>63159</c:v>
                </c:pt>
                <c:pt idx="996">
                  <c:v>63190</c:v>
                </c:pt>
                <c:pt idx="997">
                  <c:v>63221</c:v>
                </c:pt>
                <c:pt idx="998">
                  <c:v>63249</c:v>
                </c:pt>
                <c:pt idx="999">
                  <c:v>63280</c:v>
                </c:pt>
                <c:pt idx="1000">
                  <c:v>63310</c:v>
                </c:pt>
                <c:pt idx="1001">
                  <c:v>63341</c:v>
                </c:pt>
                <c:pt idx="1002">
                  <c:v>63371</c:v>
                </c:pt>
                <c:pt idx="1003">
                  <c:v>63402</c:v>
                </c:pt>
                <c:pt idx="1004">
                  <c:v>63433</c:v>
                </c:pt>
                <c:pt idx="1005">
                  <c:v>63463</c:v>
                </c:pt>
                <c:pt idx="1006">
                  <c:v>63494</c:v>
                </c:pt>
                <c:pt idx="1007">
                  <c:v>63524</c:v>
                </c:pt>
                <c:pt idx="1008">
                  <c:v>63555</c:v>
                </c:pt>
                <c:pt idx="1009">
                  <c:v>63586</c:v>
                </c:pt>
                <c:pt idx="1010">
                  <c:v>63614</c:v>
                </c:pt>
                <c:pt idx="1011">
                  <c:v>63645</c:v>
                </c:pt>
                <c:pt idx="1012">
                  <c:v>63675</c:v>
                </c:pt>
                <c:pt idx="1013">
                  <c:v>63706</c:v>
                </c:pt>
                <c:pt idx="1014">
                  <c:v>63736</c:v>
                </c:pt>
                <c:pt idx="1015">
                  <c:v>63767</c:v>
                </c:pt>
                <c:pt idx="1016">
                  <c:v>63798</c:v>
                </c:pt>
                <c:pt idx="1017">
                  <c:v>63828</c:v>
                </c:pt>
                <c:pt idx="1018">
                  <c:v>63859</c:v>
                </c:pt>
                <c:pt idx="1019">
                  <c:v>63889</c:v>
                </c:pt>
                <c:pt idx="1020">
                  <c:v>63920</c:v>
                </c:pt>
                <c:pt idx="1021">
                  <c:v>63951</c:v>
                </c:pt>
                <c:pt idx="1022">
                  <c:v>63979</c:v>
                </c:pt>
                <c:pt idx="1023">
                  <c:v>64010</c:v>
                </c:pt>
                <c:pt idx="1024">
                  <c:v>64040</c:v>
                </c:pt>
                <c:pt idx="1025">
                  <c:v>64071</c:v>
                </c:pt>
                <c:pt idx="1026">
                  <c:v>64101</c:v>
                </c:pt>
                <c:pt idx="1027">
                  <c:v>64132</c:v>
                </c:pt>
                <c:pt idx="1028">
                  <c:v>64163</c:v>
                </c:pt>
                <c:pt idx="1029">
                  <c:v>64193</c:v>
                </c:pt>
                <c:pt idx="1030">
                  <c:v>64224</c:v>
                </c:pt>
                <c:pt idx="1031">
                  <c:v>64254</c:v>
                </c:pt>
                <c:pt idx="1032">
                  <c:v>64285</c:v>
                </c:pt>
                <c:pt idx="1033">
                  <c:v>64316</c:v>
                </c:pt>
                <c:pt idx="1034">
                  <c:v>64345</c:v>
                </c:pt>
                <c:pt idx="1035">
                  <c:v>64376</c:v>
                </c:pt>
                <c:pt idx="1036">
                  <c:v>64406</c:v>
                </c:pt>
                <c:pt idx="1037">
                  <c:v>64437</c:v>
                </c:pt>
                <c:pt idx="1038">
                  <c:v>64467</c:v>
                </c:pt>
                <c:pt idx="1039">
                  <c:v>64498</c:v>
                </c:pt>
                <c:pt idx="1040">
                  <c:v>64529</c:v>
                </c:pt>
                <c:pt idx="1041">
                  <c:v>64559</c:v>
                </c:pt>
                <c:pt idx="1042">
                  <c:v>64590</c:v>
                </c:pt>
                <c:pt idx="1043">
                  <c:v>64620</c:v>
                </c:pt>
                <c:pt idx="1044">
                  <c:v>64651</c:v>
                </c:pt>
                <c:pt idx="1045">
                  <c:v>64682</c:v>
                </c:pt>
                <c:pt idx="1046">
                  <c:v>64710</c:v>
                </c:pt>
                <c:pt idx="1047">
                  <c:v>64741</c:v>
                </c:pt>
                <c:pt idx="1048">
                  <c:v>64771</c:v>
                </c:pt>
                <c:pt idx="1049">
                  <c:v>64802</c:v>
                </c:pt>
                <c:pt idx="1050">
                  <c:v>64832</c:v>
                </c:pt>
                <c:pt idx="1051">
                  <c:v>64863</c:v>
                </c:pt>
                <c:pt idx="1052">
                  <c:v>64894</c:v>
                </c:pt>
                <c:pt idx="1053">
                  <c:v>64924</c:v>
                </c:pt>
                <c:pt idx="1054">
                  <c:v>64955</c:v>
                </c:pt>
                <c:pt idx="1055">
                  <c:v>64985</c:v>
                </c:pt>
                <c:pt idx="1056">
                  <c:v>65016</c:v>
                </c:pt>
                <c:pt idx="1057">
                  <c:v>65047</c:v>
                </c:pt>
                <c:pt idx="1058">
                  <c:v>65075</c:v>
                </c:pt>
                <c:pt idx="1059">
                  <c:v>65106</c:v>
                </c:pt>
                <c:pt idx="1060">
                  <c:v>65136</c:v>
                </c:pt>
                <c:pt idx="1061">
                  <c:v>65167</c:v>
                </c:pt>
                <c:pt idx="1062">
                  <c:v>65197</c:v>
                </c:pt>
                <c:pt idx="1063">
                  <c:v>65228</c:v>
                </c:pt>
                <c:pt idx="1064">
                  <c:v>65259</c:v>
                </c:pt>
                <c:pt idx="1065">
                  <c:v>65289</c:v>
                </c:pt>
                <c:pt idx="1066">
                  <c:v>65320</c:v>
                </c:pt>
                <c:pt idx="1067">
                  <c:v>65350</c:v>
                </c:pt>
                <c:pt idx="1068">
                  <c:v>65381</c:v>
                </c:pt>
                <c:pt idx="1069">
                  <c:v>65412</c:v>
                </c:pt>
                <c:pt idx="1070">
                  <c:v>65440</c:v>
                </c:pt>
                <c:pt idx="1071">
                  <c:v>65471</c:v>
                </c:pt>
                <c:pt idx="1072">
                  <c:v>65501</c:v>
                </c:pt>
                <c:pt idx="1073">
                  <c:v>65532</c:v>
                </c:pt>
                <c:pt idx="1074">
                  <c:v>65562</c:v>
                </c:pt>
                <c:pt idx="1075">
                  <c:v>65593</c:v>
                </c:pt>
                <c:pt idx="1076">
                  <c:v>65624</c:v>
                </c:pt>
                <c:pt idx="1077">
                  <c:v>65654</c:v>
                </c:pt>
                <c:pt idx="1078">
                  <c:v>65685</c:v>
                </c:pt>
                <c:pt idx="1079">
                  <c:v>65715</c:v>
                </c:pt>
                <c:pt idx="1080">
                  <c:v>65746</c:v>
                </c:pt>
                <c:pt idx="1081">
                  <c:v>65777</c:v>
                </c:pt>
                <c:pt idx="1082">
                  <c:v>65806</c:v>
                </c:pt>
                <c:pt idx="1083">
                  <c:v>65837</c:v>
                </c:pt>
                <c:pt idx="1084">
                  <c:v>65867</c:v>
                </c:pt>
                <c:pt idx="1085">
                  <c:v>65898</c:v>
                </c:pt>
                <c:pt idx="1086">
                  <c:v>65928</c:v>
                </c:pt>
                <c:pt idx="1087">
                  <c:v>65959</c:v>
                </c:pt>
                <c:pt idx="1088">
                  <c:v>65990</c:v>
                </c:pt>
                <c:pt idx="1089">
                  <c:v>66020</c:v>
                </c:pt>
                <c:pt idx="1090">
                  <c:v>66051</c:v>
                </c:pt>
                <c:pt idx="1091">
                  <c:v>66081</c:v>
                </c:pt>
                <c:pt idx="1092">
                  <c:v>66112</c:v>
                </c:pt>
                <c:pt idx="1093">
                  <c:v>66143</c:v>
                </c:pt>
                <c:pt idx="1094">
                  <c:v>66171</c:v>
                </c:pt>
                <c:pt idx="1095">
                  <c:v>66202</c:v>
                </c:pt>
                <c:pt idx="1096">
                  <c:v>66232</c:v>
                </c:pt>
                <c:pt idx="1097">
                  <c:v>66263</c:v>
                </c:pt>
                <c:pt idx="1098">
                  <c:v>66293</c:v>
                </c:pt>
                <c:pt idx="1099">
                  <c:v>66324</c:v>
                </c:pt>
                <c:pt idx="1100">
                  <c:v>66355</c:v>
                </c:pt>
                <c:pt idx="1101">
                  <c:v>66385</c:v>
                </c:pt>
                <c:pt idx="1102">
                  <c:v>66416</c:v>
                </c:pt>
                <c:pt idx="1103">
                  <c:v>66446</c:v>
                </c:pt>
                <c:pt idx="1104">
                  <c:v>66477</c:v>
                </c:pt>
                <c:pt idx="1105">
                  <c:v>66508</c:v>
                </c:pt>
                <c:pt idx="1106">
                  <c:v>66536</c:v>
                </c:pt>
                <c:pt idx="1107">
                  <c:v>66567</c:v>
                </c:pt>
                <c:pt idx="1108">
                  <c:v>66597</c:v>
                </c:pt>
                <c:pt idx="1109">
                  <c:v>66628</c:v>
                </c:pt>
                <c:pt idx="1110">
                  <c:v>66658</c:v>
                </c:pt>
                <c:pt idx="1111">
                  <c:v>66689</c:v>
                </c:pt>
                <c:pt idx="1112">
                  <c:v>66720</c:v>
                </c:pt>
                <c:pt idx="1113">
                  <c:v>66750</c:v>
                </c:pt>
                <c:pt idx="1114">
                  <c:v>66781</c:v>
                </c:pt>
                <c:pt idx="1115">
                  <c:v>66811</c:v>
                </c:pt>
                <c:pt idx="1116">
                  <c:v>66842</c:v>
                </c:pt>
                <c:pt idx="1117">
                  <c:v>66873</c:v>
                </c:pt>
                <c:pt idx="1118">
                  <c:v>66901</c:v>
                </c:pt>
                <c:pt idx="1119">
                  <c:v>66932</c:v>
                </c:pt>
                <c:pt idx="1120">
                  <c:v>66962</c:v>
                </c:pt>
                <c:pt idx="1121">
                  <c:v>66993</c:v>
                </c:pt>
                <c:pt idx="1122">
                  <c:v>67023</c:v>
                </c:pt>
                <c:pt idx="1123">
                  <c:v>67054</c:v>
                </c:pt>
                <c:pt idx="1124">
                  <c:v>67085</c:v>
                </c:pt>
                <c:pt idx="1125">
                  <c:v>67115</c:v>
                </c:pt>
                <c:pt idx="1126">
                  <c:v>67146</c:v>
                </c:pt>
                <c:pt idx="1127">
                  <c:v>67176</c:v>
                </c:pt>
                <c:pt idx="1128">
                  <c:v>67207</c:v>
                </c:pt>
                <c:pt idx="1129">
                  <c:v>67238</c:v>
                </c:pt>
                <c:pt idx="1130">
                  <c:v>67267</c:v>
                </c:pt>
                <c:pt idx="1131">
                  <c:v>67298</c:v>
                </c:pt>
                <c:pt idx="1132">
                  <c:v>67328</c:v>
                </c:pt>
                <c:pt idx="1133">
                  <c:v>67359</c:v>
                </c:pt>
                <c:pt idx="1134">
                  <c:v>67389</c:v>
                </c:pt>
                <c:pt idx="1135">
                  <c:v>67420</c:v>
                </c:pt>
                <c:pt idx="1136">
                  <c:v>67451</c:v>
                </c:pt>
                <c:pt idx="1137">
                  <c:v>67481</c:v>
                </c:pt>
                <c:pt idx="1138">
                  <c:v>67512</c:v>
                </c:pt>
                <c:pt idx="1139">
                  <c:v>67542</c:v>
                </c:pt>
                <c:pt idx="1140">
                  <c:v>67573</c:v>
                </c:pt>
                <c:pt idx="1141">
                  <c:v>67604</c:v>
                </c:pt>
                <c:pt idx="1142">
                  <c:v>67632</c:v>
                </c:pt>
                <c:pt idx="1143">
                  <c:v>67663</c:v>
                </c:pt>
                <c:pt idx="1144">
                  <c:v>67693</c:v>
                </c:pt>
                <c:pt idx="1145">
                  <c:v>67724</c:v>
                </c:pt>
                <c:pt idx="1146">
                  <c:v>67754</c:v>
                </c:pt>
                <c:pt idx="1147">
                  <c:v>67785</c:v>
                </c:pt>
                <c:pt idx="1148">
                  <c:v>67816</c:v>
                </c:pt>
                <c:pt idx="1149">
                  <c:v>67846</c:v>
                </c:pt>
                <c:pt idx="1150">
                  <c:v>67877</c:v>
                </c:pt>
                <c:pt idx="1151">
                  <c:v>67907</c:v>
                </c:pt>
                <c:pt idx="1152">
                  <c:v>67938</c:v>
                </c:pt>
                <c:pt idx="1153">
                  <c:v>67969</c:v>
                </c:pt>
                <c:pt idx="1154">
                  <c:v>67997</c:v>
                </c:pt>
                <c:pt idx="1155">
                  <c:v>68028</c:v>
                </c:pt>
                <c:pt idx="1156">
                  <c:v>68058</c:v>
                </c:pt>
                <c:pt idx="1157">
                  <c:v>68089</c:v>
                </c:pt>
                <c:pt idx="1158">
                  <c:v>68119</c:v>
                </c:pt>
                <c:pt idx="1159">
                  <c:v>68150</c:v>
                </c:pt>
                <c:pt idx="1160">
                  <c:v>68181</c:v>
                </c:pt>
                <c:pt idx="1161">
                  <c:v>68211</c:v>
                </c:pt>
                <c:pt idx="1162">
                  <c:v>68242</c:v>
                </c:pt>
                <c:pt idx="1163">
                  <c:v>68272</c:v>
                </c:pt>
                <c:pt idx="1164">
                  <c:v>68303</c:v>
                </c:pt>
                <c:pt idx="1165">
                  <c:v>68334</c:v>
                </c:pt>
                <c:pt idx="1166">
                  <c:v>68362</c:v>
                </c:pt>
                <c:pt idx="1167">
                  <c:v>68393</c:v>
                </c:pt>
                <c:pt idx="1168">
                  <c:v>68423</c:v>
                </c:pt>
                <c:pt idx="1169">
                  <c:v>68454</c:v>
                </c:pt>
                <c:pt idx="1170">
                  <c:v>68484</c:v>
                </c:pt>
                <c:pt idx="1171">
                  <c:v>68515</c:v>
                </c:pt>
                <c:pt idx="1172">
                  <c:v>68546</c:v>
                </c:pt>
                <c:pt idx="1173">
                  <c:v>68576</c:v>
                </c:pt>
                <c:pt idx="1174">
                  <c:v>68607</c:v>
                </c:pt>
                <c:pt idx="1175">
                  <c:v>68637</c:v>
                </c:pt>
                <c:pt idx="1176">
                  <c:v>68668</c:v>
                </c:pt>
                <c:pt idx="1177">
                  <c:v>68699</c:v>
                </c:pt>
                <c:pt idx="1178">
                  <c:v>68728</c:v>
                </c:pt>
                <c:pt idx="1179">
                  <c:v>68759</c:v>
                </c:pt>
                <c:pt idx="1180">
                  <c:v>68789</c:v>
                </c:pt>
                <c:pt idx="1181">
                  <c:v>68820</c:v>
                </c:pt>
                <c:pt idx="1182">
                  <c:v>68850</c:v>
                </c:pt>
                <c:pt idx="1183">
                  <c:v>68881</c:v>
                </c:pt>
                <c:pt idx="1184">
                  <c:v>68912</c:v>
                </c:pt>
                <c:pt idx="1185">
                  <c:v>68942</c:v>
                </c:pt>
                <c:pt idx="1186">
                  <c:v>68973</c:v>
                </c:pt>
                <c:pt idx="1187">
                  <c:v>69003</c:v>
                </c:pt>
                <c:pt idx="1188">
                  <c:v>69034</c:v>
                </c:pt>
                <c:pt idx="1189">
                  <c:v>69065</c:v>
                </c:pt>
                <c:pt idx="1190">
                  <c:v>69093</c:v>
                </c:pt>
                <c:pt idx="1191">
                  <c:v>69124</c:v>
                </c:pt>
                <c:pt idx="1192">
                  <c:v>69154</c:v>
                </c:pt>
                <c:pt idx="1193">
                  <c:v>69185</c:v>
                </c:pt>
                <c:pt idx="1194">
                  <c:v>69215</c:v>
                </c:pt>
                <c:pt idx="1195">
                  <c:v>69246</c:v>
                </c:pt>
                <c:pt idx="1196">
                  <c:v>69277</c:v>
                </c:pt>
                <c:pt idx="1197">
                  <c:v>69307</c:v>
                </c:pt>
                <c:pt idx="1198">
                  <c:v>69338</c:v>
                </c:pt>
                <c:pt idx="1199">
                  <c:v>69368</c:v>
                </c:pt>
              </c:numCache>
            </c:numRef>
          </c:cat>
          <c:val>
            <c:numRef>
              <c:f>Company!$AO$3:$AO$506</c:f>
              <c:numCache>
                <c:formatCode>General</c:formatCode>
                <c:ptCount val="50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0.44999999999999996</c:v>
                </c:pt>
                <c:pt idx="360">
                  <c:v>#N/A</c:v>
                </c:pt>
                <c:pt idx="361">
                  <c:v>#N/A</c:v>
                </c:pt>
                <c:pt idx="362">
                  <c:v>-0.85000000000000009</c:v>
                </c:pt>
                <c:pt idx="363">
                  <c:v>#N/A</c:v>
                </c:pt>
                <c:pt idx="364">
                  <c:v>#N/A</c:v>
                </c:pt>
                <c:pt idx="365">
                  <c:v>-1.05</c:v>
                </c:pt>
                <c:pt idx="366">
                  <c:v>#N/A</c:v>
                </c:pt>
                <c:pt idx="367">
                  <c:v>#N/A</c:v>
                </c:pt>
                <c:pt idx="368">
                  <c:v>-0.54999999999999993</c:v>
                </c:pt>
                <c:pt idx="369">
                  <c:v>#N/A</c:v>
                </c:pt>
                <c:pt idx="370">
                  <c:v>#N/A</c:v>
                </c:pt>
                <c:pt idx="371">
                  <c:v>0.70000000000000007</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numCache>
            </c:numRef>
          </c:val>
          <c:smooth val="0"/>
          <c:extLst>
            <c:ext xmlns:c16="http://schemas.microsoft.com/office/drawing/2014/chart" uri="{C3380CC4-5D6E-409C-BE32-E72D297353CC}">
              <c16:uniqueId val="{00000002-BCDD-441F-9504-B4B5AADDAA72}"/>
            </c:ext>
          </c:extLst>
        </c:ser>
        <c:ser>
          <c:idx val="0"/>
          <c:order val="3"/>
          <c:tx>
            <c:v>G7 Indicator - 1/12</c:v>
          </c:tx>
          <c:spPr>
            <a:ln w="38100">
              <a:solidFill>
                <a:schemeClr val="accent6"/>
              </a:solidFill>
              <a:prstDash val="solid"/>
            </a:ln>
            <a:effectLst>
              <a:outerShdw blurRad="25400" dist="25400" dir="5400000" algn="ctr" rotWithShape="0">
                <a:prstClr val="black">
                  <a:alpha val="99000"/>
                </a:prstClr>
              </a:outerShdw>
            </a:effectLst>
          </c:spPr>
          <c:marker>
            <c:symbol val="none"/>
          </c:marker>
          <c:val>
            <c:numRef>
              <c:f>'Lagged Data2'!$AH$3:$AH$506</c:f>
              <c:numCache>
                <c:formatCode>0.00</c:formatCode>
                <c:ptCount val="504"/>
                <c:pt idx="0">
                  <c:v>#N/A</c:v>
                </c:pt>
                <c:pt idx="1">
                  <c:v>#N/A</c:v>
                </c:pt>
                <c:pt idx="2">
                  <c:v>#N/A</c:v>
                </c:pt>
                <c:pt idx="3">
                  <c:v>#N/A</c:v>
                </c:pt>
                <c:pt idx="4">
                  <c:v>#N/A</c:v>
                </c:pt>
                <c:pt idx="5">
                  <c:v>#N/A</c:v>
                </c:pt>
                <c:pt idx="6">
                  <c:v>#N/A</c:v>
                </c:pt>
                <c:pt idx="7">
                  <c:v>#N/A</c:v>
                </c:pt>
                <c:pt idx="8">
                  <c:v>#N/A</c:v>
                </c:pt>
                <c:pt idx="9">
                  <c:v>#N/A</c:v>
                </c:pt>
                <c:pt idx="10">
                  <c:v>-0.46589999999999998</c:v>
                </c:pt>
                <c:pt idx="11">
                  <c:v>-0.40179999999999999</c:v>
                </c:pt>
                <c:pt idx="12">
                  <c:v>-0.32819999999999999</c:v>
                </c:pt>
                <c:pt idx="13">
                  <c:v>-0.27350000000000002</c:v>
                </c:pt>
                <c:pt idx="14">
                  <c:v>-0.26690000000000003</c:v>
                </c:pt>
                <c:pt idx="15">
                  <c:v>-0.3427</c:v>
                </c:pt>
                <c:pt idx="16">
                  <c:v>-0.51090000000000002</c:v>
                </c:pt>
                <c:pt idx="17">
                  <c:v>-0.76249999999999996</c:v>
                </c:pt>
                <c:pt idx="18">
                  <c:v>-1.0564</c:v>
                </c:pt>
                <c:pt idx="19">
                  <c:v>-1.35</c:v>
                </c:pt>
                <c:pt idx="20">
                  <c:v>-1.6040000000000001</c:v>
                </c:pt>
                <c:pt idx="21">
                  <c:v>-1.7829999999999999</c:v>
                </c:pt>
                <c:pt idx="22">
                  <c:v>-1.8711</c:v>
                </c:pt>
                <c:pt idx="23">
                  <c:v>-1.8576999999999999</c:v>
                </c:pt>
                <c:pt idx="24">
                  <c:v>-1.7523</c:v>
                </c:pt>
                <c:pt idx="25">
                  <c:v>-1.5722</c:v>
                </c:pt>
                <c:pt idx="26">
                  <c:v>-1.3278000000000001</c:v>
                </c:pt>
                <c:pt idx="27">
                  <c:v>-1.0239</c:v>
                </c:pt>
                <c:pt idx="28">
                  <c:v>-0.68069999999999997</c:v>
                </c:pt>
                <c:pt idx="29">
                  <c:v>-0.32569999999999999</c:v>
                </c:pt>
                <c:pt idx="30">
                  <c:v>8.3000000000000001E-3</c:v>
                </c:pt>
                <c:pt idx="31">
                  <c:v>0.2888</c:v>
                </c:pt>
                <c:pt idx="32">
                  <c:v>0.49419999999999997</c:v>
                </c:pt>
                <c:pt idx="33">
                  <c:v>0.62009999999999998</c:v>
                </c:pt>
                <c:pt idx="34">
                  <c:v>0.68479999999999996</c:v>
                </c:pt>
                <c:pt idx="35">
                  <c:v>0.67820000000000003</c:v>
                </c:pt>
                <c:pt idx="36">
                  <c:v>0.60289999999999999</c:v>
                </c:pt>
                <c:pt idx="37">
                  <c:v>0.46960000000000002</c:v>
                </c:pt>
                <c:pt idx="38">
                  <c:v>0.28179999999999999</c:v>
                </c:pt>
                <c:pt idx="39">
                  <c:v>5.4600000000000003E-2</c:v>
                </c:pt>
                <c:pt idx="40">
                  <c:v>-0.1757</c:v>
                </c:pt>
                <c:pt idx="41">
                  <c:v>-0.36330000000000001</c:v>
                </c:pt>
                <c:pt idx="42">
                  <c:v>-0.4778</c:v>
                </c:pt>
                <c:pt idx="43">
                  <c:v>-0.50649999999999995</c:v>
                </c:pt>
                <c:pt idx="44">
                  <c:v>-0.47039999999999998</c:v>
                </c:pt>
                <c:pt idx="45">
                  <c:v>-0.41880000000000001</c:v>
                </c:pt>
                <c:pt idx="46">
                  <c:v>-0.40100000000000002</c:v>
                </c:pt>
                <c:pt idx="47">
                  <c:v>-0.41980000000000001</c:v>
                </c:pt>
                <c:pt idx="48">
                  <c:v>-0.45810000000000001</c:v>
                </c:pt>
                <c:pt idx="49">
                  <c:v>-0.48270000000000002</c:v>
                </c:pt>
                <c:pt idx="50">
                  <c:v>-0.46689999999999998</c:v>
                </c:pt>
                <c:pt idx="51">
                  <c:v>-0.38840000000000002</c:v>
                </c:pt>
                <c:pt idx="52">
                  <c:v>-0.24229999999999999</c:v>
                </c:pt>
                <c:pt idx="53">
                  <c:v>-4.1700000000000001E-2</c:v>
                </c:pt>
                <c:pt idx="54">
                  <c:v>0.17730000000000001</c:v>
                </c:pt>
                <c:pt idx="55">
                  <c:v>0.3906</c:v>
                </c:pt>
                <c:pt idx="56">
                  <c:v>0.59109999999999996</c:v>
                </c:pt>
                <c:pt idx="57">
                  <c:v>0.79549999999999998</c:v>
                </c:pt>
                <c:pt idx="58">
                  <c:v>1.0139</c:v>
                </c:pt>
                <c:pt idx="59">
                  <c:v>1.2395</c:v>
                </c:pt>
                <c:pt idx="60">
                  <c:v>1.4677</c:v>
                </c:pt>
                <c:pt idx="61">
                  <c:v>1.6809000000000001</c:v>
                </c:pt>
                <c:pt idx="62">
                  <c:v>1.8673999999999999</c:v>
                </c:pt>
                <c:pt idx="63">
                  <c:v>2.0081000000000002</c:v>
                </c:pt>
                <c:pt idx="64">
                  <c:v>2.0838000000000001</c:v>
                </c:pt>
                <c:pt idx="65">
                  <c:v>2.0861999999999998</c:v>
                </c:pt>
                <c:pt idx="66">
                  <c:v>2.0110999999999999</c:v>
                </c:pt>
                <c:pt idx="67">
                  <c:v>1.8566</c:v>
                </c:pt>
                <c:pt idx="68">
                  <c:v>1.6180000000000001</c:v>
                </c:pt>
                <c:pt idx="69">
                  <c:v>1.2905</c:v>
                </c:pt>
                <c:pt idx="70">
                  <c:v>0.88900000000000001</c:v>
                </c:pt>
                <c:pt idx="71">
                  <c:v>0.43969999999999998</c:v>
                </c:pt>
                <c:pt idx="72">
                  <c:v>-2.4500000000000001E-2</c:v>
                </c:pt>
                <c:pt idx="73">
                  <c:v>-0.45379999999999998</c:v>
                </c:pt>
                <c:pt idx="74">
                  <c:v>-0.80500000000000005</c:v>
                </c:pt>
                <c:pt idx="75">
                  <c:v>-1.0709</c:v>
                </c:pt>
                <c:pt idx="76">
                  <c:v>-1.2553000000000001</c:v>
                </c:pt>
                <c:pt idx="77">
                  <c:v>-1.3854</c:v>
                </c:pt>
                <c:pt idx="78">
                  <c:v>-1.4708000000000001</c:v>
                </c:pt>
                <c:pt idx="79">
                  <c:v>-1.5082</c:v>
                </c:pt>
                <c:pt idx="80">
                  <c:v>-1.4841</c:v>
                </c:pt>
                <c:pt idx="81">
                  <c:v>-1.3872</c:v>
                </c:pt>
                <c:pt idx="82">
                  <c:v>-1.2117</c:v>
                </c:pt>
                <c:pt idx="83">
                  <c:v>-0.95979999999999999</c:v>
                </c:pt>
                <c:pt idx="84">
                  <c:v>-0.66349999999999998</c:v>
                </c:pt>
                <c:pt idx="85">
                  <c:v>-0.36520000000000002</c:v>
                </c:pt>
                <c:pt idx="86">
                  <c:v>-0.1116</c:v>
                </c:pt>
                <c:pt idx="87">
                  <c:v>8.5099999999999995E-2</c:v>
                </c:pt>
                <c:pt idx="88">
                  <c:v>0.22489999999999999</c:v>
                </c:pt>
                <c:pt idx="89">
                  <c:v>0.32919999999999999</c:v>
                </c:pt>
                <c:pt idx="90">
                  <c:v>0.41959999999999997</c:v>
                </c:pt>
                <c:pt idx="91">
                  <c:v>0.49390000000000001</c:v>
                </c:pt>
                <c:pt idx="92">
                  <c:v>0.55000000000000004</c:v>
                </c:pt>
                <c:pt idx="93">
                  <c:v>0.59179999999999999</c:v>
                </c:pt>
                <c:pt idx="94">
                  <c:v>0.62319999999999998</c:v>
                </c:pt>
                <c:pt idx="95">
                  <c:v>0.63949999999999996</c:v>
                </c:pt>
                <c:pt idx="96">
                  <c:v>0.64459999999999995</c:v>
                </c:pt>
                <c:pt idx="97">
                  <c:v>0.64319999999999999</c:v>
                </c:pt>
                <c:pt idx="98">
                  <c:v>0.64219999999999999</c:v>
                </c:pt>
                <c:pt idx="99">
                  <c:v>0.64300000000000002</c:v>
                </c:pt>
                <c:pt idx="100">
                  <c:v>0.63949999999999996</c:v>
                </c:pt>
                <c:pt idx="101">
                  <c:v>0.61960000000000004</c:v>
                </c:pt>
                <c:pt idx="102">
                  <c:v>0.58089999999999997</c:v>
                </c:pt>
                <c:pt idx="103">
                  <c:v>0.52080000000000004</c:v>
                </c:pt>
                <c:pt idx="104">
                  <c:v>0.44109999999999999</c:v>
                </c:pt>
                <c:pt idx="105">
                  <c:v>0.3427</c:v>
                </c:pt>
                <c:pt idx="106">
                  <c:v>0.22439999999999999</c:v>
                </c:pt>
                <c:pt idx="107">
                  <c:v>8.6199999999999999E-2</c:v>
                </c:pt>
                <c:pt idx="108">
                  <c:v>-8.0500000000000002E-2</c:v>
                </c:pt>
                <c:pt idx="109">
                  <c:v>-0.27960000000000002</c:v>
                </c:pt>
                <c:pt idx="110">
                  <c:v>-0.50619999999999998</c:v>
                </c:pt>
                <c:pt idx="111">
                  <c:v>-0.74590000000000001</c:v>
                </c:pt>
                <c:pt idx="112">
                  <c:v>-0.97070000000000001</c:v>
                </c:pt>
                <c:pt idx="113">
                  <c:v>-1.1482000000000001</c:v>
                </c:pt>
                <c:pt idx="114">
                  <c:v>-1.2559</c:v>
                </c:pt>
                <c:pt idx="115">
                  <c:v>-1.2646999999999999</c:v>
                </c:pt>
                <c:pt idx="116">
                  <c:v>-1.1652</c:v>
                </c:pt>
                <c:pt idx="117">
                  <c:v>-0.98299999999999998</c:v>
                </c:pt>
                <c:pt idx="118">
                  <c:v>-0.745</c:v>
                </c:pt>
                <c:pt idx="119">
                  <c:v>-0.4819</c:v>
                </c:pt>
                <c:pt idx="120">
                  <c:v>-0.20369999999999999</c:v>
                </c:pt>
                <c:pt idx="121">
                  <c:v>9.1499999999999998E-2</c:v>
                </c:pt>
                <c:pt idx="122">
                  <c:v>0.4042</c:v>
                </c:pt>
                <c:pt idx="123">
                  <c:v>0.72150000000000003</c:v>
                </c:pt>
                <c:pt idx="124">
                  <c:v>1.0223</c:v>
                </c:pt>
                <c:pt idx="125">
                  <c:v>1.2885</c:v>
                </c:pt>
                <c:pt idx="126">
                  <c:v>1.4984</c:v>
                </c:pt>
                <c:pt idx="127">
                  <c:v>1.63</c:v>
                </c:pt>
                <c:pt idx="128">
                  <c:v>1.6721999999999999</c:v>
                </c:pt>
                <c:pt idx="129">
                  <c:v>1.6355999999999999</c:v>
                </c:pt>
                <c:pt idx="130">
                  <c:v>1.5301</c:v>
                </c:pt>
                <c:pt idx="131">
                  <c:v>1.3729</c:v>
                </c:pt>
                <c:pt idx="132">
                  <c:v>1.1944999999999999</c:v>
                </c:pt>
                <c:pt idx="133">
                  <c:v>1.0023</c:v>
                </c:pt>
                <c:pt idx="134">
                  <c:v>0.79469999999999996</c:v>
                </c:pt>
                <c:pt idx="135">
                  <c:v>0.57950000000000002</c:v>
                </c:pt>
                <c:pt idx="136">
                  <c:v>0.35349999999999998</c:v>
                </c:pt>
                <c:pt idx="137">
                  <c:v>0.113</c:v>
                </c:pt>
                <c:pt idx="138">
                  <c:v>-0.14580000000000001</c:v>
                </c:pt>
                <c:pt idx="139">
                  <c:v>-0.43169999999999997</c:v>
                </c:pt>
                <c:pt idx="140">
                  <c:v>-0.74380000000000002</c:v>
                </c:pt>
                <c:pt idx="141">
                  <c:v>-1.0669</c:v>
                </c:pt>
                <c:pt idx="142">
                  <c:v>-1.3649</c:v>
                </c:pt>
                <c:pt idx="143">
                  <c:v>-1.6013999999999999</c:v>
                </c:pt>
                <c:pt idx="144">
                  <c:v>-1.7766999999999999</c:v>
                </c:pt>
                <c:pt idx="145">
                  <c:v>-1.8964000000000001</c:v>
                </c:pt>
                <c:pt idx="146">
                  <c:v>-1.9679</c:v>
                </c:pt>
                <c:pt idx="147">
                  <c:v>-2.0215999999999998</c:v>
                </c:pt>
                <c:pt idx="148">
                  <c:v>-2.0589</c:v>
                </c:pt>
                <c:pt idx="149">
                  <c:v>-2.0716999999999999</c:v>
                </c:pt>
                <c:pt idx="150">
                  <c:v>-2.0312999999999999</c:v>
                </c:pt>
                <c:pt idx="151">
                  <c:v>-1.8823000000000001</c:v>
                </c:pt>
                <c:pt idx="152">
                  <c:v>-1.5994999999999999</c:v>
                </c:pt>
                <c:pt idx="153">
                  <c:v>-1.1983999999999999</c:v>
                </c:pt>
                <c:pt idx="154">
                  <c:v>-0.74029999999999996</c:v>
                </c:pt>
                <c:pt idx="155">
                  <c:v>-0.29310000000000003</c:v>
                </c:pt>
                <c:pt idx="156">
                  <c:v>7.9399999999999998E-2</c:v>
                </c:pt>
                <c:pt idx="157">
                  <c:v>0.33289999999999997</c:v>
                </c:pt>
                <c:pt idx="158">
                  <c:v>0.45729999999999998</c:v>
                </c:pt>
                <c:pt idx="159">
                  <c:v>0.48209999999999997</c:v>
                </c:pt>
                <c:pt idx="160">
                  <c:v>0.44869999999999999</c:v>
                </c:pt>
                <c:pt idx="161">
                  <c:v>0.39090000000000003</c:v>
                </c:pt>
                <c:pt idx="162">
                  <c:v>0.3054</c:v>
                </c:pt>
                <c:pt idx="163">
                  <c:v>0.1653</c:v>
                </c:pt>
                <c:pt idx="164">
                  <c:v>-4.07E-2</c:v>
                </c:pt>
                <c:pt idx="165">
                  <c:v>-0.31090000000000001</c:v>
                </c:pt>
                <c:pt idx="166">
                  <c:v>-0.6129</c:v>
                </c:pt>
                <c:pt idx="167">
                  <c:v>-0.89480000000000004</c:v>
                </c:pt>
                <c:pt idx="168">
                  <c:v>-1.0801000000000001</c:v>
                </c:pt>
                <c:pt idx="169">
                  <c:v>-1.1048</c:v>
                </c:pt>
                <c:pt idx="170">
                  <c:v>-0.95499999999999996</c:v>
                </c:pt>
                <c:pt idx="171">
                  <c:v>-0.64900000000000002</c:v>
                </c:pt>
                <c:pt idx="172">
                  <c:v>-0.23430000000000001</c:v>
                </c:pt>
                <c:pt idx="173">
                  <c:v>0.23719999999999999</c:v>
                </c:pt>
                <c:pt idx="174">
                  <c:v>0.72529999999999994</c:v>
                </c:pt>
                <c:pt idx="175">
                  <c:v>1.1857</c:v>
                </c:pt>
                <c:pt idx="176">
                  <c:v>1.5809</c:v>
                </c:pt>
                <c:pt idx="177">
                  <c:v>1.9004000000000001</c:v>
                </c:pt>
                <c:pt idx="178">
                  <c:v>2.14</c:v>
                </c:pt>
                <c:pt idx="179">
                  <c:v>2.2869999999999999</c:v>
                </c:pt>
                <c:pt idx="180">
                  <c:v>2.3271999999999999</c:v>
                </c:pt>
                <c:pt idx="181">
                  <c:v>2.2494000000000001</c:v>
                </c:pt>
                <c:pt idx="182">
                  <c:v>2.0720000000000001</c:v>
                </c:pt>
                <c:pt idx="183">
                  <c:v>1.8226</c:v>
                </c:pt>
                <c:pt idx="184">
                  <c:v>1.5203</c:v>
                </c:pt>
                <c:pt idx="185">
                  <c:v>1.1848000000000001</c:v>
                </c:pt>
                <c:pt idx="186">
                  <c:v>0.84309999999999996</c:v>
                </c:pt>
                <c:pt idx="187">
                  <c:v>0.51849999999999996</c:v>
                </c:pt>
                <c:pt idx="188">
                  <c:v>0.23580000000000001</c:v>
                </c:pt>
                <c:pt idx="189">
                  <c:v>4.0000000000000002E-4</c:v>
                </c:pt>
                <c:pt idx="190">
                  <c:v>-0.1986</c:v>
                </c:pt>
                <c:pt idx="191">
                  <c:v>-0.36099999999999999</c:v>
                </c:pt>
                <c:pt idx="192">
                  <c:v>-0.48349999999999999</c:v>
                </c:pt>
                <c:pt idx="193">
                  <c:v>-0.55410000000000004</c:v>
                </c:pt>
                <c:pt idx="194">
                  <c:v>-0.56499999999999995</c:v>
                </c:pt>
                <c:pt idx="195">
                  <c:v>-0.51859999999999995</c:v>
                </c:pt>
                <c:pt idx="196">
                  <c:v>-0.42949999999999999</c:v>
                </c:pt>
                <c:pt idx="197">
                  <c:v>-0.31059999999999999</c:v>
                </c:pt>
                <c:pt idx="198">
                  <c:v>-0.16600000000000001</c:v>
                </c:pt>
                <c:pt idx="199">
                  <c:v>3.8E-3</c:v>
                </c:pt>
                <c:pt idx="200">
                  <c:v>0.18459999999999999</c:v>
                </c:pt>
                <c:pt idx="201">
                  <c:v>0.36549999999999999</c:v>
                </c:pt>
                <c:pt idx="202">
                  <c:v>0.54600000000000004</c:v>
                </c:pt>
                <c:pt idx="203">
                  <c:v>0.71919999999999995</c:v>
                </c:pt>
                <c:pt idx="204">
                  <c:v>0.86650000000000005</c:v>
                </c:pt>
                <c:pt idx="205">
                  <c:v>0.96250000000000002</c:v>
                </c:pt>
                <c:pt idx="206">
                  <c:v>0.99009999999999998</c:v>
                </c:pt>
                <c:pt idx="207">
                  <c:v>0.96950000000000003</c:v>
                </c:pt>
                <c:pt idx="208">
                  <c:v>0.92920000000000003</c:v>
                </c:pt>
                <c:pt idx="209">
                  <c:v>0.88919999999999999</c:v>
                </c:pt>
                <c:pt idx="210">
                  <c:v>0.8478</c:v>
                </c:pt>
                <c:pt idx="211">
                  <c:v>0.79320000000000002</c:v>
                </c:pt>
                <c:pt idx="212">
                  <c:v>0.72709999999999997</c:v>
                </c:pt>
                <c:pt idx="213">
                  <c:v>0.66359999999999997</c:v>
                </c:pt>
                <c:pt idx="214">
                  <c:v>0.61109999999999998</c:v>
                </c:pt>
                <c:pt idx="215">
                  <c:v>0.58109999999999995</c:v>
                </c:pt>
                <c:pt idx="216">
                  <c:v>0.5776</c:v>
                </c:pt>
                <c:pt idx="217">
                  <c:v>0.59499999999999997</c:v>
                </c:pt>
                <c:pt idx="218">
                  <c:v>0.61670000000000003</c:v>
                </c:pt>
                <c:pt idx="219">
                  <c:v>0.60489999999999999</c:v>
                </c:pt>
                <c:pt idx="220">
                  <c:v>0.54039999999999999</c:v>
                </c:pt>
                <c:pt idx="221">
                  <c:v>0.41899999999999998</c:v>
                </c:pt>
                <c:pt idx="222">
                  <c:v>0.26179999999999998</c:v>
                </c:pt>
                <c:pt idx="223">
                  <c:v>8.8499999999999995E-2</c:v>
                </c:pt>
                <c:pt idx="224">
                  <c:v>-9.7100000000000006E-2</c:v>
                </c:pt>
                <c:pt idx="225">
                  <c:v>-0.28699999999999998</c:v>
                </c:pt>
                <c:pt idx="226">
                  <c:v>-0.47389999999999999</c:v>
                </c:pt>
                <c:pt idx="227">
                  <c:v>-0.66639999999999999</c:v>
                </c:pt>
                <c:pt idx="228">
                  <c:v>-0.87380000000000002</c:v>
                </c:pt>
                <c:pt idx="229">
                  <c:v>-1.1045</c:v>
                </c:pt>
                <c:pt idx="230">
                  <c:v>-1.3698999999999999</c:v>
                </c:pt>
                <c:pt idx="231">
                  <c:v>-1.6865000000000001</c:v>
                </c:pt>
                <c:pt idx="232">
                  <c:v>-2.0689000000000002</c:v>
                </c:pt>
                <c:pt idx="233">
                  <c:v>-2.5381999999999998</c:v>
                </c:pt>
                <c:pt idx="234">
                  <c:v>-3.1175000000000002</c:v>
                </c:pt>
                <c:pt idx="235">
                  <c:v>-3.7778999999999998</c:v>
                </c:pt>
                <c:pt idx="236">
                  <c:v>-4.4226999999999999</c:v>
                </c:pt>
                <c:pt idx="237">
                  <c:v>-4.9577</c:v>
                </c:pt>
                <c:pt idx="238">
                  <c:v>-5.3106</c:v>
                </c:pt>
                <c:pt idx="239">
                  <c:v>-5.4298000000000002</c:v>
                </c:pt>
                <c:pt idx="240">
                  <c:v>-5.2754000000000003</c:v>
                </c:pt>
                <c:pt idx="241">
                  <c:v>-4.8411999999999997</c:v>
                </c:pt>
                <c:pt idx="242">
                  <c:v>-4.1711999999999998</c:v>
                </c:pt>
                <c:pt idx="243">
                  <c:v>-3.3056999999999999</c:v>
                </c:pt>
                <c:pt idx="244">
                  <c:v>-2.2864</c:v>
                </c:pt>
                <c:pt idx="245">
                  <c:v>-1.1455</c:v>
                </c:pt>
                <c:pt idx="246">
                  <c:v>8.6400000000000005E-2</c:v>
                </c:pt>
                <c:pt idx="247">
                  <c:v>1.3452999999999999</c:v>
                </c:pt>
                <c:pt idx="248">
                  <c:v>2.5451999999999999</c:v>
                </c:pt>
                <c:pt idx="249">
                  <c:v>3.5790000000000002</c:v>
                </c:pt>
                <c:pt idx="250">
                  <c:v>4.3639999999999999</c:v>
                </c:pt>
                <c:pt idx="251">
                  <c:v>4.8330000000000002</c:v>
                </c:pt>
                <c:pt idx="252">
                  <c:v>4.9598000000000004</c:v>
                </c:pt>
                <c:pt idx="253">
                  <c:v>4.75</c:v>
                </c:pt>
                <c:pt idx="254">
                  <c:v>4.2885</c:v>
                </c:pt>
                <c:pt idx="255">
                  <c:v>3.6882999999999999</c:v>
                </c:pt>
                <c:pt idx="256">
                  <c:v>3.0604</c:v>
                </c:pt>
                <c:pt idx="257">
                  <c:v>2.4872000000000001</c:v>
                </c:pt>
                <c:pt idx="258">
                  <c:v>2.0084</c:v>
                </c:pt>
                <c:pt idx="259">
                  <c:v>1.6434</c:v>
                </c:pt>
                <c:pt idx="260">
                  <c:v>1.3695999999999999</c:v>
                </c:pt>
                <c:pt idx="261">
                  <c:v>1.1574</c:v>
                </c:pt>
                <c:pt idx="262">
                  <c:v>0.97250000000000003</c:v>
                </c:pt>
                <c:pt idx="263">
                  <c:v>0.79810000000000003</c:v>
                </c:pt>
                <c:pt idx="264">
                  <c:v>0.60619999999999996</c:v>
                </c:pt>
                <c:pt idx="265">
                  <c:v>0.40629999999999999</c:v>
                </c:pt>
                <c:pt idx="266">
                  <c:v>0.20619999999999999</c:v>
                </c:pt>
                <c:pt idx="267">
                  <c:v>-8.8000000000000005E-3</c:v>
                </c:pt>
                <c:pt idx="268">
                  <c:v>-0.25040000000000001</c:v>
                </c:pt>
                <c:pt idx="269">
                  <c:v>-0.51300000000000001</c:v>
                </c:pt>
                <c:pt idx="270">
                  <c:v>-0.75229999999999997</c:v>
                </c:pt>
                <c:pt idx="271">
                  <c:v>-0.93189999999999995</c:v>
                </c:pt>
                <c:pt idx="272">
                  <c:v>-1.0486</c:v>
                </c:pt>
                <c:pt idx="273">
                  <c:v>-1.1039000000000001</c:v>
                </c:pt>
                <c:pt idx="274">
                  <c:v>-1.1094999999999999</c:v>
                </c:pt>
                <c:pt idx="275">
                  <c:v>-1.08</c:v>
                </c:pt>
                <c:pt idx="276">
                  <c:v>-1.0218</c:v>
                </c:pt>
                <c:pt idx="277">
                  <c:v>-0.94330000000000003</c:v>
                </c:pt>
                <c:pt idx="278">
                  <c:v>-0.8458</c:v>
                </c:pt>
                <c:pt idx="279">
                  <c:v>-0.71860000000000002</c:v>
                </c:pt>
                <c:pt idx="280">
                  <c:v>-0.55689999999999995</c:v>
                </c:pt>
                <c:pt idx="281">
                  <c:v>-0.37769999999999998</c:v>
                </c:pt>
                <c:pt idx="282">
                  <c:v>-0.22070000000000001</c:v>
                </c:pt>
                <c:pt idx="283">
                  <c:v>-0.1229</c:v>
                </c:pt>
                <c:pt idx="284">
                  <c:v>-8.4199999999999997E-2</c:v>
                </c:pt>
                <c:pt idx="285">
                  <c:v>-7.5200000000000003E-2</c:v>
                </c:pt>
                <c:pt idx="286">
                  <c:v>-5.7200000000000001E-2</c:v>
                </c:pt>
                <c:pt idx="287">
                  <c:v>1.9E-3</c:v>
                </c:pt>
                <c:pt idx="288">
                  <c:v>0.1109</c:v>
                </c:pt>
                <c:pt idx="289">
                  <c:v>0.28089999999999998</c:v>
                </c:pt>
                <c:pt idx="290">
                  <c:v>0.50390000000000001</c:v>
                </c:pt>
                <c:pt idx="291">
                  <c:v>0.73839999999999995</c:v>
                </c:pt>
                <c:pt idx="292">
                  <c:v>0.94489999999999996</c:v>
                </c:pt>
                <c:pt idx="293">
                  <c:v>1.1049</c:v>
                </c:pt>
                <c:pt idx="294">
                  <c:v>1.2017</c:v>
                </c:pt>
                <c:pt idx="295">
                  <c:v>1.2388999999999999</c:v>
                </c:pt>
                <c:pt idx="296">
                  <c:v>1.2283999999999999</c:v>
                </c:pt>
                <c:pt idx="297">
                  <c:v>1.1661999999999999</c:v>
                </c:pt>
                <c:pt idx="298">
                  <c:v>1.0612999999999999</c:v>
                </c:pt>
                <c:pt idx="299">
                  <c:v>0.94010000000000005</c:v>
                </c:pt>
                <c:pt idx="300">
                  <c:v>0.81979999999999997</c:v>
                </c:pt>
                <c:pt idx="301">
                  <c:v>0.68500000000000005</c:v>
                </c:pt>
                <c:pt idx="302">
                  <c:v>0.52980000000000005</c:v>
                </c:pt>
                <c:pt idx="303">
                  <c:v>0.37359999999999999</c:v>
                </c:pt>
                <c:pt idx="304">
                  <c:v>0.22450000000000001</c:v>
                </c:pt>
                <c:pt idx="305">
                  <c:v>8.72E-2</c:v>
                </c:pt>
                <c:pt idx="306">
                  <c:v>-2.8199999999999999E-2</c:v>
                </c:pt>
                <c:pt idx="307">
                  <c:v>-0.1191</c:v>
                </c:pt>
                <c:pt idx="308">
                  <c:v>-0.18909999999999999</c:v>
                </c:pt>
                <c:pt idx="309">
                  <c:v>-0.23669999999999999</c:v>
                </c:pt>
                <c:pt idx="310">
                  <c:v>-0.26740000000000003</c:v>
                </c:pt>
                <c:pt idx="311">
                  <c:v>-0.2989</c:v>
                </c:pt>
                <c:pt idx="312">
                  <c:v>-0.33129999999999998</c:v>
                </c:pt>
                <c:pt idx="313">
                  <c:v>-0.35470000000000002</c:v>
                </c:pt>
                <c:pt idx="314">
                  <c:v>-0.37280000000000002</c:v>
                </c:pt>
                <c:pt idx="315">
                  <c:v>-0.39489999999999997</c:v>
                </c:pt>
                <c:pt idx="316">
                  <c:v>-0.43680000000000002</c:v>
                </c:pt>
                <c:pt idx="317">
                  <c:v>-0.49830000000000002</c:v>
                </c:pt>
                <c:pt idx="318">
                  <c:v>-0.56840000000000002</c:v>
                </c:pt>
                <c:pt idx="319">
                  <c:v>-0.63229999999999997</c:v>
                </c:pt>
                <c:pt idx="320">
                  <c:v>-0.69589999999999996</c:v>
                </c:pt>
                <c:pt idx="321">
                  <c:v>-0.75849999999999995</c:v>
                </c:pt>
                <c:pt idx="322">
                  <c:v>-0.81330000000000002</c:v>
                </c:pt>
                <c:pt idx="323">
                  <c:v>-0.84960000000000002</c:v>
                </c:pt>
                <c:pt idx="324">
                  <c:v>-0.86129999999999995</c:v>
                </c:pt>
                <c:pt idx="325">
                  <c:v>-0.85129999999999995</c:v>
                </c:pt>
                <c:pt idx="326">
                  <c:v>-0.81930000000000003</c:v>
                </c:pt>
                <c:pt idx="327">
                  <c:v>-0.76170000000000004</c:v>
                </c:pt>
                <c:pt idx="328">
                  <c:v>-0.65610000000000002</c:v>
                </c:pt>
                <c:pt idx="329">
                  <c:v>-0.50039999999999996</c:v>
                </c:pt>
                <c:pt idx="330">
                  <c:v>-0.30549999999999999</c:v>
                </c:pt>
                <c:pt idx="331">
                  <c:v>-9.5399999999999999E-2</c:v>
                </c:pt>
                <c:pt idx="332">
                  <c:v>0.1217</c:v>
                </c:pt>
                <c:pt idx="333">
                  <c:v>0.33400000000000002</c:v>
                </c:pt>
                <c:pt idx="334">
                  <c:v>0.51549999999999996</c:v>
                </c:pt>
                <c:pt idx="335">
                  <c:v>0.6542</c:v>
                </c:pt>
                <c:pt idx="336">
                  <c:v>0.75129999999999997</c:v>
                </c:pt>
                <c:pt idx="337">
                  <c:v>0.81920000000000004</c:v>
                </c:pt>
                <c:pt idx="338">
                  <c:v>0.87380000000000002</c:v>
                </c:pt>
                <c:pt idx="339">
                  <c:v>0.91979999999999995</c:v>
                </c:pt>
                <c:pt idx="340">
                  <c:v>0.94740000000000002</c:v>
                </c:pt>
                <c:pt idx="341">
                  <c:v>0.95409999999999995</c:v>
                </c:pt>
                <c:pt idx="342">
                  <c:v>0.92849999999999999</c:v>
                </c:pt>
                <c:pt idx="343">
                  <c:v>0.87309999999999999</c:v>
                </c:pt>
                <c:pt idx="344">
                  <c:v>0.7954</c:v>
                </c:pt>
                <c:pt idx="345">
                  <c:v>0.71040000000000003</c:v>
                </c:pt>
                <c:pt idx="346">
                  <c:v>0.63870000000000005</c:v>
                </c:pt>
                <c:pt idx="347">
                  <c:v>0.58320000000000005</c:v>
                </c:pt>
                <c:pt idx="348">
                  <c:v>0.5222</c:v>
                </c:pt>
                <c:pt idx="349">
                  <c:v>0.45050000000000001</c:v>
                </c:pt>
                <c:pt idx="350">
                  <c:v>0.36459999999999998</c:v>
                </c:pt>
                <c:pt idx="351">
                  <c:v>0.2621</c:v>
                </c:pt>
                <c:pt idx="352">
                  <c:v>0.14449999999999999</c:v>
                </c:pt>
                <c:pt idx="353">
                  <c:v>-1E-4</c:v>
                </c:pt>
                <c:pt idx="354">
                  <c:v>-0.1774</c:v>
                </c:pt>
                <c:pt idx="355">
                  <c:v>-0.38319999999999999</c:v>
                </c:pt>
                <c:pt idx="356">
                  <c:v>-0.5998</c:v>
                </c:pt>
                <c:pt idx="357">
                  <c:v>-0.8135</c:v>
                </c:pt>
                <c:pt idx="358">
                  <c:v>-1.0024</c:v>
                </c:pt>
                <c:pt idx="359">
                  <c:v>-1.1554</c:v>
                </c:pt>
                <c:pt idx="360">
                  <c:v>-1.2616000000000001</c:v>
                </c:pt>
                <c:pt idx="361">
                  <c:v>-1.3375999999999999</c:v>
                </c:pt>
                <c:pt idx="362">
                  <c:v>-1.3967000000000001</c:v>
                </c:pt>
                <c:pt idx="363">
                  <c:v>-1.4437</c:v>
                </c:pt>
                <c:pt idx="364">
                  <c:v>-1.4752000000000001</c:v>
                </c:pt>
                <c:pt idx="365">
                  <c:v>-1.4797</c:v>
                </c:pt>
                <c:pt idx="366">
                  <c:v>-1.4287000000000001</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numCache>
            </c:numRef>
          </c:val>
          <c:smooth val="0"/>
          <c:extLst>
            <c:ext xmlns:c16="http://schemas.microsoft.com/office/drawing/2014/chart" uri="{C3380CC4-5D6E-409C-BE32-E72D297353CC}">
              <c16:uniqueId val="{00000003-BCDD-441F-9504-B4B5AADDAA72}"/>
            </c:ext>
          </c:extLst>
        </c:ser>
        <c:dLbls>
          <c:showLegendKey val="0"/>
          <c:showVal val="0"/>
          <c:showCatName val="0"/>
          <c:showSerName val="0"/>
          <c:showPercent val="0"/>
          <c:showBubbleSize val="0"/>
        </c:dLbls>
        <c:marker val="1"/>
        <c:smooth val="0"/>
        <c:axId val="997694976"/>
        <c:axId val="996513408"/>
        <c:extLst/>
      </c:lineChart>
      <c:lineChart>
        <c:grouping val="standard"/>
        <c:varyColors val="0"/>
        <c:ser>
          <c:idx val="3"/>
          <c:order val="4"/>
          <c:tx>
            <c:strRef>
              <c:f>'Industry Labels'!$D$3</c:f>
              <c:strCache>
                <c:ptCount val="1"/>
                <c:pt idx="0">
                  <c:v>Indicator Forecast - Monthly</c:v>
                </c:pt>
              </c:strCache>
              <c:extLst xmlns:c15="http://schemas.microsoft.com/office/drawing/2012/chart"/>
            </c:strRef>
          </c:tx>
          <c:spPr>
            <a:ln>
              <a:noFill/>
            </a:ln>
          </c:spPr>
          <c:marker>
            <c:symbol val="diamond"/>
            <c:size val="8"/>
            <c:spPr>
              <a:solidFill>
                <a:srgbClr val="33CC33"/>
              </a:solidFill>
              <a:ln>
                <a:noFill/>
              </a:ln>
            </c:spPr>
          </c:marker>
          <c:val>
            <c:numRef>
              <c:f>'Lagged Data'!$F$6:$F$1205</c:f>
              <c:numCache>
                <c:formatCode>0.0</c:formatCode>
                <c:ptCount val="1200"/>
                <c:pt idx="0">
                  <c:v>0</c:v>
                </c:pt>
                <c:pt idx="1">
                  <c:v>0</c:v>
                </c:pt>
                <c:pt idx="2">
                  <c:v>0</c:v>
                </c:pt>
                <c:pt idx="3">
                  <c:v>0</c:v>
                </c:pt>
                <c:pt idx="4">
                  <c:v>#N/A</c:v>
                </c:pt>
                <c:pt idx="5">
                  <c:v>#N/A</c:v>
                </c:pt>
                <c:pt idx="6">
                  <c:v>0</c:v>
                </c:pt>
                <c:pt idx="7">
                  <c:v>0</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4-BCDD-441F-9504-B4B5AADDAA72}"/>
            </c:ext>
          </c:extLst>
        </c:ser>
        <c:ser>
          <c:idx val="6"/>
          <c:order val="5"/>
          <c:tx>
            <c:v>PMI - 1/12</c:v>
          </c:tx>
          <c:spPr>
            <a:ln w="38100">
              <a:solidFill>
                <a:srgbClr val="00CC00"/>
              </a:solidFill>
            </a:ln>
            <a:effectLst>
              <a:outerShdw blurRad="25400" dist="25400" dir="5400000" algn="ctr" rotWithShape="0">
                <a:schemeClr val="tx1">
                  <a:alpha val="99000"/>
                </a:schemeClr>
              </a:outerShdw>
            </a:effectLst>
          </c:spPr>
          <c:marker>
            <c:symbol val="none"/>
          </c:marker>
          <c:val>
            <c:numRef>
              <c:f>'Lagged Data2'!$M$3:$M$506</c:f>
              <c:numCache>
                <c:formatCode>0.00</c:formatCode>
                <c:ptCount val="504"/>
                <c:pt idx="0">
                  <c:v>#N/A</c:v>
                </c:pt>
                <c:pt idx="1">
                  <c:v>#N/A</c:v>
                </c:pt>
                <c:pt idx="2">
                  <c:v>#N/A</c:v>
                </c:pt>
                <c:pt idx="3">
                  <c:v>#N/A</c:v>
                </c:pt>
                <c:pt idx="4">
                  <c:v>#N/A</c:v>
                </c:pt>
                <c:pt idx="5">
                  <c:v>#N/A</c:v>
                </c:pt>
                <c:pt idx="6">
                  <c:v>#N/A</c:v>
                </c:pt>
                <c:pt idx="7">
                  <c:v>#N/A</c:v>
                </c:pt>
                <c:pt idx="8">
                  <c:v>#N/A</c:v>
                </c:pt>
                <c:pt idx="9">
                  <c:v>#N/A</c:v>
                </c:pt>
                <c:pt idx="10">
                  <c:v>#N/A</c:v>
                </c:pt>
                <c:pt idx="11">
                  <c:v>#N/A</c:v>
                </c:pt>
                <c:pt idx="12">
                  <c:v>-13.7112</c:v>
                </c:pt>
                <c:pt idx="13">
                  <c:v>-9.2422000000000004</c:v>
                </c:pt>
                <c:pt idx="14">
                  <c:v>-3.1067999999999998</c:v>
                </c:pt>
                <c:pt idx="15">
                  <c:v>-4.2145999999999999</c:v>
                </c:pt>
                <c:pt idx="16">
                  <c:v>0.40560000000000002</c:v>
                </c:pt>
                <c:pt idx="17">
                  <c:v>4.0168999999999997</c:v>
                </c:pt>
                <c:pt idx="18">
                  <c:v>1.5249999999999999</c:v>
                </c:pt>
                <c:pt idx="19">
                  <c:v>2.2172000000000001</c:v>
                </c:pt>
                <c:pt idx="20">
                  <c:v>-3.2608999999999999</c:v>
                </c:pt>
                <c:pt idx="21">
                  <c:v>-7.6924000000000001</c:v>
                </c:pt>
                <c:pt idx="22">
                  <c:v>-11.7522</c:v>
                </c:pt>
                <c:pt idx="23">
                  <c:v>-13.924099999999999</c:v>
                </c:pt>
                <c:pt idx="24">
                  <c:v>-16.949200000000001</c:v>
                </c:pt>
                <c:pt idx="25">
                  <c:v>-19.755700000000001</c:v>
                </c:pt>
                <c:pt idx="26">
                  <c:v>-18.436900000000001</c:v>
                </c:pt>
                <c:pt idx="27">
                  <c:v>-14.4</c:v>
                </c:pt>
                <c:pt idx="28">
                  <c:v>-10.101100000000001</c:v>
                </c:pt>
                <c:pt idx="29">
                  <c:v>2.2357</c:v>
                </c:pt>
                <c:pt idx="30">
                  <c:v>8.5836000000000006</c:v>
                </c:pt>
                <c:pt idx="31">
                  <c:v>14.750500000000001</c:v>
                </c:pt>
                <c:pt idx="32">
                  <c:v>23.370699999999999</c:v>
                </c:pt>
                <c:pt idx="33">
                  <c:v>22.916599999999999</c:v>
                </c:pt>
                <c:pt idx="34">
                  <c:v>19.854700000000001</c:v>
                </c:pt>
                <c:pt idx="35">
                  <c:v>14.7058</c:v>
                </c:pt>
                <c:pt idx="36">
                  <c:v>20.6632</c:v>
                </c:pt>
                <c:pt idx="37">
                  <c:v>33.756300000000003</c:v>
                </c:pt>
                <c:pt idx="38">
                  <c:v>34.152299999999997</c:v>
                </c:pt>
                <c:pt idx="39">
                  <c:v>22.897099999999998</c:v>
                </c:pt>
                <c:pt idx="40">
                  <c:v>25.168500000000002</c:v>
                </c:pt>
                <c:pt idx="41">
                  <c:v>6.5606</c:v>
                </c:pt>
                <c:pt idx="42">
                  <c:v>6.5217000000000001</c:v>
                </c:pt>
                <c:pt idx="43">
                  <c:v>0.94510000000000005</c:v>
                </c:pt>
                <c:pt idx="44">
                  <c:v>-9.4718</c:v>
                </c:pt>
                <c:pt idx="45">
                  <c:v>-5.2731000000000003</c:v>
                </c:pt>
                <c:pt idx="46">
                  <c:v>8.2827999999999999</c:v>
                </c:pt>
                <c:pt idx="47">
                  <c:v>15.8119</c:v>
                </c:pt>
                <c:pt idx="48">
                  <c:v>17.970400000000001</c:v>
                </c:pt>
                <c:pt idx="49">
                  <c:v>4.7438000000000002</c:v>
                </c:pt>
                <c:pt idx="50">
                  <c:v>-2.0146999999999999</c:v>
                </c:pt>
                <c:pt idx="51">
                  <c:v>-4.5628000000000002</c:v>
                </c:pt>
                <c:pt idx="52">
                  <c:v>-8.0790000000000006</c:v>
                </c:pt>
                <c:pt idx="53">
                  <c:v>-7.4626999999999999</c:v>
                </c:pt>
                <c:pt idx="54">
                  <c:v>-6.8646000000000003</c:v>
                </c:pt>
                <c:pt idx="55">
                  <c:v>-5.0561999999999996</c:v>
                </c:pt>
                <c:pt idx="56">
                  <c:v>2.2132000000000001</c:v>
                </c:pt>
                <c:pt idx="57">
                  <c:v>6.1630000000000003</c:v>
                </c:pt>
                <c:pt idx="58">
                  <c:v>0.37309999999999999</c:v>
                </c:pt>
                <c:pt idx="59">
                  <c:v>2.5830000000000002</c:v>
                </c:pt>
                <c:pt idx="60">
                  <c:v>0.3584</c:v>
                </c:pt>
                <c:pt idx="61">
                  <c:v>2.355</c:v>
                </c:pt>
                <c:pt idx="62">
                  <c:v>6.3551000000000002</c:v>
                </c:pt>
                <c:pt idx="63">
                  <c:v>14.342599999999999</c:v>
                </c:pt>
                <c:pt idx="64">
                  <c:v>13.671799999999999</c:v>
                </c:pt>
                <c:pt idx="65">
                  <c:v>18.548300000000001</c:v>
                </c:pt>
                <c:pt idx="66">
                  <c:v>16.533799999999999</c:v>
                </c:pt>
                <c:pt idx="67">
                  <c:v>14.398400000000001</c:v>
                </c:pt>
                <c:pt idx="68">
                  <c:v>16.1417</c:v>
                </c:pt>
                <c:pt idx="69">
                  <c:v>11.235900000000001</c:v>
                </c:pt>
                <c:pt idx="70">
                  <c:v>10.037100000000001</c:v>
                </c:pt>
                <c:pt idx="71">
                  <c:v>0.8992</c:v>
                </c:pt>
                <c:pt idx="72">
                  <c:v>2.5</c:v>
                </c:pt>
                <c:pt idx="73">
                  <c:v>-2.4779</c:v>
                </c:pt>
                <c:pt idx="74">
                  <c:v>-8.4359000000000002</c:v>
                </c:pt>
                <c:pt idx="75">
                  <c:v>-10.2788</c:v>
                </c:pt>
                <c:pt idx="76">
                  <c:v>-19.759499999999999</c:v>
                </c:pt>
                <c:pt idx="77">
                  <c:v>-21.938800000000001</c:v>
                </c:pt>
                <c:pt idx="78">
                  <c:v>-13.333399999999999</c:v>
                </c:pt>
                <c:pt idx="79">
                  <c:v>-18.793199999999999</c:v>
                </c:pt>
                <c:pt idx="80">
                  <c:v>-18.474599999999999</c:v>
                </c:pt>
                <c:pt idx="81">
                  <c:v>-21.380500000000001</c:v>
                </c:pt>
                <c:pt idx="82">
                  <c:v>-22.4663</c:v>
                </c:pt>
                <c:pt idx="83">
                  <c:v>-17.647099999999998</c:v>
                </c:pt>
                <c:pt idx="84">
                  <c:v>-20.7318</c:v>
                </c:pt>
                <c:pt idx="85">
                  <c:v>-16.696999999999999</c:v>
                </c:pt>
                <c:pt idx="86">
                  <c:v>-9.9809000000000001</c:v>
                </c:pt>
                <c:pt idx="87">
                  <c:v>-4.2718999999999996</c:v>
                </c:pt>
                <c:pt idx="88">
                  <c:v>5.1391</c:v>
                </c:pt>
                <c:pt idx="89">
                  <c:v>16.775500000000001</c:v>
                </c:pt>
                <c:pt idx="90">
                  <c:v>-1.9723999999999999</c:v>
                </c:pt>
                <c:pt idx="91">
                  <c:v>9.5541</c:v>
                </c:pt>
                <c:pt idx="92">
                  <c:v>6.2370000000000001</c:v>
                </c:pt>
                <c:pt idx="93">
                  <c:v>8.1370000000000005</c:v>
                </c:pt>
                <c:pt idx="94">
                  <c:v>15.468400000000001</c:v>
                </c:pt>
                <c:pt idx="95">
                  <c:v>19.480499999999999</c:v>
                </c:pt>
                <c:pt idx="96">
                  <c:v>18.241700000000002</c:v>
                </c:pt>
                <c:pt idx="97">
                  <c:v>15.686199999999999</c:v>
                </c:pt>
                <c:pt idx="98">
                  <c:v>14.7121</c:v>
                </c:pt>
                <c:pt idx="99">
                  <c:v>8.9248999999999992</c:v>
                </c:pt>
                <c:pt idx="100">
                  <c:v>14.256600000000001</c:v>
                </c:pt>
                <c:pt idx="101">
                  <c:v>2.4253</c:v>
                </c:pt>
                <c:pt idx="102">
                  <c:v>16.096499999999999</c:v>
                </c:pt>
                <c:pt idx="103">
                  <c:v>9.1084999999999994</c:v>
                </c:pt>
                <c:pt idx="104">
                  <c:v>5.4794</c:v>
                </c:pt>
                <c:pt idx="105">
                  <c:v>11.6831</c:v>
                </c:pt>
                <c:pt idx="106">
                  <c:v>5.0942999999999996</c:v>
                </c:pt>
                <c:pt idx="107">
                  <c:v>-1.2682</c:v>
                </c:pt>
                <c:pt idx="108">
                  <c:v>0</c:v>
                </c:pt>
                <c:pt idx="109">
                  <c:v>-0.37669999999999998</c:v>
                </c:pt>
                <c:pt idx="110">
                  <c:v>-1.6729000000000001</c:v>
                </c:pt>
                <c:pt idx="111">
                  <c:v>-2.7932999999999999</c:v>
                </c:pt>
                <c:pt idx="112">
                  <c:v>-9.2691999999999997</c:v>
                </c:pt>
                <c:pt idx="113">
                  <c:v>-10.929</c:v>
                </c:pt>
                <c:pt idx="114">
                  <c:v>-14.731400000000001</c:v>
                </c:pt>
                <c:pt idx="115">
                  <c:v>-12.433400000000001</c:v>
                </c:pt>
                <c:pt idx="116">
                  <c:v>-9.6475000000000009</c:v>
                </c:pt>
                <c:pt idx="117">
                  <c:v>-13.6525</c:v>
                </c:pt>
                <c:pt idx="118">
                  <c:v>-13.465</c:v>
                </c:pt>
                <c:pt idx="119">
                  <c:v>-14.128500000000001</c:v>
                </c:pt>
                <c:pt idx="120">
                  <c:v>-5.9480000000000004</c:v>
                </c:pt>
                <c:pt idx="121">
                  <c:v>-2.2685</c:v>
                </c:pt>
                <c:pt idx="122">
                  <c:v>-0.94520000000000004</c:v>
                </c:pt>
                <c:pt idx="123">
                  <c:v>0.1915</c:v>
                </c:pt>
                <c:pt idx="124">
                  <c:v>6.6797000000000004</c:v>
                </c:pt>
                <c:pt idx="125">
                  <c:v>14.1104</c:v>
                </c:pt>
                <c:pt idx="126">
                  <c:v>8.9429999999999996</c:v>
                </c:pt>
                <c:pt idx="127">
                  <c:v>11.1561</c:v>
                </c:pt>
                <c:pt idx="128">
                  <c:v>17.043099999999999</c:v>
                </c:pt>
                <c:pt idx="129">
                  <c:v>17.453700000000001</c:v>
                </c:pt>
                <c:pt idx="130">
                  <c:v>20.539400000000001</c:v>
                </c:pt>
                <c:pt idx="131">
                  <c:v>23.504200000000001</c:v>
                </c:pt>
                <c:pt idx="132">
                  <c:v>12.055300000000001</c:v>
                </c:pt>
                <c:pt idx="133">
                  <c:v>7.9302999999999999</c:v>
                </c:pt>
                <c:pt idx="134">
                  <c:v>4.7709000000000001</c:v>
                </c:pt>
                <c:pt idx="135">
                  <c:v>4.5888999999999998</c:v>
                </c:pt>
                <c:pt idx="136">
                  <c:v>-2.0257999999999998</c:v>
                </c:pt>
                <c:pt idx="137">
                  <c:v>-7.8853999999999997</c:v>
                </c:pt>
                <c:pt idx="138">
                  <c:v>-2.0522999999999998</c:v>
                </c:pt>
                <c:pt idx="139">
                  <c:v>-8.9417000000000009</c:v>
                </c:pt>
                <c:pt idx="140">
                  <c:v>-12.8071</c:v>
                </c:pt>
                <c:pt idx="141">
                  <c:v>-14.860200000000001</c:v>
                </c:pt>
                <c:pt idx="142">
                  <c:v>-16.523299999999999</c:v>
                </c:pt>
                <c:pt idx="143">
                  <c:v>-24.048500000000001</c:v>
                </c:pt>
                <c:pt idx="144">
                  <c:v>-25.396899999999999</c:v>
                </c:pt>
                <c:pt idx="145">
                  <c:v>-24.552</c:v>
                </c:pt>
                <c:pt idx="146">
                  <c:v>-21.4937</c:v>
                </c:pt>
                <c:pt idx="147">
                  <c:v>-21.937899999999999</c:v>
                </c:pt>
                <c:pt idx="148">
                  <c:v>-22.368500000000001</c:v>
                </c:pt>
                <c:pt idx="149">
                  <c:v>-15.9534</c:v>
                </c:pt>
                <c:pt idx="150">
                  <c:v>-17.142900000000001</c:v>
                </c:pt>
                <c:pt idx="151">
                  <c:v>-7.2145000000000001</c:v>
                </c:pt>
                <c:pt idx="152">
                  <c:v>-7.0423</c:v>
                </c:pt>
                <c:pt idx="153">
                  <c:v>-16.221800000000002</c:v>
                </c:pt>
                <c:pt idx="154">
                  <c:v>-9.0722000000000005</c:v>
                </c:pt>
                <c:pt idx="155">
                  <c:v>3.1890000000000001</c:v>
                </c:pt>
                <c:pt idx="156">
                  <c:v>12.293100000000001</c:v>
                </c:pt>
                <c:pt idx="157">
                  <c:v>20.427499999999998</c:v>
                </c:pt>
                <c:pt idx="158">
                  <c:v>21.5777</c:v>
                </c:pt>
                <c:pt idx="159">
                  <c:v>22.7166</c:v>
                </c:pt>
                <c:pt idx="160">
                  <c:v>28.571400000000001</c:v>
                </c:pt>
                <c:pt idx="161">
                  <c:v>24.074000000000002</c:v>
                </c:pt>
                <c:pt idx="162">
                  <c:v>15.402200000000001</c:v>
                </c:pt>
                <c:pt idx="163">
                  <c:v>8.6393000000000004</c:v>
                </c:pt>
                <c:pt idx="164">
                  <c:v>9.3072999999999997</c:v>
                </c:pt>
                <c:pt idx="165">
                  <c:v>20.097999999999999</c:v>
                </c:pt>
                <c:pt idx="166">
                  <c:v>9.9772999999999996</c:v>
                </c:pt>
                <c:pt idx="167">
                  <c:v>13.9072</c:v>
                </c:pt>
                <c:pt idx="168">
                  <c:v>8</c:v>
                </c:pt>
                <c:pt idx="169">
                  <c:v>-3.7475999999999998</c:v>
                </c:pt>
                <c:pt idx="170">
                  <c:v>-11.641299999999999</c:v>
                </c:pt>
                <c:pt idx="171">
                  <c:v>-12.023</c:v>
                </c:pt>
                <c:pt idx="172">
                  <c:v>-7.7213000000000003</c:v>
                </c:pt>
                <c:pt idx="173">
                  <c:v>-8.5821000000000005</c:v>
                </c:pt>
                <c:pt idx="174">
                  <c:v>1.5935999999999999</c:v>
                </c:pt>
                <c:pt idx="175">
                  <c:v>5.7653999999999996</c:v>
                </c:pt>
                <c:pt idx="176">
                  <c:v>3.7623000000000002</c:v>
                </c:pt>
                <c:pt idx="177">
                  <c:v>12.653</c:v>
                </c:pt>
                <c:pt idx="178">
                  <c:v>20.412299999999998</c:v>
                </c:pt>
                <c:pt idx="179">
                  <c:v>16.472799999999999</c:v>
                </c:pt>
                <c:pt idx="180">
                  <c:v>18.5185</c:v>
                </c:pt>
                <c:pt idx="181">
                  <c:v>22.745899999999999</c:v>
                </c:pt>
                <c:pt idx="182">
                  <c:v>30.8855</c:v>
                </c:pt>
                <c:pt idx="183">
                  <c:v>31.453299999999999</c:v>
                </c:pt>
                <c:pt idx="184">
                  <c:v>25.306100000000001</c:v>
                </c:pt>
                <c:pt idx="185">
                  <c:v>23.4693</c:v>
                </c:pt>
                <c:pt idx="186">
                  <c:v>17.450900000000001</c:v>
                </c:pt>
                <c:pt idx="187">
                  <c:v>9.9624000000000006</c:v>
                </c:pt>
                <c:pt idx="188">
                  <c:v>9.5419</c:v>
                </c:pt>
                <c:pt idx="189">
                  <c:v>1.9926999999999999</c:v>
                </c:pt>
                <c:pt idx="190">
                  <c:v>-3.7671999999999999</c:v>
                </c:pt>
                <c:pt idx="191">
                  <c:v>-4.8253000000000004</c:v>
                </c:pt>
                <c:pt idx="192">
                  <c:v>-6.5789999999999997</c:v>
                </c:pt>
                <c:pt idx="193">
                  <c:v>-7.3456000000000001</c:v>
                </c:pt>
                <c:pt idx="194">
                  <c:v>-8.9108999999999998</c:v>
                </c:pt>
                <c:pt idx="195">
                  <c:v>-13.8614</c:v>
                </c:pt>
                <c:pt idx="196">
                  <c:v>-17.2639</c:v>
                </c:pt>
                <c:pt idx="197">
                  <c:v>-13.388500000000001</c:v>
                </c:pt>
                <c:pt idx="198">
                  <c:v>-11.8531</c:v>
                </c:pt>
                <c:pt idx="199">
                  <c:v>-10.4274</c:v>
                </c:pt>
                <c:pt idx="200">
                  <c:v>-1.0452999999999999</c:v>
                </c:pt>
                <c:pt idx="201">
                  <c:v>1.5985</c:v>
                </c:pt>
                <c:pt idx="202">
                  <c:v>0.88959999999999995</c:v>
                </c:pt>
                <c:pt idx="203">
                  <c:v>-3.6714000000000002</c:v>
                </c:pt>
                <c:pt idx="204">
                  <c:v>-3.1690999999999998</c:v>
                </c:pt>
                <c:pt idx="205">
                  <c:v>0.54049999999999998</c:v>
                </c:pt>
                <c:pt idx="206">
                  <c:v>-1.6305000000000001</c:v>
                </c:pt>
                <c:pt idx="207">
                  <c:v>5.7470999999999997</c:v>
                </c:pt>
                <c:pt idx="208">
                  <c:v>5.7085999999999997</c:v>
                </c:pt>
                <c:pt idx="209">
                  <c:v>-0.76339999999999997</c:v>
                </c:pt>
                <c:pt idx="210">
                  <c:v>0.37869999999999998</c:v>
                </c:pt>
                <c:pt idx="211">
                  <c:v>2.4809000000000001</c:v>
                </c:pt>
                <c:pt idx="212">
                  <c:v>-8.0985999999999994</c:v>
                </c:pt>
                <c:pt idx="213">
                  <c:v>-10.139900000000001</c:v>
                </c:pt>
                <c:pt idx="214">
                  <c:v>-11.2875</c:v>
                </c:pt>
                <c:pt idx="215">
                  <c:v>-6.7150999999999996</c:v>
                </c:pt>
                <c:pt idx="216">
                  <c:v>-8.3636999999999997</c:v>
                </c:pt>
                <c:pt idx="217">
                  <c:v>-3.0466000000000002</c:v>
                </c:pt>
                <c:pt idx="218">
                  <c:v>-2.7625000000000002</c:v>
                </c:pt>
                <c:pt idx="219">
                  <c:v>-4.5289999999999999</c:v>
                </c:pt>
                <c:pt idx="220">
                  <c:v>-1.1173999999999999</c:v>
                </c:pt>
                <c:pt idx="221">
                  <c:v>3.8460999999999999</c:v>
                </c:pt>
                <c:pt idx="222">
                  <c:v>-2.2642000000000002</c:v>
                </c:pt>
                <c:pt idx="223">
                  <c:v>-2.7932999999999999</c:v>
                </c:pt>
                <c:pt idx="224">
                  <c:v>3.0651000000000002</c:v>
                </c:pt>
                <c:pt idx="225">
                  <c:v>2.7237</c:v>
                </c:pt>
                <c:pt idx="226">
                  <c:v>2.3856000000000002</c:v>
                </c:pt>
                <c:pt idx="227">
                  <c:v>-2.5291999999999999</c:v>
                </c:pt>
                <c:pt idx="228">
                  <c:v>0.99199999999999999</c:v>
                </c:pt>
                <c:pt idx="229">
                  <c:v>-9.7966999999999995</c:v>
                </c:pt>
                <c:pt idx="230">
                  <c:v>-5.8712999999999997</c:v>
                </c:pt>
                <c:pt idx="231">
                  <c:v>-7.9696999999999996</c:v>
                </c:pt>
                <c:pt idx="232">
                  <c:v>-7.9097</c:v>
                </c:pt>
                <c:pt idx="233">
                  <c:v>-7.5926</c:v>
                </c:pt>
                <c:pt idx="234">
                  <c:v>-1.9306000000000001</c:v>
                </c:pt>
                <c:pt idx="235">
                  <c:v>-4.0229999999999997</c:v>
                </c:pt>
                <c:pt idx="236">
                  <c:v>-12.2677</c:v>
                </c:pt>
                <c:pt idx="237">
                  <c:v>-27.651599999999998</c:v>
                </c:pt>
                <c:pt idx="238">
                  <c:v>-24.271899999999999</c:v>
                </c:pt>
                <c:pt idx="239">
                  <c:v>-31.137799999999999</c:v>
                </c:pt>
                <c:pt idx="240">
                  <c:v>-28.487300000000001</c:v>
                </c:pt>
                <c:pt idx="241">
                  <c:v>-25</c:v>
                </c:pt>
                <c:pt idx="242">
                  <c:v>-25.151</c:v>
                </c:pt>
                <c:pt idx="243">
                  <c:v>-17.731999999999999</c:v>
                </c:pt>
                <c:pt idx="244">
                  <c:v>-9.8160000000000007</c:v>
                </c:pt>
                <c:pt idx="245">
                  <c:v>-7.2145000000000001</c:v>
                </c:pt>
                <c:pt idx="246">
                  <c:v>-2.1654</c:v>
                </c:pt>
                <c:pt idx="247">
                  <c:v>6.5868000000000002</c:v>
                </c:pt>
                <c:pt idx="248">
                  <c:v>16.313500000000001</c:v>
                </c:pt>
                <c:pt idx="249">
                  <c:v>50.785299999999999</c:v>
                </c:pt>
                <c:pt idx="250">
                  <c:v>42.051200000000001</c:v>
                </c:pt>
                <c:pt idx="251">
                  <c:v>61.739100000000001</c:v>
                </c:pt>
                <c:pt idx="252">
                  <c:v>54.670299999999997</c:v>
                </c:pt>
                <c:pt idx="253">
                  <c:v>51.639299999999999</c:v>
                </c:pt>
                <c:pt idx="254">
                  <c:v>58.064500000000002</c:v>
                </c:pt>
                <c:pt idx="255">
                  <c:v>45.613999999999997</c:v>
                </c:pt>
                <c:pt idx="256">
                  <c:v>30.1587</c:v>
                </c:pt>
                <c:pt idx="257">
                  <c:v>22.030200000000001</c:v>
                </c:pt>
                <c:pt idx="258">
                  <c:v>12.8772</c:v>
                </c:pt>
                <c:pt idx="259">
                  <c:v>5.6178999999999997</c:v>
                </c:pt>
                <c:pt idx="260">
                  <c:v>0.72850000000000004</c:v>
                </c:pt>
                <c:pt idx="261">
                  <c:v>-1.2153</c:v>
                </c:pt>
                <c:pt idx="262">
                  <c:v>3.4296000000000002</c:v>
                </c:pt>
                <c:pt idx="263">
                  <c:v>1.4336</c:v>
                </c:pt>
                <c:pt idx="264">
                  <c:v>4.9733000000000001</c:v>
                </c:pt>
                <c:pt idx="265">
                  <c:v>6.6665999999999999</c:v>
                </c:pt>
                <c:pt idx="266">
                  <c:v>-0.68030000000000002</c:v>
                </c:pt>
                <c:pt idx="267">
                  <c:v>-0.34429999999999999</c:v>
                </c:pt>
                <c:pt idx="268">
                  <c:v>-4.5297000000000001</c:v>
                </c:pt>
                <c:pt idx="269">
                  <c:v>-1.2390000000000001</c:v>
                </c:pt>
                <c:pt idx="270">
                  <c:v>-5.7041000000000004</c:v>
                </c:pt>
                <c:pt idx="271">
                  <c:v>-6.7375999999999996</c:v>
                </c:pt>
                <c:pt idx="272">
                  <c:v>-2.8934000000000002</c:v>
                </c:pt>
                <c:pt idx="273">
                  <c:v>-9.6661000000000001</c:v>
                </c:pt>
                <c:pt idx="274">
                  <c:v>-9.5986999999999991</c:v>
                </c:pt>
                <c:pt idx="275">
                  <c:v>-6.3605</c:v>
                </c:pt>
                <c:pt idx="276">
                  <c:v>-10.9984</c:v>
                </c:pt>
                <c:pt idx="277">
                  <c:v>-10.3041</c:v>
                </c:pt>
                <c:pt idx="278">
                  <c:v>-8.3904999999999994</c:v>
                </c:pt>
                <c:pt idx="279">
                  <c:v>-7.5994000000000002</c:v>
                </c:pt>
                <c:pt idx="280">
                  <c:v>-4.0145999999999997</c:v>
                </c:pt>
                <c:pt idx="281">
                  <c:v>-10.931900000000001</c:v>
                </c:pt>
                <c:pt idx="282">
                  <c:v>-5.4821</c:v>
                </c:pt>
                <c:pt idx="283">
                  <c:v>-4.5628000000000002</c:v>
                </c:pt>
                <c:pt idx="284">
                  <c:v>-3.5381999999999998</c:v>
                </c:pt>
                <c:pt idx="285">
                  <c:v>-1.3619000000000001</c:v>
                </c:pt>
                <c:pt idx="286">
                  <c:v>-5.5984999999999996</c:v>
                </c:pt>
                <c:pt idx="287">
                  <c:v>-6.0377999999999998</c:v>
                </c:pt>
                <c:pt idx="288">
                  <c:v>-1.1407</c:v>
                </c:pt>
                <c:pt idx="289">
                  <c:v>0.94159999999999999</c:v>
                </c:pt>
                <c:pt idx="290">
                  <c:v>-2.8037999999999998</c:v>
                </c:pt>
                <c:pt idx="291">
                  <c:v>-7.1029</c:v>
                </c:pt>
                <c:pt idx="292">
                  <c:v>-3.9923999999999999</c:v>
                </c:pt>
                <c:pt idx="293">
                  <c:v>3.6217000000000001</c:v>
                </c:pt>
                <c:pt idx="294">
                  <c:v>7</c:v>
                </c:pt>
                <c:pt idx="295">
                  <c:v>11.3545</c:v>
                </c:pt>
                <c:pt idx="296">
                  <c:v>5.7915000000000001</c:v>
                </c:pt>
                <c:pt idx="297">
                  <c:v>9.0729000000000006</c:v>
                </c:pt>
                <c:pt idx="298">
                  <c:v>15.132899999999999</c:v>
                </c:pt>
                <c:pt idx="299">
                  <c:v>12.248900000000001</c:v>
                </c:pt>
                <c:pt idx="300">
                  <c:v>-0.57699999999999996</c:v>
                </c:pt>
                <c:pt idx="301">
                  <c:v>1.8655999999999999</c:v>
                </c:pt>
                <c:pt idx="302">
                  <c:v>6.3460999999999999</c:v>
                </c:pt>
                <c:pt idx="303">
                  <c:v>12.2736</c:v>
                </c:pt>
                <c:pt idx="304">
                  <c:v>10.494999999999999</c:v>
                </c:pt>
                <c:pt idx="305">
                  <c:v>6.7961</c:v>
                </c:pt>
                <c:pt idx="306">
                  <c:v>3.3643999999999998</c:v>
                </c:pt>
                <c:pt idx="307">
                  <c:v>3.7566999999999999</c:v>
                </c:pt>
                <c:pt idx="308">
                  <c:v>1.2773000000000001</c:v>
                </c:pt>
                <c:pt idx="309">
                  <c:v>2.7124000000000001</c:v>
                </c:pt>
                <c:pt idx="310">
                  <c:v>0.88800000000000001</c:v>
                </c:pt>
                <c:pt idx="311">
                  <c:v>-2.3256000000000001</c:v>
                </c:pt>
                <c:pt idx="312">
                  <c:v>4.6421000000000001</c:v>
                </c:pt>
                <c:pt idx="313">
                  <c:v>-2.9304999999999999</c:v>
                </c:pt>
                <c:pt idx="314">
                  <c:v>-6.3292000000000002</c:v>
                </c:pt>
                <c:pt idx="315">
                  <c:v>-7.1684999999999999</c:v>
                </c:pt>
                <c:pt idx="316">
                  <c:v>-5.1971999999999996</c:v>
                </c:pt>
                <c:pt idx="317">
                  <c:v>-4.9090999999999996</c:v>
                </c:pt>
                <c:pt idx="318">
                  <c:v>-6.3292000000000002</c:v>
                </c:pt>
                <c:pt idx="319">
                  <c:v>-12.758699999999999</c:v>
                </c:pt>
                <c:pt idx="320">
                  <c:v>-9.91</c:v>
                </c:pt>
                <c:pt idx="321">
                  <c:v>-12.6761</c:v>
                </c:pt>
                <c:pt idx="322">
                  <c:v>-13.9085</c:v>
                </c:pt>
                <c:pt idx="323">
                  <c:v>-11.355399999999999</c:v>
                </c:pt>
                <c:pt idx="324">
                  <c:v>-11.275499999999999</c:v>
                </c:pt>
                <c:pt idx="325">
                  <c:v>-6.7925000000000004</c:v>
                </c:pt>
                <c:pt idx="326">
                  <c:v>-1.1584000000000001</c:v>
                </c:pt>
                <c:pt idx="327">
                  <c:v>-1.3513999999999999</c:v>
                </c:pt>
                <c:pt idx="328">
                  <c:v>-3.7808000000000002</c:v>
                </c:pt>
                <c:pt idx="329">
                  <c:v>0.38240000000000002</c:v>
                </c:pt>
                <c:pt idx="330">
                  <c:v>2.1234999999999999</c:v>
                </c:pt>
                <c:pt idx="331">
                  <c:v>-1.9762999999999999</c:v>
                </c:pt>
                <c:pt idx="332">
                  <c:v>2.6</c:v>
                </c:pt>
                <c:pt idx="333">
                  <c:v>4.2337999999999996</c:v>
                </c:pt>
                <c:pt idx="334">
                  <c:v>8.3843999999999994</c:v>
                </c:pt>
                <c:pt idx="335">
                  <c:v>12.19</c:v>
                </c:pt>
                <c:pt idx="336">
                  <c:v>16.666599999999999</c:v>
                </c:pt>
                <c:pt idx="337">
                  <c:v>16.5991</c:v>
                </c:pt>
                <c:pt idx="338">
                  <c:v>10.546799999999999</c:v>
                </c:pt>
                <c:pt idx="339">
                  <c:v>9.1975999999999996</c:v>
                </c:pt>
                <c:pt idx="340">
                  <c:v>9.0373000000000001</c:v>
                </c:pt>
                <c:pt idx="341">
                  <c:v>7.6189999999999998</c:v>
                </c:pt>
                <c:pt idx="342">
                  <c:v>6.9943</c:v>
                </c:pt>
                <c:pt idx="343">
                  <c:v>18.75</c:v>
                </c:pt>
                <c:pt idx="344">
                  <c:v>16.959</c:v>
                </c:pt>
                <c:pt idx="345">
                  <c:v>12.959300000000001</c:v>
                </c:pt>
                <c:pt idx="346">
                  <c:v>8.8679000000000006</c:v>
                </c:pt>
                <c:pt idx="347">
                  <c:v>9.3922000000000008</c:v>
                </c:pt>
                <c:pt idx="348">
                  <c:v>6.4284999999999997</c:v>
                </c:pt>
                <c:pt idx="349">
                  <c:v>5.3818999999999999</c:v>
                </c:pt>
                <c:pt idx="350">
                  <c:v>4.7702999999999998</c:v>
                </c:pt>
                <c:pt idx="351">
                  <c:v>3.7633999999999999</c:v>
                </c:pt>
                <c:pt idx="352">
                  <c:v>5.7656999999999998</c:v>
                </c:pt>
                <c:pt idx="353">
                  <c:v>6.1946000000000003</c:v>
                </c:pt>
                <c:pt idx="354">
                  <c:v>3.1802000000000001</c:v>
                </c:pt>
                <c:pt idx="355">
                  <c:v>3.2258</c:v>
                </c:pt>
                <c:pt idx="356">
                  <c:v>-0.83340000000000003</c:v>
                </c:pt>
                <c:pt idx="357">
                  <c:v>-1.5410999999999999</c:v>
                </c:pt>
                <c:pt idx="358">
                  <c:v>1.9064000000000001</c:v>
                </c:pt>
                <c:pt idx="359">
                  <c:v>-8.5859000000000005</c:v>
                </c:pt>
                <c:pt idx="360">
                  <c:v>-5.0335999999999999</c:v>
                </c:pt>
                <c:pt idx="361">
                  <c:v>-10.708500000000001</c:v>
                </c:pt>
                <c:pt idx="362">
                  <c:v>-6.7454000000000001</c:v>
                </c:pt>
                <c:pt idx="363">
                  <c:v>-8.8082999999999991</c:v>
                </c:pt>
                <c:pt idx="364">
                  <c:v>-11.2437</c:v>
                </c:pt>
                <c:pt idx="365">
                  <c:v>-13.833399999999999</c:v>
                </c:pt>
                <c:pt idx="366">
                  <c:v>-12.328799999999999</c:v>
                </c:pt>
                <c:pt idx="367">
                  <c:v>-19.243500000000001</c:v>
                </c:pt>
                <c:pt idx="368">
                  <c:v>-19.663900000000002</c:v>
                </c:pt>
                <c:pt idx="369">
                  <c:v>-16</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numCache>
            </c:numRef>
          </c:val>
          <c:smooth val="0"/>
          <c:extLst>
            <c:ext xmlns:c16="http://schemas.microsoft.com/office/drawing/2014/chart" uri="{C3380CC4-5D6E-409C-BE32-E72D297353CC}">
              <c16:uniqueId val="{00000005-BCDD-441F-9504-B4B5AADDAA72}"/>
            </c:ext>
          </c:extLst>
        </c:ser>
        <c:ser>
          <c:idx val="7"/>
          <c:order val="6"/>
          <c:tx>
            <c:v>Wilshire Market Cap - 3/12</c:v>
          </c:tx>
          <c:spPr>
            <a:ln w="38100">
              <a:solidFill>
                <a:srgbClr val="00B0F0"/>
              </a:solidFill>
            </a:ln>
            <a:effectLst>
              <a:outerShdw blurRad="25400" dist="25400" dir="5400000" algn="ctr" rotWithShape="0">
                <a:schemeClr val="tx1">
                  <a:alpha val="99000"/>
                </a:schemeClr>
              </a:outerShdw>
            </a:effectLst>
          </c:spPr>
          <c:marker>
            <c:symbol val="none"/>
          </c:marker>
          <c:val>
            <c:numRef>
              <c:f>'Lagged Data2'!$AB$3:$AB$506</c:f>
              <c:numCache>
                <c:formatCode>0.00</c:formatCode>
                <c:ptCount val="504"/>
                <c:pt idx="0">
                  <c:v>#N/A</c:v>
                </c:pt>
                <c:pt idx="1">
                  <c:v>#N/A</c:v>
                </c:pt>
                <c:pt idx="2">
                  <c:v>#N/A</c:v>
                </c:pt>
                <c:pt idx="3">
                  <c:v>#N/A</c:v>
                </c:pt>
                <c:pt idx="4">
                  <c:v>#N/A</c:v>
                </c:pt>
                <c:pt idx="5">
                  <c:v>#N/A</c:v>
                </c:pt>
                <c:pt idx="6">
                  <c:v>#N/A</c:v>
                </c:pt>
                <c:pt idx="7">
                  <c:v>#N/A</c:v>
                </c:pt>
                <c:pt idx="8">
                  <c:v>19.232700000000001</c:v>
                </c:pt>
                <c:pt idx="9">
                  <c:v>14.927199999999999</c:v>
                </c:pt>
                <c:pt idx="10">
                  <c:v>10.9062</c:v>
                </c:pt>
                <c:pt idx="11">
                  <c:v>9.3011999999999997</c:v>
                </c:pt>
                <c:pt idx="12">
                  <c:v>8.3613</c:v>
                </c:pt>
                <c:pt idx="13">
                  <c:v>7.4034000000000004</c:v>
                </c:pt>
                <c:pt idx="14">
                  <c:v>5.9954999999999998</c:v>
                </c:pt>
                <c:pt idx="15">
                  <c:v>-0.93340000000000001</c:v>
                </c:pt>
                <c:pt idx="16">
                  <c:v>19.232700000000001</c:v>
                </c:pt>
                <c:pt idx="17">
                  <c:v>-13.9473</c:v>
                </c:pt>
                <c:pt idx="18">
                  <c:v>-13.7059</c:v>
                </c:pt>
                <c:pt idx="19">
                  <c:v>-11.451499999999999</c:v>
                </c:pt>
                <c:pt idx="20">
                  <c:v>-5.9200999999999997</c:v>
                </c:pt>
                <c:pt idx="21">
                  <c:v>0.48209999999999997</c:v>
                </c:pt>
                <c:pt idx="22">
                  <c:v>7.0129000000000001</c:v>
                </c:pt>
                <c:pt idx="23">
                  <c:v>10.463800000000001</c:v>
                </c:pt>
                <c:pt idx="24">
                  <c:v>10.0726</c:v>
                </c:pt>
                <c:pt idx="25">
                  <c:v>8.0387000000000004</c:v>
                </c:pt>
                <c:pt idx="26">
                  <c:v>6.9554999999999998</c:v>
                </c:pt>
                <c:pt idx="27">
                  <c:v>12.0059</c:v>
                </c:pt>
                <c:pt idx="28">
                  <c:v>20.688500000000001</c:v>
                </c:pt>
                <c:pt idx="29">
                  <c:v>29.4193</c:v>
                </c:pt>
                <c:pt idx="30">
                  <c:v>28.329499999999999</c:v>
                </c:pt>
                <c:pt idx="31">
                  <c:v>28.465800000000002</c:v>
                </c:pt>
                <c:pt idx="32">
                  <c:v>25.1783</c:v>
                </c:pt>
                <c:pt idx="33">
                  <c:v>23.481100000000001</c:v>
                </c:pt>
                <c:pt idx="34">
                  <c:v>16.935400000000001</c:v>
                </c:pt>
                <c:pt idx="35">
                  <c:v>12.997400000000001</c:v>
                </c:pt>
                <c:pt idx="36">
                  <c:v>10.1082</c:v>
                </c:pt>
                <c:pt idx="37">
                  <c:v>10.2081</c:v>
                </c:pt>
                <c:pt idx="38">
                  <c:v>9.7079000000000004</c:v>
                </c:pt>
                <c:pt idx="39">
                  <c:v>8.6251999999999995</c:v>
                </c:pt>
                <c:pt idx="40">
                  <c:v>7.5438000000000001</c:v>
                </c:pt>
                <c:pt idx="41">
                  <c:v>6.4429999999999996</c:v>
                </c:pt>
                <c:pt idx="42">
                  <c:v>9.9498999999999995</c:v>
                </c:pt>
                <c:pt idx="43">
                  <c:v>9.4168000000000003</c:v>
                </c:pt>
                <c:pt idx="44">
                  <c:v>9.6529000000000007</c:v>
                </c:pt>
                <c:pt idx="45">
                  <c:v>6.8319000000000001</c:v>
                </c:pt>
                <c:pt idx="46">
                  <c:v>8.8180999999999994</c:v>
                </c:pt>
                <c:pt idx="47">
                  <c:v>8.8176000000000005</c:v>
                </c:pt>
                <c:pt idx="48">
                  <c:v>10.0669</c:v>
                </c:pt>
                <c:pt idx="49">
                  <c:v>10.398199999999999</c:v>
                </c:pt>
                <c:pt idx="50">
                  <c:v>10.765499999999999</c:v>
                </c:pt>
                <c:pt idx="51">
                  <c:v>12.461</c:v>
                </c:pt>
                <c:pt idx="52">
                  <c:v>12.845700000000001</c:v>
                </c:pt>
                <c:pt idx="53">
                  <c:v>14.896000000000001</c:v>
                </c:pt>
                <c:pt idx="54">
                  <c:v>12.527900000000001</c:v>
                </c:pt>
                <c:pt idx="55">
                  <c:v>10.5992</c:v>
                </c:pt>
                <c:pt idx="56">
                  <c:v>9.2578999999999994</c:v>
                </c:pt>
                <c:pt idx="57">
                  <c:v>8.9807000000000006</c:v>
                </c:pt>
                <c:pt idx="58">
                  <c:v>6.1722999999999999</c:v>
                </c:pt>
                <c:pt idx="59">
                  <c:v>4.0256999999999996</c:v>
                </c:pt>
                <c:pt idx="60">
                  <c:v>2.1133999999999999</c:v>
                </c:pt>
                <c:pt idx="61">
                  <c:v>1.5995999999999999</c:v>
                </c:pt>
                <c:pt idx="62">
                  <c:v>0.81859999999999999</c:v>
                </c:pt>
                <c:pt idx="63">
                  <c:v>0.93799999999999994</c:v>
                </c:pt>
                <c:pt idx="64">
                  <c:v>1.3549</c:v>
                </c:pt>
                <c:pt idx="65">
                  <c:v>0.79120000000000001</c:v>
                </c:pt>
                <c:pt idx="66">
                  <c:v>-0.63400000000000001</c:v>
                </c:pt>
                <c:pt idx="67">
                  <c:v>-1.5024</c:v>
                </c:pt>
                <c:pt idx="68">
                  <c:v>-2.6861000000000002</c:v>
                </c:pt>
                <c:pt idx="69">
                  <c:v>-1.1205000000000001</c:v>
                </c:pt>
                <c:pt idx="70">
                  <c:v>3.0253999999999999</c:v>
                </c:pt>
                <c:pt idx="71">
                  <c:v>8.2857000000000003</c:v>
                </c:pt>
                <c:pt idx="72">
                  <c:v>12.3993</c:v>
                </c:pt>
                <c:pt idx="73">
                  <c:v>16.1157</c:v>
                </c:pt>
                <c:pt idx="74">
                  <c:v>19.8123</c:v>
                </c:pt>
                <c:pt idx="75">
                  <c:v>21.231400000000001</c:v>
                </c:pt>
                <c:pt idx="76">
                  <c:v>22.695799999999998</c:v>
                </c:pt>
                <c:pt idx="77">
                  <c:v>22.621400000000001</c:v>
                </c:pt>
                <c:pt idx="78">
                  <c:v>27.209499999999998</c:v>
                </c:pt>
                <c:pt idx="79">
                  <c:v>29.642900000000001</c:v>
                </c:pt>
                <c:pt idx="80">
                  <c:v>33.495800000000003</c:v>
                </c:pt>
                <c:pt idx="81">
                  <c:v>32.916200000000003</c:v>
                </c:pt>
                <c:pt idx="82">
                  <c:v>31.55</c:v>
                </c:pt>
                <c:pt idx="83">
                  <c:v>29.997599999999998</c:v>
                </c:pt>
                <c:pt idx="84">
                  <c:v>29.103400000000001</c:v>
                </c:pt>
                <c:pt idx="85">
                  <c:v>27.138200000000001</c:v>
                </c:pt>
                <c:pt idx="86">
                  <c:v>21.322900000000001</c:v>
                </c:pt>
                <c:pt idx="87">
                  <c:v>16.840800000000002</c:v>
                </c:pt>
                <c:pt idx="88">
                  <c:v>14.5893</c:v>
                </c:pt>
                <c:pt idx="89">
                  <c:v>16.916899999999998</c:v>
                </c:pt>
                <c:pt idx="90">
                  <c:v>19.361499999999999</c:v>
                </c:pt>
                <c:pt idx="91">
                  <c:v>20.113099999999999</c:v>
                </c:pt>
                <c:pt idx="92">
                  <c:v>20.983699999999999</c:v>
                </c:pt>
                <c:pt idx="93">
                  <c:v>20.225899999999999</c:v>
                </c:pt>
                <c:pt idx="94">
                  <c:v>18.3414</c:v>
                </c:pt>
                <c:pt idx="95">
                  <c:v>16.1784</c:v>
                </c:pt>
                <c:pt idx="96">
                  <c:v>16.429500000000001</c:v>
                </c:pt>
                <c:pt idx="97">
                  <c:v>20.953099999999999</c:v>
                </c:pt>
                <c:pt idx="98">
                  <c:v>30.3506</c:v>
                </c:pt>
                <c:pt idx="99">
                  <c:v>35.319299999999998</c:v>
                </c:pt>
                <c:pt idx="100">
                  <c:v>38.283700000000003</c:v>
                </c:pt>
                <c:pt idx="101">
                  <c:v>33.287300000000002</c:v>
                </c:pt>
                <c:pt idx="102">
                  <c:v>30.028700000000001</c:v>
                </c:pt>
                <c:pt idx="103">
                  <c:v>27.945599999999999</c:v>
                </c:pt>
                <c:pt idx="104">
                  <c:v>25.900099999999998</c:v>
                </c:pt>
                <c:pt idx="105">
                  <c:v>28.2621</c:v>
                </c:pt>
                <c:pt idx="106">
                  <c:v>33.528599999999997</c:v>
                </c:pt>
                <c:pt idx="107">
                  <c:v>39.558700000000002</c:v>
                </c:pt>
                <c:pt idx="108">
                  <c:v>37.973999999999997</c:v>
                </c:pt>
                <c:pt idx="109">
                  <c:v>31.863199999999999</c:v>
                </c:pt>
                <c:pt idx="110">
                  <c:v>23.290099999999999</c:v>
                </c:pt>
                <c:pt idx="111">
                  <c:v>14.406499999999999</c:v>
                </c:pt>
                <c:pt idx="112">
                  <c:v>6.1772</c:v>
                </c:pt>
                <c:pt idx="113">
                  <c:v>5.3853</c:v>
                </c:pt>
                <c:pt idx="114">
                  <c:v>10.4506</c:v>
                </c:pt>
                <c:pt idx="115">
                  <c:v>17.190799999999999</c:v>
                </c:pt>
                <c:pt idx="116">
                  <c:v>21.2775</c:v>
                </c:pt>
                <c:pt idx="117">
                  <c:v>19.839300000000001</c:v>
                </c:pt>
                <c:pt idx="118">
                  <c:v>16.3414</c:v>
                </c:pt>
                <c:pt idx="119">
                  <c:v>13.3148</c:v>
                </c:pt>
                <c:pt idx="120">
                  <c:v>14.4031</c:v>
                </c:pt>
                <c:pt idx="121">
                  <c:v>16.564499999999999</c:v>
                </c:pt>
                <c:pt idx="122">
                  <c:v>17.045999999999999</c:v>
                </c:pt>
                <c:pt idx="123">
                  <c:v>23.2547</c:v>
                </c:pt>
                <c:pt idx="124">
                  <c:v>25.892700000000001</c:v>
                </c:pt>
                <c:pt idx="125">
                  <c:v>28.5489</c:v>
                </c:pt>
                <c:pt idx="126">
                  <c:v>23.2637</c:v>
                </c:pt>
                <c:pt idx="127">
                  <c:v>22.231300000000001</c:v>
                </c:pt>
                <c:pt idx="128">
                  <c:v>18.409300000000002</c:v>
                </c:pt>
                <c:pt idx="129">
                  <c:v>18.135899999999999</c:v>
                </c:pt>
                <c:pt idx="130">
                  <c:v>18.2012</c:v>
                </c:pt>
                <c:pt idx="131">
                  <c:v>17.291399999999999</c:v>
                </c:pt>
                <c:pt idx="132">
                  <c:v>13.763299999999999</c:v>
                </c:pt>
                <c:pt idx="133">
                  <c:v>9.2163000000000004</c:v>
                </c:pt>
                <c:pt idx="134">
                  <c:v>8.8476999999999997</c:v>
                </c:pt>
                <c:pt idx="135">
                  <c:v>11.9872</c:v>
                </c:pt>
                <c:pt idx="136">
                  <c:v>14.682600000000001</c:v>
                </c:pt>
                <c:pt idx="137">
                  <c:v>13.817299999999999</c:v>
                </c:pt>
                <c:pt idx="138">
                  <c:v>5.1036000000000001</c:v>
                </c:pt>
                <c:pt idx="139">
                  <c:v>-4.2112999999999996</c:v>
                </c:pt>
                <c:pt idx="140">
                  <c:v>-7.7998000000000003</c:v>
                </c:pt>
                <c:pt idx="141">
                  <c:v>-10.6568</c:v>
                </c:pt>
                <c:pt idx="142">
                  <c:v>-15.437799999999999</c:v>
                </c:pt>
                <c:pt idx="143">
                  <c:v>-18.78</c:v>
                </c:pt>
                <c:pt idx="144">
                  <c:v>-17.417899999999999</c:v>
                </c:pt>
                <c:pt idx="145">
                  <c:v>-14.133100000000001</c:v>
                </c:pt>
                <c:pt idx="146">
                  <c:v>-14.4391</c:v>
                </c:pt>
                <c:pt idx="147">
                  <c:v>-19.6419</c:v>
                </c:pt>
                <c:pt idx="148">
                  <c:v>-24.105399999999999</c:v>
                </c:pt>
                <c:pt idx="149">
                  <c:v>-27.502300000000002</c:v>
                </c:pt>
                <c:pt idx="150">
                  <c:v>-23.167200000000001</c:v>
                </c:pt>
                <c:pt idx="151">
                  <c:v>-17.164100000000001</c:v>
                </c:pt>
                <c:pt idx="152">
                  <c:v>-13.537800000000001</c:v>
                </c:pt>
                <c:pt idx="153">
                  <c:v>-12.771100000000001</c:v>
                </c:pt>
                <c:pt idx="154">
                  <c:v>-8.7289999999999992</c:v>
                </c:pt>
                <c:pt idx="155">
                  <c:v>-6.6515000000000004</c:v>
                </c:pt>
                <c:pt idx="156">
                  <c:v>-7.8331</c:v>
                </c:pt>
                <c:pt idx="157">
                  <c:v>-13.8957</c:v>
                </c:pt>
                <c:pt idx="158">
                  <c:v>-17.8766</c:v>
                </c:pt>
                <c:pt idx="159">
                  <c:v>-19.546099999999999</c:v>
                </c:pt>
                <c:pt idx="160">
                  <c:v>-19.950900000000001</c:v>
                </c:pt>
                <c:pt idx="161">
                  <c:v>-17.037500000000001</c:v>
                </c:pt>
                <c:pt idx="162">
                  <c:v>-16.438300000000002</c:v>
                </c:pt>
                <c:pt idx="163">
                  <c:v>-17.685199999999998</c:v>
                </c:pt>
                <c:pt idx="164">
                  <c:v>-20.402799999999999</c:v>
                </c:pt>
                <c:pt idx="165">
                  <c:v>-22.668399999999998</c:v>
                </c:pt>
                <c:pt idx="166">
                  <c:v>-23.7544</c:v>
                </c:pt>
                <c:pt idx="167">
                  <c:v>-21.127400000000002</c:v>
                </c:pt>
                <c:pt idx="168">
                  <c:v>-16.549299999999999</c:v>
                </c:pt>
                <c:pt idx="169">
                  <c:v>-8.3024000000000004</c:v>
                </c:pt>
                <c:pt idx="170">
                  <c:v>3.2099999999999997E-2</c:v>
                </c:pt>
                <c:pt idx="171">
                  <c:v>7.5526</c:v>
                </c:pt>
                <c:pt idx="172">
                  <c:v>15.6952</c:v>
                </c:pt>
                <c:pt idx="173">
                  <c:v>19.607700000000001</c:v>
                </c:pt>
                <c:pt idx="174">
                  <c:v>21.0138</c:v>
                </c:pt>
                <c:pt idx="175">
                  <c:v>22.8171</c:v>
                </c:pt>
                <c:pt idx="176">
                  <c:v>27.122599999999998</c:v>
                </c:pt>
                <c:pt idx="177">
                  <c:v>35.026800000000001</c:v>
                </c:pt>
                <c:pt idx="178">
                  <c:v>37.648600000000002</c:v>
                </c:pt>
                <c:pt idx="179">
                  <c:v>33.484499999999997</c:v>
                </c:pt>
                <c:pt idx="180">
                  <c:v>26.130099999999999</c:v>
                </c:pt>
                <c:pt idx="181">
                  <c:v>20.5244</c:v>
                </c:pt>
                <c:pt idx="182">
                  <c:v>16.5398</c:v>
                </c:pt>
                <c:pt idx="183">
                  <c:v>13.574400000000001</c:v>
                </c:pt>
                <c:pt idx="184">
                  <c:v>11.5299</c:v>
                </c:pt>
                <c:pt idx="185">
                  <c:v>10.2507</c:v>
                </c:pt>
                <c:pt idx="186">
                  <c:v>10.9392</c:v>
                </c:pt>
                <c:pt idx="187">
                  <c:v>10.301500000000001</c:v>
                </c:pt>
                <c:pt idx="188">
                  <c:v>9.3259000000000007</c:v>
                </c:pt>
                <c:pt idx="189">
                  <c:v>7.5010000000000003</c:v>
                </c:pt>
                <c:pt idx="190">
                  <c:v>5.7241</c:v>
                </c:pt>
                <c:pt idx="191">
                  <c:v>5.6332000000000004</c:v>
                </c:pt>
                <c:pt idx="192">
                  <c:v>6.1970999999999998</c:v>
                </c:pt>
                <c:pt idx="193">
                  <c:v>6.6013000000000002</c:v>
                </c:pt>
                <c:pt idx="194">
                  <c:v>9.9442000000000004</c:v>
                </c:pt>
                <c:pt idx="195">
                  <c:v>11.9625</c:v>
                </c:pt>
                <c:pt idx="196">
                  <c:v>14.0824</c:v>
                </c:pt>
                <c:pt idx="197">
                  <c:v>11.889900000000001</c:v>
                </c:pt>
                <c:pt idx="198">
                  <c:v>9.9646000000000008</c:v>
                </c:pt>
                <c:pt idx="199">
                  <c:v>7.2069000000000001</c:v>
                </c:pt>
                <c:pt idx="200">
                  <c:v>7.9897</c:v>
                </c:pt>
                <c:pt idx="201">
                  <c:v>8.2203999999999997</c:v>
                </c:pt>
                <c:pt idx="202">
                  <c:v>11.0601</c:v>
                </c:pt>
                <c:pt idx="203">
                  <c:v>12.8878</c:v>
                </c:pt>
                <c:pt idx="204">
                  <c:v>12.9017</c:v>
                </c:pt>
                <c:pt idx="205">
                  <c:v>11.259</c:v>
                </c:pt>
                <c:pt idx="206">
                  <c:v>6.8154000000000003</c:v>
                </c:pt>
                <c:pt idx="207">
                  <c:v>6.1632999999999996</c:v>
                </c:pt>
                <c:pt idx="208">
                  <c:v>6.3226000000000004</c:v>
                </c:pt>
                <c:pt idx="209">
                  <c:v>10.029999999999999</c:v>
                </c:pt>
                <c:pt idx="210">
                  <c:v>11.9793</c:v>
                </c:pt>
                <c:pt idx="211">
                  <c:v>13.7468</c:v>
                </c:pt>
                <c:pt idx="212">
                  <c:v>12.930999999999999</c:v>
                </c:pt>
                <c:pt idx="213">
                  <c:v>12.1569</c:v>
                </c:pt>
                <c:pt idx="214">
                  <c:v>10.712999999999999</c:v>
                </c:pt>
                <c:pt idx="215">
                  <c:v>10.8606</c:v>
                </c:pt>
                <c:pt idx="216">
                  <c:v>14.1191</c:v>
                </c:pt>
                <c:pt idx="217">
                  <c:v>17.071899999999999</c:v>
                </c:pt>
                <c:pt idx="218">
                  <c:v>17.865600000000001</c:v>
                </c:pt>
                <c:pt idx="219">
                  <c:v>15.6053</c:v>
                </c:pt>
                <c:pt idx="220">
                  <c:v>14.5266</c:v>
                </c:pt>
                <c:pt idx="221">
                  <c:v>14.0304</c:v>
                </c:pt>
                <c:pt idx="222">
                  <c:v>11.324999999999999</c:v>
                </c:pt>
                <c:pt idx="223">
                  <c:v>7.6351000000000004</c:v>
                </c:pt>
                <c:pt idx="224">
                  <c:v>1.7310000000000001</c:v>
                </c:pt>
                <c:pt idx="225">
                  <c:v>-2.0642999999999998</c:v>
                </c:pt>
                <c:pt idx="226">
                  <c:v>-5.8506</c:v>
                </c:pt>
                <c:pt idx="227">
                  <c:v>-6.5412999999999997</c:v>
                </c:pt>
                <c:pt idx="228">
                  <c:v>-7.2281000000000004</c:v>
                </c:pt>
                <c:pt idx="229">
                  <c:v>-9.4240999999999993</c:v>
                </c:pt>
                <c:pt idx="230">
                  <c:v>-11.187900000000001</c:v>
                </c:pt>
                <c:pt idx="231">
                  <c:v>-12.5078</c:v>
                </c:pt>
                <c:pt idx="232">
                  <c:v>-15.4717</c:v>
                </c:pt>
                <c:pt idx="233">
                  <c:v>-24.223700000000001</c:v>
                </c:pt>
                <c:pt idx="234">
                  <c:v>-33.455399999999997</c:v>
                </c:pt>
                <c:pt idx="235">
                  <c:v>-38.7988</c:v>
                </c:pt>
                <c:pt idx="236">
                  <c:v>-39.590699999999998</c:v>
                </c:pt>
                <c:pt idx="237">
                  <c:v>-40.963999999999999</c:v>
                </c:pt>
                <c:pt idx="238">
                  <c:v>-41.199599999999997</c:v>
                </c:pt>
                <c:pt idx="239">
                  <c:v>-39.797499999999999</c:v>
                </c:pt>
                <c:pt idx="240">
                  <c:v>-36.310600000000001</c:v>
                </c:pt>
                <c:pt idx="241">
                  <c:v>-32.7301</c:v>
                </c:pt>
                <c:pt idx="242">
                  <c:v>-28.017900000000001</c:v>
                </c:pt>
                <c:pt idx="243">
                  <c:v>-23.1081</c:v>
                </c:pt>
                <c:pt idx="244">
                  <c:v>-16.682700000000001</c:v>
                </c:pt>
                <c:pt idx="245">
                  <c:v>-7.6367000000000003</c:v>
                </c:pt>
                <c:pt idx="246">
                  <c:v>7.3906000000000001</c:v>
                </c:pt>
                <c:pt idx="247">
                  <c:v>20.378900000000002</c:v>
                </c:pt>
                <c:pt idx="248">
                  <c:v>28.8002</c:v>
                </c:pt>
                <c:pt idx="249">
                  <c:v>37.469000000000001</c:v>
                </c:pt>
                <c:pt idx="250">
                  <c:v>45.827399999999997</c:v>
                </c:pt>
                <c:pt idx="251">
                  <c:v>47.502699999999997</c:v>
                </c:pt>
                <c:pt idx="252">
                  <c:v>36.554600000000001</c:v>
                </c:pt>
                <c:pt idx="253">
                  <c:v>25.0626</c:v>
                </c:pt>
                <c:pt idx="254">
                  <c:v>16.7714</c:v>
                </c:pt>
                <c:pt idx="255">
                  <c:v>10.9428</c:v>
                </c:pt>
                <c:pt idx="256">
                  <c:v>9.4075000000000006</c:v>
                </c:pt>
                <c:pt idx="257">
                  <c:v>10.580399999999999</c:v>
                </c:pt>
                <c:pt idx="258">
                  <c:v>12.788399999999999</c:v>
                </c:pt>
                <c:pt idx="259">
                  <c:v>14.712199999999999</c:v>
                </c:pt>
                <c:pt idx="260">
                  <c:v>16.3612</c:v>
                </c:pt>
                <c:pt idx="261">
                  <c:v>19.939699999999998</c:v>
                </c:pt>
                <c:pt idx="262">
                  <c:v>19.793199999999999</c:v>
                </c:pt>
                <c:pt idx="263">
                  <c:v>17.8307</c:v>
                </c:pt>
                <c:pt idx="264">
                  <c:v>18.5763</c:v>
                </c:pt>
                <c:pt idx="265">
                  <c:v>23.122699999999998</c:v>
                </c:pt>
                <c:pt idx="266">
                  <c:v>24.083100000000002</c:v>
                </c:pt>
                <c:pt idx="267">
                  <c:v>21.5258</c:v>
                </c:pt>
                <c:pt idx="268">
                  <c:v>11.013299999999999</c:v>
                </c:pt>
                <c:pt idx="269">
                  <c:v>6.6974999999999998</c:v>
                </c:pt>
                <c:pt idx="270">
                  <c:v>2.9239000000000002</c:v>
                </c:pt>
                <c:pt idx="271">
                  <c:v>2.8443000000000001</c:v>
                </c:pt>
                <c:pt idx="272">
                  <c:v>1.5474000000000001</c:v>
                </c:pt>
                <c:pt idx="273">
                  <c:v>0.92500000000000004</c:v>
                </c:pt>
                <c:pt idx="274">
                  <c:v>3.0011000000000001</c:v>
                </c:pt>
                <c:pt idx="275">
                  <c:v>2.8757000000000001</c:v>
                </c:pt>
                <c:pt idx="276">
                  <c:v>0.81969999999999998</c:v>
                </c:pt>
                <c:pt idx="277">
                  <c:v>-0.2742</c:v>
                </c:pt>
                <c:pt idx="278">
                  <c:v>0.84930000000000005</c:v>
                </c:pt>
                <c:pt idx="279">
                  <c:v>6.7236000000000002</c:v>
                </c:pt>
                <c:pt idx="280">
                  <c:v>14.831300000000001</c:v>
                </c:pt>
                <c:pt idx="281">
                  <c:v>17.442</c:v>
                </c:pt>
                <c:pt idx="282">
                  <c:v>17.126200000000001</c:v>
                </c:pt>
                <c:pt idx="283">
                  <c:v>13.003399999999999</c:v>
                </c:pt>
                <c:pt idx="284">
                  <c:v>13.7981</c:v>
                </c:pt>
                <c:pt idx="285">
                  <c:v>12.9945</c:v>
                </c:pt>
                <c:pt idx="286">
                  <c:v>12.4778</c:v>
                </c:pt>
                <c:pt idx="287">
                  <c:v>12.667400000000001</c:v>
                </c:pt>
                <c:pt idx="288">
                  <c:v>17.206399999999999</c:v>
                </c:pt>
                <c:pt idx="289">
                  <c:v>19.6313</c:v>
                </c:pt>
                <c:pt idx="290">
                  <c:v>22.955400000000001</c:v>
                </c:pt>
                <c:pt idx="291">
                  <c:v>20.607900000000001</c:v>
                </c:pt>
                <c:pt idx="292">
                  <c:v>20.7044</c:v>
                </c:pt>
                <c:pt idx="293">
                  <c:v>21.4575</c:v>
                </c:pt>
                <c:pt idx="294">
                  <c:v>25.144500000000001</c:v>
                </c:pt>
                <c:pt idx="295">
                  <c:v>29.145499999999998</c:v>
                </c:pt>
                <c:pt idx="296">
                  <c:v>27.033899999999999</c:v>
                </c:pt>
                <c:pt idx="297">
                  <c:v>25.516200000000001</c:v>
                </c:pt>
                <c:pt idx="298">
                  <c:v>21.959099999999999</c:v>
                </c:pt>
                <c:pt idx="299">
                  <c:v>21.1221</c:v>
                </c:pt>
                <c:pt idx="300">
                  <c:v>19.0015</c:v>
                </c:pt>
                <c:pt idx="301">
                  <c:v>19.780899999999999</c:v>
                </c:pt>
                <c:pt idx="302">
                  <c:v>18.287099999999999</c:v>
                </c:pt>
                <c:pt idx="303">
                  <c:v>19.666</c:v>
                </c:pt>
                <c:pt idx="304">
                  <c:v>17.247299999999999</c:v>
                </c:pt>
                <c:pt idx="305">
                  <c:v>17.030799999999999</c:v>
                </c:pt>
                <c:pt idx="306">
                  <c:v>14.047499999999999</c:v>
                </c:pt>
                <c:pt idx="307">
                  <c:v>12.2143</c:v>
                </c:pt>
                <c:pt idx="308">
                  <c:v>11.1151</c:v>
                </c:pt>
                <c:pt idx="309">
                  <c:v>10.525399999999999</c:v>
                </c:pt>
                <c:pt idx="310">
                  <c:v>10.4535</c:v>
                </c:pt>
                <c:pt idx="311">
                  <c:v>10.503399999999999</c:v>
                </c:pt>
                <c:pt idx="312">
                  <c:v>9.8461999999999996</c:v>
                </c:pt>
                <c:pt idx="313">
                  <c:v>8.1161999999999992</c:v>
                </c:pt>
                <c:pt idx="314">
                  <c:v>7.5616000000000003</c:v>
                </c:pt>
                <c:pt idx="315">
                  <c:v>3.7073999999999998</c:v>
                </c:pt>
                <c:pt idx="316">
                  <c:v>1.1172</c:v>
                </c:pt>
                <c:pt idx="317">
                  <c:v>-1.0755999999999999</c:v>
                </c:pt>
                <c:pt idx="318">
                  <c:v>-0.50519999999999998</c:v>
                </c:pt>
                <c:pt idx="319">
                  <c:v>-0.28289999999999998</c:v>
                </c:pt>
                <c:pt idx="320">
                  <c:v>-2.6511999999999998</c:v>
                </c:pt>
                <c:pt idx="321">
                  <c:v>-6.1356999999999999</c:v>
                </c:pt>
                <c:pt idx="322">
                  <c:v>-6.4493</c:v>
                </c:pt>
                <c:pt idx="323">
                  <c:v>-5.6329000000000002</c:v>
                </c:pt>
                <c:pt idx="324">
                  <c:v>-2.9335</c:v>
                </c:pt>
                <c:pt idx="325">
                  <c:v>-2.0413000000000001</c:v>
                </c:pt>
                <c:pt idx="326">
                  <c:v>-0.49099999999999999</c:v>
                </c:pt>
                <c:pt idx="327">
                  <c:v>3.0785999999999998</c:v>
                </c:pt>
                <c:pt idx="328">
                  <c:v>7.2634999999999996</c:v>
                </c:pt>
                <c:pt idx="329">
                  <c:v>7.415</c:v>
                </c:pt>
                <c:pt idx="330">
                  <c:v>6.6436999999999999</c:v>
                </c:pt>
                <c:pt idx="331">
                  <c:v>6.2263999999999999</c:v>
                </c:pt>
                <c:pt idx="332">
                  <c:v>11.9702</c:v>
                </c:pt>
                <c:pt idx="333">
                  <c:v>17.921900000000001</c:v>
                </c:pt>
                <c:pt idx="334">
                  <c:v>19.777699999999999</c:v>
                </c:pt>
                <c:pt idx="335">
                  <c:v>18.645399999999999</c:v>
                </c:pt>
                <c:pt idx="336">
                  <c:v>15.934699999999999</c:v>
                </c:pt>
                <c:pt idx="337">
                  <c:v>15.997999999999999</c:v>
                </c:pt>
                <c:pt idx="338">
                  <c:v>15.162800000000001</c:v>
                </c:pt>
                <c:pt idx="339">
                  <c:v>14.595800000000001</c:v>
                </c:pt>
                <c:pt idx="340">
                  <c:v>14.6126</c:v>
                </c:pt>
                <c:pt idx="341">
                  <c:v>17.0228</c:v>
                </c:pt>
                <c:pt idx="342">
                  <c:v>18.992599999999999</c:v>
                </c:pt>
                <c:pt idx="343">
                  <c:v>19.796199999999999</c:v>
                </c:pt>
                <c:pt idx="344">
                  <c:v>20.296099999999999</c:v>
                </c:pt>
                <c:pt idx="345">
                  <c:v>18.454699999999999</c:v>
                </c:pt>
                <c:pt idx="346">
                  <c:v>15.986800000000001</c:v>
                </c:pt>
                <c:pt idx="347">
                  <c:v>12.056800000000001</c:v>
                </c:pt>
                <c:pt idx="348">
                  <c:v>11.5442</c:v>
                </c:pt>
                <c:pt idx="349">
                  <c:v>11.953799999999999</c:v>
                </c:pt>
                <c:pt idx="350">
                  <c:v>13.1013</c:v>
                </c:pt>
                <c:pt idx="351">
                  <c:v>14.8756</c:v>
                </c:pt>
                <c:pt idx="352">
                  <c:v>15.795500000000001</c:v>
                </c:pt>
                <c:pt idx="353">
                  <c:v>12.541</c:v>
                </c:pt>
                <c:pt idx="354">
                  <c:v>7.7064000000000004</c:v>
                </c:pt>
                <c:pt idx="355">
                  <c:v>0.1605</c:v>
                </c:pt>
                <c:pt idx="356">
                  <c:v>-2.7614000000000001</c:v>
                </c:pt>
                <c:pt idx="357">
                  <c:v>-2.9399000000000002</c:v>
                </c:pt>
                <c:pt idx="358">
                  <c:v>1.6485000000000001</c:v>
                </c:pt>
                <c:pt idx="359">
                  <c:v>6.6604999999999999</c:v>
                </c:pt>
                <c:pt idx="360">
                  <c:v>5.8883000000000001</c:v>
                </c:pt>
                <c:pt idx="361">
                  <c:v>5.8406000000000002</c:v>
                </c:pt>
                <c:pt idx="362">
                  <c:v>3.9739</c:v>
                </c:pt>
                <c:pt idx="363">
                  <c:v>3.3123999999999998</c:v>
                </c:pt>
                <c:pt idx="364">
                  <c:v>1.2601</c:v>
                </c:pt>
                <c:pt idx="365">
                  <c:v>2.8915000000000002</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numCache>
            </c:numRef>
          </c:val>
          <c:smooth val="0"/>
          <c:extLst>
            <c:ext xmlns:c16="http://schemas.microsoft.com/office/drawing/2014/chart" uri="{C3380CC4-5D6E-409C-BE32-E72D297353CC}">
              <c16:uniqueId val="{00000006-BCDD-441F-9504-B4B5AADDAA72}"/>
            </c:ext>
          </c:extLst>
        </c:ser>
        <c:ser>
          <c:idx val="8"/>
          <c:order val="7"/>
          <c:tx>
            <c:v>JP Morgan Indicator - 1/12</c:v>
          </c:tx>
          <c:spPr>
            <a:ln w="38100">
              <a:solidFill>
                <a:srgbClr val="9900CC"/>
              </a:solidFill>
            </a:ln>
            <a:effectLst>
              <a:outerShdw blurRad="25400" dist="25400" dir="5400000" algn="ctr" rotWithShape="0">
                <a:schemeClr val="tx1">
                  <a:alpha val="99000"/>
                </a:schemeClr>
              </a:outerShdw>
            </a:effectLst>
          </c:spPr>
          <c:marker>
            <c:symbol val="none"/>
          </c:marker>
          <c:val>
            <c:numRef>
              <c:f>'Lagged Data2'!$AE$3:$AE$506</c:f>
              <c:numCache>
                <c:formatCode>0.00</c:formatCode>
                <c:ptCount val="50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18.762799999999999</c:v>
                </c:pt>
                <c:pt idx="185">
                  <c:v>15.7464</c:v>
                </c:pt>
                <c:pt idx="186">
                  <c:v>13.492000000000001</c:v>
                </c:pt>
                <c:pt idx="187">
                  <c:v>7.1017000000000001</c:v>
                </c:pt>
                <c:pt idx="188">
                  <c:v>5.1624999999999996</c:v>
                </c:pt>
                <c:pt idx="189">
                  <c:v>-1.101</c:v>
                </c:pt>
                <c:pt idx="190">
                  <c:v>-6.3380999999999998</c:v>
                </c:pt>
                <c:pt idx="191">
                  <c:v>-6.4912999999999998</c:v>
                </c:pt>
                <c:pt idx="192">
                  <c:v>-6.8541999999999996</c:v>
                </c:pt>
                <c:pt idx="193">
                  <c:v>-5.3764000000000003</c:v>
                </c:pt>
                <c:pt idx="194">
                  <c:v>-7.0298999999999996</c:v>
                </c:pt>
                <c:pt idx="195">
                  <c:v>-9.4240999999999993</c:v>
                </c:pt>
                <c:pt idx="196">
                  <c:v>-11.284800000000001</c:v>
                </c:pt>
                <c:pt idx="197">
                  <c:v>-7.5972</c:v>
                </c:pt>
                <c:pt idx="198">
                  <c:v>-6.6433999999999997</c:v>
                </c:pt>
                <c:pt idx="199">
                  <c:v>-6.4516999999999998</c:v>
                </c:pt>
                <c:pt idx="200">
                  <c:v>-0.54549999999999998</c:v>
                </c:pt>
                <c:pt idx="201">
                  <c:v>1.8552</c:v>
                </c:pt>
                <c:pt idx="202">
                  <c:v>2.6315</c:v>
                </c:pt>
                <c:pt idx="203">
                  <c:v>2.0636999999999999</c:v>
                </c:pt>
                <c:pt idx="204">
                  <c:v>2.6415000000000002</c:v>
                </c:pt>
                <c:pt idx="205">
                  <c:v>4.5453999999999999</c:v>
                </c:pt>
                <c:pt idx="206">
                  <c:v>4.3478000000000003</c:v>
                </c:pt>
                <c:pt idx="207">
                  <c:v>7.7070999999999996</c:v>
                </c:pt>
                <c:pt idx="208">
                  <c:v>7.6319999999999997</c:v>
                </c:pt>
                <c:pt idx="209">
                  <c:v>5.1624999999999996</c:v>
                </c:pt>
                <c:pt idx="210">
                  <c:v>3.9325000000000001</c:v>
                </c:pt>
                <c:pt idx="211">
                  <c:v>5.3639000000000001</c:v>
                </c:pt>
                <c:pt idx="212">
                  <c:v>0</c:v>
                </c:pt>
                <c:pt idx="213">
                  <c:v>-1.8214999999999999</c:v>
                </c:pt>
                <c:pt idx="214">
                  <c:v>-2.3809999999999998</c:v>
                </c:pt>
                <c:pt idx="215">
                  <c:v>-1.8383</c:v>
                </c:pt>
                <c:pt idx="216">
                  <c:v>-3.6764999999999999</c:v>
                </c:pt>
                <c:pt idx="217">
                  <c:v>-2.7174</c:v>
                </c:pt>
                <c:pt idx="218">
                  <c:v>-4.1666999999999996</c:v>
                </c:pt>
                <c:pt idx="219">
                  <c:v>-3.0411999999999999</c:v>
                </c:pt>
                <c:pt idx="220">
                  <c:v>-1.6364000000000001</c:v>
                </c:pt>
                <c:pt idx="221">
                  <c:v>-1.091</c:v>
                </c:pt>
                <c:pt idx="222">
                  <c:v>-3.964</c:v>
                </c:pt>
                <c:pt idx="223">
                  <c:v>-3.4546000000000001</c:v>
                </c:pt>
                <c:pt idx="224">
                  <c:v>-3.8391999999999999</c:v>
                </c:pt>
                <c:pt idx="225">
                  <c:v>-3.7105999999999999</c:v>
                </c:pt>
                <c:pt idx="226">
                  <c:v>-2.0638000000000001</c:v>
                </c:pt>
                <c:pt idx="227">
                  <c:v>-3.3708</c:v>
                </c:pt>
                <c:pt idx="228">
                  <c:v>-0.19089999999999999</c:v>
                </c:pt>
                <c:pt idx="229">
                  <c:v>-4.8418000000000001</c:v>
                </c:pt>
                <c:pt idx="230">
                  <c:v>-4.1588000000000003</c:v>
                </c:pt>
                <c:pt idx="231">
                  <c:v>-7.3800999999999997</c:v>
                </c:pt>
                <c:pt idx="232">
                  <c:v>-6.8391999999999999</c:v>
                </c:pt>
                <c:pt idx="233">
                  <c:v>-9.0074000000000005</c:v>
                </c:pt>
                <c:pt idx="234">
                  <c:v>-8.0676000000000005</c:v>
                </c:pt>
                <c:pt idx="235">
                  <c:v>-8.4746000000000006</c:v>
                </c:pt>
                <c:pt idx="236">
                  <c:v>-15.0191</c:v>
                </c:pt>
                <c:pt idx="237">
                  <c:v>-21.001999999999999</c:v>
                </c:pt>
                <c:pt idx="238">
                  <c:v>-30.076699999999999</c:v>
                </c:pt>
                <c:pt idx="239">
                  <c:v>-35.658999999999999</c:v>
                </c:pt>
                <c:pt idx="240">
                  <c:v>-33.078400000000002</c:v>
                </c:pt>
                <c:pt idx="241">
                  <c:v>-29.941299999999998</c:v>
                </c:pt>
                <c:pt idx="242">
                  <c:v>-26.43</c:v>
                </c:pt>
                <c:pt idx="243">
                  <c:v>-16.7331</c:v>
                </c:pt>
                <c:pt idx="244">
                  <c:v>-10.1191</c:v>
                </c:pt>
                <c:pt idx="245">
                  <c:v>-5.0506000000000002</c:v>
                </c:pt>
                <c:pt idx="246">
                  <c:v>2.0407999999999999</c:v>
                </c:pt>
                <c:pt idx="247">
                  <c:v>9.2591999999999999</c:v>
                </c:pt>
                <c:pt idx="248">
                  <c:v>18.568200000000001</c:v>
                </c:pt>
                <c:pt idx="249">
                  <c:v>32.682899999999997</c:v>
                </c:pt>
                <c:pt idx="250">
                  <c:v>46.849299999999999</c:v>
                </c:pt>
                <c:pt idx="251">
                  <c:v>64.457800000000006</c:v>
                </c:pt>
                <c:pt idx="252">
                  <c:v>60.285699999999999</c:v>
                </c:pt>
                <c:pt idx="253">
                  <c:v>54.748600000000003</c:v>
                </c:pt>
                <c:pt idx="254">
                  <c:v>52.0107</c:v>
                </c:pt>
                <c:pt idx="255">
                  <c:v>38.277500000000003</c:v>
                </c:pt>
                <c:pt idx="256">
                  <c:v>25.8278</c:v>
                </c:pt>
                <c:pt idx="257">
                  <c:v>17.0212</c:v>
                </c:pt>
                <c:pt idx="258">
                  <c:v>8.6</c:v>
                </c:pt>
                <c:pt idx="259">
                  <c:v>1.3182</c:v>
                </c:pt>
                <c:pt idx="260">
                  <c:v>-0.94340000000000002</c:v>
                </c:pt>
                <c:pt idx="261">
                  <c:v>-1.2867999999999999</c:v>
                </c:pt>
                <c:pt idx="262">
                  <c:v>2.0522</c:v>
                </c:pt>
                <c:pt idx="263">
                  <c:v>1.6483000000000001</c:v>
                </c:pt>
                <c:pt idx="264">
                  <c:v>1.6042000000000001</c:v>
                </c:pt>
                <c:pt idx="265">
                  <c:v>3.6101000000000001</c:v>
                </c:pt>
                <c:pt idx="266">
                  <c:v>-1.7637</c:v>
                </c:pt>
                <c:pt idx="267">
                  <c:v>-4.8442999999999996</c:v>
                </c:pt>
                <c:pt idx="268">
                  <c:v>-7.0175999999999998</c:v>
                </c:pt>
                <c:pt idx="269">
                  <c:v>-4.9090999999999996</c:v>
                </c:pt>
                <c:pt idx="270">
                  <c:v>-6.6299000000000001</c:v>
                </c:pt>
                <c:pt idx="271">
                  <c:v>-6.6914999999999996</c:v>
                </c:pt>
                <c:pt idx="272">
                  <c:v>-5.1429</c:v>
                </c:pt>
                <c:pt idx="273">
                  <c:v>-7.0763999999999996</c:v>
                </c:pt>
                <c:pt idx="274">
                  <c:v>-9.1408000000000005</c:v>
                </c:pt>
                <c:pt idx="275">
                  <c:v>-9.0091000000000001</c:v>
                </c:pt>
                <c:pt idx="276">
                  <c:v>-10</c:v>
                </c:pt>
                <c:pt idx="277">
                  <c:v>-10.801399999999999</c:v>
                </c:pt>
                <c:pt idx="278">
                  <c:v>-8.2585999999999995</c:v>
                </c:pt>
                <c:pt idx="279">
                  <c:v>-6.5454999999999997</c:v>
                </c:pt>
                <c:pt idx="280">
                  <c:v>-4.5284000000000004</c:v>
                </c:pt>
                <c:pt idx="281">
                  <c:v>-6.5010000000000003</c:v>
                </c:pt>
                <c:pt idx="282">
                  <c:v>-4.5365000000000002</c:v>
                </c:pt>
                <c:pt idx="283">
                  <c:v>-4.1833</c:v>
                </c:pt>
                <c:pt idx="284">
                  <c:v>-1.8072999999999999</c:v>
                </c:pt>
                <c:pt idx="285">
                  <c:v>-2.2044999999999999</c:v>
                </c:pt>
                <c:pt idx="286">
                  <c:v>-0.20130000000000001</c:v>
                </c:pt>
                <c:pt idx="287">
                  <c:v>-0.59409999999999996</c:v>
                </c:pt>
                <c:pt idx="288">
                  <c:v>0.19489999999999999</c:v>
                </c:pt>
                <c:pt idx="289">
                  <c:v>-0.58599999999999997</c:v>
                </c:pt>
                <c:pt idx="290">
                  <c:v>0</c:v>
                </c:pt>
                <c:pt idx="291">
                  <c:v>-1.9456</c:v>
                </c:pt>
                <c:pt idx="292">
                  <c:v>0</c:v>
                </c:pt>
                <c:pt idx="293">
                  <c:v>3.4763999999999999</c:v>
                </c:pt>
                <c:pt idx="294">
                  <c:v>4.9585999999999997</c:v>
                </c:pt>
                <c:pt idx="295">
                  <c:v>7.2765000000000004</c:v>
                </c:pt>
                <c:pt idx="296">
                  <c:v>5.9303999999999997</c:v>
                </c:pt>
                <c:pt idx="297">
                  <c:v>6.7622</c:v>
                </c:pt>
                <c:pt idx="298">
                  <c:v>7.0564</c:v>
                </c:pt>
                <c:pt idx="299">
                  <c:v>5.5776000000000003</c:v>
                </c:pt>
                <c:pt idx="300">
                  <c:v>3.1128</c:v>
                </c:pt>
                <c:pt idx="301">
                  <c:v>4.5186000000000002</c:v>
                </c:pt>
                <c:pt idx="302">
                  <c:v>2.544</c:v>
                </c:pt>
                <c:pt idx="303">
                  <c:v>2.9761000000000002</c:v>
                </c:pt>
                <c:pt idx="304">
                  <c:v>2.9643999999999999</c:v>
                </c:pt>
                <c:pt idx="305">
                  <c:v>3.9525000000000001</c:v>
                </c:pt>
                <c:pt idx="306">
                  <c:v>3.1496</c:v>
                </c:pt>
                <c:pt idx="307">
                  <c:v>1.9379</c:v>
                </c:pt>
                <c:pt idx="308">
                  <c:v>0.7722</c:v>
                </c:pt>
                <c:pt idx="309">
                  <c:v>2.6871</c:v>
                </c:pt>
                <c:pt idx="310">
                  <c:v>-2.4483000000000001</c:v>
                </c:pt>
                <c:pt idx="311">
                  <c:v>-2.8302</c:v>
                </c:pt>
                <c:pt idx="312">
                  <c:v>-2.4529000000000001</c:v>
                </c:pt>
                <c:pt idx="313">
                  <c:v>-2.4437000000000002</c:v>
                </c:pt>
                <c:pt idx="314">
                  <c:v>-1.7176</c:v>
                </c:pt>
                <c:pt idx="315">
                  <c:v>-2.1194999999999999</c:v>
                </c:pt>
                <c:pt idx="316">
                  <c:v>-1.9194</c:v>
                </c:pt>
                <c:pt idx="317">
                  <c:v>-3.0419</c:v>
                </c:pt>
                <c:pt idx="318">
                  <c:v>-3.0535000000000001</c:v>
                </c:pt>
                <c:pt idx="319">
                  <c:v>-3.9923999999999999</c:v>
                </c:pt>
                <c:pt idx="320">
                  <c:v>-3.4483000000000001</c:v>
                </c:pt>
                <c:pt idx="321">
                  <c:v>-4.6729000000000003</c:v>
                </c:pt>
                <c:pt idx="322">
                  <c:v>-1.5445</c:v>
                </c:pt>
                <c:pt idx="323">
                  <c:v>-1.5533999999999999</c:v>
                </c:pt>
                <c:pt idx="324">
                  <c:v>-1.5474000000000001</c:v>
                </c:pt>
                <c:pt idx="325">
                  <c:v>-3.8536000000000001</c:v>
                </c:pt>
                <c:pt idx="326">
                  <c:v>-1.7476</c:v>
                </c:pt>
                <c:pt idx="327">
                  <c:v>-1.3779999999999999</c:v>
                </c:pt>
                <c:pt idx="328">
                  <c:v>-1.9570000000000001</c:v>
                </c:pt>
                <c:pt idx="329">
                  <c:v>-1.3726</c:v>
                </c:pt>
                <c:pt idx="330">
                  <c:v>0.1968</c:v>
                </c:pt>
                <c:pt idx="331">
                  <c:v>0.39600000000000002</c:v>
                </c:pt>
                <c:pt idx="332">
                  <c:v>1.1903999999999999</c:v>
                </c:pt>
                <c:pt idx="333">
                  <c:v>1.7646999999999999</c:v>
                </c:pt>
                <c:pt idx="334">
                  <c:v>1.9607000000000001</c:v>
                </c:pt>
                <c:pt idx="335">
                  <c:v>3.7475000000000001</c:v>
                </c:pt>
                <c:pt idx="336">
                  <c:v>3.3397999999999999</c:v>
                </c:pt>
                <c:pt idx="337">
                  <c:v>6.0119999999999996</c:v>
                </c:pt>
                <c:pt idx="338">
                  <c:v>4.5453999999999999</c:v>
                </c:pt>
                <c:pt idx="339">
                  <c:v>4.99</c:v>
                </c:pt>
                <c:pt idx="340">
                  <c:v>4.7904</c:v>
                </c:pt>
                <c:pt idx="341">
                  <c:v>4.3737000000000004</c:v>
                </c:pt>
                <c:pt idx="342">
                  <c:v>3.3397999999999999</c:v>
                </c:pt>
                <c:pt idx="343">
                  <c:v>4.7336999999999998</c:v>
                </c:pt>
                <c:pt idx="344">
                  <c:v>4.1176000000000004</c:v>
                </c:pt>
                <c:pt idx="345">
                  <c:v>2.8900999999999999</c:v>
                </c:pt>
                <c:pt idx="346">
                  <c:v>3.6537999999999999</c:v>
                </c:pt>
                <c:pt idx="347">
                  <c:v>3.4220000000000002</c:v>
                </c:pt>
                <c:pt idx="348">
                  <c:v>3.2319</c:v>
                </c:pt>
                <c:pt idx="349">
                  <c:v>2.0792999999999999</c:v>
                </c:pt>
                <c:pt idx="350">
                  <c:v>0.56710000000000005</c:v>
                </c:pt>
                <c:pt idx="351">
                  <c:v>1.5208999999999999</c:v>
                </c:pt>
                <c:pt idx="352">
                  <c:v>0.95230000000000004</c:v>
                </c:pt>
                <c:pt idx="353">
                  <c:v>0.76190000000000002</c:v>
                </c:pt>
                <c:pt idx="354">
                  <c:v>0.19009999999999999</c:v>
                </c:pt>
                <c:pt idx="355">
                  <c:v>-1.1299999999999999</c:v>
                </c:pt>
                <c:pt idx="356">
                  <c:v>-1.8833</c:v>
                </c:pt>
                <c:pt idx="357">
                  <c:v>-2.6217999999999999</c:v>
                </c:pt>
                <c:pt idx="358">
                  <c:v>-3.7105999999999999</c:v>
                </c:pt>
                <c:pt idx="359">
                  <c:v>-5.5148000000000001</c:v>
                </c:pt>
                <c:pt idx="360">
                  <c:v>-6.6299000000000001</c:v>
                </c:pt>
                <c:pt idx="361">
                  <c:v>-6.2962999999999996</c:v>
                </c:pt>
                <c:pt idx="362">
                  <c:v>-5.0751999999999997</c:v>
                </c:pt>
                <c:pt idx="363">
                  <c:v>-5.6180000000000003</c:v>
                </c:pt>
                <c:pt idx="364">
                  <c:v>-6.0377999999999998</c:v>
                </c:pt>
                <c:pt idx="365">
                  <c:v>-6.6162999999999998</c:v>
                </c:pt>
                <c:pt idx="366">
                  <c:v>-6.4516999999999998</c:v>
                </c:pt>
                <c:pt idx="367">
                  <c:v>-5.7142999999999997</c:v>
                </c:pt>
                <c:pt idx="368">
                  <c:v>-4.6066000000000003</c:v>
                </c:pt>
                <c:pt idx="369">
                  <c:v>-4.2308000000000003</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numCache>
            </c:numRef>
          </c:val>
          <c:smooth val="0"/>
          <c:extLst>
            <c:ext xmlns:c16="http://schemas.microsoft.com/office/drawing/2014/chart" uri="{C3380CC4-5D6E-409C-BE32-E72D297353CC}">
              <c16:uniqueId val="{00000007-BCDD-441F-9504-B4B5AADDAA72}"/>
            </c:ext>
          </c:extLst>
        </c:ser>
        <c:dLbls>
          <c:showLegendKey val="0"/>
          <c:showVal val="0"/>
          <c:showCatName val="0"/>
          <c:showSerName val="0"/>
          <c:showPercent val="0"/>
          <c:showBubbleSize val="0"/>
        </c:dLbls>
        <c:marker val="1"/>
        <c:smooth val="0"/>
        <c:axId val="996773888"/>
        <c:axId val="997762752"/>
        <c:extLst/>
      </c:lineChart>
      <c:dateAx>
        <c:axId val="997694976"/>
        <c:scaling>
          <c:orientation val="minMax"/>
          <c:max val="45627"/>
          <c:min val="36526"/>
        </c:scaling>
        <c:delete val="0"/>
        <c:axPos val="b"/>
        <c:title>
          <c:tx>
            <c:rich>
              <a:bodyPr/>
              <a:lstStyle/>
              <a:p>
                <a:pPr>
                  <a:defRPr/>
                </a:pPr>
                <a:r>
                  <a:rPr lang="en-US" sz="1200" b="1">
                    <a:solidFill>
                      <a:schemeClr val="accent1">
                        <a:lumMod val="50000"/>
                      </a:schemeClr>
                    </a:solidFill>
                  </a:rPr>
                  <a:t>US IP</a:t>
                </a:r>
                <a:r>
                  <a:rPr lang="en-US" sz="1200" b="1"/>
                  <a:t>, </a:t>
                </a:r>
                <a:r>
                  <a:rPr lang="en-US" sz="1200" b="1">
                    <a:solidFill>
                      <a:schemeClr val="accent6"/>
                    </a:solidFill>
                  </a:rPr>
                  <a:t>G7</a:t>
                </a:r>
              </a:p>
            </c:rich>
          </c:tx>
          <c:layout>
            <c:manualLayout>
              <c:xMode val="edge"/>
              <c:yMode val="edge"/>
              <c:x val="1.4212454212454611E-3"/>
              <c:y val="1.5174506828528073E-3"/>
            </c:manualLayout>
          </c:layout>
          <c:overlay val="0"/>
        </c:title>
        <c:numFmt formatCode="\'yy" sourceLinked="0"/>
        <c:majorTickMark val="out"/>
        <c:minorTickMark val="none"/>
        <c:tickLblPos val="nextTo"/>
        <c:spPr>
          <a:ln w="3175">
            <a:solidFill>
              <a:schemeClr val="bg1">
                <a:lumMod val="65000"/>
              </a:schemeClr>
            </a:solidFill>
            <a:prstDash val="solid"/>
          </a:ln>
        </c:spPr>
        <c:txPr>
          <a:bodyPr rot="0" vert="horz"/>
          <a:lstStyle/>
          <a:p>
            <a:pPr algn="ctr">
              <a:defRPr lang="en-US" sz="1200" b="1" i="0" u="none" strike="noStrike" kern="1200" baseline="0">
                <a:solidFill>
                  <a:schemeClr val="bg1">
                    <a:lumMod val="65000"/>
                  </a:schemeClr>
                </a:solidFill>
                <a:latin typeface="Arial" panose="020B0604020202020204" pitchFamily="34" charset="0"/>
                <a:ea typeface="Arial"/>
                <a:cs typeface="Arial" panose="020B0604020202020204" pitchFamily="34" charset="0"/>
              </a:defRPr>
            </a:pPr>
            <a:endParaRPr lang="en-US"/>
          </a:p>
        </c:txPr>
        <c:crossAx val="996513408"/>
        <c:crossesAt val="-30"/>
        <c:auto val="0"/>
        <c:lblOffset val="100"/>
        <c:baseTimeUnit val="months"/>
        <c:majorUnit val="24"/>
        <c:majorTimeUnit val="months"/>
        <c:minorUnit val="6"/>
        <c:minorTimeUnit val="months"/>
      </c:dateAx>
      <c:valAx>
        <c:axId val="996513408"/>
        <c:scaling>
          <c:orientation val="minMax"/>
          <c:max val="15"/>
          <c:min val="-15"/>
        </c:scaling>
        <c:delete val="0"/>
        <c:axPos val="l"/>
        <c:numFmt formatCode="0" sourceLinked="0"/>
        <c:majorTickMark val="out"/>
        <c:minorTickMark val="none"/>
        <c:tickLblPos val="nextTo"/>
        <c:spPr>
          <a:ln w="3175">
            <a:solidFill>
              <a:schemeClr val="bg1">
                <a:lumMod val="65000"/>
              </a:schemeClr>
            </a:solidFill>
            <a:prstDash val="solid"/>
          </a:ln>
        </c:spPr>
        <c:txPr>
          <a:bodyPr rot="0" vert="horz"/>
          <a:lstStyle/>
          <a:p>
            <a:pPr>
              <a:defRPr sz="1200" b="1" i="0" u="none" strike="noStrike" baseline="0">
                <a:solidFill>
                  <a:schemeClr val="bg1">
                    <a:lumMod val="65000"/>
                  </a:schemeClr>
                </a:solidFill>
                <a:latin typeface="Arial" panose="020B0604020202020204" pitchFamily="34" charset="0"/>
                <a:ea typeface="Arial"/>
                <a:cs typeface="Arial" panose="020B0604020202020204" pitchFamily="34" charset="0"/>
              </a:defRPr>
            </a:pPr>
            <a:endParaRPr lang="en-US"/>
          </a:p>
        </c:txPr>
        <c:crossAx val="997694976"/>
        <c:crossesAt val="1080"/>
        <c:crossBetween val="between"/>
        <c:majorUnit val="5"/>
        <c:minorUnit val="0.5"/>
      </c:valAx>
      <c:dateAx>
        <c:axId val="996773888"/>
        <c:scaling>
          <c:orientation val="minMax"/>
        </c:scaling>
        <c:delete val="1"/>
        <c:axPos val="b"/>
        <c:title>
          <c:tx>
            <c:rich>
              <a:bodyPr/>
              <a:lstStyle/>
              <a:p>
                <a:pPr>
                  <a:defRPr sz="1200" b="1"/>
                </a:pPr>
                <a:r>
                  <a:rPr lang="en-US" sz="1200" b="1">
                    <a:solidFill>
                      <a:srgbClr val="00CC00"/>
                    </a:solidFill>
                  </a:rPr>
                  <a:t>PMI</a:t>
                </a:r>
                <a:r>
                  <a:rPr lang="en-US" sz="1200" b="1"/>
                  <a:t>,</a:t>
                </a:r>
                <a:r>
                  <a:rPr lang="en-US" sz="1200" b="1" baseline="0"/>
                  <a:t> </a:t>
                </a:r>
                <a:r>
                  <a:rPr lang="en-US" sz="1200" b="1" baseline="0">
                    <a:solidFill>
                      <a:srgbClr val="00B0F0"/>
                    </a:solidFill>
                  </a:rPr>
                  <a:t>WMC</a:t>
                </a:r>
                <a:r>
                  <a:rPr lang="en-US" sz="1200" b="1" baseline="0"/>
                  <a:t>, </a:t>
                </a:r>
                <a:r>
                  <a:rPr lang="en-US" sz="1200" b="1" baseline="0">
                    <a:solidFill>
                      <a:srgbClr val="9900CC"/>
                    </a:solidFill>
                  </a:rPr>
                  <a:t>JP Morgan</a:t>
                </a:r>
                <a:endParaRPr lang="en-US" sz="1200" b="1">
                  <a:solidFill>
                    <a:srgbClr val="9900CC"/>
                  </a:solidFill>
                </a:endParaRPr>
              </a:p>
            </c:rich>
          </c:tx>
          <c:layout>
            <c:manualLayout>
              <c:xMode val="edge"/>
              <c:yMode val="edge"/>
              <c:x val="0.93035897435897441"/>
              <c:y val="5.5639858371269602E-3"/>
            </c:manualLayout>
          </c:layout>
          <c:overlay val="0"/>
        </c:title>
        <c:numFmt formatCode="mmm\-yy" sourceLinked="1"/>
        <c:majorTickMark val="out"/>
        <c:minorTickMark val="none"/>
        <c:tickLblPos val="nextTo"/>
        <c:crossAx val="997762752"/>
        <c:crossesAt val="-30"/>
        <c:auto val="0"/>
        <c:lblOffset val="100"/>
        <c:baseTimeUnit val="days"/>
      </c:dateAx>
      <c:valAx>
        <c:axId val="997762752"/>
        <c:scaling>
          <c:orientation val="minMax"/>
          <c:max val="60"/>
          <c:min val="-60"/>
        </c:scaling>
        <c:delete val="0"/>
        <c:axPos val="r"/>
        <c:numFmt formatCode="0" sourceLinked="0"/>
        <c:majorTickMark val="out"/>
        <c:minorTickMark val="none"/>
        <c:tickLblPos val="nextTo"/>
        <c:spPr>
          <a:ln w="3175">
            <a:solidFill>
              <a:schemeClr val="bg1">
                <a:lumMod val="65000"/>
              </a:schemeClr>
            </a:solidFill>
            <a:prstDash val="solid"/>
          </a:ln>
        </c:spPr>
        <c:txPr>
          <a:bodyPr rot="0" vert="horz"/>
          <a:lstStyle/>
          <a:p>
            <a:pPr algn="ctr">
              <a:defRPr lang="en-US" sz="1200" b="1" i="0" u="none" strike="noStrike" kern="1200" baseline="0">
                <a:solidFill>
                  <a:schemeClr val="bg1">
                    <a:lumMod val="65000"/>
                  </a:schemeClr>
                </a:solidFill>
                <a:latin typeface="Arial" panose="020B0604020202020204" pitchFamily="34" charset="0"/>
                <a:ea typeface="Arial"/>
                <a:cs typeface="Arial" panose="020B0604020202020204" pitchFamily="34" charset="0"/>
              </a:defRPr>
            </a:pPr>
            <a:endParaRPr lang="en-US"/>
          </a:p>
        </c:txPr>
        <c:crossAx val="996773888"/>
        <c:crosses val="max"/>
        <c:crossBetween val="between"/>
        <c:majorUnit val="20"/>
        <c:minorUnit val="0.5"/>
      </c:valAx>
      <c:spPr>
        <a:noFill/>
        <a:ln w="25400">
          <a:noFill/>
        </a:ln>
      </c:spPr>
    </c:plotArea>
    <c:legend>
      <c:legendPos val="l"/>
      <c:legendEntry>
        <c:idx val="0"/>
        <c:delete val="1"/>
      </c:legendEntry>
      <c:legendEntry>
        <c:idx val="4"/>
        <c:delete val="1"/>
      </c:legendEntry>
      <c:layout>
        <c:manualLayout>
          <c:xMode val="edge"/>
          <c:yMode val="edge"/>
          <c:x val="0.44391820253237574"/>
          <c:y val="0.61704483449432246"/>
          <c:w val="0.27940030573101438"/>
          <c:h val="0.30173939486167528"/>
        </c:manualLayout>
      </c:layout>
      <c:overlay val="0"/>
      <c:txPr>
        <a:bodyPr/>
        <a:lstStyle/>
        <a:p>
          <a:pPr algn="ctr">
            <a:defRPr lang="en-US" sz="1200" b="1" i="0" u="none" strike="noStrike" kern="1200" baseline="0">
              <a:solidFill>
                <a:sysClr val="windowText" lastClr="000000"/>
              </a:solidFill>
              <a:latin typeface="Arial" panose="020B0604020202020204" pitchFamily="34" charset="0"/>
              <a:ea typeface="Arial"/>
              <a:cs typeface="Arial" panose="020B0604020202020204" pitchFamily="34" charset="0"/>
            </a:defRPr>
          </a:pPr>
          <a:endParaRPr lang="en-US"/>
        </a:p>
      </c:txPr>
    </c:legend>
    <c:plotVisOnly val="0"/>
    <c:dispBlanksAs val="gap"/>
    <c:showDLblsOverMax val="0"/>
  </c:chart>
  <c:spPr>
    <a:noFill/>
    <a:ln w="9525">
      <a:noFill/>
    </a:ln>
  </c:spPr>
  <c:txPr>
    <a:bodyPr/>
    <a:lstStyle/>
    <a:p>
      <a:pPr algn="ctr">
        <a:defRPr sz="10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1343269591301086E-2"/>
          <c:y val="7.2710102413668876E-2"/>
          <c:w val="0.91359325605900943"/>
          <c:h val="0.84508929030929958"/>
        </c:manualLayout>
      </c:layout>
      <c:lineChart>
        <c:grouping val="standard"/>
        <c:varyColors val="0"/>
        <c:ser>
          <c:idx val="4"/>
          <c:order val="0"/>
          <c:tx>
            <c:v>0</c:v>
          </c:tx>
          <c:spPr>
            <a:ln w="28575">
              <a:solidFill>
                <a:schemeClr val="tx1"/>
              </a:solidFill>
            </a:ln>
          </c:spPr>
          <c:marker>
            <c:symbol val="none"/>
          </c:marker>
          <c:cat>
            <c:numRef>
              <c:f>CORPCASH!$A$3:$A$389</c:f>
              <c:numCache>
                <c:formatCode>mmm\-yy</c:formatCode>
                <c:ptCount val="387"/>
                <c:pt idx="0">
                  <c:v>36800</c:v>
                </c:pt>
                <c:pt idx="1">
                  <c:v>36831</c:v>
                </c:pt>
                <c:pt idx="2">
                  <c:v>36861</c:v>
                </c:pt>
                <c:pt idx="3">
                  <c:v>36892</c:v>
                </c:pt>
                <c:pt idx="4">
                  <c:v>36923</c:v>
                </c:pt>
                <c:pt idx="5">
                  <c:v>36951</c:v>
                </c:pt>
                <c:pt idx="6">
                  <c:v>36982</c:v>
                </c:pt>
                <c:pt idx="7">
                  <c:v>37012</c:v>
                </c:pt>
                <c:pt idx="8">
                  <c:v>37043</c:v>
                </c:pt>
                <c:pt idx="9">
                  <c:v>37073</c:v>
                </c:pt>
                <c:pt idx="10">
                  <c:v>37104</c:v>
                </c:pt>
                <c:pt idx="11">
                  <c:v>37135</c:v>
                </c:pt>
                <c:pt idx="12">
                  <c:v>37165</c:v>
                </c:pt>
                <c:pt idx="13">
                  <c:v>37196</c:v>
                </c:pt>
                <c:pt idx="14">
                  <c:v>37226</c:v>
                </c:pt>
                <c:pt idx="15">
                  <c:v>37257</c:v>
                </c:pt>
                <c:pt idx="16">
                  <c:v>37288</c:v>
                </c:pt>
                <c:pt idx="17">
                  <c:v>37316</c:v>
                </c:pt>
                <c:pt idx="18">
                  <c:v>37347</c:v>
                </c:pt>
                <c:pt idx="19">
                  <c:v>37377</c:v>
                </c:pt>
                <c:pt idx="20">
                  <c:v>37408</c:v>
                </c:pt>
                <c:pt idx="21">
                  <c:v>37438</c:v>
                </c:pt>
                <c:pt idx="22">
                  <c:v>37469</c:v>
                </c:pt>
                <c:pt idx="23">
                  <c:v>37500</c:v>
                </c:pt>
                <c:pt idx="24">
                  <c:v>37530</c:v>
                </c:pt>
                <c:pt idx="25">
                  <c:v>37561</c:v>
                </c:pt>
                <c:pt idx="26">
                  <c:v>37591</c:v>
                </c:pt>
                <c:pt idx="27">
                  <c:v>37622</c:v>
                </c:pt>
                <c:pt idx="28">
                  <c:v>37653</c:v>
                </c:pt>
                <c:pt idx="29">
                  <c:v>37681</c:v>
                </c:pt>
                <c:pt idx="30">
                  <c:v>37712</c:v>
                </c:pt>
                <c:pt idx="31">
                  <c:v>37742</c:v>
                </c:pt>
                <c:pt idx="32">
                  <c:v>37773</c:v>
                </c:pt>
                <c:pt idx="33">
                  <c:v>37803</c:v>
                </c:pt>
                <c:pt idx="34">
                  <c:v>37834</c:v>
                </c:pt>
                <c:pt idx="35">
                  <c:v>37865</c:v>
                </c:pt>
                <c:pt idx="36">
                  <c:v>37895</c:v>
                </c:pt>
                <c:pt idx="37">
                  <c:v>37926</c:v>
                </c:pt>
                <c:pt idx="38">
                  <c:v>37956</c:v>
                </c:pt>
                <c:pt idx="39">
                  <c:v>37987</c:v>
                </c:pt>
                <c:pt idx="40">
                  <c:v>38018</c:v>
                </c:pt>
                <c:pt idx="41">
                  <c:v>38047</c:v>
                </c:pt>
                <c:pt idx="42">
                  <c:v>38078</c:v>
                </c:pt>
                <c:pt idx="43">
                  <c:v>38108</c:v>
                </c:pt>
                <c:pt idx="44">
                  <c:v>38139</c:v>
                </c:pt>
                <c:pt idx="45">
                  <c:v>38169</c:v>
                </c:pt>
                <c:pt idx="46">
                  <c:v>38200</c:v>
                </c:pt>
                <c:pt idx="47">
                  <c:v>38231</c:v>
                </c:pt>
                <c:pt idx="48">
                  <c:v>38261</c:v>
                </c:pt>
                <c:pt idx="49">
                  <c:v>38292</c:v>
                </c:pt>
                <c:pt idx="50">
                  <c:v>38322</c:v>
                </c:pt>
                <c:pt idx="51">
                  <c:v>38353</c:v>
                </c:pt>
                <c:pt idx="52">
                  <c:v>38384</c:v>
                </c:pt>
                <c:pt idx="53">
                  <c:v>38412</c:v>
                </c:pt>
                <c:pt idx="54">
                  <c:v>38443</c:v>
                </c:pt>
                <c:pt idx="55">
                  <c:v>38473</c:v>
                </c:pt>
                <c:pt idx="56">
                  <c:v>38504</c:v>
                </c:pt>
                <c:pt idx="57">
                  <c:v>38534</c:v>
                </c:pt>
                <c:pt idx="58">
                  <c:v>38565</c:v>
                </c:pt>
                <c:pt idx="59">
                  <c:v>38596</c:v>
                </c:pt>
                <c:pt idx="60">
                  <c:v>38626</c:v>
                </c:pt>
                <c:pt idx="61">
                  <c:v>38657</c:v>
                </c:pt>
                <c:pt idx="62">
                  <c:v>38687</c:v>
                </c:pt>
                <c:pt idx="63">
                  <c:v>38718</c:v>
                </c:pt>
                <c:pt idx="64">
                  <c:v>38749</c:v>
                </c:pt>
                <c:pt idx="65">
                  <c:v>38777</c:v>
                </c:pt>
                <c:pt idx="66">
                  <c:v>38808</c:v>
                </c:pt>
                <c:pt idx="67">
                  <c:v>38838</c:v>
                </c:pt>
                <c:pt idx="68">
                  <c:v>38869</c:v>
                </c:pt>
                <c:pt idx="69">
                  <c:v>38899</c:v>
                </c:pt>
                <c:pt idx="70">
                  <c:v>38930</c:v>
                </c:pt>
                <c:pt idx="71">
                  <c:v>38961</c:v>
                </c:pt>
                <c:pt idx="72">
                  <c:v>38991</c:v>
                </c:pt>
                <c:pt idx="73">
                  <c:v>39022</c:v>
                </c:pt>
                <c:pt idx="74">
                  <c:v>39052</c:v>
                </c:pt>
                <c:pt idx="75">
                  <c:v>39083</c:v>
                </c:pt>
                <c:pt idx="76">
                  <c:v>39114</c:v>
                </c:pt>
                <c:pt idx="77">
                  <c:v>39142</c:v>
                </c:pt>
                <c:pt idx="78">
                  <c:v>39173</c:v>
                </c:pt>
                <c:pt idx="79">
                  <c:v>39203</c:v>
                </c:pt>
                <c:pt idx="80">
                  <c:v>39234</c:v>
                </c:pt>
                <c:pt idx="81">
                  <c:v>39264</c:v>
                </c:pt>
                <c:pt idx="82">
                  <c:v>39295</c:v>
                </c:pt>
                <c:pt idx="83">
                  <c:v>39326</c:v>
                </c:pt>
                <c:pt idx="84">
                  <c:v>39356</c:v>
                </c:pt>
                <c:pt idx="85">
                  <c:v>39387</c:v>
                </c:pt>
                <c:pt idx="86">
                  <c:v>39417</c:v>
                </c:pt>
                <c:pt idx="87">
                  <c:v>39448</c:v>
                </c:pt>
                <c:pt idx="88">
                  <c:v>39479</c:v>
                </c:pt>
                <c:pt idx="89">
                  <c:v>39508</c:v>
                </c:pt>
                <c:pt idx="90">
                  <c:v>39539</c:v>
                </c:pt>
                <c:pt idx="91">
                  <c:v>39569</c:v>
                </c:pt>
                <c:pt idx="92">
                  <c:v>39600</c:v>
                </c:pt>
                <c:pt idx="93">
                  <c:v>39630</c:v>
                </c:pt>
                <c:pt idx="94">
                  <c:v>39661</c:v>
                </c:pt>
                <c:pt idx="95">
                  <c:v>39692</c:v>
                </c:pt>
                <c:pt idx="96">
                  <c:v>39722</c:v>
                </c:pt>
                <c:pt idx="97">
                  <c:v>39753</c:v>
                </c:pt>
                <c:pt idx="98">
                  <c:v>39783</c:v>
                </c:pt>
                <c:pt idx="99">
                  <c:v>39814</c:v>
                </c:pt>
                <c:pt idx="100">
                  <c:v>39845</c:v>
                </c:pt>
                <c:pt idx="101">
                  <c:v>39873</c:v>
                </c:pt>
                <c:pt idx="102">
                  <c:v>39904</c:v>
                </c:pt>
                <c:pt idx="103">
                  <c:v>39934</c:v>
                </c:pt>
                <c:pt idx="104">
                  <c:v>39965</c:v>
                </c:pt>
                <c:pt idx="105">
                  <c:v>39995</c:v>
                </c:pt>
                <c:pt idx="106">
                  <c:v>40026</c:v>
                </c:pt>
                <c:pt idx="107">
                  <c:v>40057</c:v>
                </c:pt>
                <c:pt idx="108">
                  <c:v>40087</c:v>
                </c:pt>
                <c:pt idx="109">
                  <c:v>40118</c:v>
                </c:pt>
                <c:pt idx="110">
                  <c:v>40148</c:v>
                </c:pt>
                <c:pt idx="111">
                  <c:v>40179</c:v>
                </c:pt>
                <c:pt idx="112">
                  <c:v>40210</c:v>
                </c:pt>
                <c:pt idx="113">
                  <c:v>40238</c:v>
                </c:pt>
                <c:pt idx="114">
                  <c:v>40269</c:v>
                </c:pt>
                <c:pt idx="115">
                  <c:v>40299</c:v>
                </c:pt>
                <c:pt idx="116">
                  <c:v>40330</c:v>
                </c:pt>
                <c:pt idx="117">
                  <c:v>40360</c:v>
                </c:pt>
                <c:pt idx="118">
                  <c:v>40391</c:v>
                </c:pt>
                <c:pt idx="119">
                  <c:v>40422</c:v>
                </c:pt>
                <c:pt idx="120">
                  <c:v>40452</c:v>
                </c:pt>
                <c:pt idx="121">
                  <c:v>40483</c:v>
                </c:pt>
                <c:pt idx="122">
                  <c:v>40513</c:v>
                </c:pt>
                <c:pt idx="123">
                  <c:v>40544</c:v>
                </c:pt>
                <c:pt idx="124">
                  <c:v>40575</c:v>
                </c:pt>
                <c:pt idx="125">
                  <c:v>40603</c:v>
                </c:pt>
                <c:pt idx="126">
                  <c:v>40634</c:v>
                </c:pt>
                <c:pt idx="127">
                  <c:v>40664</c:v>
                </c:pt>
                <c:pt idx="128">
                  <c:v>40695</c:v>
                </c:pt>
                <c:pt idx="129">
                  <c:v>40725</c:v>
                </c:pt>
                <c:pt idx="130">
                  <c:v>40756</c:v>
                </c:pt>
                <c:pt idx="131">
                  <c:v>40787</c:v>
                </c:pt>
                <c:pt idx="132">
                  <c:v>40817</c:v>
                </c:pt>
                <c:pt idx="133">
                  <c:v>40848</c:v>
                </c:pt>
                <c:pt idx="134">
                  <c:v>40878</c:v>
                </c:pt>
                <c:pt idx="135">
                  <c:v>40909</c:v>
                </c:pt>
                <c:pt idx="136">
                  <c:v>40940</c:v>
                </c:pt>
                <c:pt idx="137">
                  <c:v>40969</c:v>
                </c:pt>
                <c:pt idx="138">
                  <c:v>41000</c:v>
                </c:pt>
                <c:pt idx="139">
                  <c:v>41030</c:v>
                </c:pt>
                <c:pt idx="140">
                  <c:v>41061</c:v>
                </c:pt>
                <c:pt idx="141">
                  <c:v>41091</c:v>
                </c:pt>
                <c:pt idx="142">
                  <c:v>41122</c:v>
                </c:pt>
                <c:pt idx="143">
                  <c:v>41153</c:v>
                </c:pt>
                <c:pt idx="144">
                  <c:v>41183</c:v>
                </c:pt>
                <c:pt idx="145">
                  <c:v>41214</c:v>
                </c:pt>
                <c:pt idx="146">
                  <c:v>41244</c:v>
                </c:pt>
                <c:pt idx="147">
                  <c:v>41275</c:v>
                </c:pt>
                <c:pt idx="148">
                  <c:v>41306</c:v>
                </c:pt>
                <c:pt idx="149">
                  <c:v>41334</c:v>
                </c:pt>
                <c:pt idx="150">
                  <c:v>41365</c:v>
                </c:pt>
                <c:pt idx="151">
                  <c:v>41395</c:v>
                </c:pt>
                <c:pt idx="152">
                  <c:v>41426</c:v>
                </c:pt>
                <c:pt idx="153">
                  <c:v>41456</c:v>
                </c:pt>
                <c:pt idx="154">
                  <c:v>41487</c:v>
                </c:pt>
                <c:pt idx="155">
                  <c:v>41518</c:v>
                </c:pt>
                <c:pt idx="156">
                  <c:v>41548</c:v>
                </c:pt>
                <c:pt idx="157">
                  <c:v>41579</c:v>
                </c:pt>
                <c:pt idx="158">
                  <c:v>41609</c:v>
                </c:pt>
                <c:pt idx="159">
                  <c:v>41640</c:v>
                </c:pt>
                <c:pt idx="160">
                  <c:v>41671</c:v>
                </c:pt>
                <c:pt idx="161">
                  <c:v>41699</c:v>
                </c:pt>
                <c:pt idx="162">
                  <c:v>41730</c:v>
                </c:pt>
                <c:pt idx="163">
                  <c:v>41760</c:v>
                </c:pt>
                <c:pt idx="164">
                  <c:v>41791</c:v>
                </c:pt>
                <c:pt idx="165">
                  <c:v>41821</c:v>
                </c:pt>
                <c:pt idx="166">
                  <c:v>41852</c:v>
                </c:pt>
                <c:pt idx="167">
                  <c:v>41883</c:v>
                </c:pt>
                <c:pt idx="168">
                  <c:v>41913</c:v>
                </c:pt>
                <c:pt idx="169">
                  <c:v>41944</c:v>
                </c:pt>
                <c:pt idx="170">
                  <c:v>41974</c:v>
                </c:pt>
                <c:pt idx="171">
                  <c:v>42005</c:v>
                </c:pt>
                <c:pt idx="172">
                  <c:v>42036</c:v>
                </c:pt>
                <c:pt idx="173">
                  <c:v>42064</c:v>
                </c:pt>
                <c:pt idx="174">
                  <c:v>42095</c:v>
                </c:pt>
                <c:pt idx="175">
                  <c:v>42125</c:v>
                </c:pt>
                <c:pt idx="176">
                  <c:v>42156</c:v>
                </c:pt>
                <c:pt idx="177">
                  <c:v>42186</c:v>
                </c:pt>
                <c:pt idx="178">
                  <c:v>42217</c:v>
                </c:pt>
                <c:pt idx="179">
                  <c:v>42248</c:v>
                </c:pt>
                <c:pt idx="180">
                  <c:v>42278</c:v>
                </c:pt>
                <c:pt idx="181">
                  <c:v>42309</c:v>
                </c:pt>
                <c:pt idx="182">
                  <c:v>42339</c:v>
                </c:pt>
                <c:pt idx="183">
                  <c:v>42370</c:v>
                </c:pt>
                <c:pt idx="184">
                  <c:v>42401</c:v>
                </c:pt>
                <c:pt idx="185">
                  <c:v>42430</c:v>
                </c:pt>
                <c:pt idx="186">
                  <c:v>42461</c:v>
                </c:pt>
                <c:pt idx="187">
                  <c:v>42491</c:v>
                </c:pt>
                <c:pt idx="188">
                  <c:v>42522</c:v>
                </c:pt>
                <c:pt idx="189">
                  <c:v>42552</c:v>
                </c:pt>
                <c:pt idx="190">
                  <c:v>42583</c:v>
                </c:pt>
                <c:pt idx="191">
                  <c:v>42614</c:v>
                </c:pt>
                <c:pt idx="192">
                  <c:v>42644</c:v>
                </c:pt>
                <c:pt idx="193">
                  <c:v>42675</c:v>
                </c:pt>
                <c:pt idx="194">
                  <c:v>42705</c:v>
                </c:pt>
                <c:pt idx="195">
                  <c:v>42736</c:v>
                </c:pt>
                <c:pt idx="196">
                  <c:v>42767</c:v>
                </c:pt>
                <c:pt idx="197">
                  <c:v>42795</c:v>
                </c:pt>
                <c:pt idx="198">
                  <c:v>42826</c:v>
                </c:pt>
                <c:pt idx="199">
                  <c:v>42856</c:v>
                </c:pt>
                <c:pt idx="200">
                  <c:v>42887</c:v>
                </c:pt>
                <c:pt idx="201">
                  <c:v>42917</c:v>
                </c:pt>
                <c:pt idx="202">
                  <c:v>42948</c:v>
                </c:pt>
                <c:pt idx="203">
                  <c:v>42979</c:v>
                </c:pt>
                <c:pt idx="204">
                  <c:v>43009</c:v>
                </c:pt>
                <c:pt idx="205">
                  <c:v>43040</c:v>
                </c:pt>
                <c:pt idx="206">
                  <c:v>43070</c:v>
                </c:pt>
                <c:pt idx="207">
                  <c:v>43101</c:v>
                </c:pt>
                <c:pt idx="208">
                  <c:v>43132</c:v>
                </c:pt>
                <c:pt idx="209">
                  <c:v>43160</c:v>
                </c:pt>
                <c:pt idx="210">
                  <c:v>43191</c:v>
                </c:pt>
                <c:pt idx="211">
                  <c:v>43221</c:v>
                </c:pt>
                <c:pt idx="212">
                  <c:v>43252</c:v>
                </c:pt>
                <c:pt idx="213">
                  <c:v>43282</c:v>
                </c:pt>
                <c:pt idx="214">
                  <c:v>43313</c:v>
                </c:pt>
                <c:pt idx="215">
                  <c:v>43344</c:v>
                </c:pt>
                <c:pt idx="216">
                  <c:v>43374</c:v>
                </c:pt>
                <c:pt idx="217">
                  <c:v>43405</c:v>
                </c:pt>
                <c:pt idx="218">
                  <c:v>43435</c:v>
                </c:pt>
                <c:pt idx="219">
                  <c:v>43466</c:v>
                </c:pt>
                <c:pt idx="220">
                  <c:v>43497</c:v>
                </c:pt>
                <c:pt idx="221">
                  <c:v>43525</c:v>
                </c:pt>
                <c:pt idx="222">
                  <c:v>43556</c:v>
                </c:pt>
                <c:pt idx="223">
                  <c:v>43586</c:v>
                </c:pt>
                <c:pt idx="224">
                  <c:v>43617</c:v>
                </c:pt>
                <c:pt idx="225">
                  <c:v>43647</c:v>
                </c:pt>
                <c:pt idx="226">
                  <c:v>43678</c:v>
                </c:pt>
                <c:pt idx="227">
                  <c:v>43709</c:v>
                </c:pt>
                <c:pt idx="228">
                  <c:v>43739</c:v>
                </c:pt>
                <c:pt idx="229">
                  <c:v>43770</c:v>
                </c:pt>
                <c:pt idx="230">
                  <c:v>43800</c:v>
                </c:pt>
                <c:pt idx="231">
                  <c:v>43831</c:v>
                </c:pt>
                <c:pt idx="232">
                  <c:v>43862</c:v>
                </c:pt>
                <c:pt idx="233">
                  <c:v>43891</c:v>
                </c:pt>
                <c:pt idx="234">
                  <c:v>43922</c:v>
                </c:pt>
                <c:pt idx="235">
                  <c:v>43952</c:v>
                </c:pt>
                <c:pt idx="236">
                  <c:v>43983</c:v>
                </c:pt>
                <c:pt idx="237">
                  <c:v>44013</c:v>
                </c:pt>
                <c:pt idx="238">
                  <c:v>44044</c:v>
                </c:pt>
                <c:pt idx="239">
                  <c:v>44075</c:v>
                </c:pt>
                <c:pt idx="240">
                  <c:v>44105</c:v>
                </c:pt>
                <c:pt idx="241">
                  <c:v>44136</c:v>
                </c:pt>
                <c:pt idx="242">
                  <c:v>44166</c:v>
                </c:pt>
                <c:pt idx="243">
                  <c:v>44197</c:v>
                </c:pt>
                <c:pt idx="244">
                  <c:v>44228</c:v>
                </c:pt>
                <c:pt idx="245">
                  <c:v>44256</c:v>
                </c:pt>
                <c:pt idx="246">
                  <c:v>44287</c:v>
                </c:pt>
                <c:pt idx="247">
                  <c:v>44317</c:v>
                </c:pt>
                <c:pt idx="248">
                  <c:v>44348</c:v>
                </c:pt>
                <c:pt idx="249">
                  <c:v>44378</c:v>
                </c:pt>
                <c:pt idx="250">
                  <c:v>44409</c:v>
                </c:pt>
                <c:pt idx="251">
                  <c:v>44440</c:v>
                </c:pt>
                <c:pt idx="252">
                  <c:v>44470</c:v>
                </c:pt>
                <c:pt idx="253">
                  <c:v>44501</c:v>
                </c:pt>
                <c:pt idx="254">
                  <c:v>44531</c:v>
                </c:pt>
                <c:pt idx="255">
                  <c:v>44562</c:v>
                </c:pt>
                <c:pt idx="256">
                  <c:v>44593</c:v>
                </c:pt>
                <c:pt idx="257">
                  <c:v>44621</c:v>
                </c:pt>
                <c:pt idx="258">
                  <c:v>44652</c:v>
                </c:pt>
                <c:pt idx="259">
                  <c:v>44682</c:v>
                </c:pt>
                <c:pt idx="260">
                  <c:v>44713</c:v>
                </c:pt>
                <c:pt idx="261">
                  <c:v>44743</c:v>
                </c:pt>
                <c:pt idx="262">
                  <c:v>44774</c:v>
                </c:pt>
                <c:pt idx="263">
                  <c:v>44805</c:v>
                </c:pt>
                <c:pt idx="264">
                  <c:v>44835</c:v>
                </c:pt>
                <c:pt idx="265">
                  <c:v>44866</c:v>
                </c:pt>
                <c:pt idx="266">
                  <c:v>44896</c:v>
                </c:pt>
                <c:pt idx="267">
                  <c:v>44927</c:v>
                </c:pt>
                <c:pt idx="268">
                  <c:v>44958</c:v>
                </c:pt>
                <c:pt idx="269">
                  <c:v>44986</c:v>
                </c:pt>
                <c:pt idx="270">
                  <c:v>45017</c:v>
                </c:pt>
                <c:pt idx="271">
                  <c:v>45047</c:v>
                </c:pt>
                <c:pt idx="272">
                  <c:v>45078</c:v>
                </c:pt>
                <c:pt idx="273">
                  <c:v>45108</c:v>
                </c:pt>
                <c:pt idx="274">
                  <c:v>45139</c:v>
                </c:pt>
                <c:pt idx="275">
                  <c:v>45170</c:v>
                </c:pt>
                <c:pt idx="276">
                  <c:v>45200</c:v>
                </c:pt>
                <c:pt idx="277">
                  <c:v>45231</c:v>
                </c:pt>
                <c:pt idx="278">
                  <c:v>45261</c:v>
                </c:pt>
                <c:pt idx="279">
                  <c:v>45292</c:v>
                </c:pt>
                <c:pt idx="280">
                  <c:v>45323</c:v>
                </c:pt>
                <c:pt idx="281">
                  <c:v>45352</c:v>
                </c:pt>
                <c:pt idx="282">
                  <c:v>45383</c:v>
                </c:pt>
                <c:pt idx="283">
                  <c:v>45413</c:v>
                </c:pt>
                <c:pt idx="284">
                  <c:v>45444</c:v>
                </c:pt>
                <c:pt idx="285">
                  <c:v>45474</c:v>
                </c:pt>
                <c:pt idx="286">
                  <c:v>45505</c:v>
                </c:pt>
                <c:pt idx="287">
                  <c:v>45536</c:v>
                </c:pt>
                <c:pt idx="288">
                  <c:v>45566</c:v>
                </c:pt>
                <c:pt idx="289">
                  <c:v>45597</c:v>
                </c:pt>
                <c:pt idx="290">
                  <c:v>45627</c:v>
                </c:pt>
                <c:pt idx="291">
                  <c:v>45658</c:v>
                </c:pt>
                <c:pt idx="292">
                  <c:v>45689</c:v>
                </c:pt>
                <c:pt idx="293">
                  <c:v>45717</c:v>
                </c:pt>
                <c:pt idx="294">
                  <c:v>45748</c:v>
                </c:pt>
                <c:pt idx="295">
                  <c:v>45778</c:v>
                </c:pt>
                <c:pt idx="296">
                  <c:v>45809</c:v>
                </c:pt>
                <c:pt idx="297">
                  <c:v>45839</c:v>
                </c:pt>
                <c:pt idx="298">
                  <c:v>45870</c:v>
                </c:pt>
                <c:pt idx="299">
                  <c:v>45901</c:v>
                </c:pt>
                <c:pt idx="300">
                  <c:v>45931</c:v>
                </c:pt>
                <c:pt idx="301">
                  <c:v>45962</c:v>
                </c:pt>
                <c:pt idx="302">
                  <c:v>45992</c:v>
                </c:pt>
                <c:pt idx="303">
                  <c:v>46023</c:v>
                </c:pt>
                <c:pt idx="304">
                  <c:v>46054</c:v>
                </c:pt>
                <c:pt idx="305">
                  <c:v>46082</c:v>
                </c:pt>
                <c:pt idx="306">
                  <c:v>46113</c:v>
                </c:pt>
                <c:pt idx="307">
                  <c:v>46143</c:v>
                </c:pt>
                <c:pt idx="308">
                  <c:v>46174</c:v>
                </c:pt>
                <c:pt idx="309">
                  <c:v>46204</c:v>
                </c:pt>
                <c:pt idx="310">
                  <c:v>46235</c:v>
                </c:pt>
                <c:pt idx="311">
                  <c:v>46266</c:v>
                </c:pt>
                <c:pt idx="312">
                  <c:v>46296</c:v>
                </c:pt>
                <c:pt idx="313">
                  <c:v>46327</c:v>
                </c:pt>
                <c:pt idx="314">
                  <c:v>46357</c:v>
                </c:pt>
                <c:pt idx="315">
                  <c:v>46388</c:v>
                </c:pt>
                <c:pt idx="316">
                  <c:v>46419</c:v>
                </c:pt>
                <c:pt idx="317">
                  <c:v>46447</c:v>
                </c:pt>
                <c:pt idx="318">
                  <c:v>46478</c:v>
                </c:pt>
                <c:pt idx="319">
                  <c:v>46508</c:v>
                </c:pt>
                <c:pt idx="320">
                  <c:v>46539</c:v>
                </c:pt>
                <c:pt idx="321">
                  <c:v>46569</c:v>
                </c:pt>
                <c:pt idx="322">
                  <c:v>46600</c:v>
                </c:pt>
                <c:pt idx="323">
                  <c:v>46631</c:v>
                </c:pt>
                <c:pt idx="324">
                  <c:v>46661</c:v>
                </c:pt>
                <c:pt idx="325">
                  <c:v>46692</c:v>
                </c:pt>
                <c:pt idx="326">
                  <c:v>46722</c:v>
                </c:pt>
                <c:pt idx="327">
                  <c:v>46753</c:v>
                </c:pt>
                <c:pt idx="328">
                  <c:v>46784</c:v>
                </c:pt>
                <c:pt idx="329">
                  <c:v>46813</c:v>
                </c:pt>
                <c:pt idx="330">
                  <c:v>46844</c:v>
                </c:pt>
                <c:pt idx="331">
                  <c:v>46874</c:v>
                </c:pt>
                <c:pt idx="332">
                  <c:v>46905</c:v>
                </c:pt>
                <c:pt idx="333">
                  <c:v>46935</c:v>
                </c:pt>
                <c:pt idx="334">
                  <c:v>46966</c:v>
                </c:pt>
                <c:pt idx="335">
                  <c:v>46997</c:v>
                </c:pt>
                <c:pt idx="336">
                  <c:v>47027</c:v>
                </c:pt>
                <c:pt idx="337">
                  <c:v>47058</c:v>
                </c:pt>
                <c:pt idx="338">
                  <c:v>47088</c:v>
                </c:pt>
                <c:pt idx="339">
                  <c:v>47119</c:v>
                </c:pt>
                <c:pt idx="340">
                  <c:v>47150</c:v>
                </c:pt>
                <c:pt idx="341">
                  <c:v>47178</c:v>
                </c:pt>
                <c:pt idx="342">
                  <c:v>47209</c:v>
                </c:pt>
                <c:pt idx="343">
                  <c:v>47239</c:v>
                </c:pt>
                <c:pt idx="344">
                  <c:v>47270</c:v>
                </c:pt>
                <c:pt idx="345">
                  <c:v>47300</c:v>
                </c:pt>
                <c:pt idx="346">
                  <c:v>47331</c:v>
                </c:pt>
                <c:pt idx="347">
                  <c:v>47362</c:v>
                </c:pt>
                <c:pt idx="348">
                  <c:v>47392</c:v>
                </c:pt>
                <c:pt idx="349">
                  <c:v>47423</c:v>
                </c:pt>
                <c:pt idx="350">
                  <c:v>47453</c:v>
                </c:pt>
                <c:pt idx="351">
                  <c:v>47484</c:v>
                </c:pt>
                <c:pt idx="352">
                  <c:v>47515</c:v>
                </c:pt>
                <c:pt idx="353">
                  <c:v>47543</c:v>
                </c:pt>
                <c:pt idx="354">
                  <c:v>47574</c:v>
                </c:pt>
                <c:pt idx="355">
                  <c:v>47604</c:v>
                </c:pt>
                <c:pt idx="356">
                  <c:v>47635</c:v>
                </c:pt>
                <c:pt idx="357">
                  <c:v>47665</c:v>
                </c:pt>
                <c:pt idx="358">
                  <c:v>47696</c:v>
                </c:pt>
                <c:pt idx="359">
                  <c:v>47727</c:v>
                </c:pt>
                <c:pt idx="360">
                  <c:v>47757</c:v>
                </c:pt>
                <c:pt idx="361">
                  <c:v>47788</c:v>
                </c:pt>
                <c:pt idx="362">
                  <c:v>47818</c:v>
                </c:pt>
                <c:pt idx="363">
                  <c:v>47849</c:v>
                </c:pt>
                <c:pt idx="364">
                  <c:v>47880</c:v>
                </c:pt>
                <c:pt idx="365">
                  <c:v>47908</c:v>
                </c:pt>
                <c:pt idx="366">
                  <c:v>47939</c:v>
                </c:pt>
                <c:pt idx="367">
                  <c:v>47969</c:v>
                </c:pt>
                <c:pt idx="368">
                  <c:v>48000</c:v>
                </c:pt>
                <c:pt idx="369">
                  <c:v>48030</c:v>
                </c:pt>
                <c:pt idx="370">
                  <c:v>48061</c:v>
                </c:pt>
                <c:pt idx="371">
                  <c:v>48092</c:v>
                </c:pt>
                <c:pt idx="372">
                  <c:v>48122</c:v>
                </c:pt>
                <c:pt idx="373">
                  <c:v>48153</c:v>
                </c:pt>
                <c:pt idx="374">
                  <c:v>48183</c:v>
                </c:pt>
                <c:pt idx="375">
                  <c:v>48214</c:v>
                </c:pt>
                <c:pt idx="376">
                  <c:v>48245</c:v>
                </c:pt>
                <c:pt idx="377">
                  <c:v>48274</c:v>
                </c:pt>
                <c:pt idx="378">
                  <c:v>48305</c:v>
                </c:pt>
                <c:pt idx="379">
                  <c:v>48335</c:v>
                </c:pt>
                <c:pt idx="380">
                  <c:v>48366</c:v>
                </c:pt>
                <c:pt idx="381">
                  <c:v>48396</c:v>
                </c:pt>
                <c:pt idx="382">
                  <c:v>48427</c:v>
                </c:pt>
                <c:pt idx="383">
                  <c:v>48458</c:v>
                </c:pt>
                <c:pt idx="384">
                  <c:v>48488</c:v>
                </c:pt>
                <c:pt idx="385">
                  <c:v>48519</c:v>
                </c:pt>
                <c:pt idx="386">
                  <c:v>48549</c:v>
                </c:pt>
              </c:numCache>
            </c:numRef>
          </c:cat>
          <c:val>
            <c:numRef>
              <c:f>CORPCASH!$C$3:$C$389</c:f>
              <c:numCache>
                <c:formatCode>General</c:formatCode>
                <c:ptCount val="38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numCache>
            </c:numRef>
          </c:val>
          <c:smooth val="0"/>
          <c:extLst>
            <c:ext xmlns:c16="http://schemas.microsoft.com/office/drawing/2014/chart" uri="{C3380CC4-5D6E-409C-BE32-E72D297353CC}">
              <c16:uniqueId val="{00000000-8285-4B75-A669-E7A06278AB28}"/>
            </c:ext>
          </c:extLst>
        </c:ser>
        <c:ser>
          <c:idx val="3"/>
          <c:order val="1"/>
          <c:tx>
            <c:v>3/12</c:v>
          </c:tx>
          <c:spPr>
            <a:ln w="38100">
              <a:solidFill>
                <a:srgbClr val="5F5F5F"/>
              </a:solidFill>
            </a:ln>
          </c:spPr>
          <c:marker>
            <c:symbol val="none"/>
          </c:marker>
          <c:cat>
            <c:numRef>
              <c:f>CORPCASH!$A$3:$A$389</c:f>
              <c:numCache>
                <c:formatCode>mmm\-yy</c:formatCode>
                <c:ptCount val="387"/>
                <c:pt idx="0">
                  <c:v>36800</c:v>
                </c:pt>
                <c:pt idx="1">
                  <c:v>36831</c:v>
                </c:pt>
                <c:pt idx="2">
                  <c:v>36861</c:v>
                </c:pt>
                <c:pt idx="3">
                  <c:v>36892</c:v>
                </c:pt>
                <c:pt idx="4">
                  <c:v>36923</c:v>
                </c:pt>
                <c:pt idx="5">
                  <c:v>36951</c:v>
                </c:pt>
                <c:pt idx="6">
                  <c:v>36982</c:v>
                </c:pt>
                <c:pt idx="7">
                  <c:v>37012</c:v>
                </c:pt>
                <c:pt idx="8">
                  <c:v>37043</c:v>
                </c:pt>
                <c:pt idx="9">
                  <c:v>37073</c:v>
                </c:pt>
                <c:pt idx="10">
                  <c:v>37104</c:v>
                </c:pt>
                <c:pt idx="11">
                  <c:v>37135</c:v>
                </c:pt>
                <c:pt idx="12">
                  <c:v>37165</c:v>
                </c:pt>
                <c:pt idx="13">
                  <c:v>37196</c:v>
                </c:pt>
                <c:pt idx="14">
                  <c:v>37226</c:v>
                </c:pt>
                <c:pt idx="15">
                  <c:v>37257</c:v>
                </c:pt>
                <c:pt idx="16">
                  <c:v>37288</c:v>
                </c:pt>
                <c:pt idx="17">
                  <c:v>37316</c:v>
                </c:pt>
                <c:pt idx="18">
                  <c:v>37347</c:v>
                </c:pt>
                <c:pt idx="19">
                  <c:v>37377</c:v>
                </c:pt>
                <c:pt idx="20">
                  <c:v>37408</c:v>
                </c:pt>
                <c:pt idx="21">
                  <c:v>37438</c:v>
                </c:pt>
                <c:pt idx="22">
                  <c:v>37469</c:v>
                </c:pt>
                <c:pt idx="23">
                  <c:v>37500</c:v>
                </c:pt>
                <c:pt idx="24">
                  <c:v>37530</c:v>
                </c:pt>
                <c:pt idx="25">
                  <c:v>37561</c:v>
                </c:pt>
                <c:pt idx="26">
                  <c:v>37591</c:v>
                </c:pt>
                <c:pt idx="27">
                  <c:v>37622</c:v>
                </c:pt>
                <c:pt idx="28">
                  <c:v>37653</c:v>
                </c:pt>
                <c:pt idx="29">
                  <c:v>37681</c:v>
                </c:pt>
                <c:pt idx="30">
                  <c:v>37712</c:v>
                </c:pt>
                <c:pt idx="31">
                  <c:v>37742</c:v>
                </c:pt>
                <c:pt idx="32">
                  <c:v>37773</c:v>
                </c:pt>
                <c:pt idx="33">
                  <c:v>37803</c:v>
                </c:pt>
                <c:pt idx="34">
                  <c:v>37834</c:v>
                </c:pt>
                <c:pt idx="35">
                  <c:v>37865</c:v>
                </c:pt>
                <c:pt idx="36">
                  <c:v>37895</c:v>
                </c:pt>
                <c:pt idx="37">
                  <c:v>37926</c:v>
                </c:pt>
                <c:pt idx="38">
                  <c:v>37956</c:v>
                </c:pt>
                <c:pt idx="39">
                  <c:v>37987</c:v>
                </c:pt>
                <c:pt idx="40">
                  <c:v>38018</c:v>
                </c:pt>
                <c:pt idx="41">
                  <c:v>38047</c:v>
                </c:pt>
                <c:pt idx="42">
                  <c:v>38078</c:v>
                </c:pt>
                <c:pt idx="43">
                  <c:v>38108</c:v>
                </c:pt>
                <c:pt idx="44">
                  <c:v>38139</c:v>
                </c:pt>
                <c:pt idx="45">
                  <c:v>38169</c:v>
                </c:pt>
                <c:pt idx="46">
                  <c:v>38200</c:v>
                </c:pt>
                <c:pt idx="47">
                  <c:v>38231</c:v>
                </c:pt>
                <c:pt idx="48">
                  <c:v>38261</c:v>
                </c:pt>
                <c:pt idx="49">
                  <c:v>38292</c:v>
                </c:pt>
                <c:pt idx="50">
                  <c:v>38322</c:v>
                </c:pt>
                <c:pt idx="51">
                  <c:v>38353</c:v>
                </c:pt>
                <c:pt idx="52">
                  <c:v>38384</c:v>
                </c:pt>
                <c:pt idx="53">
                  <c:v>38412</c:v>
                </c:pt>
                <c:pt idx="54">
                  <c:v>38443</c:v>
                </c:pt>
                <c:pt idx="55">
                  <c:v>38473</c:v>
                </c:pt>
                <c:pt idx="56">
                  <c:v>38504</c:v>
                </c:pt>
                <c:pt idx="57">
                  <c:v>38534</c:v>
                </c:pt>
                <c:pt idx="58">
                  <c:v>38565</c:v>
                </c:pt>
                <c:pt idx="59">
                  <c:v>38596</c:v>
                </c:pt>
                <c:pt idx="60">
                  <c:v>38626</c:v>
                </c:pt>
                <c:pt idx="61">
                  <c:v>38657</c:v>
                </c:pt>
                <c:pt idx="62">
                  <c:v>38687</c:v>
                </c:pt>
                <c:pt idx="63">
                  <c:v>38718</c:v>
                </c:pt>
                <c:pt idx="64">
                  <c:v>38749</c:v>
                </c:pt>
                <c:pt idx="65">
                  <c:v>38777</c:v>
                </c:pt>
                <c:pt idx="66">
                  <c:v>38808</c:v>
                </c:pt>
                <c:pt idx="67">
                  <c:v>38838</c:v>
                </c:pt>
                <c:pt idx="68">
                  <c:v>38869</c:v>
                </c:pt>
                <c:pt idx="69">
                  <c:v>38899</c:v>
                </c:pt>
                <c:pt idx="70">
                  <c:v>38930</c:v>
                </c:pt>
                <c:pt idx="71">
                  <c:v>38961</c:v>
                </c:pt>
                <c:pt idx="72">
                  <c:v>38991</c:v>
                </c:pt>
                <c:pt idx="73">
                  <c:v>39022</c:v>
                </c:pt>
                <c:pt idx="74">
                  <c:v>39052</c:v>
                </c:pt>
                <c:pt idx="75">
                  <c:v>39083</c:v>
                </c:pt>
                <c:pt idx="76">
                  <c:v>39114</c:v>
                </c:pt>
                <c:pt idx="77">
                  <c:v>39142</c:v>
                </c:pt>
                <c:pt idx="78">
                  <c:v>39173</c:v>
                </c:pt>
                <c:pt idx="79">
                  <c:v>39203</c:v>
                </c:pt>
                <c:pt idx="80">
                  <c:v>39234</c:v>
                </c:pt>
                <c:pt idx="81">
                  <c:v>39264</c:v>
                </c:pt>
                <c:pt idx="82">
                  <c:v>39295</c:v>
                </c:pt>
                <c:pt idx="83">
                  <c:v>39326</c:v>
                </c:pt>
                <c:pt idx="84">
                  <c:v>39356</c:v>
                </c:pt>
                <c:pt idx="85">
                  <c:v>39387</c:v>
                </c:pt>
                <c:pt idx="86">
                  <c:v>39417</c:v>
                </c:pt>
                <c:pt idx="87">
                  <c:v>39448</c:v>
                </c:pt>
                <c:pt idx="88">
                  <c:v>39479</c:v>
                </c:pt>
                <c:pt idx="89">
                  <c:v>39508</c:v>
                </c:pt>
                <c:pt idx="90">
                  <c:v>39539</c:v>
                </c:pt>
                <c:pt idx="91">
                  <c:v>39569</c:v>
                </c:pt>
                <c:pt idx="92">
                  <c:v>39600</c:v>
                </c:pt>
                <c:pt idx="93">
                  <c:v>39630</c:v>
                </c:pt>
                <c:pt idx="94">
                  <c:v>39661</c:v>
                </c:pt>
                <c:pt idx="95">
                  <c:v>39692</c:v>
                </c:pt>
                <c:pt idx="96">
                  <c:v>39722</c:v>
                </c:pt>
                <c:pt idx="97">
                  <c:v>39753</c:v>
                </c:pt>
                <c:pt idx="98">
                  <c:v>39783</c:v>
                </c:pt>
                <c:pt idx="99">
                  <c:v>39814</c:v>
                </c:pt>
                <c:pt idx="100">
                  <c:v>39845</c:v>
                </c:pt>
                <c:pt idx="101">
                  <c:v>39873</c:v>
                </c:pt>
                <c:pt idx="102">
                  <c:v>39904</c:v>
                </c:pt>
                <c:pt idx="103">
                  <c:v>39934</c:v>
                </c:pt>
                <c:pt idx="104">
                  <c:v>39965</c:v>
                </c:pt>
                <c:pt idx="105">
                  <c:v>39995</c:v>
                </c:pt>
                <c:pt idx="106">
                  <c:v>40026</c:v>
                </c:pt>
                <c:pt idx="107">
                  <c:v>40057</c:v>
                </c:pt>
                <c:pt idx="108">
                  <c:v>40087</c:v>
                </c:pt>
                <c:pt idx="109">
                  <c:v>40118</c:v>
                </c:pt>
                <c:pt idx="110">
                  <c:v>40148</c:v>
                </c:pt>
                <c:pt idx="111">
                  <c:v>40179</c:v>
                </c:pt>
                <c:pt idx="112">
                  <c:v>40210</c:v>
                </c:pt>
                <c:pt idx="113">
                  <c:v>40238</c:v>
                </c:pt>
                <c:pt idx="114">
                  <c:v>40269</c:v>
                </c:pt>
                <c:pt idx="115">
                  <c:v>40299</c:v>
                </c:pt>
                <c:pt idx="116">
                  <c:v>40330</c:v>
                </c:pt>
                <c:pt idx="117">
                  <c:v>40360</c:v>
                </c:pt>
                <c:pt idx="118">
                  <c:v>40391</c:v>
                </c:pt>
                <c:pt idx="119">
                  <c:v>40422</c:v>
                </c:pt>
                <c:pt idx="120">
                  <c:v>40452</c:v>
                </c:pt>
                <c:pt idx="121">
                  <c:v>40483</c:v>
                </c:pt>
                <c:pt idx="122">
                  <c:v>40513</c:v>
                </c:pt>
                <c:pt idx="123">
                  <c:v>40544</c:v>
                </c:pt>
                <c:pt idx="124">
                  <c:v>40575</c:v>
                </c:pt>
                <c:pt idx="125">
                  <c:v>40603</c:v>
                </c:pt>
                <c:pt idx="126">
                  <c:v>40634</c:v>
                </c:pt>
                <c:pt idx="127">
                  <c:v>40664</c:v>
                </c:pt>
                <c:pt idx="128">
                  <c:v>40695</c:v>
                </c:pt>
                <c:pt idx="129">
                  <c:v>40725</c:v>
                </c:pt>
                <c:pt idx="130">
                  <c:v>40756</c:v>
                </c:pt>
                <c:pt idx="131">
                  <c:v>40787</c:v>
                </c:pt>
                <c:pt idx="132">
                  <c:v>40817</c:v>
                </c:pt>
                <c:pt idx="133">
                  <c:v>40848</c:v>
                </c:pt>
                <c:pt idx="134">
                  <c:v>40878</c:v>
                </c:pt>
                <c:pt idx="135">
                  <c:v>40909</c:v>
                </c:pt>
                <c:pt idx="136">
                  <c:v>40940</c:v>
                </c:pt>
                <c:pt idx="137">
                  <c:v>40969</c:v>
                </c:pt>
                <c:pt idx="138">
                  <c:v>41000</c:v>
                </c:pt>
                <c:pt idx="139">
                  <c:v>41030</c:v>
                </c:pt>
                <c:pt idx="140">
                  <c:v>41061</c:v>
                </c:pt>
                <c:pt idx="141">
                  <c:v>41091</c:v>
                </c:pt>
                <c:pt idx="142">
                  <c:v>41122</c:v>
                </c:pt>
                <c:pt idx="143">
                  <c:v>41153</c:v>
                </c:pt>
                <c:pt idx="144">
                  <c:v>41183</c:v>
                </c:pt>
                <c:pt idx="145">
                  <c:v>41214</c:v>
                </c:pt>
                <c:pt idx="146">
                  <c:v>41244</c:v>
                </c:pt>
                <c:pt idx="147">
                  <c:v>41275</c:v>
                </c:pt>
                <c:pt idx="148">
                  <c:v>41306</c:v>
                </c:pt>
                <c:pt idx="149">
                  <c:v>41334</c:v>
                </c:pt>
                <c:pt idx="150">
                  <c:v>41365</c:v>
                </c:pt>
                <c:pt idx="151">
                  <c:v>41395</c:v>
                </c:pt>
                <c:pt idx="152">
                  <c:v>41426</c:v>
                </c:pt>
                <c:pt idx="153">
                  <c:v>41456</c:v>
                </c:pt>
                <c:pt idx="154">
                  <c:v>41487</c:v>
                </c:pt>
                <c:pt idx="155">
                  <c:v>41518</c:v>
                </c:pt>
                <c:pt idx="156">
                  <c:v>41548</c:v>
                </c:pt>
                <c:pt idx="157">
                  <c:v>41579</c:v>
                </c:pt>
                <c:pt idx="158">
                  <c:v>41609</c:v>
                </c:pt>
                <c:pt idx="159">
                  <c:v>41640</c:v>
                </c:pt>
                <c:pt idx="160">
                  <c:v>41671</c:v>
                </c:pt>
                <c:pt idx="161">
                  <c:v>41699</c:v>
                </c:pt>
                <c:pt idx="162">
                  <c:v>41730</c:v>
                </c:pt>
                <c:pt idx="163">
                  <c:v>41760</c:v>
                </c:pt>
                <c:pt idx="164">
                  <c:v>41791</c:v>
                </c:pt>
                <c:pt idx="165">
                  <c:v>41821</c:v>
                </c:pt>
                <c:pt idx="166">
                  <c:v>41852</c:v>
                </c:pt>
                <c:pt idx="167">
                  <c:v>41883</c:v>
                </c:pt>
                <c:pt idx="168">
                  <c:v>41913</c:v>
                </c:pt>
                <c:pt idx="169">
                  <c:v>41944</c:v>
                </c:pt>
                <c:pt idx="170">
                  <c:v>41974</c:v>
                </c:pt>
                <c:pt idx="171">
                  <c:v>42005</c:v>
                </c:pt>
                <c:pt idx="172">
                  <c:v>42036</c:v>
                </c:pt>
                <c:pt idx="173">
                  <c:v>42064</c:v>
                </c:pt>
                <c:pt idx="174">
                  <c:v>42095</c:v>
                </c:pt>
                <c:pt idx="175">
                  <c:v>42125</c:v>
                </c:pt>
                <c:pt idx="176">
                  <c:v>42156</c:v>
                </c:pt>
                <c:pt idx="177">
                  <c:v>42186</c:v>
                </c:pt>
                <c:pt idx="178">
                  <c:v>42217</c:v>
                </c:pt>
                <c:pt idx="179">
                  <c:v>42248</c:v>
                </c:pt>
                <c:pt idx="180">
                  <c:v>42278</c:v>
                </c:pt>
                <c:pt idx="181">
                  <c:v>42309</c:v>
                </c:pt>
                <c:pt idx="182">
                  <c:v>42339</c:v>
                </c:pt>
                <c:pt idx="183">
                  <c:v>42370</c:v>
                </c:pt>
                <c:pt idx="184">
                  <c:v>42401</c:v>
                </c:pt>
                <c:pt idx="185">
                  <c:v>42430</c:v>
                </c:pt>
                <c:pt idx="186">
                  <c:v>42461</c:v>
                </c:pt>
                <c:pt idx="187">
                  <c:v>42491</c:v>
                </c:pt>
                <c:pt idx="188">
                  <c:v>42522</c:v>
                </c:pt>
                <c:pt idx="189">
                  <c:v>42552</c:v>
                </c:pt>
                <c:pt idx="190">
                  <c:v>42583</c:v>
                </c:pt>
                <c:pt idx="191">
                  <c:v>42614</c:v>
                </c:pt>
                <c:pt idx="192">
                  <c:v>42644</c:v>
                </c:pt>
                <c:pt idx="193">
                  <c:v>42675</c:v>
                </c:pt>
                <c:pt idx="194">
                  <c:v>42705</c:v>
                </c:pt>
                <c:pt idx="195">
                  <c:v>42736</c:v>
                </c:pt>
                <c:pt idx="196">
                  <c:v>42767</c:v>
                </c:pt>
                <c:pt idx="197">
                  <c:v>42795</c:v>
                </c:pt>
                <c:pt idx="198">
                  <c:v>42826</c:v>
                </c:pt>
                <c:pt idx="199">
                  <c:v>42856</c:v>
                </c:pt>
                <c:pt idx="200">
                  <c:v>42887</c:v>
                </c:pt>
                <c:pt idx="201">
                  <c:v>42917</c:v>
                </c:pt>
                <c:pt idx="202">
                  <c:v>42948</c:v>
                </c:pt>
                <c:pt idx="203">
                  <c:v>42979</c:v>
                </c:pt>
                <c:pt idx="204">
                  <c:v>43009</c:v>
                </c:pt>
                <c:pt idx="205">
                  <c:v>43040</c:v>
                </c:pt>
                <c:pt idx="206">
                  <c:v>43070</c:v>
                </c:pt>
                <c:pt idx="207">
                  <c:v>43101</c:v>
                </c:pt>
                <c:pt idx="208">
                  <c:v>43132</c:v>
                </c:pt>
                <c:pt idx="209">
                  <c:v>43160</c:v>
                </c:pt>
                <c:pt idx="210">
                  <c:v>43191</c:v>
                </c:pt>
                <c:pt idx="211">
                  <c:v>43221</c:v>
                </c:pt>
                <c:pt idx="212">
                  <c:v>43252</c:v>
                </c:pt>
                <c:pt idx="213">
                  <c:v>43282</c:v>
                </c:pt>
                <c:pt idx="214">
                  <c:v>43313</c:v>
                </c:pt>
                <c:pt idx="215">
                  <c:v>43344</c:v>
                </c:pt>
                <c:pt idx="216">
                  <c:v>43374</c:v>
                </c:pt>
                <c:pt idx="217">
                  <c:v>43405</c:v>
                </c:pt>
                <c:pt idx="218">
                  <c:v>43435</c:v>
                </c:pt>
                <c:pt idx="219">
                  <c:v>43466</c:v>
                </c:pt>
                <c:pt idx="220">
                  <c:v>43497</c:v>
                </c:pt>
                <c:pt idx="221">
                  <c:v>43525</c:v>
                </c:pt>
                <c:pt idx="222">
                  <c:v>43556</c:v>
                </c:pt>
                <c:pt idx="223">
                  <c:v>43586</c:v>
                </c:pt>
                <c:pt idx="224">
                  <c:v>43617</c:v>
                </c:pt>
                <c:pt idx="225">
                  <c:v>43647</c:v>
                </c:pt>
                <c:pt idx="226">
                  <c:v>43678</c:v>
                </c:pt>
                <c:pt idx="227">
                  <c:v>43709</c:v>
                </c:pt>
                <c:pt idx="228">
                  <c:v>43739</c:v>
                </c:pt>
                <c:pt idx="229">
                  <c:v>43770</c:v>
                </c:pt>
                <c:pt idx="230">
                  <c:v>43800</c:v>
                </c:pt>
                <c:pt idx="231">
                  <c:v>43831</c:v>
                </c:pt>
                <c:pt idx="232">
                  <c:v>43862</c:v>
                </c:pt>
                <c:pt idx="233">
                  <c:v>43891</c:v>
                </c:pt>
                <c:pt idx="234">
                  <c:v>43922</c:v>
                </c:pt>
                <c:pt idx="235">
                  <c:v>43952</c:v>
                </c:pt>
                <c:pt idx="236">
                  <c:v>43983</c:v>
                </c:pt>
                <c:pt idx="237">
                  <c:v>44013</c:v>
                </c:pt>
                <c:pt idx="238">
                  <c:v>44044</c:v>
                </c:pt>
                <c:pt idx="239">
                  <c:v>44075</c:v>
                </c:pt>
                <c:pt idx="240">
                  <c:v>44105</c:v>
                </c:pt>
                <c:pt idx="241">
                  <c:v>44136</c:v>
                </c:pt>
                <c:pt idx="242">
                  <c:v>44166</c:v>
                </c:pt>
                <c:pt idx="243">
                  <c:v>44197</c:v>
                </c:pt>
                <c:pt idx="244">
                  <c:v>44228</c:v>
                </c:pt>
                <c:pt idx="245">
                  <c:v>44256</c:v>
                </c:pt>
                <c:pt idx="246">
                  <c:v>44287</c:v>
                </c:pt>
                <c:pt idx="247">
                  <c:v>44317</c:v>
                </c:pt>
                <c:pt idx="248">
                  <c:v>44348</c:v>
                </c:pt>
                <c:pt idx="249">
                  <c:v>44378</c:v>
                </c:pt>
                <c:pt idx="250">
                  <c:v>44409</c:v>
                </c:pt>
                <c:pt idx="251">
                  <c:v>44440</c:v>
                </c:pt>
                <c:pt idx="252">
                  <c:v>44470</c:v>
                </c:pt>
                <c:pt idx="253">
                  <c:v>44501</c:v>
                </c:pt>
                <c:pt idx="254">
                  <c:v>44531</c:v>
                </c:pt>
                <c:pt idx="255">
                  <c:v>44562</c:v>
                </c:pt>
                <c:pt idx="256">
                  <c:v>44593</c:v>
                </c:pt>
                <c:pt idx="257">
                  <c:v>44621</c:v>
                </c:pt>
                <c:pt idx="258">
                  <c:v>44652</c:v>
                </c:pt>
                <c:pt idx="259">
                  <c:v>44682</c:v>
                </c:pt>
                <c:pt idx="260">
                  <c:v>44713</c:v>
                </c:pt>
                <c:pt idx="261">
                  <c:v>44743</c:v>
                </c:pt>
                <c:pt idx="262">
                  <c:v>44774</c:v>
                </c:pt>
                <c:pt idx="263">
                  <c:v>44805</c:v>
                </c:pt>
                <c:pt idx="264">
                  <c:v>44835</c:v>
                </c:pt>
                <c:pt idx="265">
                  <c:v>44866</c:v>
                </c:pt>
                <c:pt idx="266">
                  <c:v>44896</c:v>
                </c:pt>
                <c:pt idx="267">
                  <c:v>44927</c:v>
                </c:pt>
                <c:pt idx="268">
                  <c:v>44958</c:v>
                </c:pt>
                <c:pt idx="269">
                  <c:v>44986</c:v>
                </c:pt>
                <c:pt idx="270">
                  <c:v>45017</c:v>
                </c:pt>
                <c:pt idx="271">
                  <c:v>45047</c:v>
                </c:pt>
                <c:pt idx="272">
                  <c:v>45078</c:v>
                </c:pt>
                <c:pt idx="273">
                  <c:v>45108</c:v>
                </c:pt>
                <c:pt idx="274">
                  <c:v>45139</c:v>
                </c:pt>
                <c:pt idx="275">
                  <c:v>45170</c:v>
                </c:pt>
                <c:pt idx="276">
                  <c:v>45200</c:v>
                </c:pt>
                <c:pt idx="277">
                  <c:v>45231</c:v>
                </c:pt>
                <c:pt idx="278">
                  <c:v>45261</c:v>
                </c:pt>
                <c:pt idx="279">
                  <c:v>45292</c:v>
                </c:pt>
                <c:pt idx="280">
                  <c:v>45323</c:v>
                </c:pt>
                <c:pt idx="281">
                  <c:v>45352</c:v>
                </c:pt>
                <c:pt idx="282">
                  <c:v>45383</c:v>
                </c:pt>
                <c:pt idx="283">
                  <c:v>45413</c:v>
                </c:pt>
                <c:pt idx="284">
                  <c:v>45444</c:v>
                </c:pt>
                <c:pt idx="285">
                  <c:v>45474</c:v>
                </c:pt>
                <c:pt idx="286">
                  <c:v>45505</c:v>
                </c:pt>
                <c:pt idx="287">
                  <c:v>45536</c:v>
                </c:pt>
                <c:pt idx="288">
                  <c:v>45566</c:v>
                </c:pt>
                <c:pt idx="289">
                  <c:v>45597</c:v>
                </c:pt>
                <c:pt idx="290">
                  <c:v>45627</c:v>
                </c:pt>
                <c:pt idx="291">
                  <c:v>45658</c:v>
                </c:pt>
                <c:pt idx="292">
                  <c:v>45689</c:v>
                </c:pt>
                <c:pt idx="293">
                  <c:v>45717</c:v>
                </c:pt>
                <c:pt idx="294">
                  <c:v>45748</c:v>
                </c:pt>
                <c:pt idx="295">
                  <c:v>45778</c:v>
                </c:pt>
                <c:pt idx="296">
                  <c:v>45809</c:v>
                </c:pt>
                <c:pt idx="297">
                  <c:v>45839</c:v>
                </c:pt>
                <c:pt idx="298">
                  <c:v>45870</c:v>
                </c:pt>
                <c:pt idx="299">
                  <c:v>45901</c:v>
                </c:pt>
                <c:pt idx="300">
                  <c:v>45931</c:v>
                </c:pt>
                <c:pt idx="301">
                  <c:v>45962</c:v>
                </c:pt>
                <c:pt idx="302">
                  <c:v>45992</c:v>
                </c:pt>
                <c:pt idx="303">
                  <c:v>46023</c:v>
                </c:pt>
                <c:pt idx="304">
                  <c:v>46054</c:v>
                </c:pt>
                <c:pt idx="305">
                  <c:v>46082</c:v>
                </c:pt>
                <c:pt idx="306">
                  <c:v>46113</c:v>
                </c:pt>
                <c:pt idx="307">
                  <c:v>46143</c:v>
                </c:pt>
                <c:pt idx="308">
                  <c:v>46174</c:v>
                </c:pt>
                <c:pt idx="309">
                  <c:v>46204</c:v>
                </c:pt>
                <c:pt idx="310">
                  <c:v>46235</c:v>
                </c:pt>
                <c:pt idx="311">
                  <c:v>46266</c:v>
                </c:pt>
                <c:pt idx="312">
                  <c:v>46296</c:v>
                </c:pt>
                <c:pt idx="313">
                  <c:v>46327</c:v>
                </c:pt>
                <c:pt idx="314">
                  <c:v>46357</c:v>
                </c:pt>
                <c:pt idx="315">
                  <c:v>46388</c:v>
                </c:pt>
                <c:pt idx="316">
                  <c:v>46419</c:v>
                </c:pt>
                <c:pt idx="317">
                  <c:v>46447</c:v>
                </c:pt>
                <c:pt idx="318">
                  <c:v>46478</c:v>
                </c:pt>
                <c:pt idx="319">
                  <c:v>46508</c:v>
                </c:pt>
                <c:pt idx="320">
                  <c:v>46539</c:v>
                </c:pt>
                <c:pt idx="321">
                  <c:v>46569</c:v>
                </c:pt>
                <c:pt idx="322">
                  <c:v>46600</c:v>
                </c:pt>
                <c:pt idx="323">
                  <c:v>46631</c:v>
                </c:pt>
                <c:pt idx="324">
                  <c:v>46661</c:v>
                </c:pt>
                <c:pt idx="325">
                  <c:v>46692</c:v>
                </c:pt>
                <c:pt idx="326">
                  <c:v>46722</c:v>
                </c:pt>
                <c:pt idx="327">
                  <c:v>46753</c:v>
                </c:pt>
                <c:pt idx="328">
                  <c:v>46784</c:v>
                </c:pt>
                <c:pt idx="329">
                  <c:v>46813</c:v>
                </c:pt>
                <c:pt idx="330">
                  <c:v>46844</c:v>
                </c:pt>
                <c:pt idx="331">
                  <c:v>46874</c:v>
                </c:pt>
                <c:pt idx="332">
                  <c:v>46905</c:v>
                </c:pt>
                <c:pt idx="333">
                  <c:v>46935</c:v>
                </c:pt>
                <c:pt idx="334">
                  <c:v>46966</c:v>
                </c:pt>
                <c:pt idx="335">
                  <c:v>46997</c:v>
                </c:pt>
                <c:pt idx="336">
                  <c:v>47027</c:v>
                </c:pt>
                <c:pt idx="337">
                  <c:v>47058</c:v>
                </c:pt>
                <c:pt idx="338">
                  <c:v>47088</c:v>
                </c:pt>
                <c:pt idx="339">
                  <c:v>47119</c:v>
                </c:pt>
                <c:pt idx="340">
                  <c:v>47150</c:v>
                </c:pt>
                <c:pt idx="341">
                  <c:v>47178</c:v>
                </c:pt>
                <c:pt idx="342">
                  <c:v>47209</c:v>
                </c:pt>
                <c:pt idx="343">
                  <c:v>47239</c:v>
                </c:pt>
                <c:pt idx="344">
                  <c:v>47270</c:v>
                </c:pt>
                <c:pt idx="345">
                  <c:v>47300</c:v>
                </c:pt>
                <c:pt idx="346">
                  <c:v>47331</c:v>
                </c:pt>
                <c:pt idx="347">
                  <c:v>47362</c:v>
                </c:pt>
                <c:pt idx="348">
                  <c:v>47392</c:v>
                </c:pt>
                <c:pt idx="349">
                  <c:v>47423</c:v>
                </c:pt>
                <c:pt idx="350">
                  <c:v>47453</c:v>
                </c:pt>
                <c:pt idx="351">
                  <c:v>47484</c:v>
                </c:pt>
                <c:pt idx="352">
                  <c:v>47515</c:v>
                </c:pt>
                <c:pt idx="353">
                  <c:v>47543</c:v>
                </c:pt>
                <c:pt idx="354">
                  <c:v>47574</c:v>
                </c:pt>
                <c:pt idx="355">
                  <c:v>47604</c:v>
                </c:pt>
                <c:pt idx="356">
                  <c:v>47635</c:v>
                </c:pt>
                <c:pt idx="357">
                  <c:v>47665</c:v>
                </c:pt>
                <c:pt idx="358">
                  <c:v>47696</c:v>
                </c:pt>
                <c:pt idx="359">
                  <c:v>47727</c:v>
                </c:pt>
                <c:pt idx="360">
                  <c:v>47757</c:v>
                </c:pt>
                <c:pt idx="361">
                  <c:v>47788</c:v>
                </c:pt>
                <c:pt idx="362">
                  <c:v>47818</c:v>
                </c:pt>
                <c:pt idx="363">
                  <c:v>47849</c:v>
                </c:pt>
                <c:pt idx="364">
                  <c:v>47880</c:v>
                </c:pt>
                <c:pt idx="365">
                  <c:v>47908</c:v>
                </c:pt>
                <c:pt idx="366">
                  <c:v>47939</c:v>
                </c:pt>
                <c:pt idx="367">
                  <c:v>47969</c:v>
                </c:pt>
                <c:pt idx="368">
                  <c:v>48000</c:v>
                </c:pt>
                <c:pt idx="369">
                  <c:v>48030</c:v>
                </c:pt>
                <c:pt idx="370">
                  <c:v>48061</c:v>
                </c:pt>
                <c:pt idx="371">
                  <c:v>48092</c:v>
                </c:pt>
                <c:pt idx="372">
                  <c:v>48122</c:v>
                </c:pt>
                <c:pt idx="373">
                  <c:v>48153</c:v>
                </c:pt>
                <c:pt idx="374">
                  <c:v>48183</c:v>
                </c:pt>
                <c:pt idx="375">
                  <c:v>48214</c:v>
                </c:pt>
                <c:pt idx="376">
                  <c:v>48245</c:v>
                </c:pt>
                <c:pt idx="377">
                  <c:v>48274</c:v>
                </c:pt>
                <c:pt idx="378">
                  <c:v>48305</c:v>
                </c:pt>
                <c:pt idx="379">
                  <c:v>48335</c:v>
                </c:pt>
                <c:pt idx="380">
                  <c:v>48366</c:v>
                </c:pt>
                <c:pt idx="381">
                  <c:v>48396</c:v>
                </c:pt>
                <c:pt idx="382">
                  <c:v>48427</c:v>
                </c:pt>
                <c:pt idx="383">
                  <c:v>48458</c:v>
                </c:pt>
                <c:pt idx="384">
                  <c:v>48488</c:v>
                </c:pt>
                <c:pt idx="385">
                  <c:v>48519</c:v>
                </c:pt>
                <c:pt idx="386">
                  <c:v>48549</c:v>
                </c:pt>
              </c:numCache>
            </c:numRef>
          </c:cat>
          <c:val>
            <c:numRef>
              <c:f>CORPCASH!$H$3:$H$389</c:f>
              <c:numCache>
                <c:formatCode>General</c:formatCode>
                <c:ptCount val="387"/>
                <c:pt idx="14" formatCode="0.0">
                  <c:v>8.8391474754266426</c:v>
                </c:pt>
                <c:pt idx="15" formatCode="0.0">
                  <c:v>11.288809992279752</c:v>
                </c:pt>
                <c:pt idx="16" formatCode="0.0">
                  <c:v>13.868212851293379</c:v>
                </c:pt>
                <c:pt idx="17" formatCode="0.0">
                  <c:v>16.5879434877303</c:v>
                </c:pt>
                <c:pt idx="18" formatCode="0.0">
                  <c:v>15.77622006798471</c:v>
                </c:pt>
                <c:pt idx="19" formatCode="0.0">
                  <c:v>14.973725106335749</c:v>
                </c:pt>
                <c:pt idx="20" formatCode="0.0">
                  <c:v>14.180302115258357</c:v>
                </c:pt>
                <c:pt idx="21" formatCode="0.0">
                  <c:v>12.365868171807264</c:v>
                </c:pt>
                <c:pt idx="22" formatCode="0.0">
                  <c:v>10.607648922328821</c:v>
                </c:pt>
                <c:pt idx="23" formatCode="0.0">
                  <c:v>8.9030717581371874</c:v>
                </c:pt>
                <c:pt idx="24" formatCode="0.0">
                  <c:v>6.3027472371768596</c:v>
                </c:pt>
                <c:pt idx="25" formatCode="0.0">
                  <c:v>3.871457603144151</c:v>
                </c:pt>
                <c:pt idx="26" formatCode="0.0">
                  <c:v>1.5932394622654442</c:v>
                </c:pt>
                <c:pt idx="27" formatCode="0.0">
                  <c:v>3.085881795847186</c:v>
                </c:pt>
                <c:pt idx="28" formatCode="0.0">
                  <c:v>4.5881632348072401</c:v>
                </c:pt>
                <c:pt idx="29" formatCode="0.0">
                  <c:v>6.1001774519476157</c:v>
                </c:pt>
                <c:pt idx="30" formatCode="0.0">
                  <c:v>8.5513311067865629</c:v>
                </c:pt>
                <c:pt idx="31" formatCode="0.0">
                  <c:v>11.008640347917861</c:v>
                </c:pt>
                <c:pt idx="32" formatCode="0.0">
                  <c:v>13.472128392295147</c:v>
                </c:pt>
                <c:pt idx="33" formatCode="0.0">
                  <c:v>14.36545426479401</c:v>
                </c:pt>
                <c:pt idx="34" formatCode="0.0">
                  <c:v>15.259063827542761</c:v>
                </c:pt>
                <c:pt idx="35" formatCode="0.0">
                  <c:v>16.152957215698649</c:v>
                </c:pt>
                <c:pt idx="36" formatCode="0.0">
                  <c:v>16.956685187593081</c:v>
                </c:pt>
                <c:pt idx="37" formatCode="0.0">
                  <c:v>17.744568920797718</c:v>
                </c:pt>
                <c:pt idx="38" formatCode="0.0">
                  <c:v>18.517072358893216</c:v>
                </c:pt>
                <c:pt idx="39" formatCode="0.0">
                  <c:v>17.957448244800744</c:v>
                </c:pt>
                <c:pt idx="40" formatCode="0.0">
                  <c:v>17.41033876570404</c:v>
                </c:pt>
                <c:pt idx="41" formatCode="0.0">
                  <c:v>16.875328774329319</c:v>
                </c:pt>
                <c:pt idx="42" formatCode="0.0">
                  <c:v>14.875808231941051</c:v>
                </c:pt>
                <c:pt idx="43" formatCode="0.0">
                  <c:v>12.959901010158887</c:v>
                </c:pt>
                <c:pt idx="44" formatCode="0.0">
                  <c:v>11.122469872257483</c:v>
                </c:pt>
                <c:pt idx="45" formatCode="0.0">
                  <c:v>11.398313164931608</c:v>
                </c:pt>
                <c:pt idx="46" formatCode="0.0">
                  <c:v>11.669966121990399</c:v>
                </c:pt>
                <c:pt idx="47" formatCode="0.0">
                  <c:v>11.93752350674508</c:v>
                </c:pt>
                <c:pt idx="48" formatCode="0.0">
                  <c:v>11.834641838102655</c:v>
                </c:pt>
                <c:pt idx="49" formatCode="0.0">
                  <c:v>11.735151607482635</c:v>
                </c:pt>
                <c:pt idx="50" formatCode="0.0">
                  <c:v>11.638887838706353</c:v>
                </c:pt>
                <c:pt idx="51" formatCode="0.0">
                  <c:v>9.2661479114169794</c:v>
                </c:pt>
                <c:pt idx="52" formatCode="0.0">
                  <c:v>6.9246027868435931</c:v>
                </c:pt>
                <c:pt idx="53" formatCode="0.0">
                  <c:v>4.6136412977289041</c:v>
                </c:pt>
                <c:pt idx="54" formatCode="0.0">
                  <c:v>4.7259530682272555</c:v>
                </c:pt>
                <c:pt idx="55" formatCode="0.0">
                  <c:v>4.8372985042241652</c:v>
                </c:pt>
                <c:pt idx="56" formatCode="0.0">
                  <c:v>4.9476900238616111</c:v>
                </c:pt>
                <c:pt idx="57" formatCode="0.0">
                  <c:v>7.2581900467707072</c:v>
                </c:pt>
                <c:pt idx="58" formatCode="0.0">
                  <c:v>9.5224354103667963</c:v>
                </c:pt>
                <c:pt idx="59" formatCode="0.0">
                  <c:v>11.741801330045206</c:v>
                </c:pt>
                <c:pt idx="60" formatCode="0.0">
                  <c:v>17.056518984893529</c:v>
                </c:pt>
                <c:pt idx="61" formatCode="0.0">
                  <c:v>22.205348445758673</c:v>
                </c:pt>
                <c:pt idx="62" formatCode="0.0">
                  <c:v>27.195937160971525</c:v>
                </c:pt>
                <c:pt idx="63" formatCode="0.0">
                  <c:v>26.323281855209288</c:v>
                </c:pt>
                <c:pt idx="64" formatCode="0.0">
                  <c:v>25.424130128743826</c:v>
                </c:pt>
                <c:pt idx="65" formatCode="0.0">
                  <c:v>24.497256612979967</c:v>
                </c:pt>
                <c:pt idx="66" formatCode="0.0">
                  <c:v>22.120197882562607</c:v>
                </c:pt>
                <c:pt idx="67" formatCode="0.0">
                  <c:v>19.768618974495936</c:v>
                </c:pt>
                <c:pt idx="68" formatCode="0.0">
                  <c:v>17.442112393351834</c:v>
                </c:pt>
                <c:pt idx="69" formatCode="0.0">
                  <c:v>12.799022961843903</c:v>
                </c:pt>
                <c:pt idx="70" formatCode="0.0">
                  <c:v>8.4389440436026746</c:v>
                </c:pt>
                <c:pt idx="71" formatCode="0.0">
                  <c:v>4.3367653766813135</c:v>
                </c:pt>
                <c:pt idx="72" formatCode="0.0">
                  <c:v>-0.61401270807320429</c:v>
                </c:pt>
                <c:pt idx="73" formatCode="0.0">
                  <c:v>-4.9995945912441044</c:v>
                </c:pt>
                <c:pt idx="74" formatCode="0.0">
                  <c:v>-8.911540692422534</c:v>
                </c:pt>
                <c:pt idx="75" formatCode="0.0">
                  <c:v>-9.8736491386846978</c:v>
                </c:pt>
                <c:pt idx="76" formatCode="0.0">
                  <c:v>-10.878973989396528</c:v>
                </c:pt>
                <c:pt idx="77" formatCode="0.0">
                  <c:v>-11.930493964061853</c:v>
                </c:pt>
                <c:pt idx="78" formatCode="0.0">
                  <c:v>-10.571262986958345</c:v>
                </c:pt>
                <c:pt idx="79" formatCode="0.0">
                  <c:v>-9.1735125151947585</c:v>
                </c:pt>
                <c:pt idx="80" formatCode="0.0">
                  <c:v>-7.7355815972866395</c:v>
                </c:pt>
                <c:pt idx="81" formatCode="0.0">
                  <c:v>-6.4344152456113761</c:v>
                </c:pt>
                <c:pt idx="82" formatCode="0.0">
                  <c:v>-5.1111140663733607</c:v>
                </c:pt>
                <c:pt idx="83" formatCode="0.0">
                  <c:v>-3.7651083932738914</c:v>
                </c:pt>
                <c:pt idx="84" formatCode="0.0">
                  <c:v>-3.5552096286227197</c:v>
                </c:pt>
                <c:pt idx="85" formatCode="0.0">
                  <c:v>-3.3510003096540686</c:v>
                </c:pt>
                <c:pt idx="86" formatCode="0.0">
                  <c:v>-3.1522522052299138</c:v>
                </c:pt>
                <c:pt idx="87" formatCode="0.0">
                  <c:v>-1.6642239120637043</c:v>
                </c:pt>
                <c:pt idx="88" formatCode="0.0">
                  <c:v>-7.5030491589060944E-2</c:v>
                </c:pt>
                <c:pt idx="89" formatCode="0.0">
                  <c:v>1.6260078155475384</c:v>
                </c:pt>
                <c:pt idx="90" formatCode="0.0">
                  <c:v>2.2146741948891702</c:v>
                </c:pt>
                <c:pt idx="91" formatCode="0.0">
                  <c:v>2.8016479153640432</c:v>
                </c:pt>
                <c:pt idx="92" formatCode="0.0">
                  <c:v>3.3869362671306078</c:v>
                </c:pt>
                <c:pt idx="93" formatCode="0.0">
                  <c:v>2.0607514494241315</c:v>
                </c:pt>
                <c:pt idx="94" formatCode="0.0">
                  <c:v>0.74931023458843526</c:v>
                </c:pt>
                <c:pt idx="95" formatCode="0.0">
                  <c:v>-0.54763188198454316</c:v>
                </c:pt>
                <c:pt idx="96" formatCode="0.0">
                  <c:v>-1.34573715827851</c:v>
                </c:pt>
                <c:pt idx="97" formatCode="0.0">
                  <c:v>-2.1188823411996935</c:v>
                </c:pt>
                <c:pt idx="98" formatCode="0.0">
                  <c:v>-2.8682203129496884</c:v>
                </c:pt>
                <c:pt idx="99" formatCode="0.0">
                  <c:v>-0.43836549682703208</c:v>
                </c:pt>
                <c:pt idx="100" formatCode="0.0">
                  <c:v>2.0767700539293656</c:v>
                </c:pt>
                <c:pt idx="101" formatCode="0.0">
                  <c:v>4.681756186638836</c:v>
                </c:pt>
                <c:pt idx="102" formatCode="0.0">
                  <c:v>7.7394531188341773</c:v>
                </c:pt>
                <c:pt idx="103" formatCode="0.0">
                  <c:v>10.753490621339751</c:v>
                </c:pt>
                <c:pt idx="104" formatCode="0.0">
                  <c:v>13.724797154607089</c:v>
                </c:pt>
                <c:pt idx="105" formatCode="0.0">
                  <c:v>18.12820144395036</c:v>
                </c:pt>
                <c:pt idx="106" formatCode="0.0">
                  <c:v>22.596651640530709</c:v>
                </c:pt>
                <c:pt idx="107" formatCode="0.0">
                  <c:v>27.131599729562339</c:v>
                </c:pt>
                <c:pt idx="108" formatCode="0.0">
                  <c:v>38.362418003850024</c:v>
                </c:pt>
                <c:pt idx="109" formatCode="0.0">
                  <c:v>49.416647622356749</c:v>
                </c:pt>
                <c:pt idx="110" formatCode="0.0">
                  <c:v>60.298421005323235</c:v>
                </c:pt>
                <c:pt idx="111" formatCode="0.0">
                  <c:v>58.120524404762108</c:v>
                </c:pt>
                <c:pt idx="112" formatCode="0.0">
                  <c:v>55.975398664130438</c:v>
                </c:pt>
                <c:pt idx="113" formatCode="0.0">
                  <c:v>53.862309650865228</c:v>
                </c:pt>
                <c:pt idx="114" formatCode="0.0">
                  <c:v>47.545389093222781</c:v>
                </c:pt>
                <c:pt idx="115" formatCode="0.0">
                  <c:v>41.660026743868372</c:v>
                </c:pt>
                <c:pt idx="116" formatCode="0.0">
                  <c:v>36.163458700407148</c:v>
                </c:pt>
                <c:pt idx="117" formatCode="0.0">
                  <c:v>33.124909958068883</c:v>
                </c:pt>
                <c:pt idx="118" formatCode="0.0">
                  <c:v>30.264612961453452</c:v>
                </c:pt>
                <c:pt idx="119" formatCode="0.0">
                  <c:v>27.567329383962516</c:v>
                </c:pt>
                <c:pt idx="120" formatCode="0.0">
                  <c:v>17.699842538674176</c:v>
                </c:pt>
                <c:pt idx="121" formatCode="0.0">
                  <c:v>9.4360736791468014</c:v>
                </c:pt>
                <c:pt idx="122" formatCode="0.0">
                  <c:v>2.4144385878196175</c:v>
                </c:pt>
                <c:pt idx="123" formatCode="0.0">
                  <c:v>2.6082295102671509</c:v>
                </c:pt>
                <c:pt idx="124" formatCode="0.0">
                  <c:v>2.8043947563033811</c:v>
                </c:pt>
                <c:pt idx="125" formatCode="0.0">
                  <c:v>3.0029782301528769</c:v>
                </c:pt>
                <c:pt idx="126" formatCode="0.0">
                  <c:v>4.0201816452092913</c:v>
                </c:pt>
                <c:pt idx="127" formatCode="0.0">
                  <c:v>5.0495256251824827</c:v>
                </c:pt>
                <c:pt idx="128" formatCode="0.0">
                  <c:v>6.0912288257249543</c:v>
                </c:pt>
                <c:pt idx="129" formatCode="0.0">
                  <c:v>4.3191202705297229</c:v>
                </c:pt>
                <c:pt idx="130" formatCode="0.0">
                  <c:v>2.5754299131910585</c:v>
                </c:pt>
                <c:pt idx="131" formatCode="0.0">
                  <c:v>0.85947960391210643</c:v>
                </c:pt>
                <c:pt idx="132" formatCode="0.0">
                  <c:v>1.4067656641930597</c:v>
                </c:pt>
                <c:pt idx="133" formatCode="0.0">
                  <c:v>1.9410407863660595</c:v>
                </c:pt>
                <c:pt idx="134" formatCode="0.0">
                  <c:v>2.462763494536631</c:v>
                </c:pt>
                <c:pt idx="135" formatCode="0.0">
                  <c:v>1.5045230721820531</c:v>
                </c:pt>
                <c:pt idx="136" formatCode="0.0">
                  <c:v>0.53822161925000955</c:v>
                </c:pt>
                <c:pt idx="137" formatCode="0.0">
                  <c:v>-0.43624301193182191</c:v>
                </c:pt>
                <c:pt idx="138" formatCode="0.0">
                  <c:v>-0.95437799969042203</c:v>
                </c:pt>
                <c:pt idx="139" formatCode="0.0">
                  <c:v>-1.4684824051750667</c:v>
                </c:pt>
                <c:pt idx="140" formatCode="0.0">
                  <c:v>-1.9786030771354035</c:v>
                </c:pt>
                <c:pt idx="141" formatCode="0.0">
                  <c:v>-0.34902672004062651</c:v>
                </c:pt>
                <c:pt idx="142" formatCode="0.0">
                  <c:v>1.3093755845324182</c:v>
                </c:pt>
                <c:pt idx="143" formatCode="0.0">
                  <c:v>2.9973755249991854</c:v>
                </c:pt>
                <c:pt idx="144" formatCode="0.0">
                  <c:v>2.6999593390583385</c:v>
                </c:pt>
                <c:pt idx="145" formatCode="0.0">
                  <c:v>2.4126942662167323</c:v>
                </c:pt>
                <c:pt idx="146" formatCode="0.0">
                  <c:v>2.1350693251019663</c:v>
                </c:pt>
                <c:pt idx="147" formatCode="0.0">
                  <c:v>3.1180062806386104</c:v>
                </c:pt>
                <c:pt idx="148" formatCode="0.0">
                  <c:v>4.1281860691743333</c:v>
                </c:pt>
                <c:pt idx="149" formatCode="0.0">
                  <c:v>5.1667571897064875</c:v>
                </c:pt>
                <c:pt idx="150" formatCode="0.0">
                  <c:v>4.4686837831052912</c:v>
                </c:pt>
                <c:pt idx="151" formatCode="0.0">
                  <c:v>3.7687844111847539</c:v>
                </c:pt>
                <c:pt idx="152" formatCode="0.0">
                  <c:v>3.0670519002386811</c:v>
                </c:pt>
                <c:pt idx="153" formatCode="0.0">
                  <c:v>6.9414493494752776</c:v>
                </c:pt>
                <c:pt idx="154" formatCode="0.0">
                  <c:v>10.756414688527798</c:v>
                </c:pt>
                <c:pt idx="155" formatCode="0.0">
                  <c:v>14.513305015128068</c:v>
                </c:pt>
                <c:pt idx="156" formatCode="0.0">
                  <c:v>15.592236782605923</c:v>
                </c:pt>
                <c:pt idx="157" formatCode="0.0">
                  <c:v>16.640292985896664</c:v>
                </c:pt>
                <c:pt idx="158" formatCode="0.0">
                  <c:v>17.658780268351549</c:v>
                </c:pt>
                <c:pt idx="159" formatCode="0.0">
                  <c:v>13.435423375508293</c:v>
                </c:pt>
                <c:pt idx="160" formatCode="0.0">
                  <c:v>9.1780927463068593</c:v>
                </c:pt>
                <c:pt idx="161" formatCode="0.0">
                  <c:v>4.886376785444611</c:v>
                </c:pt>
                <c:pt idx="162" formatCode="0.0">
                  <c:v>5.7782231422385877</c:v>
                </c:pt>
                <c:pt idx="163" formatCode="0.0">
                  <c:v>6.6844486997718775</c:v>
                </c:pt>
                <c:pt idx="164" formatCode="0.0">
                  <c:v>7.6054040370894711</c:v>
                </c:pt>
                <c:pt idx="165" formatCode="0.0">
                  <c:v>3.5418446078200105</c:v>
                </c:pt>
                <c:pt idx="166" formatCode="0.0">
                  <c:v>-0.18159236747520424</c:v>
                </c:pt>
                <c:pt idx="167" formatCode="0.0">
                  <c:v>-3.6058942468131931</c:v>
                </c:pt>
                <c:pt idx="168" formatCode="0.0">
                  <c:v>-2.9602267685047394</c:v>
                </c:pt>
                <c:pt idx="169" formatCode="0.0">
                  <c:v>-2.3444733215266069</c:v>
                </c:pt>
                <c:pt idx="170" formatCode="0.0">
                  <c:v>-1.756602080056652</c:v>
                </c:pt>
                <c:pt idx="171" formatCode="0.0">
                  <c:v>-0.62987177317680221</c:v>
                </c:pt>
                <c:pt idx="172" formatCode="0.0">
                  <c:v>0.5941479370316074</c:v>
                </c:pt>
                <c:pt idx="173" formatCode="0.0">
                  <c:v>1.9286265446526727</c:v>
                </c:pt>
                <c:pt idx="174" formatCode="0.0">
                  <c:v>2.7736119480840955</c:v>
                </c:pt>
                <c:pt idx="175" formatCode="0.0">
                  <c:v>3.6177499195732707</c:v>
                </c:pt>
                <c:pt idx="176" formatCode="0.0">
                  <c:v>4.4610417333096137</c:v>
                </c:pt>
                <c:pt idx="177" formatCode="0.0">
                  <c:v>3.5465375194834223</c:v>
                </c:pt>
                <c:pt idx="178" formatCode="0.0">
                  <c:v>2.6432072824826633</c:v>
                </c:pt>
                <c:pt idx="179" formatCode="0.0">
                  <c:v>1.7508474700544241</c:v>
                </c:pt>
                <c:pt idx="180" formatCode="0.0">
                  <c:v>-0.25410543726380297</c:v>
                </c:pt>
                <c:pt idx="181" formatCode="0.0">
                  <c:v>-2.1414698771619385</c:v>
                </c:pt>
                <c:pt idx="182" formatCode="0.0">
                  <c:v>-3.921295807356671</c:v>
                </c:pt>
                <c:pt idx="183" formatCode="0.0">
                  <c:v>-1.5190842959173949</c:v>
                </c:pt>
                <c:pt idx="184" formatCode="0.0">
                  <c:v>1.0295665165104282</c:v>
                </c:pt>
                <c:pt idx="185" formatCode="0.0">
                  <c:v>3.7384680578885536</c:v>
                </c:pt>
                <c:pt idx="186" formatCode="0.0">
                  <c:v>2.3798588903542139</c:v>
                </c:pt>
                <c:pt idx="187" formatCode="0.0">
                  <c:v>1.0447374034899184</c:v>
                </c:pt>
                <c:pt idx="188" formatCode="0.0">
                  <c:v>-0.26750026660663195</c:v>
                </c:pt>
                <c:pt idx="189" formatCode="0.0">
                  <c:v>2.69617666975887</c:v>
                </c:pt>
                <c:pt idx="190" formatCode="0.0">
                  <c:v>5.6754876389600213</c:v>
                </c:pt>
                <c:pt idx="191" formatCode="0.0">
                  <c:v>8.6705566774815992</c:v>
                </c:pt>
                <c:pt idx="192" formatCode="0.0">
                  <c:v>7.6550387980659025</c:v>
                </c:pt>
                <c:pt idx="193" formatCode="0.0">
                  <c:v>6.6610568139628583</c:v>
                </c:pt>
                <c:pt idx="194" formatCode="0.0">
                  <c:v>5.6879328514631595</c:v>
                </c:pt>
                <c:pt idx="195" formatCode="0.0">
                  <c:v>5.8166498225034218</c:v>
                </c:pt>
                <c:pt idx="196" formatCode="0.0">
                  <c:v>5.9465212315819684</c:v>
                </c:pt>
                <c:pt idx="197" formatCode="0.0">
                  <c:v>6.0775626795623623</c:v>
                </c:pt>
                <c:pt idx="198" formatCode="0.0">
                  <c:v>7.0683453769845244</c:v>
                </c:pt>
                <c:pt idx="199" formatCode="0.0">
                  <c:v>8.0679558300188745</c:v>
                </c:pt>
                <c:pt idx="200" formatCode="0.0">
                  <c:v>9.0765125479909727</c:v>
                </c:pt>
                <c:pt idx="201" formatCode="0.0">
                  <c:v>8.6036100926244643</c:v>
                </c:pt>
                <c:pt idx="202" formatCode="0.0">
                  <c:v>8.1549484024842229</c:v>
                </c:pt>
                <c:pt idx="203" formatCode="0.0">
                  <c:v>7.7287101980956834</c:v>
                </c:pt>
                <c:pt idx="204" formatCode="0.0">
                  <c:v>9.3728346883229534</c:v>
                </c:pt>
                <c:pt idx="205" formatCode="0.0">
                  <c:v>11.012411043655874</c:v>
                </c:pt>
                <c:pt idx="206" formatCode="0.0">
                  <c:v>12.647458110257986</c:v>
                </c:pt>
                <c:pt idx="207" formatCode="0.0">
                  <c:v>13.36434049752917</c:v>
                </c:pt>
                <c:pt idx="208" formatCode="0.0">
                  <c:v>14.0858870469702</c:v>
                </c:pt>
                <c:pt idx="209" formatCode="0.0">
                  <c:v>14.812143425922869</c:v>
                </c:pt>
                <c:pt idx="210" formatCode="0.0">
                  <c:v>13.514423691051491</c:v>
                </c:pt>
                <c:pt idx="211" formatCode="0.0">
                  <c:v>12.229255759101918</c:v>
                </c:pt>
                <c:pt idx="212" formatCode="0.0">
                  <c:v>10.956458401220218</c:v>
                </c:pt>
                <c:pt idx="213" formatCode="0.0">
                  <c:v>9.1416767354773611</c:v>
                </c:pt>
                <c:pt idx="214" formatCode="0.0">
                  <c:v>7.4052492494821394</c:v>
                </c:pt>
                <c:pt idx="215" formatCode="0.0">
                  <c:v>5.7422086988457863</c:v>
                </c:pt>
                <c:pt idx="216" formatCode="0.0">
                  <c:v>3.7695921417176379</c:v>
                </c:pt>
                <c:pt idx="217" formatCode="0.0">
                  <c:v>1.8606201901837096</c:v>
                </c:pt>
                <c:pt idx="218" formatCode="0.0">
                  <c:v>1.2261595023460359E-2</c:v>
                </c:pt>
                <c:pt idx="219" formatCode="0.0">
                  <c:v>-1.7785690898380153</c:v>
                </c:pt>
                <c:pt idx="220" formatCode="0.0">
                  <c:v>-3.5583249991099564</c:v>
                </c:pt>
                <c:pt idx="221" formatCode="0.0">
                  <c:v>-5.3271085483186198</c:v>
                </c:pt>
                <c:pt idx="222" formatCode="0.0">
                  <c:v>-1.8178355013783829</c:v>
                </c:pt>
                <c:pt idx="223" formatCode="0.0">
                  <c:v>1.7374777691205452</c:v>
                </c:pt>
                <c:pt idx="224" formatCode="0.0">
                  <c:v>5.3397432891661794</c:v>
                </c:pt>
                <c:pt idx="225" formatCode="0.0">
                  <c:v>#N/A</c:v>
                </c:pt>
                <c:pt idx="226" formatCode="0.0">
                  <c:v>#N/A</c:v>
                </c:pt>
                <c:pt idx="227" formatCode="0.0">
                  <c:v>#N/A</c:v>
                </c:pt>
                <c:pt idx="228" formatCode="0.0">
                  <c:v>#N/A</c:v>
                </c:pt>
                <c:pt idx="229" formatCode="0.0">
                  <c:v>#N/A</c:v>
                </c:pt>
                <c:pt idx="230" formatCode="0.0">
                  <c:v>#N/A</c:v>
                </c:pt>
                <c:pt idx="231" formatCode="0.0">
                  <c:v>#N/A</c:v>
                </c:pt>
                <c:pt idx="232" formatCode="0.0">
                  <c:v>#N/A</c:v>
                </c:pt>
                <c:pt idx="233" formatCode="0.0">
                  <c:v>#N/A</c:v>
                </c:pt>
                <c:pt idx="234" formatCode="0.0">
                  <c:v>#N/A</c:v>
                </c:pt>
                <c:pt idx="235" formatCode="0.0">
                  <c:v>#N/A</c:v>
                </c:pt>
                <c:pt idx="236" formatCode="0.0">
                  <c:v>#N/A</c:v>
                </c:pt>
                <c:pt idx="237" formatCode="0.0">
                  <c:v>#N/A</c:v>
                </c:pt>
                <c:pt idx="238" formatCode="0.0">
                  <c:v>#N/A</c:v>
                </c:pt>
                <c:pt idx="239" formatCode="0.0">
                  <c:v>#N/A</c:v>
                </c:pt>
                <c:pt idx="240" formatCode="0.0">
                  <c:v>#N/A</c:v>
                </c:pt>
                <c:pt idx="241" formatCode="0.0">
                  <c:v>#N/A</c:v>
                </c:pt>
                <c:pt idx="242" formatCode="0.0">
                  <c:v>#N/A</c:v>
                </c:pt>
                <c:pt idx="243" formatCode="0.0">
                  <c:v>#N/A</c:v>
                </c:pt>
                <c:pt idx="244" formatCode="0.0">
                  <c:v>#N/A</c:v>
                </c:pt>
                <c:pt idx="245" formatCode="0.0">
                  <c:v>#N/A</c:v>
                </c:pt>
                <c:pt idx="246" formatCode="0.0">
                  <c:v>#N/A</c:v>
                </c:pt>
                <c:pt idx="247" formatCode="0.0">
                  <c:v>#N/A</c:v>
                </c:pt>
                <c:pt idx="248" formatCode="0.0">
                  <c:v>#N/A</c:v>
                </c:pt>
                <c:pt idx="249" formatCode="0.0">
                  <c:v>#N/A</c:v>
                </c:pt>
                <c:pt idx="250" formatCode="0.0">
                  <c:v>#N/A</c:v>
                </c:pt>
                <c:pt idx="251" formatCode="0.0">
                  <c:v>#N/A</c:v>
                </c:pt>
                <c:pt idx="252" formatCode="0.0">
                  <c:v>#N/A</c:v>
                </c:pt>
                <c:pt idx="253" formatCode="0.0">
                  <c:v>#N/A</c:v>
                </c:pt>
                <c:pt idx="254" formatCode="0.0">
                  <c:v>#N/A</c:v>
                </c:pt>
                <c:pt idx="255" formatCode="0.0">
                  <c:v>#N/A</c:v>
                </c:pt>
                <c:pt idx="256" formatCode="0.0">
                  <c:v>#N/A</c:v>
                </c:pt>
                <c:pt idx="257" formatCode="0.0">
                  <c:v>#N/A</c:v>
                </c:pt>
                <c:pt idx="258" formatCode="0.0">
                  <c:v>#N/A</c:v>
                </c:pt>
                <c:pt idx="259" formatCode="0.0">
                  <c:v>#N/A</c:v>
                </c:pt>
                <c:pt idx="260" formatCode="0.0">
                  <c:v>#N/A</c:v>
                </c:pt>
                <c:pt idx="261" formatCode="0.0">
                  <c:v>#N/A</c:v>
                </c:pt>
                <c:pt idx="262" formatCode="0.0">
                  <c:v>#N/A</c:v>
                </c:pt>
                <c:pt idx="263" formatCode="0.0">
                  <c:v>#N/A</c:v>
                </c:pt>
                <c:pt idx="264" formatCode="0.0">
                  <c:v>#N/A</c:v>
                </c:pt>
                <c:pt idx="265" formatCode="0.0">
                  <c:v>#N/A</c:v>
                </c:pt>
                <c:pt idx="266" formatCode="0.0">
                  <c:v>#N/A</c:v>
                </c:pt>
                <c:pt idx="267" formatCode="0.0">
                  <c:v>#N/A</c:v>
                </c:pt>
                <c:pt idx="268" formatCode="0.0">
                  <c:v>#N/A</c:v>
                </c:pt>
                <c:pt idx="269" formatCode="0.0">
                  <c:v>#N/A</c:v>
                </c:pt>
                <c:pt idx="270" formatCode="0.0">
                  <c:v>#N/A</c:v>
                </c:pt>
                <c:pt idx="271" formatCode="0.0">
                  <c:v>#N/A</c:v>
                </c:pt>
                <c:pt idx="272" formatCode="0.0">
                  <c:v>#N/A</c:v>
                </c:pt>
                <c:pt idx="273" formatCode="0.0">
                  <c:v>#N/A</c:v>
                </c:pt>
                <c:pt idx="274" formatCode="0.0">
                  <c:v>#N/A</c:v>
                </c:pt>
                <c:pt idx="275" formatCode="0.0">
                  <c:v>#N/A</c:v>
                </c:pt>
                <c:pt idx="276" formatCode="0.0">
                  <c:v>#N/A</c:v>
                </c:pt>
                <c:pt idx="277" formatCode="0.0">
                  <c:v>#N/A</c:v>
                </c:pt>
                <c:pt idx="278" formatCode="0.0">
                  <c:v>#N/A</c:v>
                </c:pt>
                <c:pt idx="279" formatCode="0.0">
                  <c:v>#N/A</c:v>
                </c:pt>
                <c:pt idx="280" formatCode="0.0">
                  <c:v>#N/A</c:v>
                </c:pt>
                <c:pt idx="281" formatCode="0.0">
                  <c:v>#N/A</c:v>
                </c:pt>
                <c:pt idx="282" formatCode="0.0">
                  <c:v>#N/A</c:v>
                </c:pt>
                <c:pt idx="283" formatCode="0.0">
                  <c:v>#N/A</c:v>
                </c:pt>
                <c:pt idx="284" formatCode="0.0">
                  <c:v>#N/A</c:v>
                </c:pt>
                <c:pt idx="285" formatCode="0.0">
                  <c:v>#N/A</c:v>
                </c:pt>
                <c:pt idx="286" formatCode="0.0">
                  <c:v>#N/A</c:v>
                </c:pt>
                <c:pt idx="287" formatCode="0.0">
                  <c:v>#N/A</c:v>
                </c:pt>
                <c:pt idx="288" formatCode="0.0">
                  <c:v>#N/A</c:v>
                </c:pt>
                <c:pt idx="289" formatCode="0.0">
                  <c:v>#N/A</c:v>
                </c:pt>
                <c:pt idx="290" formatCode="0.0">
                  <c:v>#N/A</c:v>
                </c:pt>
                <c:pt idx="291" formatCode="0.0">
                  <c:v>#N/A</c:v>
                </c:pt>
                <c:pt idx="292" formatCode="0.0">
                  <c:v>#N/A</c:v>
                </c:pt>
                <c:pt idx="293" formatCode="0.0">
                  <c:v>#N/A</c:v>
                </c:pt>
                <c:pt idx="294" formatCode="0.0">
                  <c:v>#N/A</c:v>
                </c:pt>
                <c:pt idx="295" formatCode="0.0">
                  <c:v>#N/A</c:v>
                </c:pt>
                <c:pt idx="296" formatCode="0.0">
                  <c:v>#N/A</c:v>
                </c:pt>
                <c:pt idx="297" formatCode="0.0">
                  <c:v>#N/A</c:v>
                </c:pt>
                <c:pt idx="298" formatCode="0.0">
                  <c:v>#N/A</c:v>
                </c:pt>
                <c:pt idx="299" formatCode="0.0">
                  <c:v>#N/A</c:v>
                </c:pt>
                <c:pt idx="300" formatCode="0.0">
                  <c:v>#N/A</c:v>
                </c:pt>
                <c:pt idx="301" formatCode="0.0">
                  <c:v>#N/A</c:v>
                </c:pt>
                <c:pt idx="302" formatCode="0.0">
                  <c:v>#N/A</c:v>
                </c:pt>
                <c:pt idx="303" formatCode="0.0">
                  <c:v>#N/A</c:v>
                </c:pt>
                <c:pt idx="304" formatCode="0.0">
                  <c:v>#N/A</c:v>
                </c:pt>
                <c:pt idx="305" formatCode="0.0">
                  <c:v>#N/A</c:v>
                </c:pt>
                <c:pt idx="306" formatCode="0.0">
                  <c:v>#N/A</c:v>
                </c:pt>
                <c:pt idx="307" formatCode="0.0">
                  <c:v>#N/A</c:v>
                </c:pt>
                <c:pt idx="308" formatCode="0.0">
                  <c:v>#N/A</c:v>
                </c:pt>
                <c:pt idx="309" formatCode="0.0">
                  <c:v>#N/A</c:v>
                </c:pt>
                <c:pt idx="310" formatCode="0.0">
                  <c:v>#N/A</c:v>
                </c:pt>
                <c:pt idx="311" formatCode="0.0">
                  <c:v>#N/A</c:v>
                </c:pt>
                <c:pt idx="312" formatCode="0.0">
                  <c:v>#N/A</c:v>
                </c:pt>
                <c:pt idx="313" formatCode="0.0">
                  <c:v>#N/A</c:v>
                </c:pt>
                <c:pt idx="314" formatCode="0.0">
                  <c:v>#N/A</c:v>
                </c:pt>
                <c:pt idx="315" formatCode="0.0">
                  <c:v>#N/A</c:v>
                </c:pt>
                <c:pt idx="316" formatCode="0.0">
                  <c:v>#N/A</c:v>
                </c:pt>
                <c:pt idx="317" formatCode="0.0">
                  <c:v>#N/A</c:v>
                </c:pt>
                <c:pt idx="318" formatCode="0.0">
                  <c:v>#N/A</c:v>
                </c:pt>
                <c:pt idx="319" formatCode="0.0">
                  <c:v>#N/A</c:v>
                </c:pt>
                <c:pt idx="320" formatCode="0.0">
                  <c:v>#N/A</c:v>
                </c:pt>
                <c:pt idx="321" formatCode="0.0">
                  <c:v>#N/A</c:v>
                </c:pt>
                <c:pt idx="322" formatCode="0.0">
                  <c:v>#N/A</c:v>
                </c:pt>
                <c:pt idx="323" formatCode="0.0">
                  <c:v>#N/A</c:v>
                </c:pt>
                <c:pt idx="324" formatCode="0.0">
                  <c:v>#N/A</c:v>
                </c:pt>
                <c:pt idx="325" formatCode="0.0">
                  <c:v>#N/A</c:v>
                </c:pt>
                <c:pt idx="326" formatCode="0.0">
                  <c:v>#N/A</c:v>
                </c:pt>
                <c:pt idx="327" formatCode="0.0">
                  <c:v>#N/A</c:v>
                </c:pt>
                <c:pt idx="328" formatCode="0.0">
                  <c:v>#N/A</c:v>
                </c:pt>
                <c:pt idx="329" formatCode="0.0">
                  <c:v>#N/A</c:v>
                </c:pt>
                <c:pt idx="330" formatCode="0.0">
                  <c:v>#N/A</c:v>
                </c:pt>
                <c:pt idx="331" formatCode="0.0">
                  <c:v>#N/A</c:v>
                </c:pt>
                <c:pt idx="332" formatCode="0.0">
                  <c:v>#N/A</c:v>
                </c:pt>
                <c:pt idx="333" formatCode="0.0">
                  <c:v>#N/A</c:v>
                </c:pt>
                <c:pt idx="334" formatCode="0.0">
                  <c:v>#N/A</c:v>
                </c:pt>
                <c:pt idx="335" formatCode="0.0">
                  <c:v>#N/A</c:v>
                </c:pt>
                <c:pt idx="336" formatCode="0.0">
                  <c:v>#N/A</c:v>
                </c:pt>
                <c:pt idx="337" formatCode="0.0">
                  <c:v>#N/A</c:v>
                </c:pt>
                <c:pt idx="338" formatCode="0.0">
                  <c:v>#N/A</c:v>
                </c:pt>
                <c:pt idx="339" formatCode="0.0">
                  <c:v>#N/A</c:v>
                </c:pt>
                <c:pt idx="340" formatCode="0.0">
                  <c:v>#N/A</c:v>
                </c:pt>
                <c:pt idx="341" formatCode="0.0">
                  <c:v>#N/A</c:v>
                </c:pt>
                <c:pt idx="342" formatCode="0.0">
                  <c:v>#N/A</c:v>
                </c:pt>
                <c:pt idx="343" formatCode="0.0">
                  <c:v>#N/A</c:v>
                </c:pt>
                <c:pt idx="344" formatCode="0.0">
                  <c:v>#N/A</c:v>
                </c:pt>
                <c:pt idx="345" formatCode="0.0">
                  <c:v>#N/A</c:v>
                </c:pt>
                <c:pt idx="346" formatCode="0.0">
                  <c:v>#N/A</c:v>
                </c:pt>
                <c:pt idx="347" formatCode="0.0">
                  <c:v>#N/A</c:v>
                </c:pt>
                <c:pt idx="348" formatCode="0.0">
                  <c:v>#N/A</c:v>
                </c:pt>
                <c:pt idx="349" formatCode="0.0">
                  <c:v>#N/A</c:v>
                </c:pt>
                <c:pt idx="350" formatCode="0.0">
                  <c:v>#N/A</c:v>
                </c:pt>
                <c:pt idx="351" formatCode="0.0">
                  <c:v>#N/A</c:v>
                </c:pt>
                <c:pt idx="352" formatCode="0.0">
                  <c:v>#N/A</c:v>
                </c:pt>
                <c:pt idx="353" formatCode="0.0">
                  <c:v>#N/A</c:v>
                </c:pt>
                <c:pt idx="354" formatCode="0.0">
                  <c:v>#N/A</c:v>
                </c:pt>
                <c:pt idx="355" formatCode="0.0">
                  <c:v>#N/A</c:v>
                </c:pt>
                <c:pt idx="356" formatCode="0.0">
                  <c:v>#N/A</c:v>
                </c:pt>
                <c:pt idx="357" formatCode="0.0">
                  <c:v>#N/A</c:v>
                </c:pt>
                <c:pt idx="358" formatCode="0.0">
                  <c:v>#N/A</c:v>
                </c:pt>
                <c:pt idx="359" formatCode="0.0">
                  <c:v>#N/A</c:v>
                </c:pt>
                <c:pt idx="360" formatCode="0.0">
                  <c:v>#N/A</c:v>
                </c:pt>
                <c:pt idx="361" formatCode="0.0">
                  <c:v>#N/A</c:v>
                </c:pt>
                <c:pt idx="362" formatCode="0.0">
                  <c:v>#N/A</c:v>
                </c:pt>
                <c:pt idx="363" formatCode="0.0">
                  <c:v>#N/A</c:v>
                </c:pt>
                <c:pt idx="364" formatCode="0.0">
                  <c:v>#N/A</c:v>
                </c:pt>
                <c:pt idx="365" formatCode="0.0">
                  <c:v>#N/A</c:v>
                </c:pt>
                <c:pt idx="366" formatCode="0.0">
                  <c:v>#N/A</c:v>
                </c:pt>
                <c:pt idx="367" formatCode="0.0">
                  <c:v>#N/A</c:v>
                </c:pt>
                <c:pt idx="368" formatCode="0.0">
                  <c:v>#N/A</c:v>
                </c:pt>
                <c:pt idx="369" formatCode="0.0">
                  <c:v>#N/A</c:v>
                </c:pt>
                <c:pt idx="370" formatCode="0.0">
                  <c:v>#N/A</c:v>
                </c:pt>
                <c:pt idx="371" formatCode="0.0">
                  <c:v>#N/A</c:v>
                </c:pt>
                <c:pt idx="372" formatCode="0.0">
                  <c:v>#N/A</c:v>
                </c:pt>
                <c:pt idx="373" formatCode="0.0">
                  <c:v>#N/A</c:v>
                </c:pt>
                <c:pt idx="374" formatCode="0.0">
                  <c:v>#N/A</c:v>
                </c:pt>
                <c:pt idx="375" formatCode="0.0">
                  <c:v>#N/A</c:v>
                </c:pt>
                <c:pt idx="376" formatCode="0.0">
                  <c:v>#N/A</c:v>
                </c:pt>
                <c:pt idx="377" formatCode="0.0">
                  <c:v>#N/A</c:v>
                </c:pt>
                <c:pt idx="378" formatCode="0.0">
                  <c:v>#N/A</c:v>
                </c:pt>
                <c:pt idx="379" formatCode="0.0">
                  <c:v>#N/A</c:v>
                </c:pt>
                <c:pt idx="380" formatCode="0.0">
                  <c:v>#N/A</c:v>
                </c:pt>
                <c:pt idx="381" formatCode="0.0">
                  <c:v>#N/A</c:v>
                </c:pt>
                <c:pt idx="382" formatCode="0.0">
                  <c:v>#N/A</c:v>
                </c:pt>
                <c:pt idx="383" formatCode="0.0">
                  <c:v>#N/A</c:v>
                </c:pt>
                <c:pt idx="384" formatCode="0.0">
                  <c:v>#N/A</c:v>
                </c:pt>
                <c:pt idx="385" formatCode="0.0">
                  <c:v>#N/A</c:v>
                </c:pt>
                <c:pt idx="386" formatCode="0.0">
                  <c:v>#N/A</c:v>
                </c:pt>
              </c:numCache>
            </c:numRef>
          </c:val>
          <c:smooth val="0"/>
          <c:extLst xmlns:c15="http://schemas.microsoft.com/office/drawing/2012/chart">
            <c:ext xmlns:c16="http://schemas.microsoft.com/office/drawing/2014/chart" uri="{C3380CC4-5D6E-409C-BE32-E72D297353CC}">
              <c16:uniqueId val="{00000001-8285-4B75-A669-E7A06278AB28}"/>
            </c:ext>
          </c:extLst>
        </c:ser>
        <c:ser>
          <c:idx val="2"/>
          <c:order val="2"/>
          <c:tx>
            <c:v>12/12</c:v>
          </c:tx>
          <c:spPr>
            <a:ln w="57150">
              <a:solidFill>
                <a:srgbClr val="08A685"/>
              </a:solidFill>
            </a:ln>
            <a:effectLst>
              <a:outerShdw blurRad="50800" dist="50800" dir="5400000" algn="ctr" rotWithShape="0">
                <a:schemeClr val="tx1"/>
              </a:outerShdw>
            </a:effectLst>
          </c:spPr>
          <c:marker>
            <c:symbol val="none"/>
          </c:marker>
          <c:cat>
            <c:multiLvlStrRef>
              <c:f>#REF!</c:f>
            </c:multiLvlStrRef>
          </c:cat>
          <c:val>
            <c:numRef>
              <c:f>CORPCASH!$J$3:$J$389</c:f>
              <c:numCache>
                <c:formatCode>General</c:formatCode>
                <c:ptCount val="387"/>
                <c:pt idx="23" formatCode="0.0">
                  <c:v>12.020558961115341</c:v>
                </c:pt>
                <c:pt idx="24" formatCode="0.0">
                  <c:v>11.318897607871975</c:v>
                </c:pt>
                <c:pt idx="25" formatCode="0.0">
                  <c:v>10.627812121329157</c:v>
                </c:pt>
                <c:pt idx="26" formatCode="0.0">
                  <c:v>9.9470651811616193</c:v>
                </c:pt>
                <c:pt idx="27" formatCode="0.0">
                  <c:v>9.0877484728550968</c:v>
                </c:pt>
                <c:pt idx="28" formatCode="0.0">
                  <c:v>8.2501720728783283</c:v>
                </c:pt>
                <c:pt idx="29" formatCode="0.0">
                  <c:v>7.4335212579346432</c:v>
                </c:pt>
                <c:pt idx="30" formatCode="0.0">
                  <c:v>7.4447460090062805</c:v>
                </c:pt>
                <c:pt idx="31" formatCode="0.0">
                  <c:v>7.4557320800777234</c:v>
                </c:pt>
                <c:pt idx="32" formatCode="0.0">
                  <c:v>7.4664870039000704</c:v>
                </c:pt>
                <c:pt idx="33" formatCode="0.0">
                  <c:v>8.0859702320101263</c:v>
                </c:pt>
                <c:pt idx="34" formatCode="0.0">
                  <c:v>8.696994761359079</c:v>
                </c:pt>
                <c:pt idx="35" formatCode="0.0">
                  <c:v>9.2997326654001995</c:v>
                </c:pt>
                <c:pt idx="36" formatCode="0.0">
                  <c:v>10.733572512322979</c:v>
                </c:pt>
                <c:pt idx="37" formatCode="0.0">
                  <c:v>12.163579873575387</c:v>
                </c:pt>
                <c:pt idx="38" formatCode="0.0">
                  <c:v>13.589770094326241</c:v>
                </c:pt>
                <c:pt idx="39" formatCode="0.0">
                  <c:v>14.495760628780886</c:v>
                </c:pt>
                <c:pt idx="40" formatCode="0.0">
                  <c:v>15.392672726505467</c:v>
                </c:pt>
                <c:pt idx="41" formatCode="0.0">
                  <c:v>16.280642162327496</c:v>
                </c:pt>
                <c:pt idx="42" formatCode="0.0">
                  <c:v>16.035454582971639</c:v>
                </c:pt>
                <c:pt idx="43" formatCode="0.0">
                  <c:v>15.795530206445136</c:v>
                </c:pt>
                <c:pt idx="44" formatCode="0.0">
                  <c:v>15.560701362288015</c:v>
                </c:pt>
                <c:pt idx="45" formatCode="0.0">
                  <c:v>15.187233478812388</c:v>
                </c:pt>
                <c:pt idx="46" formatCode="0.0">
                  <c:v>14.823035217412198</c:v>
                </c:pt>
                <c:pt idx="47" formatCode="0.0">
                  <c:v>14.467765694930534</c:v>
                </c:pt>
                <c:pt idx="48" formatCode="0.0">
                  <c:v>13.897358757490608</c:v>
                </c:pt>
                <c:pt idx="49" formatCode="0.0">
                  <c:v>13.3430015935851</c:v>
                </c:pt>
                <c:pt idx="50" formatCode="0.0">
                  <c:v>12.804026202544549</c:v>
                </c:pt>
                <c:pt idx="51" formatCode="0.0">
                  <c:v>11.760364588486397</c:v>
                </c:pt>
                <c:pt idx="52" formatCode="0.0">
                  <c:v>10.743303779028324</c:v>
                </c:pt>
                <c:pt idx="53" formatCode="0.0">
                  <c:v>9.7518395713781558</c:v>
                </c:pt>
                <c:pt idx="54" formatCode="0.0">
                  <c:v>9.2234722321492484</c:v>
                </c:pt>
                <c:pt idx="55" formatCode="0.0">
                  <c:v>8.7042808217237422</c:v>
                </c:pt>
                <c:pt idx="56" formatCode="0.0">
                  <c:v>8.1940283661878368</c:v>
                </c:pt>
                <c:pt idx="57" formatCode="0.0">
                  <c:v>8.2118981147725663</c:v>
                </c:pt>
                <c:pt idx="58" formatCode="0.0">
                  <c:v>8.2294362815795665</c:v>
                </c:pt>
                <c:pt idx="59" formatCode="0.0">
                  <c:v>8.246652010760755</c:v>
                </c:pt>
                <c:pt idx="60" formatCode="0.0">
                  <c:v>9.670971300205494</c:v>
                </c:pt>
                <c:pt idx="61" formatCode="0.0">
                  <c:v>11.068950525369672</c:v>
                </c:pt>
                <c:pt idx="62" formatCode="0.0">
                  <c:v>12.44131365579095</c:v>
                </c:pt>
                <c:pt idx="63" formatCode="0.0">
                  <c:v>14.076380146693808</c:v>
                </c:pt>
                <c:pt idx="64" formatCode="0.0">
                  <c:v>15.699422126320229</c:v>
                </c:pt>
                <c:pt idx="65" formatCode="0.0">
                  <c:v>17.310571753658749</c:v>
                </c:pt>
                <c:pt idx="66" formatCode="0.0">
                  <c:v>18.312181771161093</c:v>
                </c:pt>
                <c:pt idx="67" formatCode="0.0">
                  <c:v>19.305881921063531</c:v>
                </c:pt>
                <c:pt idx="68" formatCode="0.0">
                  <c:v>20.291765532999406</c:v>
                </c:pt>
                <c:pt idx="69" formatCode="0.0">
                  <c:v>19.538840532918186</c:v>
                </c:pt>
                <c:pt idx="70" formatCode="0.0">
                  <c:v>18.800128171573832</c:v>
                </c:pt>
                <c:pt idx="71" formatCode="0.0">
                  <c:v>18.075229782961344</c:v>
                </c:pt>
                <c:pt idx="72" formatCode="0.0">
                  <c:v>14.528861480649155</c:v>
                </c:pt>
                <c:pt idx="73" formatCode="0.0">
                  <c:v>11.136524375244662</c:v>
                </c:pt>
                <c:pt idx="74" formatCode="0.0">
                  <c:v>7.8883965943197865</c:v>
                </c:pt>
                <c:pt idx="75" formatCode="0.0">
                  <c:v>4.8599482484538328</c:v>
                </c:pt>
                <c:pt idx="76" formatCode="0.0">
                  <c:v>1.9384258091531734</c:v>
                </c:pt>
                <c:pt idx="77" formatCode="0.0">
                  <c:v>-0.88173536272253727</c:v>
                </c:pt>
                <c:pt idx="78" formatCode="0.0">
                  <c:v>-2.7561330243037645</c:v>
                </c:pt>
                <c:pt idx="79" formatCode="0.0">
                  <c:v>-4.5846278079949201</c:v>
                </c:pt>
                <c:pt idx="80" formatCode="0.0">
                  <c:v>-6.3688855175729771</c:v>
                </c:pt>
                <c:pt idx="81" formatCode="0.0">
                  <c:v>-6.974886446069263</c:v>
                </c:pt>
                <c:pt idx="82" formatCode="0.0">
                  <c:v>-7.5769133893502385</c:v>
                </c:pt>
                <c:pt idx="83" formatCode="0.0">
                  <c:v>-8.1750053100941358</c:v>
                </c:pt>
                <c:pt idx="84" formatCode="0.0">
                  <c:v>-7.6934826585460314</c:v>
                </c:pt>
                <c:pt idx="85" formatCode="0.0">
                  <c:v>-7.2041165635492632</c:v>
                </c:pt>
                <c:pt idx="86" formatCode="0.0">
                  <c:v>-6.7067138106397977</c:v>
                </c:pt>
                <c:pt idx="87" formatCode="0.0">
                  <c:v>-5.6125753784314014</c:v>
                </c:pt>
                <c:pt idx="88" formatCode="0.0">
                  <c:v>-4.4954597053885266</c:v>
                </c:pt>
                <c:pt idx="89" formatCode="0.0">
                  <c:v>-3.3546353173207564</c:v>
                </c:pt>
                <c:pt idx="90" formatCode="0.0">
                  <c:v>-2.4447033021036191</c:v>
                </c:pt>
                <c:pt idx="91" formatCode="0.0">
                  <c:v>-1.5226070036807897</c:v>
                </c:pt>
                <c:pt idx="92" formatCode="0.0">
                  <c:v>-0.588100856184127</c:v>
                </c:pt>
                <c:pt idx="93" formatCode="0.0">
                  <c:v>-0.31449197333026291</c:v>
                </c:pt>
                <c:pt idx="94" formatCode="0.0">
                  <c:v>-3.9124553084349145E-2</c:v>
                </c:pt>
                <c:pt idx="95" formatCode="0.0">
                  <c:v>0.23801841290331538</c:v>
                </c:pt>
                <c:pt idx="96" formatCode="0.0">
                  <c:v>0.27218646028551063</c:v>
                </c:pt>
                <c:pt idx="97" formatCode="0.0">
                  <c:v>0.30654775478167551</c:v>
                </c:pt>
                <c:pt idx="98" formatCode="0.0">
                  <c:v>0.34110394048727244</c:v>
                </c:pt>
                <c:pt idx="99" formatCode="0.0">
                  <c:v>0.59517004195113543</c:v>
                </c:pt>
                <c:pt idx="100" formatCode="0.0">
                  <c:v>0.84856558275319571</c:v>
                </c:pt>
                <c:pt idx="101" formatCode="0.0">
                  <c:v>1.1012932141266703</c:v>
                </c:pt>
                <c:pt idx="102" formatCode="0.0">
                  <c:v>1.9752206544609408</c:v>
                </c:pt>
                <c:pt idx="103" formatCode="0.0">
                  <c:v>2.844355566214702</c:v>
                </c:pt>
                <c:pt idx="104" formatCode="0.0">
                  <c:v>3.7087372641926066</c:v>
                </c:pt>
                <c:pt idx="105" formatCode="0.0">
                  <c:v>5.9715978877505904</c:v>
                </c:pt>
                <c:pt idx="106" formatCode="0.0">
                  <c:v>8.236495051430154</c:v>
                </c:pt>
                <c:pt idx="107" formatCode="0.0">
                  <c:v>10.503431505751706</c:v>
                </c:pt>
                <c:pt idx="108" formatCode="0.0">
                  <c:v>15.837762855159184</c:v>
                </c:pt>
                <c:pt idx="109" formatCode="0.0">
                  <c:v>21.198599011017194</c:v>
                </c:pt>
                <c:pt idx="110" formatCode="0.0">
                  <c:v>26.586138007814213</c:v>
                </c:pt>
                <c:pt idx="111" formatCode="0.0">
                  <c:v>30.72867295982212</c:v>
                </c:pt>
                <c:pt idx="112" formatCode="0.0">
                  <c:v>34.839484577054009</c:v>
                </c:pt>
                <c:pt idx="113" formatCode="0.0">
                  <c:v>38.918935873212604</c:v>
                </c:pt>
                <c:pt idx="114" formatCode="0.0">
                  <c:v>40.734579847057461</c:v>
                </c:pt>
                <c:pt idx="115" formatCode="0.0">
                  <c:v>42.509663242194506</c:v>
                </c:pt>
                <c:pt idx="116" formatCode="0.0">
                  <c:v>44.245530199483483</c:v>
                </c:pt>
                <c:pt idx="117" formatCode="0.0">
                  <c:v>43.930320780093922</c:v>
                </c:pt>
                <c:pt idx="118" formatCode="0.0">
                  <c:v>43.628025409947469</c:v>
                </c:pt>
                <c:pt idx="119" formatCode="0.0">
                  <c:v>43.337866392127353</c:v>
                </c:pt>
                <c:pt idx="120" formatCode="0.0">
                  <c:v>37.356419286275241</c:v>
                </c:pt>
                <c:pt idx="121" formatCode="0.0">
                  <c:v>31.875707347976203</c:v>
                </c:pt>
                <c:pt idx="122" formatCode="0.0">
                  <c:v>26.835378403622983</c:v>
                </c:pt>
                <c:pt idx="123" formatCode="0.0">
                  <c:v>22.647902194507253</c:v>
                </c:pt>
                <c:pt idx="124" formatCode="0.0">
                  <c:v>18.746840551507191</c:v>
                </c:pt>
                <c:pt idx="125" formatCode="0.0">
                  <c:v>15.103779956122267</c:v>
                </c:pt>
                <c:pt idx="126" formatCode="0.0">
                  <c:v>12.886989080812469</c:v>
                </c:pt>
                <c:pt idx="127" formatCode="0.0">
                  <c:v>10.774327531645554</c:v>
                </c:pt>
                <c:pt idx="128" formatCode="0.0">
                  <c:v>8.7586267716347663</c:v>
                </c:pt>
                <c:pt idx="129" formatCode="0.0">
                  <c:v>6.7919779443063959</c:v>
                </c:pt>
                <c:pt idx="130" formatCode="0.0">
                  <c:v>4.8977933474524775</c:v>
                </c:pt>
                <c:pt idx="131" formatCode="0.0">
                  <c:v>3.0721403473951767</c:v>
                </c:pt>
                <c:pt idx="132" formatCode="0.0">
                  <c:v>3.0749822472572674</c:v>
                </c:pt>
                <c:pt idx="133" formatCode="0.0">
                  <c:v>3.0778125677405086</c:v>
                </c:pt>
                <c:pt idx="134" formatCode="0.0">
                  <c:v>3.0806313794715834</c:v>
                </c:pt>
                <c:pt idx="135" formatCode="0.0">
                  <c:v>2.7882781380434949</c:v>
                </c:pt>
                <c:pt idx="136" formatCode="0.0">
                  <c:v>2.4973694315768142</c:v>
                </c:pt>
                <c:pt idx="137" formatCode="0.0">
                  <c:v>2.2078945801552834</c:v>
                </c:pt>
                <c:pt idx="138" formatCode="0.0">
                  <c:v>1.5400694440525626</c:v>
                </c:pt>
                <c:pt idx="139" formatCode="0.0">
                  <c:v>0.87873913365604039</c:v>
                </c:pt>
                <c:pt idx="140" formatCode="0.0">
                  <c:v>0.22380936088678993</c:v>
                </c:pt>
                <c:pt idx="141" formatCode="0.0">
                  <c:v>0.39962238448343612</c:v>
                </c:pt>
                <c:pt idx="142" formatCode="0.0">
                  <c:v>0.57518978911279817</c:v>
                </c:pt>
                <c:pt idx="143" formatCode="0.0">
                  <c:v>0.75051208912726963</c:v>
                </c:pt>
                <c:pt idx="144" formatCode="0.0">
                  <c:v>0.72584750683344623</c:v>
                </c:pt>
                <c:pt idx="145" formatCode="0.0">
                  <c:v>0.70128477260801958</c:v>
                </c:pt>
                <c:pt idx="146" formatCode="0.0">
                  <c:v>0.67682325690527989</c:v>
                </c:pt>
                <c:pt idx="147" formatCode="0.0">
                  <c:v>1.1382663905189503</c:v>
                </c:pt>
                <c:pt idx="148" formatCode="0.0">
                  <c:v>1.6000423765335086</c:v>
                </c:pt>
                <c:pt idx="149" formatCode="0.0">
                  <c:v>2.0621515752230692</c:v>
                </c:pt>
                <c:pt idx="150" formatCode="0.0">
                  <c:v>2.4833935267602101</c:v>
                </c:pt>
                <c:pt idx="151" formatCode="0.0">
                  <c:v>2.9060349687997302</c:v>
                </c:pt>
                <c:pt idx="152" formatCode="0.0">
                  <c:v>3.3300828872291106</c:v>
                </c:pt>
                <c:pt idx="153" formatCode="0.0">
                  <c:v>4.2983457191607926</c:v>
                </c:pt>
                <c:pt idx="154" formatCode="0.0">
                  <c:v>5.2618777404699557</c:v>
                </c:pt>
                <c:pt idx="155" formatCode="0.0">
                  <c:v>6.2207135378834266</c:v>
                </c:pt>
                <c:pt idx="156" formatCode="0.0">
                  <c:v>7.5681972179615542</c:v>
                </c:pt>
                <c:pt idx="157" formatCode="0.0">
                  <c:v>8.910772691009285</c:v>
                </c:pt>
                <c:pt idx="158" formatCode="0.0">
                  <c:v>10.248466725478323</c:v>
                </c:pt>
                <c:pt idx="159" formatCode="0.0">
                  <c:v>10.20311520429658</c:v>
                </c:pt>
                <c:pt idx="160" formatCode="0.0">
                  <c:v>10.158143367136446</c:v>
                </c:pt>
                <c:pt idx="161" formatCode="0.0">
                  <c:v>10.113546465788488</c:v>
                </c:pt>
                <c:pt idx="162" formatCode="0.0">
                  <c:v>10.47120610050402</c:v>
                </c:pt>
                <c:pt idx="163" formatCode="0.0">
                  <c:v>10.82711124579194</c:v>
                </c:pt>
                <c:pt idx="164" formatCode="0.0">
                  <c:v>11.181274779964028</c:v>
                </c:pt>
                <c:pt idx="165" formatCode="0.0">
                  <c:v>9.5462086941218587</c:v>
                </c:pt>
                <c:pt idx="166" formatCode="0.0">
                  <c:v>7.9489919058574117</c:v>
                </c:pt>
                <c:pt idx="167" formatCode="0.0">
                  <c:v>6.388325221683246</c:v>
                </c:pt>
                <c:pt idx="168" formatCode="0.0">
                  <c:v>4.696238155252658</c:v>
                </c:pt>
                <c:pt idx="169" formatCode="0.0">
                  <c:v>3.05195625535913</c:v>
                </c:pt>
                <c:pt idx="170" formatCode="0.0">
                  <c:v>1.453481840418732</c:v>
                </c:pt>
                <c:pt idx="171" formatCode="0.0">
                  <c:v>1.2256429887550553</c:v>
                </c:pt>
                <c:pt idx="172" formatCode="0.0">
                  <c:v>0.99952635864455885</c:v>
                </c:pt>
                <c:pt idx="173" formatCode="0.0">
                  <c:v>0.77511249634281398</c:v>
                </c:pt>
                <c:pt idx="174" formatCode="0.0">
                  <c:v>0.56089994029515822</c:v>
                </c:pt>
                <c:pt idx="175" formatCode="0.0">
                  <c:v>0.3491106483927382</c:v>
                </c:pt>
                <c:pt idx="176" formatCode="0.0">
                  <c:v>0.13970373240587719</c:v>
                </c:pt>
                <c:pt idx="177" formatCode="0.0">
                  <c:v>0.5865988488381646</c:v>
                </c:pt>
                <c:pt idx="178" formatCode="0.0">
                  <c:v>1.0362205069665009</c:v>
                </c:pt>
                <c:pt idx="179" formatCode="0.0">
                  <c:v>1.4885937354045353</c:v>
                </c:pt>
                <c:pt idx="180" formatCode="0.0">
                  <c:v>1.2998671579075705</c:v>
                </c:pt>
                <c:pt idx="181" formatCode="0.0">
                  <c:v>1.1105350081333683</c:v>
                </c:pt>
                <c:pt idx="182" formatCode="0.0">
                  <c:v>0.92059436672298034</c:v>
                </c:pt>
                <c:pt idx="183" formatCode="0.0">
                  <c:v>1.070565266643996</c:v>
                </c:pt>
                <c:pt idx="184" formatCode="0.0">
                  <c:v>1.2200715131124298</c:v>
                </c:pt>
                <c:pt idx="185" formatCode="0.0">
                  <c:v>1.3691152622355389</c:v>
                </c:pt>
                <c:pt idx="186" formatCode="0.0">
                  <c:v>0.98483015000896046</c:v>
                </c:pt>
                <c:pt idx="187" formatCode="0.0">
                  <c:v>0.60327932380619131</c:v>
                </c:pt>
                <c:pt idx="188" formatCode="0.0">
                  <c:v>0.22443370437272847</c:v>
                </c:pt>
                <c:pt idx="189" formatCode="0.0">
                  <c:v>0.79567857580273937</c:v>
                </c:pt>
                <c:pt idx="190" formatCode="0.0">
                  <c:v>1.3653089490414345</c:v>
                </c:pt>
                <c:pt idx="191" formatCode="0.0">
                  <c:v>1.9333316589670773</c:v>
                </c:pt>
                <c:pt idx="192" formatCode="0.0">
                  <c:v>2.7701106171348755</c:v>
                </c:pt>
                <c:pt idx="193" formatCode="0.0">
                  <c:v>3.6127133806477048</c:v>
                </c:pt>
                <c:pt idx="194" formatCode="0.0">
                  <c:v>4.4612009605056784</c:v>
                </c:pt>
                <c:pt idx="195" formatCode="0.0">
                  <c:v>4.6558774551637612</c:v>
                </c:pt>
                <c:pt idx="196" formatCode="0.0">
                  <c:v>4.8493765858132178</c:v>
                </c:pt>
                <c:pt idx="197" formatCode="0.0">
                  <c:v>5.0417090009426317</c:v>
                </c:pt>
                <c:pt idx="198" formatCode="0.0">
                  <c:v>5.8143924615772704</c:v>
                </c:pt>
                <c:pt idx="199" formatCode="0.0">
                  <c:v>6.5874182342304124</c:v>
                </c:pt>
                <c:pt idx="200" formatCode="0.0">
                  <c:v>7.3607865464274909</c:v>
                </c:pt>
                <c:pt idx="201" formatCode="0.0">
                  <c:v>7.2865423393517688</c:v>
                </c:pt>
                <c:pt idx="202" formatCode="0.0">
                  <c:v>7.2133412304312969</c:v>
                </c:pt>
                <c:pt idx="203" formatCode="0.0">
                  <c:v>7.1411613904126483</c:v>
                </c:pt>
                <c:pt idx="204" formatCode="0.0">
                  <c:v>7.7424527836915615</c:v>
                </c:pt>
                <c:pt idx="205" formatCode="0.0">
                  <c:v>8.3381153223350992</c:v>
                </c:pt>
                <c:pt idx="206" formatCode="0.0">
                  <c:v>8.9282276780017469</c:v>
                </c:pt>
                <c:pt idx="207" formatCode="0.0">
                  <c:v>9.6594223598285964</c:v>
                </c:pt>
                <c:pt idx="208" formatCode="0.0">
                  <c:v>10.383504251244076</c:v>
                </c:pt>
                <c:pt idx="209" formatCode="0.0">
                  <c:v>11.100576635773038</c:v>
                </c:pt>
                <c:pt idx="210" formatCode="0.0">
                  <c:v>11.246248268924816</c:v>
                </c:pt>
                <c:pt idx="211" formatCode="0.0">
                  <c:v>11.389871000601119</c:v>
                </c:pt>
                <c:pt idx="212" formatCode="0.0">
                  <c:v>11.531487756255217</c:v>
                </c:pt>
                <c:pt idx="213" formatCode="0.0">
                  <c:v>11.330336204494643</c:v>
                </c:pt>
                <c:pt idx="214" formatCode="0.0">
                  <c:v>11.131737995349994</c:v>
                </c:pt>
                <c:pt idx="215" formatCode="0.0">
                  <c:v>10.935644818671491</c:v>
                </c:pt>
                <c:pt idx="216" formatCode="0.0">
                  <c:v>9.7988730176723067</c:v>
                </c:pt>
                <c:pt idx="217" formatCode="0.0">
                  <c:v>8.6851846951554279</c:v>
                </c:pt>
                <c:pt idx="218" formatCode="0.0">
                  <c:v>7.5938838125910451</c:v>
                </c:pt>
                <c:pt idx="219" formatCode="0.0">
                  <c:v>5.8782965949882851</c:v>
                </c:pt>
                <c:pt idx="220" formatCode="0.0">
                  <c:v>4.2017959515234509</c:v>
                </c:pt>
                <c:pt idx="221" formatCode="0.0">
                  <c:v>2.5630611513290233</c:v>
                </c:pt>
                <c:pt idx="222" formatCode="0.0">
                  <c:v>2.1566121972991397</c:v>
                </c:pt>
                <c:pt idx="223" formatCode="0.0">
                  <c:v>1.7569207863178775</c:v>
                </c:pt>
                <c:pt idx="224" formatCode="0.0">
                  <c:v>1.3638197833237768</c:v>
                </c:pt>
                <c:pt idx="225" formatCode="0.0">
                  <c:v>#N/A</c:v>
                </c:pt>
                <c:pt idx="226" formatCode="0.0">
                  <c:v>#N/A</c:v>
                </c:pt>
                <c:pt idx="227" formatCode="0.0">
                  <c:v>#N/A</c:v>
                </c:pt>
                <c:pt idx="228" formatCode="0.0">
                  <c:v>#N/A</c:v>
                </c:pt>
                <c:pt idx="229" formatCode="0.0">
                  <c:v>#N/A</c:v>
                </c:pt>
                <c:pt idx="230" formatCode="0.0">
                  <c:v>#N/A</c:v>
                </c:pt>
                <c:pt idx="231" formatCode="0.0">
                  <c:v>#N/A</c:v>
                </c:pt>
                <c:pt idx="232" formatCode="0.0">
                  <c:v>#N/A</c:v>
                </c:pt>
                <c:pt idx="233" formatCode="0.0">
                  <c:v>#N/A</c:v>
                </c:pt>
                <c:pt idx="234" formatCode="0.0">
                  <c:v>#N/A</c:v>
                </c:pt>
                <c:pt idx="235" formatCode="0.0">
                  <c:v>#N/A</c:v>
                </c:pt>
                <c:pt idx="236" formatCode="0.0">
                  <c:v>#N/A</c:v>
                </c:pt>
                <c:pt idx="237" formatCode="0.0">
                  <c:v>#N/A</c:v>
                </c:pt>
                <c:pt idx="238" formatCode="0.0">
                  <c:v>#N/A</c:v>
                </c:pt>
                <c:pt idx="239" formatCode="0.0">
                  <c:v>#N/A</c:v>
                </c:pt>
                <c:pt idx="240" formatCode="0.0">
                  <c:v>#N/A</c:v>
                </c:pt>
                <c:pt idx="241" formatCode="0.0">
                  <c:v>#N/A</c:v>
                </c:pt>
                <c:pt idx="242" formatCode="0.0">
                  <c:v>#N/A</c:v>
                </c:pt>
                <c:pt idx="243" formatCode="0.0">
                  <c:v>#N/A</c:v>
                </c:pt>
                <c:pt idx="244" formatCode="0.0">
                  <c:v>#N/A</c:v>
                </c:pt>
                <c:pt idx="245" formatCode="0.0">
                  <c:v>#N/A</c:v>
                </c:pt>
                <c:pt idx="246" formatCode="0.0">
                  <c:v>#N/A</c:v>
                </c:pt>
                <c:pt idx="247" formatCode="0.0">
                  <c:v>#N/A</c:v>
                </c:pt>
                <c:pt idx="248" formatCode="0.0">
                  <c:v>#N/A</c:v>
                </c:pt>
                <c:pt idx="249" formatCode="0.0">
                  <c:v>#N/A</c:v>
                </c:pt>
                <c:pt idx="250" formatCode="0.0">
                  <c:v>#N/A</c:v>
                </c:pt>
                <c:pt idx="251" formatCode="0.0">
                  <c:v>#N/A</c:v>
                </c:pt>
                <c:pt idx="252" formatCode="0.0">
                  <c:v>#N/A</c:v>
                </c:pt>
                <c:pt idx="253" formatCode="0.0">
                  <c:v>#N/A</c:v>
                </c:pt>
                <c:pt idx="254" formatCode="0.0">
                  <c:v>#N/A</c:v>
                </c:pt>
                <c:pt idx="255" formatCode="0.0">
                  <c:v>#N/A</c:v>
                </c:pt>
                <c:pt idx="256" formatCode="0.0">
                  <c:v>#N/A</c:v>
                </c:pt>
                <c:pt idx="257" formatCode="0.0">
                  <c:v>#N/A</c:v>
                </c:pt>
                <c:pt idx="258" formatCode="0.0">
                  <c:v>#N/A</c:v>
                </c:pt>
                <c:pt idx="259" formatCode="0.0">
                  <c:v>#N/A</c:v>
                </c:pt>
                <c:pt idx="260" formatCode="0.0">
                  <c:v>#N/A</c:v>
                </c:pt>
                <c:pt idx="261" formatCode="0.0">
                  <c:v>#N/A</c:v>
                </c:pt>
                <c:pt idx="262" formatCode="0.0">
                  <c:v>#N/A</c:v>
                </c:pt>
                <c:pt idx="263" formatCode="0.0">
                  <c:v>#N/A</c:v>
                </c:pt>
                <c:pt idx="264" formatCode="0.0">
                  <c:v>#N/A</c:v>
                </c:pt>
                <c:pt idx="265" formatCode="0.0">
                  <c:v>#N/A</c:v>
                </c:pt>
                <c:pt idx="266" formatCode="0.0">
                  <c:v>#N/A</c:v>
                </c:pt>
                <c:pt idx="267" formatCode="0.0">
                  <c:v>#N/A</c:v>
                </c:pt>
                <c:pt idx="268" formatCode="0.0">
                  <c:v>#N/A</c:v>
                </c:pt>
                <c:pt idx="269" formatCode="0.0">
                  <c:v>#N/A</c:v>
                </c:pt>
                <c:pt idx="270" formatCode="0.0">
                  <c:v>#N/A</c:v>
                </c:pt>
                <c:pt idx="271" formatCode="0.0">
                  <c:v>#N/A</c:v>
                </c:pt>
                <c:pt idx="272" formatCode="0.0">
                  <c:v>#N/A</c:v>
                </c:pt>
                <c:pt idx="273" formatCode="0.0">
                  <c:v>#N/A</c:v>
                </c:pt>
                <c:pt idx="274" formatCode="0.0">
                  <c:v>#N/A</c:v>
                </c:pt>
                <c:pt idx="275" formatCode="0.0">
                  <c:v>#N/A</c:v>
                </c:pt>
                <c:pt idx="276" formatCode="0.0">
                  <c:v>#N/A</c:v>
                </c:pt>
                <c:pt idx="277" formatCode="0.0">
                  <c:v>#N/A</c:v>
                </c:pt>
                <c:pt idx="278" formatCode="0.0">
                  <c:v>#N/A</c:v>
                </c:pt>
                <c:pt idx="279" formatCode="0.0">
                  <c:v>#N/A</c:v>
                </c:pt>
                <c:pt idx="280" formatCode="0.0">
                  <c:v>#N/A</c:v>
                </c:pt>
                <c:pt idx="281" formatCode="0.0">
                  <c:v>#N/A</c:v>
                </c:pt>
                <c:pt idx="282" formatCode="0.0">
                  <c:v>#N/A</c:v>
                </c:pt>
                <c:pt idx="283" formatCode="0.0">
                  <c:v>#N/A</c:v>
                </c:pt>
                <c:pt idx="284" formatCode="0.0">
                  <c:v>#N/A</c:v>
                </c:pt>
                <c:pt idx="285" formatCode="0.0">
                  <c:v>#N/A</c:v>
                </c:pt>
                <c:pt idx="286" formatCode="0.0">
                  <c:v>#N/A</c:v>
                </c:pt>
                <c:pt idx="287" formatCode="0.0">
                  <c:v>#N/A</c:v>
                </c:pt>
                <c:pt idx="288" formatCode="0.0">
                  <c:v>#N/A</c:v>
                </c:pt>
                <c:pt idx="289" formatCode="0.0">
                  <c:v>#N/A</c:v>
                </c:pt>
                <c:pt idx="290" formatCode="0.0">
                  <c:v>#N/A</c:v>
                </c:pt>
                <c:pt idx="291" formatCode="0.0">
                  <c:v>#N/A</c:v>
                </c:pt>
                <c:pt idx="292" formatCode="0.0">
                  <c:v>#N/A</c:v>
                </c:pt>
                <c:pt idx="293" formatCode="0.0">
                  <c:v>#N/A</c:v>
                </c:pt>
                <c:pt idx="294" formatCode="0.0">
                  <c:v>#N/A</c:v>
                </c:pt>
                <c:pt idx="295" formatCode="0.0">
                  <c:v>#N/A</c:v>
                </c:pt>
                <c:pt idx="296" formatCode="0.0">
                  <c:v>#N/A</c:v>
                </c:pt>
                <c:pt idx="297" formatCode="0.0">
                  <c:v>#N/A</c:v>
                </c:pt>
                <c:pt idx="298" formatCode="0.0">
                  <c:v>#N/A</c:v>
                </c:pt>
                <c:pt idx="299" formatCode="0.0">
                  <c:v>#N/A</c:v>
                </c:pt>
                <c:pt idx="300" formatCode="0.0">
                  <c:v>#N/A</c:v>
                </c:pt>
                <c:pt idx="301" formatCode="0.0">
                  <c:v>#N/A</c:v>
                </c:pt>
                <c:pt idx="302" formatCode="0.0">
                  <c:v>#N/A</c:v>
                </c:pt>
                <c:pt idx="303" formatCode="0.0">
                  <c:v>#N/A</c:v>
                </c:pt>
                <c:pt idx="304" formatCode="0.0">
                  <c:v>#N/A</c:v>
                </c:pt>
                <c:pt idx="305" formatCode="0.0">
                  <c:v>#N/A</c:v>
                </c:pt>
                <c:pt idx="306" formatCode="0.0">
                  <c:v>#N/A</c:v>
                </c:pt>
                <c:pt idx="307" formatCode="0.0">
                  <c:v>#N/A</c:v>
                </c:pt>
                <c:pt idx="308" formatCode="0.0">
                  <c:v>#N/A</c:v>
                </c:pt>
                <c:pt idx="309" formatCode="0.0">
                  <c:v>#N/A</c:v>
                </c:pt>
                <c:pt idx="310" formatCode="0.0">
                  <c:v>#N/A</c:v>
                </c:pt>
                <c:pt idx="311" formatCode="0.0">
                  <c:v>#N/A</c:v>
                </c:pt>
                <c:pt idx="312" formatCode="0.0">
                  <c:v>#N/A</c:v>
                </c:pt>
                <c:pt idx="313" formatCode="0.0">
                  <c:v>#N/A</c:v>
                </c:pt>
                <c:pt idx="314" formatCode="0.0">
                  <c:v>#N/A</c:v>
                </c:pt>
                <c:pt idx="315" formatCode="0.0">
                  <c:v>#N/A</c:v>
                </c:pt>
                <c:pt idx="316" formatCode="0.0">
                  <c:v>#N/A</c:v>
                </c:pt>
                <c:pt idx="317" formatCode="0.0">
                  <c:v>#N/A</c:v>
                </c:pt>
                <c:pt idx="318" formatCode="0.0">
                  <c:v>#N/A</c:v>
                </c:pt>
                <c:pt idx="319" formatCode="0.0">
                  <c:v>#N/A</c:v>
                </c:pt>
                <c:pt idx="320" formatCode="0.0">
                  <c:v>#N/A</c:v>
                </c:pt>
                <c:pt idx="321" formatCode="0.0">
                  <c:v>#N/A</c:v>
                </c:pt>
                <c:pt idx="322" formatCode="0.0">
                  <c:v>#N/A</c:v>
                </c:pt>
                <c:pt idx="323" formatCode="0.0">
                  <c:v>#N/A</c:v>
                </c:pt>
                <c:pt idx="324" formatCode="0.0">
                  <c:v>#N/A</c:v>
                </c:pt>
                <c:pt idx="325" formatCode="0.0">
                  <c:v>#N/A</c:v>
                </c:pt>
                <c:pt idx="326" formatCode="0.0">
                  <c:v>#N/A</c:v>
                </c:pt>
                <c:pt idx="327" formatCode="0.0">
                  <c:v>#N/A</c:v>
                </c:pt>
                <c:pt idx="328" formatCode="0.0">
                  <c:v>#N/A</c:v>
                </c:pt>
                <c:pt idx="329" formatCode="0.0">
                  <c:v>#N/A</c:v>
                </c:pt>
                <c:pt idx="330" formatCode="0.0">
                  <c:v>#N/A</c:v>
                </c:pt>
                <c:pt idx="331" formatCode="0.0">
                  <c:v>#N/A</c:v>
                </c:pt>
                <c:pt idx="332" formatCode="0.0">
                  <c:v>#N/A</c:v>
                </c:pt>
                <c:pt idx="333" formatCode="0.0">
                  <c:v>#N/A</c:v>
                </c:pt>
                <c:pt idx="334" formatCode="0.0">
                  <c:v>#N/A</c:v>
                </c:pt>
                <c:pt idx="335" formatCode="0.0">
                  <c:v>#N/A</c:v>
                </c:pt>
                <c:pt idx="336" formatCode="0.0">
                  <c:v>#N/A</c:v>
                </c:pt>
                <c:pt idx="337" formatCode="0.0">
                  <c:v>#N/A</c:v>
                </c:pt>
                <c:pt idx="338" formatCode="0.0">
                  <c:v>#N/A</c:v>
                </c:pt>
                <c:pt idx="339" formatCode="0.0">
                  <c:v>#N/A</c:v>
                </c:pt>
                <c:pt idx="340" formatCode="0.0">
                  <c:v>#N/A</c:v>
                </c:pt>
                <c:pt idx="341" formatCode="0.0">
                  <c:v>#N/A</c:v>
                </c:pt>
                <c:pt idx="342" formatCode="0.0">
                  <c:v>#N/A</c:v>
                </c:pt>
                <c:pt idx="343" formatCode="0.0">
                  <c:v>#N/A</c:v>
                </c:pt>
                <c:pt idx="344" formatCode="0.0">
                  <c:v>#N/A</c:v>
                </c:pt>
                <c:pt idx="345" formatCode="0.0">
                  <c:v>#N/A</c:v>
                </c:pt>
                <c:pt idx="346" formatCode="0.0">
                  <c:v>#N/A</c:v>
                </c:pt>
                <c:pt idx="347" formatCode="0.0">
                  <c:v>#N/A</c:v>
                </c:pt>
                <c:pt idx="348" formatCode="0.0">
                  <c:v>#N/A</c:v>
                </c:pt>
                <c:pt idx="349" formatCode="0.0">
                  <c:v>#N/A</c:v>
                </c:pt>
                <c:pt idx="350" formatCode="0.0">
                  <c:v>#N/A</c:v>
                </c:pt>
                <c:pt idx="351" formatCode="0.0">
                  <c:v>#N/A</c:v>
                </c:pt>
                <c:pt idx="352" formatCode="0.0">
                  <c:v>#N/A</c:v>
                </c:pt>
                <c:pt idx="353" formatCode="0.0">
                  <c:v>#N/A</c:v>
                </c:pt>
                <c:pt idx="354" formatCode="0.0">
                  <c:v>#N/A</c:v>
                </c:pt>
                <c:pt idx="355" formatCode="0.0">
                  <c:v>#N/A</c:v>
                </c:pt>
                <c:pt idx="356" formatCode="0.0">
                  <c:v>#N/A</c:v>
                </c:pt>
                <c:pt idx="357" formatCode="0.0">
                  <c:v>#N/A</c:v>
                </c:pt>
                <c:pt idx="358" formatCode="0.0">
                  <c:v>#N/A</c:v>
                </c:pt>
                <c:pt idx="359" formatCode="0.0">
                  <c:v>#N/A</c:v>
                </c:pt>
                <c:pt idx="360" formatCode="0.0">
                  <c:v>#N/A</c:v>
                </c:pt>
                <c:pt idx="361" formatCode="0.0">
                  <c:v>#N/A</c:v>
                </c:pt>
                <c:pt idx="362" formatCode="0.0">
                  <c:v>#N/A</c:v>
                </c:pt>
                <c:pt idx="363" formatCode="0.0">
                  <c:v>#N/A</c:v>
                </c:pt>
                <c:pt idx="364" formatCode="0.0">
                  <c:v>#N/A</c:v>
                </c:pt>
                <c:pt idx="365" formatCode="0.0">
                  <c:v>#N/A</c:v>
                </c:pt>
                <c:pt idx="366" formatCode="0.0">
                  <c:v>#N/A</c:v>
                </c:pt>
                <c:pt idx="367" formatCode="0.0">
                  <c:v>#N/A</c:v>
                </c:pt>
                <c:pt idx="368" formatCode="0.0">
                  <c:v>#N/A</c:v>
                </c:pt>
                <c:pt idx="369" formatCode="0.0">
                  <c:v>#N/A</c:v>
                </c:pt>
                <c:pt idx="370" formatCode="0.0">
                  <c:v>#N/A</c:v>
                </c:pt>
                <c:pt idx="371" formatCode="0.0">
                  <c:v>#N/A</c:v>
                </c:pt>
                <c:pt idx="372" formatCode="0.0">
                  <c:v>#N/A</c:v>
                </c:pt>
                <c:pt idx="373" formatCode="0.0">
                  <c:v>#N/A</c:v>
                </c:pt>
                <c:pt idx="374" formatCode="0.0">
                  <c:v>#N/A</c:v>
                </c:pt>
                <c:pt idx="375" formatCode="0.0">
                  <c:v>#N/A</c:v>
                </c:pt>
                <c:pt idx="376" formatCode="0.0">
                  <c:v>#N/A</c:v>
                </c:pt>
                <c:pt idx="377" formatCode="0.0">
                  <c:v>#N/A</c:v>
                </c:pt>
                <c:pt idx="378" formatCode="0.0">
                  <c:v>#N/A</c:v>
                </c:pt>
                <c:pt idx="379" formatCode="0.0">
                  <c:v>#N/A</c:v>
                </c:pt>
                <c:pt idx="380" formatCode="0.0">
                  <c:v>#N/A</c:v>
                </c:pt>
                <c:pt idx="381" formatCode="0.0">
                  <c:v>#N/A</c:v>
                </c:pt>
                <c:pt idx="382" formatCode="0.0">
                  <c:v>#N/A</c:v>
                </c:pt>
                <c:pt idx="383" formatCode="0.0">
                  <c:v>#N/A</c:v>
                </c:pt>
                <c:pt idx="384" formatCode="0.0">
                  <c:v>#N/A</c:v>
                </c:pt>
                <c:pt idx="385" formatCode="0.0">
                  <c:v>#N/A</c:v>
                </c:pt>
                <c:pt idx="386" formatCode="0.0">
                  <c:v>#N/A</c:v>
                </c:pt>
              </c:numCache>
            </c:numRef>
          </c:val>
          <c:smooth val="0"/>
          <c:extLst>
            <c:ext xmlns:c16="http://schemas.microsoft.com/office/drawing/2014/chart" uri="{C3380CC4-5D6E-409C-BE32-E72D297353CC}">
              <c16:uniqueId val="{00000002-8285-4B75-A669-E7A06278AB28}"/>
            </c:ext>
          </c:extLst>
        </c:ser>
        <c:ser>
          <c:idx val="6"/>
          <c:order val="5"/>
          <c:tx>
            <c:strRef>
              <c:f>CORPCASH!$R$2</c:f>
              <c:strCache>
                <c:ptCount val="1"/>
                <c:pt idx="0">
                  <c:v>5.3%</c:v>
                </c:pt>
              </c:strCache>
            </c:strRef>
          </c:tx>
          <c:marker>
            <c:symbol val="none"/>
          </c:marker>
          <c:dLbls>
            <c:dLbl>
              <c:idx val="218"/>
              <c:layout>
                <c:manualLayout>
                  <c:x val="-7.2003279661855555E-3"/>
                  <c:y val="4.248367639382216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8285-4B75-A669-E7A06278AB28}"/>
                </c:ext>
              </c:extLst>
            </c:dLbl>
            <c:dLbl>
              <c:idx val="224"/>
              <c:layout>
                <c:manualLayout>
                  <c:x val="-1.0532493528214745E-16"/>
                  <c:y val="-6.652807524063394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B91A-45B8-8811-4AB5E4840A2A}"/>
                </c:ext>
              </c:extLst>
            </c:dLbl>
            <c:spPr>
              <a:noFill/>
              <a:ln>
                <a:noFill/>
              </a:ln>
              <a:effectLst/>
            </c:spPr>
            <c:txPr>
              <a:bodyPr wrap="square" lIns="38100" tIns="19050" rIns="38100" bIns="19050" anchor="ctr">
                <a:spAutoFit/>
              </a:bodyPr>
              <a:lstStyle/>
              <a:p>
                <a:pPr>
                  <a:defRPr sz="2000">
                    <a:solidFill>
                      <a:srgbClr val="5F5F5F"/>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CORPCASH!$A$3:$A$389</c:f>
              <c:numCache>
                <c:formatCode>mmm\-yy</c:formatCode>
                <c:ptCount val="387"/>
                <c:pt idx="0">
                  <c:v>36800</c:v>
                </c:pt>
                <c:pt idx="1">
                  <c:v>36831</c:v>
                </c:pt>
                <c:pt idx="2">
                  <c:v>36861</c:v>
                </c:pt>
                <c:pt idx="3">
                  <c:v>36892</c:v>
                </c:pt>
                <c:pt idx="4">
                  <c:v>36923</c:v>
                </c:pt>
                <c:pt idx="5">
                  <c:v>36951</c:v>
                </c:pt>
                <c:pt idx="6">
                  <c:v>36982</c:v>
                </c:pt>
                <c:pt idx="7">
                  <c:v>37012</c:v>
                </c:pt>
                <c:pt idx="8">
                  <c:v>37043</c:v>
                </c:pt>
                <c:pt idx="9">
                  <c:v>37073</c:v>
                </c:pt>
                <c:pt idx="10">
                  <c:v>37104</c:v>
                </c:pt>
                <c:pt idx="11">
                  <c:v>37135</c:v>
                </c:pt>
                <c:pt idx="12">
                  <c:v>37165</c:v>
                </c:pt>
                <c:pt idx="13">
                  <c:v>37196</c:v>
                </c:pt>
                <c:pt idx="14">
                  <c:v>37226</c:v>
                </c:pt>
                <c:pt idx="15">
                  <c:v>37257</c:v>
                </c:pt>
                <c:pt idx="16">
                  <c:v>37288</c:v>
                </c:pt>
                <c:pt idx="17">
                  <c:v>37316</c:v>
                </c:pt>
                <c:pt idx="18">
                  <c:v>37347</c:v>
                </c:pt>
                <c:pt idx="19">
                  <c:v>37377</c:v>
                </c:pt>
                <c:pt idx="20">
                  <c:v>37408</c:v>
                </c:pt>
                <c:pt idx="21">
                  <c:v>37438</c:v>
                </c:pt>
                <c:pt idx="22">
                  <c:v>37469</c:v>
                </c:pt>
                <c:pt idx="23">
                  <c:v>37500</c:v>
                </c:pt>
                <c:pt idx="24">
                  <c:v>37530</c:v>
                </c:pt>
                <c:pt idx="25">
                  <c:v>37561</c:v>
                </c:pt>
                <c:pt idx="26">
                  <c:v>37591</c:v>
                </c:pt>
                <c:pt idx="27">
                  <c:v>37622</c:v>
                </c:pt>
                <c:pt idx="28">
                  <c:v>37653</c:v>
                </c:pt>
                <c:pt idx="29">
                  <c:v>37681</c:v>
                </c:pt>
                <c:pt idx="30">
                  <c:v>37712</c:v>
                </c:pt>
                <c:pt idx="31">
                  <c:v>37742</c:v>
                </c:pt>
                <c:pt idx="32">
                  <c:v>37773</c:v>
                </c:pt>
                <c:pt idx="33">
                  <c:v>37803</c:v>
                </c:pt>
                <c:pt idx="34">
                  <c:v>37834</c:v>
                </c:pt>
                <c:pt idx="35">
                  <c:v>37865</c:v>
                </c:pt>
                <c:pt idx="36">
                  <c:v>37895</c:v>
                </c:pt>
                <c:pt idx="37">
                  <c:v>37926</c:v>
                </c:pt>
                <c:pt idx="38">
                  <c:v>37956</c:v>
                </c:pt>
                <c:pt idx="39">
                  <c:v>37987</c:v>
                </c:pt>
                <c:pt idx="40">
                  <c:v>38018</c:v>
                </c:pt>
                <c:pt idx="41">
                  <c:v>38047</c:v>
                </c:pt>
                <c:pt idx="42">
                  <c:v>38078</c:v>
                </c:pt>
                <c:pt idx="43">
                  <c:v>38108</c:v>
                </c:pt>
                <c:pt idx="44">
                  <c:v>38139</c:v>
                </c:pt>
                <c:pt idx="45">
                  <c:v>38169</c:v>
                </c:pt>
                <c:pt idx="46">
                  <c:v>38200</c:v>
                </c:pt>
                <c:pt idx="47">
                  <c:v>38231</c:v>
                </c:pt>
                <c:pt idx="48">
                  <c:v>38261</c:v>
                </c:pt>
                <c:pt idx="49">
                  <c:v>38292</c:v>
                </c:pt>
                <c:pt idx="50">
                  <c:v>38322</c:v>
                </c:pt>
                <c:pt idx="51">
                  <c:v>38353</c:v>
                </c:pt>
                <c:pt idx="52">
                  <c:v>38384</c:v>
                </c:pt>
                <c:pt idx="53">
                  <c:v>38412</c:v>
                </c:pt>
                <c:pt idx="54">
                  <c:v>38443</c:v>
                </c:pt>
                <c:pt idx="55">
                  <c:v>38473</c:v>
                </c:pt>
                <c:pt idx="56">
                  <c:v>38504</c:v>
                </c:pt>
                <c:pt idx="57">
                  <c:v>38534</c:v>
                </c:pt>
                <c:pt idx="58">
                  <c:v>38565</c:v>
                </c:pt>
                <c:pt idx="59">
                  <c:v>38596</c:v>
                </c:pt>
                <c:pt idx="60">
                  <c:v>38626</c:v>
                </c:pt>
                <c:pt idx="61">
                  <c:v>38657</c:v>
                </c:pt>
                <c:pt idx="62">
                  <c:v>38687</c:v>
                </c:pt>
                <c:pt idx="63">
                  <c:v>38718</c:v>
                </c:pt>
                <c:pt idx="64">
                  <c:v>38749</c:v>
                </c:pt>
                <c:pt idx="65">
                  <c:v>38777</c:v>
                </c:pt>
                <c:pt idx="66">
                  <c:v>38808</c:v>
                </c:pt>
                <c:pt idx="67">
                  <c:v>38838</c:v>
                </c:pt>
                <c:pt idx="68">
                  <c:v>38869</c:v>
                </c:pt>
                <c:pt idx="69">
                  <c:v>38899</c:v>
                </c:pt>
                <c:pt idx="70">
                  <c:v>38930</c:v>
                </c:pt>
                <c:pt idx="71">
                  <c:v>38961</c:v>
                </c:pt>
                <c:pt idx="72">
                  <c:v>38991</c:v>
                </c:pt>
                <c:pt idx="73">
                  <c:v>39022</c:v>
                </c:pt>
                <c:pt idx="74">
                  <c:v>39052</c:v>
                </c:pt>
                <c:pt idx="75">
                  <c:v>39083</c:v>
                </c:pt>
                <c:pt idx="76">
                  <c:v>39114</c:v>
                </c:pt>
                <c:pt idx="77">
                  <c:v>39142</c:v>
                </c:pt>
                <c:pt idx="78">
                  <c:v>39173</c:v>
                </c:pt>
                <c:pt idx="79">
                  <c:v>39203</c:v>
                </c:pt>
                <c:pt idx="80">
                  <c:v>39234</c:v>
                </c:pt>
                <c:pt idx="81">
                  <c:v>39264</c:v>
                </c:pt>
                <c:pt idx="82">
                  <c:v>39295</c:v>
                </c:pt>
                <c:pt idx="83">
                  <c:v>39326</c:v>
                </c:pt>
                <c:pt idx="84">
                  <c:v>39356</c:v>
                </c:pt>
                <c:pt idx="85">
                  <c:v>39387</c:v>
                </c:pt>
                <c:pt idx="86">
                  <c:v>39417</c:v>
                </c:pt>
                <c:pt idx="87">
                  <c:v>39448</c:v>
                </c:pt>
                <c:pt idx="88">
                  <c:v>39479</c:v>
                </c:pt>
                <c:pt idx="89">
                  <c:v>39508</c:v>
                </c:pt>
                <c:pt idx="90">
                  <c:v>39539</c:v>
                </c:pt>
                <c:pt idx="91">
                  <c:v>39569</c:v>
                </c:pt>
                <c:pt idx="92">
                  <c:v>39600</c:v>
                </c:pt>
                <c:pt idx="93">
                  <c:v>39630</c:v>
                </c:pt>
                <c:pt idx="94">
                  <c:v>39661</c:v>
                </c:pt>
                <c:pt idx="95">
                  <c:v>39692</c:v>
                </c:pt>
                <c:pt idx="96">
                  <c:v>39722</c:v>
                </c:pt>
                <c:pt idx="97">
                  <c:v>39753</c:v>
                </c:pt>
                <c:pt idx="98">
                  <c:v>39783</c:v>
                </c:pt>
                <c:pt idx="99">
                  <c:v>39814</c:v>
                </c:pt>
                <c:pt idx="100">
                  <c:v>39845</c:v>
                </c:pt>
                <c:pt idx="101">
                  <c:v>39873</c:v>
                </c:pt>
                <c:pt idx="102">
                  <c:v>39904</c:v>
                </c:pt>
                <c:pt idx="103">
                  <c:v>39934</c:v>
                </c:pt>
                <c:pt idx="104">
                  <c:v>39965</c:v>
                </c:pt>
                <c:pt idx="105">
                  <c:v>39995</c:v>
                </c:pt>
                <c:pt idx="106">
                  <c:v>40026</c:v>
                </c:pt>
                <c:pt idx="107">
                  <c:v>40057</c:v>
                </c:pt>
                <c:pt idx="108">
                  <c:v>40087</c:v>
                </c:pt>
                <c:pt idx="109">
                  <c:v>40118</c:v>
                </c:pt>
                <c:pt idx="110">
                  <c:v>40148</c:v>
                </c:pt>
                <c:pt idx="111">
                  <c:v>40179</c:v>
                </c:pt>
                <c:pt idx="112">
                  <c:v>40210</c:v>
                </c:pt>
                <c:pt idx="113">
                  <c:v>40238</c:v>
                </c:pt>
                <c:pt idx="114">
                  <c:v>40269</c:v>
                </c:pt>
                <c:pt idx="115">
                  <c:v>40299</c:v>
                </c:pt>
                <c:pt idx="116">
                  <c:v>40330</c:v>
                </c:pt>
                <c:pt idx="117">
                  <c:v>40360</c:v>
                </c:pt>
                <c:pt idx="118">
                  <c:v>40391</c:v>
                </c:pt>
                <c:pt idx="119">
                  <c:v>40422</c:v>
                </c:pt>
                <c:pt idx="120">
                  <c:v>40452</c:v>
                </c:pt>
                <c:pt idx="121">
                  <c:v>40483</c:v>
                </c:pt>
                <c:pt idx="122">
                  <c:v>40513</c:v>
                </c:pt>
                <c:pt idx="123">
                  <c:v>40544</c:v>
                </c:pt>
                <c:pt idx="124">
                  <c:v>40575</c:v>
                </c:pt>
                <c:pt idx="125">
                  <c:v>40603</c:v>
                </c:pt>
                <c:pt idx="126">
                  <c:v>40634</c:v>
                </c:pt>
                <c:pt idx="127">
                  <c:v>40664</c:v>
                </c:pt>
                <c:pt idx="128">
                  <c:v>40695</c:v>
                </c:pt>
                <c:pt idx="129">
                  <c:v>40725</c:v>
                </c:pt>
                <c:pt idx="130">
                  <c:v>40756</c:v>
                </c:pt>
                <c:pt idx="131">
                  <c:v>40787</c:v>
                </c:pt>
                <c:pt idx="132">
                  <c:v>40817</c:v>
                </c:pt>
                <c:pt idx="133">
                  <c:v>40848</c:v>
                </c:pt>
                <c:pt idx="134">
                  <c:v>40878</c:v>
                </c:pt>
                <c:pt idx="135">
                  <c:v>40909</c:v>
                </c:pt>
                <c:pt idx="136">
                  <c:v>40940</c:v>
                </c:pt>
                <c:pt idx="137">
                  <c:v>40969</c:v>
                </c:pt>
                <c:pt idx="138">
                  <c:v>41000</c:v>
                </c:pt>
                <c:pt idx="139">
                  <c:v>41030</c:v>
                </c:pt>
                <c:pt idx="140">
                  <c:v>41061</c:v>
                </c:pt>
                <c:pt idx="141">
                  <c:v>41091</c:v>
                </c:pt>
                <c:pt idx="142">
                  <c:v>41122</c:v>
                </c:pt>
                <c:pt idx="143">
                  <c:v>41153</c:v>
                </c:pt>
                <c:pt idx="144">
                  <c:v>41183</c:v>
                </c:pt>
                <c:pt idx="145">
                  <c:v>41214</c:v>
                </c:pt>
                <c:pt idx="146">
                  <c:v>41244</c:v>
                </c:pt>
                <c:pt idx="147">
                  <c:v>41275</c:v>
                </c:pt>
                <c:pt idx="148">
                  <c:v>41306</c:v>
                </c:pt>
                <c:pt idx="149">
                  <c:v>41334</c:v>
                </c:pt>
                <c:pt idx="150">
                  <c:v>41365</c:v>
                </c:pt>
                <c:pt idx="151">
                  <c:v>41395</c:v>
                </c:pt>
                <c:pt idx="152">
                  <c:v>41426</c:v>
                </c:pt>
                <c:pt idx="153">
                  <c:v>41456</c:v>
                </c:pt>
                <c:pt idx="154">
                  <c:v>41487</c:v>
                </c:pt>
                <c:pt idx="155">
                  <c:v>41518</c:v>
                </c:pt>
                <c:pt idx="156">
                  <c:v>41548</c:v>
                </c:pt>
                <c:pt idx="157">
                  <c:v>41579</c:v>
                </c:pt>
                <c:pt idx="158">
                  <c:v>41609</c:v>
                </c:pt>
                <c:pt idx="159">
                  <c:v>41640</c:v>
                </c:pt>
                <c:pt idx="160">
                  <c:v>41671</c:v>
                </c:pt>
                <c:pt idx="161">
                  <c:v>41699</c:v>
                </c:pt>
                <c:pt idx="162">
                  <c:v>41730</c:v>
                </c:pt>
                <c:pt idx="163">
                  <c:v>41760</c:v>
                </c:pt>
                <c:pt idx="164">
                  <c:v>41791</c:v>
                </c:pt>
                <c:pt idx="165">
                  <c:v>41821</c:v>
                </c:pt>
                <c:pt idx="166">
                  <c:v>41852</c:v>
                </c:pt>
                <c:pt idx="167">
                  <c:v>41883</c:v>
                </c:pt>
                <c:pt idx="168">
                  <c:v>41913</c:v>
                </c:pt>
                <c:pt idx="169">
                  <c:v>41944</c:v>
                </c:pt>
                <c:pt idx="170">
                  <c:v>41974</c:v>
                </c:pt>
                <c:pt idx="171">
                  <c:v>42005</c:v>
                </c:pt>
                <c:pt idx="172">
                  <c:v>42036</c:v>
                </c:pt>
                <c:pt idx="173">
                  <c:v>42064</c:v>
                </c:pt>
                <c:pt idx="174">
                  <c:v>42095</c:v>
                </c:pt>
                <c:pt idx="175">
                  <c:v>42125</c:v>
                </c:pt>
                <c:pt idx="176">
                  <c:v>42156</c:v>
                </c:pt>
                <c:pt idx="177">
                  <c:v>42186</c:v>
                </c:pt>
                <c:pt idx="178">
                  <c:v>42217</c:v>
                </c:pt>
                <c:pt idx="179">
                  <c:v>42248</c:v>
                </c:pt>
                <c:pt idx="180">
                  <c:v>42278</c:v>
                </c:pt>
                <c:pt idx="181">
                  <c:v>42309</c:v>
                </c:pt>
                <c:pt idx="182">
                  <c:v>42339</c:v>
                </c:pt>
                <c:pt idx="183">
                  <c:v>42370</c:v>
                </c:pt>
                <c:pt idx="184">
                  <c:v>42401</c:v>
                </c:pt>
                <c:pt idx="185">
                  <c:v>42430</c:v>
                </c:pt>
                <c:pt idx="186">
                  <c:v>42461</c:v>
                </c:pt>
                <c:pt idx="187">
                  <c:v>42491</c:v>
                </c:pt>
                <c:pt idx="188">
                  <c:v>42522</c:v>
                </c:pt>
                <c:pt idx="189">
                  <c:v>42552</c:v>
                </c:pt>
                <c:pt idx="190">
                  <c:v>42583</c:v>
                </c:pt>
                <c:pt idx="191">
                  <c:v>42614</c:v>
                </c:pt>
                <c:pt idx="192">
                  <c:v>42644</c:v>
                </c:pt>
                <c:pt idx="193">
                  <c:v>42675</c:v>
                </c:pt>
                <c:pt idx="194">
                  <c:v>42705</c:v>
                </c:pt>
                <c:pt idx="195">
                  <c:v>42736</c:v>
                </c:pt>
                <c:pt idx="196">
                  <c:v>42767</c:v>
                </c:pt>
                <c:pt idx="197">
                  <c:v>42795</c:v>
                </c:pt>
                <c:pt idx="198">
                  <c:v>42826</c:v>
                </c:pt>
                <c:pt idx="199">
                  <c:v>42856</c:v>
                </c:pt>
                <c:pt idx="200">
                  <c:v>42887</c:v>
                </c:pt>
                <c:pt idx="201">
                  <c:v>42917</c:v>
                </c:pt>
                <c:pt idx="202">
                  <c:v>42948</c:v>
                </c:pt>
                <c:pt idx="203">
                  <c:v>42979</c:v>
                </c:pt>
                <c:pt idx="204">
                  <c:v>43009</c:v>
                </c:pt>
                <c:pt idx="205">
                  <c:v>43040</c:v>
                </c:pt>
                <c:pt idx="206">
                  <c:v>43070</c:v>
                </c:pt>
                <c:pt idx="207">
                  <c:v>43101</c:v>
                </c:pt>
                <c:pt idx="208">
                  <c:v>43132</c:v>
                </c:pt>
                <c:pt idx="209">
                  <c:v>43160</c:v>
                </c:pt>
                <c:pt idx="210">
                  <c:v>43191</c:v>
                </c:pt>
                <c:pt idx="211">
                  <c:v>43221</c:v>
                </c:pt>
                <c:pt idx="212">
                  <c:v>43252</c:v>
                </c:pt>
                <c:pt idx="213">
                  <c:v>43282</c:v>
                </c:pt>
                <c:pt idx="214">
                  <c:v>43313</c:v>
                </c:pt>
                <c:pt idx="215">
                  <c:v>43344</c:v>
                </c:pt>
                <c:pt idx="216">
                  <c:v>43374</c:v>
                </c:pt>
                <c:pt idx="217">
                  <c:v>43405</c:v>
                </c:pt>
                <c:pt idx="218">
                  <c:v>43435</c:v>
                </c:pt>
                <c:pt idx="219">
                  <c:v>43466</c:v>
                </c:pt>
                <c:pt idx="220">
                  <c:v>43497</c:v>
                </c:pt>
                <c:pt idx="221">
                  <c:v>43525</c:v>
                </c:pt>
                <c:pt idx="222">
                  <c:v>43556</c:v>
                </c:pt>
                <c:pt idx="223">
                  <c:v>43586</c:v>
                </c:pt>
                <c:pt idx="224">
                  <c:v>43617</c:v>
                </c:pt>
                <c:pt idx="225">
                  <c:v>43647</c:v>
                </c:pt>
                <c:pt idx="226">
                  <c:v>43678</c:v>
                </c:pt>
                <c:pt idx="227">
                  <c:v>43709</c:v>
                </c:pt>
                <c:pt idx="228">
                  <c:v>43739</c:v>
                </c:pt>
                <c:pt idx="229">
                  <c:v>43770</c:v>
                </c:pt>
                <c:pt idx="230">
                  <c:v>43800</c:v>
                </c:pt>
                <c:pt idx="231">
                  <c:v>43831</c:v>
                </c:pt>
                <c:pt idx="232">
                  <c:v>43862</c:v>
                </c:pt>
                <c:pt idx="233">
                  <c:v>43891</c:v>
                </c:pt>
                <c:pt idx="234">
                  <c:v>43922</c:v>
                </c:pt>
                <c:pt idx="235">
                  <c:v>43952</c:v>
                </c:pt>
                <c:pt idx="236">
                  <c:v>43983</c:v>
                </c:pt>
                <c:pt idx="237">
                  <c:v>44013</c:v>
                </c:pt>
                <c:pt idx="238">
                  <c:v>44044</c:v>
                </c:pt>
                <c:pt idx="239">
                  <c:v>44075</c:v>
                </c:pt>
                <c:pt idx="240">
                  <c:v>44105</c:v>
                </c:pt>
                <c:pt idx="241">
                  <c:v>44136</c:v>
                </c:pt>
                <c:pt idx="242">
                  <c:v>44166</c:v>
                </c:pt>
                <c:pt idx="243">
                  <c:v>44197</c:v>
                </c:pt>
                <c:pt idx="244">
                  <c:v>44228</c:v>
                </c:pt>
                <c:pt idx="245">
                  <c:v>44256</c:v>
                </c:pt>
                <c:pt idx="246">
                  <c:v>44287</c:v>
                </c:pt>
                <c:pt idx="247">
                  <c:v>44317</c:v>
                </c:pt>
                <c:pt idx="248">
                  <c:v>44348</c:v>
                </c:pt>
                <c:pt idx="249">
                  <c:v>44378</c:v>
                </c:pt>
                <c:pt idx="250">
                  <c:v>44409</c:v>
                </c:pt>
                <c:pt idx="251">
                  <c:v>44440</c:v>
                </c:pt>
                <c:pt idx="252">
                  <c:v>44470</c:v>
                </c:pt>
                <c:pt idx="253">
                  <c:v>44501</c:v>
                </c:pt>
                <c:pt idx="254">
                  <c:v>44531</c:v>
                </c:pt>
                <c:pt idx="255">
                  <c:v>44562</c:v>
                </c:pt>
                <c:pt idx="256">
                  <c:v>44593</c:v>
                </c:pt>
                <c:pt idx="257">
                  <c:v>44621</c:v>
                </c:pt>
                <c:pt idx="258">
                  <c:v>44652</c:v>
                </c:pt>
                <c:pt idx="259">
                  <c:v>44682</c:v>
                </c:pt>
                <c:pt idx="260">
                  <c:v>44713</c:v>
                </c:pt>
                <c:pt idx="261">
                  <c:v>44743</c:v>
                </c:pt>
                <c:pt idx="262">
                  <c:v>44774</c:v>
                </c:pt>
                <c:pt idx="263">
                  <c:v>44805</c:v>
                </c:pt>
                <c:pt idx="264">
                  <c:v>44835</c:v>
                </c:pt>
                <c:pt idx="265">
                  <c:v>44866</c:v>
                </c:pt>
                <c:pt idx="266">
                  <c:v>44896</c:v>
                </c:pt>
                <c:pt idx="267">
                  <c:v>44927</c:v>
                </c:pt>
                <c:pt idx="268">
                  <c:v>44958</c:v>
                </c:pt>
                <c:pt idx="269">
                  <c:v>44986</c:v>
                </c:pt>
                <c:pt idx="270">
                  <c:v>45017</c:v>
                </c:pt>
                <c:pt idx="271">
                  <c:v>45047</c:v>
                </c:pt>
                <c:pt idx="272">
                  <c:v>45078</c:v>
                </c:pt>
                <c:pt idx="273">
                  <c:v>45108</c:v>
                </c:pt>
                <c:pt idx="274">
                  <c:v>45139</c:v>
                </c:pt>
                <c:pt idx="275">
                  <c:v>45170</c:v>
                </c:pt>
                <c:pt idx="276">
                  <c:v>45200</c:v>
                </c:pt>
                <c:pt idx="277">
                  <c:v>45231</c:v>
                </c:pt>
                <c:pt idx="278">
                  <c:v>45261</c:v>
                </c:pt>
                <c:pt idx="279">
                  <c:v>45292</c:v>
                </c:pt>
                <c:pt idx="280">
                  <c:v>45323</c:v>
                </c:pt>
                <c:pt idx="281">
                  <c:v>45352</c:v>
                </c:pt>
                <c:pt idx="282">
                  <c:v>45383</c:v>
                </c:pt>
                <c:pt idx="283">
                  <c:v>45413</c:v>
                </c:pt>
                <c:pt idx="284">
                  <c:v>45444</c:v>
                </c:pt>
                <c:pt idx="285">
                  <c:v>45474</c:v>
                </c:pt>
                <c:pt idx="286">
                  <c:v>45505</c:v>
                </c:pt>
                <c:pt idx="287">
                  <c:v>45536</c:v>
                </c:pt>
                <c:pt idx="288">
                  <c:v>45566</c:v>
                </c:pt>
                <c:pt idx="289">
                  <c:v>45597</c:v>
                </c:pt>
                <c:pt idx="290">
                  <c:v>45627</c:v>
                </c:pt>
                <c:pt idx="291">
                  <c:v>45658</c:v>
                </c:pt>
                <c:pt idx="292">
                  <c:v>45689</c:v>
                </c:pt>
                <c:pt idx="293">
                  <c:v>45717</c:v>
                </c:pt>
                <c:pt idx="294">
                  <c:v>45748</c:v>
                </c:pt>
                <c:pt idx="295">
                  <c:v>45778</c:v>
                </c:pt>
                <c:pt idx="296">
                  <c:v>45809</c:v>
                </c:pt>
                <c:pt idx="297">
                  <c:v>45839</c:v>
                </c:pt>
                <c:pt idx="298">
                  <c:v>45870</c:v>
                </c:pt>
                <c:pt idx="299">
                  <c:v>45901</c:v>
                </c:pt>
                <c:pt idx="300">
                  <c:v>45931</c:v>
                </c:pt>
                <c:pt idx="301">
                  <c:v>45962</c:v>
                </c:pt>
                <c:pt idx="302">
                  <c:v>45992</c:v>
                </c:pt>
                <c:pt idx="303">
                  <c:v>46023</c:v>
                </c:pt>
                <c:pt idx="304">
                  <c:v>46054</c:v>
                </c:pt>
                <c:pt idx="305">
                  <c:v>46082</c:v>
                </c:pt>
                <c:pt idx="306">
                  <c:v>46113</c:v>
                </c:pt>
                <c:pt idx="307">
                  <c:v>46143</c:v>
                </c:pt>
                <c:pt idx="308">
                  <c:v>46174</c:v>
                </c:pt>
                <c:pt idx="309">
                  <c:v>46204</c:v>
                </c:pt>
                <c:pt idx="310">
                  <c:v>46235</c:v>
                </c:pt>
                <c:pt idx="311">
                  <c:v>46266</c:v>
                </c:pt>
                <c:pt idx="312">
                  <c:v>46296</c:v>
                </c:pt>
                <c:pt idx="313">
                  <c:v>46327</c:v>
                </c:pt>
                <c:pt idx="314">
                  <c:v>46357</c:v>
                </c:pt>
                <c:pt idx="315">
                  <c:v>46388</c:v>
                </c:pt>
                <c:pt idx="316">
                  <c:v>46419</c:v>
                </c:pt>
                <c:pt idx="317">
                  <c:v>46447</c:v>
                </c:pt>
                <c:pt idx="318">
                  <c:v>46478</c:v>
                </c:pt>
                <c:pt idx="319">
                  <c:v>46508</c:v>
                </c:pt>
                <c:pt idx="320">
                  <c:v>46539</c:v>
                </c:pt>
                <c:pt idx="321">
                  <c:v>46569</c:v>
                </c:pt>
                <c:pt idx="322">
                  <c:v>46600</c:v>
                </c:pt>
                <c:pt idx="323">
                  <c:v>46631</c:v>
                </c:pt>
                <c:pt idx="324">
                  <c:v>46661</c:v>
                </c:pt>
                <c:pt idx="325">
                  <c:v>46692</c:v>
                </c:pt>
                <c:pt idx="326">
                  <c:v>46722</c:v>
                </c:pt>
                <c:pt idx="327">
                  <c:v>46753</c:v>
                </c:pt>
                <c:pt idx="328">
                  <c:v>46784</c:v>
                </c:pt>
                <c:pt idx="329">
                  <c:v>46813</c:v>
                </c:pt>
                <c:pt idx="330">
                  <c:v>46844</c:v>
                </c:pt>
                <c:pt idx="331">
                  <c:v>46874</c:v>
                </c:pt>
                <c:pt idx="332">
                  <c:v>46905</c:v>
                </c:pt>
                <c:pt idx="333">
                  <c:v>46935</c:v>
                </c:pt>
                <c:pt idx="334">
                  <c:v>46966</c:v>
                </c:pt>
                <c:pt idx="335">
                  <c:v>46997</c:v>
                </c:pt>
                <c:pt idx="336">
                  <c:v>47027</c:v>
                </c:pt>
                <c:pt idx="337">
                  <c:v>47058</c:v>
                </c:pt>
                <c:pt idx="338">
                  <c:v>47088</c:v>
                </c:pt>
                <c:pt idx="339">
                  <c:v>47119</c:v>
                </c:pt>
                <c:pt idx="340">
                  <c:v>47150</c:v>
                </c:pt>
                <c:pt idx="341">
                  <c:v>47178</c:v>
                </c:pt>
                <c:pt idx="342">
                  <c:v>47209</c:v>
                </c:pt>
                <c:pt idx="343">
                  <c:v>47239</c:v>
                </c:pt>
                <c:pt idx="344">
                  <c:v>47270</c:v>
                </c:pt>
                <c:pt idx="345">
                  <c:v>47300</c:v>
                </c:pt>
                <c:pt idx="346">
                  <c:v>47331</c:v>
                </c:pt>
                <c:pt idx="347">
                  <c:v>47362</c:v>
                </c:pt>
                <c:pt idx="348">
                  <c:v>47392</c:v>
                </c:pt>
                <c:pt idx="349">
                  <c:v>47423</c:v>
                </c:pt>
                <c:pt idx="350">
                  <c:v>47453</c:v>
                </c:pt>
                <c:pt idx="351">
                  <c:v>47484</c:v>
                </c:pt>
                <c:pt idx="352">
                  <c:v>47515</c:v>
                </c:pt>
                <c:pt idx="353">
                  <c:v>47543</c:v>
                </c:pt>
                <c:pt idx="354">
                  <c:v>47574</c:v>
                </c:pt>
                <c:pt idx="355">
                  <c:v>47604</c:v>
                </c:pt>
                <c:pt idx="356">
                  <c:v>47635</c:v>
                </c:pt>
                <c:pt idx="357">
                  <c:v>47665</c:v>
                </c:pt>
                <c:pt idx="358">
                  <c:v>47696</c:v>
                </c:pt>
                <c:pt idx="359">
                  <c:v>47727</c:v>
                </c:pt>
                <c:pt idx="360">
                  <c:v>47757</c:v>
                </c:pt>
                <c:pt idx="361">
                  <c:v>47788</c:v>
                </c:pt>
                <c:pt idx="362">
                  <c:v>47818</c:v>
                </c:pt>
                <c:pt idx="363">
                  <c:v>47849</c:v>
                </c:pt>
                <c:pt idx="364">
                  <c:v>47880</c:v>
                </c:pt>
                <c:pt idx="365">
                  <c:v>47908</c:v>
                </c:pt>
                <c:pt idx="366">
                  <c:v>47939</c:v>
                </c:pt>
                <c:pt idx="367">
                  <c:v>47969</c:v>
                </c:pt>
                <c:pt idx="368">
                  <c:v>48000</c:v>
                </c:pt>
                <c:pt idx="369">
                  <c:v>48030</c:v>
                </c:pt>
                <c:pt idx="370">
                  <c:v>48061</c:v>
                </c:pt>
                <c:pt idx="371">
                  <c:v>48092</c:v>
                </c:pt>
                <c:pt idx="372">
                  <c:v>48122</c:v>
                </c:pt>
                <c:pt idx="373">
                  <c:v>48153</c:v>
                </c:pt>
                <c:pt idx="374">
                  <c:v>48183</c:v>
                </c:pt>
                <c:pt idx="375">
                  <c:v>48214</c:v>
                </c:pt>
                <c:pt idx="376">
                  <c:v>48245</c:v>
                </c:pt>
                <c:pt idx="377">
                  <c:v>48274</c:v>
                </c:pt>
                <c:pt idx="378">
                  <c:v>48305</c:v>
                </c:pt>
                <c:pt idx="379">
                  <c:v>48335</c:v>
                </c:pt>
                <c:pt idx="380">
                  <c:v>48366</c:v>
                </c:pt>
                <c:pt idx="381">
                  <c:v>48396</c:v>
                </c:pt>
                <c:pt idx="382">
                  <c:v>48427</c:v>
                </c:pt>
                <c:pt idx="383">
                  <c:v>48458</c:v>
                </c:pt>
                <c:pt idx="384">
                  <c:v>48488</c:v>
                </c:pt>
                <c:pt idx="385">
                  <c:v>48519</c:v>
                </c:pt>
                <c:pt idx="386">
                  <c:v>48549</c:v>
                </c:pt>
              </c:numCache>
            </c:numRef>
          </c:cat>
          <c:val>
            <c:numRef>
              <c:f>CORPCASH!$R$3:$R$389</c:f>
              <c:numCache>
                <c:formatCode>General</c:formatCode>
                <c:ptCount val="38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5.3397432891661794</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numCache>
            </c:numRef>
          </c:val>
          <c:smooth val="0"/>
          <c:extLst>
            <c:ext xmlns:c16="http://schemas.microsoft.com/office/drawing/2014/chart" uri="{C3380CC4-5D6E-409C-BE32-E72D297353CC}">
              <c16:uniqueId val="{00000004-8285-4B75-A669-E7A06278AB28}"/>
            </c:ext>
          </c:extLst>
        </c:ser>
        <c:ser>
          <c:idx val="5"/>
          <c:order val="7"/>
          <c:tx>
            <c:strRef>
              <c:f>CORPCASH!$T$2</c:f>
              <c:strCache>
                <c:ptCount val="1"/>
                <c:pt idx="0">
                  <c:v>1.4%</c:v>
                </c:pt>
              </c:strCache>
            </c:strRef>
          </c:tx>
          <c:marker>
            <c:symbol val="none"/>
          </c:marker>
          <c:dLbls>
            <c:dLbl>
              <c:idx val="218"/>
              <c:layout>
                <c:manualLayout>
                  <c:x val="-2.8344671201814059E-3"/>
                  <c:y val="-6.5359477124183009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8285-4B75-A669-E7A06278AB28}"/>
                </c:ext>
              </c:extLst>
            </c:dLbl>
            <c:dLbl>
              <c:idx val="221"/>
              <c:layout>
                <c:manualLayout>
                  <c:x val="-1.436265709156194E-3"/>
                  <c:y val="-3.32640376203169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0055-4AC8-8E2F-8682ADF08523}"/>
                </c:ext>
              </c:extLst>
            </c:dLbl>
            <c:dLbl>
              <c:idx val="224"/>
              <c:layout>
                <c:manualLayout>
                  <c:x val="-1.0532493528214745E-16"/>
                  <c:y val="-3.32640376203169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B91A-45B8-8811-4AB5E4840A2A}"/>
                </c:ext>
              </c:extLst>
            </c:dLbl>
            <c:spPr>
              <a:noFill/>
              <a:ln>
                <a:noFill/>
              </a:ln>
              <a:effectLst/>
            </c:spPr>
            <c:txPr>
              <a:bodyPr wrap="square" lIns="38100" tIns="19050" rIns="38100" bIns="19050" anchor="ctr">
                <a:spAutoFit/>
              </a:bodyPr>
              <a:lstStyle/>
              <a:p>
                <a:pPr>
                  <a:defRPr sz="2000">
                    <a:solidFill>
                      <a:srgbClr val="08A685"/>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val>
            <c:numRef>
              <c:f>CORPCASH!$T$3:$T$389</c:f>
              <c:numCache>
                <c:formatCode>General</c:formatCode>
                <c:ptCount val="38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1.3638197833237768</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numCache>
            </c:numRef>
          </c:val>
          <c:smooth val="0"/>
          <c:extLst>
            <c:ext xmlns:c16="http://schemas.microsoft.com/office/drawing/2014/chart" uri="{C3380CC4-5D6E-409C-BE32-E72D297353CC}">
              <c16:uniqueId val="{00000006-8285-4B75-A669-E7A06278AB28}"/>
            </c:ext>
          </c:extLst>
        </c:ser>
        <c:dLbls>
          <c:showLegendKey val="0"/>
          <c:showVal val="0"/>
          <c:showCatName val="0"/>
          <c:showSerName val="0"/>
          <c:showPercent val="0"/>
          <c:showBubbleSize val="0"/>
        </c:dLbls>
        <c:marker val="1"/>
        <c:smooth val="0"/>
        <c:axId val="1385417216"/>
        <c:axId val="1106967296"/>
      </c:lineChart>
      <c:lineChart>
        <c:grouping val="standard"/>
        <c:varyColors val="0"/>
        <c:ser>
          <c:idx val="0"/>
          <c:order val="3"/>
          <c:tx>
            <c:v>3MMA</c:v>
          </c:tx>
          <c:spPr>
            <a:ln w="38100">
              <a:solidFill>
                <a:srgbClr val="5F5F5F"/>
              </a:solidFill>
            </a:ln>
          </c:spPr>
          <c:marker>
            <c:symbol val="none"/>
          </c:marker>
          <c:val>
            <c:numRef>
              <c:f>CORPCASH!$G$3:$G$389</c:f>
              <c:numCache>
                <c:formatCode>General</c:formatCode>
                <c:ptCount val="387"/>
                <c:pt idx="2" formatCode="0.000">
                  <c:v>0.56514500000000001</c:v>
                </c:pt>
                <c:pt idx="3" formatCode="0.000">
                  <c:v>0.55093199999999998</c:v>
                </c:pt>
                <c:pt idx="4" formatCode="0.000">
                  <c:v>0.53671900000000006</c:v>
                </c:pt>
                <c:pt idx="5" formatCode="0.000">
                  <c:v>0.52250600000000003</c:v>
                </c:pt>
                <c:pt idx="6" formatCode="0.000">
                  <c:v>0.52551033333333341</c:v>
                </c:pt>
                <c:pt idx="7" formatCode="0.000">
                  <c:v>0.52851466666666669</c:v>
                </c:pt>
                <c:pt idx="8" formatCode="0.000">
                  <c:v>0.53151899999999996</c:v>
                </c:pt>
                <c:pt idx="9" formatCode="0.000">
                  <c:v>0.54001599999999994</c:v>
                </c:pt>
                <c:pt idx="10" formatCode="0.000">
                  <c:v>0.54851299999999992</c:v>
                </c:pt>
                <c:pt idx="11" formatCode="0.000">
                  <c:v>0.55701000000000001</c:v>
                </c:pt>
                <c:pt idx="12" formatCode="0.000">
                  <c:v>0.57637299999999991</c:v>
                </c:pt>
                <c:pt idx="13" formatCode="0.000">
                  <c:v>0.59573599999999993</c:v>
                </c:pt>
                <c:pt idx="14" formatCode="0.000">
                  <c:v>0.61509899999999995</c:v>
                </c:pt>
                <c:pt idx="15" formatCode="0.000">
                  <c:v>0.61312566666666657</c:v>
                </c:pt>
                <c:pt idx="16" formatCode="0.000">
                  <c:v>0.61115233333333341</c:v>
                </c:pt>
                <c:pt idx="17" formatCode="0.000">
                  <c:v>0.60917900000000003</c:v>
                </c:pt>
                <c:pt idx="18" formatCode="0.000">
                  <c:v>0.60841600000000007</c:v>
                </c:pt>
                <c:pt idx="19" formatCode="0.000">
                  <c:v>0.607653</c:v>
                </c:pt>
                <c:pt idx="20" formatCode="0.000">
                  <c:v>0.60689000000000004</c:v>
                </c:pt>
                <c:pt idx="21" formatCode="0.000">
                  <c:v>0.60679366666666668</c:v>
                </c:pt>
                <c:pt idx="22" formatCode="0.000">
                  <c:v>0.60669733333333331</c:v>
                </c:pt>
                <c:pt idx="23" formatCode="0.000">
                  <c:v>0.60660099999999995</c:v>
                </c:pt>
                <c:pt idx="24" formatCode="0.000">
                  <c:v>0.61270033333333329</c:v>
                </c:pt>
                <c:pt idx="25" formatCode="0.000">
                  <c:v>0.61879966666666675</c:v>
                </c:pt>
                <c:pt idx="26" formatCode="0.000">
                  <c:v>0.62489899999999998</c:v>
                </c:pt>
                <c:pt idx="27" formatCode="0.000">
                  <c:v>0.632046</c:v>
                </c:pt>
                <c:pt idx="28" formatCode="0.000">
                  <c:v>0.63919300000000001</c:v>
                </c:pt>
                <c:pt idx="29" formatCode="0.000">
                  <c:v>0.64634000000000003</c:v>
                </c:pt>
                <c:pt idx="30" formatCode="0.000">
                  <c:v>0.66044366666666665</c:v>
                </c:pt>
                <c:pt idx="31" formatCode="0.000">
                  <c:v>0.67454733333333339</c:v>
                </c:pt>
                <c:pt idx="32" formatCode="0.000">
                  <c:v>0.68865100000000001</c:v>
                </c:pt>
                <c:pt idx="33" formatCode="0.000">
                  <c:v>0.69396233333333335</c:v>
                </c:pt>
                <c:pt idx="34" formatCode="0.000">
                  <c:v>0.69927366666666657</c:v>
                </c:pt>
                <c:pt idx="35" formatCode="0.000">
                  <c:v>0.70458500000000013</c:v>
                </c:pt>
                <c:pt idx="36" formatCode="0.000">
                  <c:v>0.71659400000000006</c:v>
                </c:pt>
                <c:pt idx="37" formatCode="0.000">
                  <c:v>0.728603</c:v>
                </c:pt>
                <c:pt idx="38" formatCode="0.000">
                  <c:v>0.74061200000000005</c:v>
                </c:pt>
                <c:pt idx="39" formatCode="0.000">
                  <c:v>0.74554533333333328</c:v>
                </c:pt>
                <c:pt idx="40" formatCode="0.000">
                  <c:v>0.75047866666666663</c:v>
                </c:pt>
                <c:pt idx="41" formatCode="0.000">
                  <c:v>0.75541200000000008</c:v>
                </c:pt>
                <c:pt idx="42" formatCode="0.000">
                  <c:v>0.75868999999999998</c:v>
                </c:pt>
                <c:pt idx="43" formatCode="0.000">
                  <c:v>0.76196799999999998</c:v>
                </c:pt>
                <c:pt idx="44" formatCode="0.000">
                  <c:v>0.76524599999999998</c:v>
                </c:pt>
                <c:pt idx="45" formatCode="0.000">
                  <c:v>0.7730623333333333</c:v>
                </c:pt>
                <c:pt idx="46" formatCode="0.000">
                  <c:v>0.78087866666666672</c:v>
                </c:pt>
                <c:pt idx="47" formatCode="0.000">
                  <c:v>0.78869500000000003</c:v>
                </c:pt>
                <c:pt idx="48" formatCode="0.000">
                  <c:v>0.80140033333333338</c:v>
                </c:pt>
                <c:pt idx="49" formatCode="0.000">
                  <c:v>0.81410566666666673</c:v>
                </c:pt>
                <c:pt idx="50" formatCode="0.000">
                  <c:v>0.82681099999999985</c:v>
                </c:pt>
                <c:pt idx="51" formatCode="0.000">
                  <c:v>0.81462866666666667</c:v>
                </c:pt>
                <c:pt idx="52" formatCode="0.000">
                  <c:v>0.80244633333333326</c:v>
                </c:pt>
                <c:pt idx="53" formatCode="0.000">
                  <c:v>0.79026399999999997</c:v>
                </c:pt>
                <c:pt idx="54" formatCode="0.000">
                  <c:v>0.79454533333333333</c:v>
                </c:pt>
                <c:pt idx="55" formatCode="0.000">
                  <c:v>0.79882666666666668</c:v>
                </c:pt>
                <c:pt idx="56" formatCode="0.000">
                  <c:v>0.80310800000000004</c:v>
                </c:pt>
                <c:pt idx="57" formatCode="0.000">
                  <c:v>0.82917266666666667</c:v>
                </c:pt>
                <c:pt idx="58" formatCode="0.000">
                  <c:v>0.85523733333333352</c:v>
                </c:pt>
                <c:pt idx="59" formatCode="0.000">
                  <c:v>0.88130200000000014</c:v>
                </c:pt>
                <c:pt idx="60" formatCode="0.000">
                  <c:v>0.93809133333333339</c:v>
                </c:pt>
                <c:pt idx="61" formatCode="0.000">
                  <c:v>0.99488066666666664</c:v>
                </c:pt>
                <c:pt idx="62" formatCode="0.000">
                  <c:v>1.0516700000000001</c:v>
                </c:pt>
                <c:pt idx="63" formatCode="0.000">
                  <c:v>1.0290656666666667</c:v>
                </c:pt>
                <c:pt idx="64" formatCode="0.000">
                  <c:v>1.0064613333333334</c:v>
                </c:pt>
                <c:pt idx="65" formatCode="0.000">
                  <c:v>0.98385699999999998</c:v>
                </c:pt>
                <c:pt idx="66" formatCode="0.000">
                  <c:v>0.97030033333333332</c:v>
                </c:pt>
                <c:pt idx="67" formatCode="0.000">
                  <c:v>0.95674366666666666</c:v>
                </c:pt>
                <c:pt idx="68" formatCode="0.000">
                  <c:v>0.943187</c:v>
                </c:pt>
                <c:pt idx="69" formatCode="0.000">
                  <c:v>0.93529866666666661</c:v>
                </c:pt>
                <c:pt idx="70" formatCode="0.000">
                  <c:v>0.92741033333333334</c:v>
                </c:pt>
                <c:pt idx="71" formatCode="0.000">
                  <c:v>0.91952200000000006</c:v>
                </c:pt>
                <c:pt idx="72" formatCode="0.000">
                  <c:v>0.93233133333333329</c:v>
                </c:pt>
                <c:pt idx="73" formatCode="0.000">
                  <c:v>0.94514066666666663</c:v>
                </c:pt>
                <c:pt idx="74" formatCode="0.000">
                  <c:v>0.95794999999999997</c:v>
                </c:pt>
                <c:pt idx="75" formatCode="0.000">
                  <c:v>0.9274593333333333</c:v>
                </c:pt>
                <c:pt idx="76" formatCode="0.000">
                  <c:v>0.89696866666666664</c:v>
                </c:pt>
                <c:pt idx="77" formatCode="0.000">
                  <c:v>0.86647799999999997</c:v>
                </c:pt>
                <c:pt idx="78" formatCode="0.000">
                  <c:v>0.86772733333333329</c:v>
                </c:pt>
                <c:pt idx="79" formatCode="0.000">
                  <c:v>0.86897666666666673</c:v>
                </c:pt>
                <c:pt idx="80" formatCode="0.000">
                  <c:v>0.87022600000000006</c:v>
                </c:pt>
                <c:pt idx="81" formatCode="0.000">
                  <c:v>0.87511766666666668</c:v>
                </c:pt>
                <c:pt idx="82" formatCode="0.000">
                  <c:v>0.88000933333333331</c:v>
                </c:pt>
                <c:pt idx="83" formatCode="0.000">
                  <c:v>0.88490100000000005</c:v>
                </c:pt>
                <c:pt idx="84" formatCode="0.000">
                  <c:v>0.89918500000000012</c:v>
                </c:pt>
                <c:pt idx="85" formatCode="0.000">
                  <c:v>0.91346900000000009</c:v>
                </c:pt>
                <c:pt idx="86" formatCode="0.000">
                  <c:v>0.92775300000000005</c:v>
                </c:pt>
                <c:pt idx="87" formatCode="0.000">
                  <c:v>0.91202433333333344</c:v>
                </c:pt>
                <c:pt idx="88" formatCode="0.000">
                  <c:v>0.89629566666666671</c:v>
                </c:pt>
                <c:pt idx="89" formatCode="0.000">
                  <c:v>0.88056699999999999</c:v>
                </c:pt>
                <c:pt idx="90" formatCode="0.000">
                  <c:v>0.8869446666666666</c:v>
                </c:pt>
                <c:pt idx="91" formatCode="0.000">
                  <c:v>0.89332233333333333</c:v>
                </c:pt>
                <c:pt idx="92" formatCode="0.000">
                  <c:v>0.89970000000000006</c:v>
                </c:pt>
                <c:pt idx="93" formatCode="0.000">
                  <c:v>0.89315166666666668</c:v>
                </c:pt>
                <c:pt idx="94" formatCode="0.000">
                  <c:v>0.88660333333333341</c:v>
                </c:pt>
                <c:pt idx="95" formatCode="0.000">
                  <c:v>0.88005500000000003</c:v>
                </c:pt>
                <c:pt idx="96" formatCode="0.000">
                  <c:v>0.88708433333333347</c:v>
                </c:pt>
                <c:pt idx="97" formatCode="0.000">
                  <c:v>0.8941136666666667</c:v>
                </c:pt>
                <c:pt idx="98" formatCode="0.000">
                  <c:v>0.90114299999999992</c:v>
                </c:pt>
                <c:pt idx="99" formatCode="0.000">
                  <c:v>0.90802633333333338</c:v>
                </c:pt>
                <c:pt idx="100" formatCode="0.000">
                  <c:v>0.91490966666666662</c:v>
                </c:pt>
                <c:pt idx="101" formatCode="0.000">
                  <c:v>0.92179299999999997</c:v>
                </c:pt>
                <c:pt idx="102" formatCode="0.000">
                  <c:v>0.95558933333333329</c:v>
                </c:pt>
                <c:pt idx="103" formatCode="0.000">
                  <c:v>0.98938566666666661</c:v>
                </c:pt>
                <c:pt idx="104" formatCode="0.000">
                  <c:v>1.023182</c:v>
                </c:pt>
                <c:pt idx="105" formatCode="0.000">
                  <c:v>1.055064</c:v>
                </c:pt>
                <c:pt idx="106" formatCode="0.000">
                  <c:v>1.086946</c:v>
                </c:pt>
                <c:pt idx="107" formatCode="0.000">
                  <c:v>1.1188279999999999</c:v>
                </c:pt>
                <c:pt idx="108" formatCode="0.000">
                  <c:v>1.2273913333333333</c:v>
                </c:pt>
                <c:pt idx="109" formatCode="0.000">
                  <c:v>1.3359546666666666</c:v>
                </c:pt>
                <c:pt idx="110" formatCode="0.000">
                  <c:v>1.4445179999999997</c:v>
                </c:pt>
                <c:pt idx="111" formatCode="0.000">
                  <c:v>1.4357759999999999</c:v>
                </c:pt>
                <c:pt idx="112" formatCode="0.000">
                  <c:v>1.4270340000000001</c:v>
                </c:pt>
                <c:pt idx="113" formatCode="0.000">
                  <c:v>1.4182920000000001</c:v>
                </c:pt>
                <c:pt idx="114" formatCode="0.000">
                  <c:v>1.4099280000000001</c:v>
                </c:pt>
                <c:pt idx="115" formatCode="0.000">
                  <c:v>1.4015640000000003</c:v>
                </c:pt>
                <c:pt idx="116" formatCode="0.000">
                  <c:v>1.3932</c:v>
                </c:pt>
                <c:pt idx="117" formatCode="0.000">
                  <c:v>1.4045529999999999</c:v>
                </c:pt>
                <c:pt idx="118" formatCode="0.000">
                  <c:v>1.4159059999999999</c:v>
                </c:pt>
                <c:pt idx="119" formatCode="0.000">
                  <c:v>1.4272590000000001</c:v>
                </c:pt>
                <c:pt idx="120" formatCode="0.000">
                  <c:v>1.4446376666666667</c:v>
                </c:pt>
                <c:pt idx="121" formatCode="0.000">
                  <c:v>1.4620163333333334</c:v>
                </c:pt>
                <c:pt idx="122" formatCode="0.000">
                  <c:v>1.479395</c:v>
                </c:pt>
                <c:pt idx="123" formatCode="0.000">
                  <c:v>1.4732243333333332</c:v>
                </c:pt>
                <c:pt idx="124" formatCode="0.000">
                  <c:v>1.4670536666666667</c:v>
                </c:pt>
                <c:pt idx="125" formatCode="0.000">
                  <c:v>1.4608829999999999</c:v>
                </c:pt>
                <c:pt idx="126" formatCode="0.000">
                  <c:v>1.4666096666666666</c:v>
                </c:pt>
                <c:pt idx="127" formatCode="0.000">
                  <c:v>1.472336333333333</c:v>
                </c:pt>
                <c:pt idx="128" formatCode="0.000">
                  <c:v>1.4780629999999999</c:v>
                </c:pt>
                <c:pt idx="129" formatCode="0.000">
                  <c:v>1.4652173333333334</c:v>
                </c:pt>
                <c:pt idx="130" formatCode="0.000">
                  <c:v>1.4523716666666668</c:v>
                </c:pt>
                <c:pt idx="131" formatCode="0.000">
                  <c:v>1.4395260000000001</c:v>
                </c:pt>
                <c:pt idx="132" formatCode="0.000">
                  <c:v>1.4649603333333332</c:v>
                </c:pt>
                <c:pt idx="133" formatCode="0.000">
                  <c:v>1.4903946666666668</c:v>
                </c:pt>
                <c:pt idx="134" formatCode="0.000">
                  <c:v>1.5158290000000001</c:v>
                </c:pt>
                <c:pt idx="135" formatCode="0.000">
                  <c:v>1.4953893333333335</c:v>
                </c:pt>
                <c:pt idx="136" formatCode="0.000">
                  <c:v>1.4749496666666666</c:v>
                </c:pt>
                <c:pt idx="137" formatCode="0.000">
                  <c:v>1.45451</c:v>
                </c:pt>
                <c:pt idx="138" formatCode="0.000">
                  <c:v>1.4526126666666668</c:v>
                </c:pt>
                <c:pt idx="139" formatCode="0.000">
                  <c:v>1.4507153333333334</c:v>
                </c:pt>
                <c:pt idx="140" formatCode="0.000">
                  <c:v>1.4488179999999999</c:v>
                </c:pt>
                <c:pt idx="141" formatCode="0.000">
                  <c:v>1.4601033333333333</c:v>
                </c:pt>
                <c:pt idx="142" formatCode="0.000">
                  <c:v>1.4713886666666667</c:v>
                </c:pt>
                <c:pt idx="143" formatCode="0.000">
                  <c:v>1.482674</c:v>
                </c:pt>
                <c:pt idx="144" formatCode="0.000">
                  <c:v>1.5045136666666667</c:v>
                </c:pt>
                <c:pt idx="145" formatCode="0.000">
                  <c:v>1.5263533333333335</c:v>
                </c:pt>
                <c:pt idx="146" formatCode="0.000">
                  <c:v>1.5481930000000002</c:v>
                </c:pt>
                <c:pt idx="147" formatCode="0.000">
                  <c:v>1.5420156666666667</c:v>
                </c:pt>
                <c:pt idx="148" formatCode="0.000">
                  <c:v>1.5358383333333332</c:v>
                </c:pt>
                <c:pt idx="149" formatCode="0.000">
                  <c:v>1.5296609999999999</c:v>
                </c:pt>
                <c:pt idx="150" formatCode="0.000">
                  <c:v>1.5175253333333334</c:v>
                </c:pt>
                <c:pt idx="151" formatCode="0.000">
                  <c:v>1.5053896666666668</c:v>
                </c:pt>
                <c:pt idx="152" formatCode="0.000">
                  <c:v>1.4932540000000001</c:v>
                </c:pt>
                <c:pt idx="153" formatCode="0.000">
                  <c:v>1.5614556666666666</c:v>
                </c:pt>
                <c:pt idx="154" formatCode="0.000">
                  <c:v>1.6296573333333333</c:v>
                </c:pt>
                <c:pt idx="155" formatCode="0.000">
                  <c:v>1.697859</c:v>
                </c:pt>
                <c:pt idx="156" formatCode="0.000">
                  <c:v>1.739101</c:v>
                </c:pt>
                <c:pt idx="157" formatCode="0.000">
                  <c:v>1.780343</c:v>
                </c:pt>
                <c:pt idx="158" formatCode="0.000">
                  <c:v>1.821585</c:v>
                </c:pt>
                <c:pt idx="159" formatCode="0.000">
                  <c:v>1.7491920000000001</c:v>
                </c:pt>
                <c:pt idx="160" formatCode="0.000">
                  <c:v>1.6767989999999999</c:v>
                </c:pt>
                <c:pt idx="161" formatCode="0.000">
                  <c:v>1.604406</c:v>
                </c:pt>
                <c:pt idx="162" formatCode="0.000">
                  <c:v>1.6052113333333333</c:v>
                </c:pt>
                <c:pt idx="163" formatCode="0.000">
                  <c:v>1.6060166666666669</c:v>
                </c:pt>
                <c:pt idx="164" formatCode="0.000">
                  <c:v>1.606822</c:v>
                </c:pt>
                <c:pt idx="165" formatCode="0.000">
                  <c:v>1.61676</c:v>
                </c:pt>
                <c:pt idx="166" formatCode="0.000">
                  <c:v>1.626698</c:v>
                </c:pt>
                <c:pt idx="167" formatCode="0.000">
                  <c:v>1.636636</c:v>
                </c:pt>
                <c:pt idx="168" formatCode="0.000">
                  <c:v>1.6876196666666665</c:v>
                </c:pt>
                <c:pt idx="169" formatCode="0.000">
                  <c:v>1.7386033333333335</c:v>
                </c:pt>
                <c:pt idx="170" formatCode="0.000">
                  <c:v>1.789587</c:v>
                </c:pt>
                <c:pt idx="171" formatCode="0.000">
                  <c:v>1.7381743333333333</c:v>
                </c:pt>
                <c:pt idx="172" formatCode="0.000">
                  <c:v>1.6867616666666665</c:v>
                </c:pt>
                <c:pt idx="173" formatCode="0.000">
                  <c:v>1.6353489999999999</c:v>
                </c:pt>
                <c:pt idx="174" formatCode="0.000">
                  <c:v>1.6497336666666669</c:v>
                </c:pt>
                <c:pt idx="175" formatCode="0.000">
                  <c:v>1.6641183333333334</c:v>
                </c:pt>
                <c:pt idx="176" formatCode="0.000">
                  <c:v>1.6785030000000001</c:v>
                </c:pt>
                <c:pt idx="177" formatCode="0.000">
                  <c:v>1.674099</c:v>
                </c:pt>
                <c:pt idx="178" formatCode="0.000">
                  <c:v>1.6696949999999999</c:v>
                </c:pt>
                <c:pt idx="179" formatCode="0.000">
                  <c:v>1.6652910000000001</c:v>
                </c:pt>
                <c:pt idx="180" formatCode="0.000">
                  <c:v>1.6833313333333333</c:v>
                </c:pt>
                <c:pt idx="181" formatCode="0.000">
                  <c:v>1.7013716666666667</c:v>
                </c:pt>
                <c:pt idx="182" formatCode="0.000">
                  <c:v>1.7194119999999999</c:v>
                </c:pt>
                <c:pt idx="183" formatCode="0.000">
                  <c:v>1.7117699999999998</c:v>
                </c:pt>
                <c:pt idx="184" formatCode="0.000">
                  <c:v>1.7041279999999999</c:v>
                </c:pt>
                <c:pt idx="185" formatCode="0.000">
                  <c:v>1.6964859999999999</c:v>
                </c:pt>
                <c:pt idx="186" formatCode="0.000">
                  <c:v>1.688995</c:v>
                </c:pt>
                <c:pt idx="187" formatCode="0.000">
                  <c:v>1.6815039999999997</c:v>
                </c:pt>
                <c:pt idx="188" formatCode="0.000">
                  <c:v>1.6740129999999998</c:v>
                </c:pt>
                <c:pt idx="189" formatCode="0.000">
                  <c:v>1.7192356666666668</c:v>
                </c:pt>
                <c:pt idx="190" formatCode="0.000">
                  <c:v>1.7644583333333335</c:v>
                </c:pt>
                <c:pt idx="191" formatCode="0.000">
                  <c:v>1.8096810000000001</c:v>
                </c:pt>
                <c:pt idx="192" formatCode="0.000">
                  <c:v>1.8121910000000001</c:v>
                </c:pt>
                <c:pt idx="193" formatCode="0.000">
                  <c:v>1.8147010000000001</c:v>
                </c:pt>
                <c:pt idx="194" formatCode="0.000">
                  <c:v>1.8172109999999997</c:v>
                </c:pt>
                <c:pt idx="195" formatCode="0.000">
                  <c:v>1.8113376666666667</c:v>
                </c:pt>
                <c:pt idx="196" formatCode="0.000">
                  <c:v>1.8054643333333331</c:v>
                </c:pt>
                <c:pt idx="197" formatCode="0.000">
                  <c:v>1.7995910000000002</c:v>
                </c:pt>
                <c:pt idx="198" formatCode="0.000">
                  <c:v>1.8083789999999997</c:v>
                </c:pt>
                <c:pt idx="199" formatCode="0.000">
                  <c:v>1.8171670000000002</c:v>
                </c:pt>
                <c:pt idx="200" formatCode="0.000">
                  <c:v>1.8259549999999998</c:v>
                </c:pt>
                <c:pt idx="201" formatCode="0.000">
                  <c:v>1.8671519999999999</c:v>
                </c:pt>
                <c:pt idx="202" formatCode="0.000">
                  <c:v>1.9083490000000001</c:v>
                </c:pt>
                <c:pt idx="203" formatCode="0.000">
                  <c:v>1.949546</c:v>
                </c:pt>
                <c:pt idx="204" formatCode="0.000">
                  <c:v>1.9820446666666667</c:v>
                </c:pt>
                <c:pt idx="205" formatCode="0.000">
                  <c:v>2.0145433333333336</c:v>
                </c:pt>
                <c:pt idx="206" formatCode="0.000">
                  <c:v>2.0470419999999998</c:v>
                </c:pt>
                <c:pt idx="207" formatCode="0.000">
                  <c:v>2.0534110000000001</c:v>
                </c:pt>
                <c:pt idx="208" formatCode="0.000">
                  <c:v>2.0597799999999999</c:v>
                </c:pt>
                <c:pt idx="209" formatCode="0.000">
                  <c:v>2.0661489999999998</c:v>
                </c:pt>
                <c:pt idx="210" formatCode="0.000">
                  <c:v>2.0527709999999999</c:v>
                </c:pt>
                <c:pt idx="211" formatCode="0.000">
                  <c:v>2.039393</c:v>
                </c:pt>
                <c:pt idx="212" formatCode="0.000">
                  <c:v>2.0260150000000001</c:v>
                </c:pt>
                <c:pt idx="213" formatCode="0.000">
                  <c:v>2.0378410000000002</c:v>
                </c:pt>
                <c:pt idx="214" formatCode="0.000">
                  <c:v>2.0496669999999999</c:v>
                </c:pt>
                <c:pt idx="215" formatCode="0.000">
                  <c:v>2.061493</c:v>
                </c:pt>
                <c:pt idx="216" formatCode="0.000">
                  <c:v>2.0567596666666668</c:v>
                </c:pt>
                <c:pt idx="217" formatCode="0.000">
                  <c:v>2.0520263333333335</c:v>
                </c:pt>
                <c:pt idx="218" formatCode="0.000">
                  <c:v>2.0472929999999998</c:v>
                </c:pt>
                <c:pt idx="219" formatCode="0.000">
                  <c:v>2.0168896666666662</c:v>
                </c:pt>
                <c:pt idx="220" formatCode="0.000">
                  <c:v>1.9864863333333329</c:v>
                </c:pt>
                <c:pt idx="221" formatCode="0.000">
                  <c:v>1.9560830000000002</c:v>
                </c:pt>
                <c:pt idx="222" formatCode="0.000">
                  <c:v>2.0154549999999998</c:v>
                </c:pt>
                <c:pt idx="223" formatCode="0.000">
                  <c:v>2.0748270000000004</c:v>
                </c:pt>
                <c:pt idx="224" formatCode="0.000">
                  <c:v>2.1341990000000002</c:v>
                </c:pt>
                <c:pt idx="225" formatCode="0.000">
                  <c:v>#N/A</c:v>
                </c:pt>
                <c:pt idx="226" formatCode="0.000">
                  <c:v>#N/A</c:v>
                </c:pt>
                <c:pt idx="227" formatCode="0.000">
                  <c:v>#N/A</c:v>
                </c:pt>
                <c:pt idx="228" formatCode="0.000">
                  <c:v>#N/A</c:v>
                </c:pt>
                <c:pt idx="229" formatCode="0.000">
                  <c:v>#N/A</c:v>
                </c:pt>
                <c:pt idx="230" formatCode="0.000">
                  <c:v>#N/A</c:v>
                </c:pt>
                <c:pt idx="231" formatCode="0.000">
                  <c:v>#N/A</c:v>
                </c:pt>
                <c:pt idx="232" formatCode="0.000">
                  <c:v>#N/A</c:v>
                </c:pt>
                <c:pt idx="233" formatCode="0.000">
                  <c:v>#N/A</c:v>
                </c:pt>
                <c:pt idx="234" formatCode="0.000">
                  <c:v>#N/A</c:v>
                </c:pt>
                <c:pt idx="235" formatCode="0.000">
                  <c:v>#N/A</c:v>
                </c:pt>
                <c:pt idx="236" formatCode="0.000">
                  <c:v>#N/A</c:v>
                </c:pt>
                <c:pt idx="237" formatCode="0.000">
                  <c:v>#N/A</c:v>
                </c:pt>
                <c:pt idx="238" formatCode="0.000">
                  <c:v>#N/A</c:v>
                </c:pt>
                <c:pt idx="239" formatCode="0.000">
                  <c:v>#N/A</c:v>
                </c:pt>
                <c:pt idx="240" formatCode="0.000">
                  <c:v>#N/A</c:v>
                </c:pt>
                <c:pt idx="241" formatCode="0.000">
                  <c:v>#N/A</c:v>
                </c:pt>
                <c:pt idx="242" formatCode="0.000">
                  <c:v>#N/A</c:v>
                </c:pt>
                <c:pt idx="243" formatCode="0.000">
                  <c:v>#N/A</c:v>
                </c:pt>
                <c:pt idx="244" formatCode="0.000">
                  <c:v>#N/A</c:v>
                </c:pt>
                <c:pt idx="245" formatCode="0.000">
                  <c:v>#N/A</c:v>
                </c:pt>
                <c:pt idx="246" formatCode="0.000">
                  <c:v>#N/A</c:v>
                </c:pt>
                <c:pt idx="247" formatCode="0.000">
                  <c:v>#N/A</c:v>
                </c:pt>
                <c:pt idx="248" formatCode="0.000">
                  <c:v>#N/A</c:v>
                </c:pt>
                <c:pt idx="249" formatCode="0.000">
                  <c:v>#N/A</c:v>
                </c:pt>
                <c:pt idx="250" formatCode="0.000">
                  <c:v>#N/A</c:v>
                </c:pt>
                <c:pt idx="251" formatCode="0.000">
                  <c:v>#N/A</c:v>
                </c:pt>
                <c:pt idx="252" formatCode="0.000">
                  <c:v>#N/A</c:v>
                </c:pt>
                <c:pt idx="253" formatCode="0.000">
                  <c:v>#N/A</c:v>
                </c:pt>
                <c:pt idx="254" formatCode="0.000">
                  <c:v>#N/A</c:v>
                </c:pt>
                <c:pt idx="255" formatCode="0.000">
                  <c:v>#N/A</c:v>
                </c:pt>
                <c:pt idx="256" formatCode="0.000">
                  <c:v>#N/A</c:v>
                </c:pt>
                <c:pt idx="257" formatCode="0.000">
                  <c:v>#N/A</c:v>
                </c:pt>
                <c:pt idx="258" formatCode="0.000">
                  <c:v>#N/A</c:v>
                </c:pt>
                <c:pt idx="259" formatCode="0.000">
                  <c:v>#N/A</c:v>
                </c:pt>
                <c:pt idx="260" formatCode="0.000">
                  <c:v>#N/A</c:v>
                </c:pt>
                <c:pt idx="261" formatCode="0.000">
                  <c:v>#N/A</c:v>
                </c:pt>
                <c:pt idx="262" formatCode="0.000">
                  <c:v>#N/A</c:v>
                </c:pt>
                <c:pt idx="263" formatCode="0.000">
                  <c:v>#N/A</c:v>
                </c:pt>
                <c:pt idx="264" formatCode="0.000">
                  <c:v>#N/A</c:v>
                </c:pt>
                <c:pt idx="265" formatCode="0.000">
                  <c:v>#N/A</c:v>
                </c:pt>
                <c:pt idx="266" formatCode="0.000">
                  <c:v>#N/A</c:v>
                </c:pt>
                <c:pt idx="267" formatCode="0.000">
                  <c:v>#N/A</c:v>
                </c:pt>
                <c:pt idx="268" formatCode="0.000">
                  <c:v>#N/A</c:v>
                </c:pt>
                <c:pt idx="269" formatCode="0.000">
                  <c:v>#N/A</c:v>
                </c:pt>
                <c:pt idx="270" formatCode="0.000">
                  <c:v>#N/A</c:v>
                </c:pt>
                <c:pt idx="271" formatCode="0.000">
                  <c:v>#N/A</c:v>
                </c:pt>
                <c:pt idx="272" formatCode="0.000">
                  <c:v>#N/A</c:v>
                </c:pt>
                <c:pt idx="273" formatCode="0.000">
                  <c:v>#N/A</c:v>
                </c:pt>
                <c:pt idx="274" formatCode="0.000">
                  <c:v>#N/A</c:v>
                </c:pt>
                <c:pt idx="275" formatCode="0.000">
                  <c:v>#N/A</c:v>
                </c:pt>
                <c:pt idx="276" formatCode="0.000">
                  <c:v>#N/A</c:v>
                </c:pt>
                <c:pt idx="277" formatCode="0.000">
                  <c:v>#N/A</c:v>
                </c:pt>
                <c:pt idx="278" formatCode="0.000">
                  <c:v>#N/A</c:v>
                </c:pt>
                <c:pt idx="279" formatCode="0.000">
                  <c:v>#N/A</c:v>
                </c:pt>
                <c:pt idx="280" formatCode="0.000">
                  <c:v>#N/A</c:v>
                </c:pt>
                <c:pt idx="281" formatCode="0.000">
                  <c:v>#N/A</c:v>
                </c:pt>
                <c:pt idx="282" formatCode="0.000">
                  <c:v>#N/A</c:v>
                </c:pt>
                <c:pt idx="283" formatCode="0.000">
                  <c:v>#N/A</c:v>
                </c:pt>
                <c:pt idx="284" formatCode="0.000">
                  <c:v>#N/A</c:v>
                </c:pt>
                <c:pt idx="285" formatCode="0.000">
                  <c:v>#N/A</c:v>
                </c:pt>
                <c:pt idx="286" formatCode="0.000">
                  <c:v>#N/A</c:v>
                </c:pt>
                <c:pt idx="287" formatCode="0.000">
                  <c:v>#N/A</c:v>
                </c:pt>
                <c:pt idx="288" formatCode="0.000">
                  <c:v>#N/A</c:v>
                </c:pt>
                <c:pt idx="289" formatCode="0.000">
                  <c:v>#N/A</c:v>
                </c:pt>
                <c:pt idx="290" formatCode="0.000">
                  <c:v>#N/A</c:v>
                </c:pt>
                <c:pt idx="291" formatCode="0.000">
                  <c:v>#N/A</c:v>
                </c:pt>
                <c:pt idx="292" formatCode="0.000">
                  <c:v>#N/A</c:v>
                </c:pt>
                <c:pt idx="293" formatCode="0.000">
                  <c:v>#N/A</c:v>
                </c:pt>
                <c:pt idx="294" formatCode="0.000">
                  <c:v>#N/A</c:v>
                </c:pt>
                <c:pt idx="295" formatCode="0.000">
                  <c:v>#N/A</c:v>
                </c:pt>
                <c:pt idx="296" formatCode="0.000">
                  <c:v>#N/A</c:v>
                </c:pt>
                <c:pt idx="297" formatCode="0.000">
                  <c:v>#N/A</c:v>
                </c:pt>
                <c:pt idx="298" formatCode="0.000">
                  <c:v>#N/A</c:v>
                </c:pt>
                <c:pt idx="299" formatCode="0.000">
                  <c:v>#N/A</c:v>
                </c:pt>
                <c:pt idx="300" formatCode="0.000">
                  <c:v>#N/A</c:v>
                </c:pt>
                <c:pt idx="301" formatCode="0.000">
                  <c:v>#N/A</c:v>
                </c:pt>
                <c:pt idx="302" formatCode="0.000">
                  <c:v>#N/A</c:v>
                </c:pt>
                <c:pt idx="303" formatCode="0.000">
                  <c:v>#N/A</c:v>
                </c:pt>
                <c:pt idx="304" formatCode="0.000">
                  <c:v>#N/A</c:v>
                </c:pt>
                <c:pt idx="305" formatCode="0.000">
                  <c:v>#N/A</c:v>
                </c:pt>
                <c:pt idx="306" formatCode="0.000">
                  <c:v>#N/A</c:v>
                </c:pt>
                <c:pt idx="307" formatCode="0.000">
                  <c:v>#N/A</c:v>
                </c:pt>
                <c:pt idx="308" formatCode="0.000">
                  <c:v>#N/A</c:v>
                </c:pt>
                <c:pt idx="309" formatCode="0.000">
                  <c:v>#N/A</c:v>
                </c:pt>
                <c:pt idx="310" formatCode="0.000">
                  <c:v>#N/A</c:v>
                </c:pt>
                <c:pt idx="311" formatCode="0.000">
                  <c:v>#N/A</c:v>
                </c:pt>
                <c:pt idx="312" formatCode="0.000">
                  <c:v>#N/A</c:v>
                </c:pt>
                <c:pt idx="313" formatCode="0.000">
                  <c:v>#N/A</c:v>
                </c:pt>
                <c:pt idx="314" formatCode="0.000">
                  <c:v>#N/A</c:v>
                </c:pt>
                <c:pt idx="315" formatCode="0.000">
                  <c:v>#N/A</c:v>
                </c:pt>
                <c:pt idx="316" formatCode="0.000">
                  <c:v>#N/A</c:v>
                </c:pt>
                <c:pt idx="317" formatCode="0.000">
                  <c:v>#N/A</c:v>
                </c:pt>
                <c:pt idx="318" formatCode="0.000">
                  <c:v>#N/A</c:v>
                </c:pt>
                <c:pt idx="319" formatCode="0.000">
                  <c:v>#N/A</c:v>
                </c:pt>
                <c:pt idx="320" formatCode="0.000">
                  <c:v>#N/A</c:v>
                </c:pt>
                <c:pt idx="321" formatCode="0.000">
                  <c:v>#N/A</c:v>
                </c:pt>
                <c:pt idx="322" formatCode="0.000">
                  <c:v>#N/A</c:v>
                </c:pt>
                <c:pt idx="323" formatCode="0.000">
                  <c:v>#N/A</c:v>
                </c:pt>
                <c:pt idx="324" formatCode="0.000">
                  <c:v>#N/A</c:v>
                </c:pt>
                <c:pt idx="325" formatCode="0.000">
                  <c:v>#N/A</c:v>
                </c:pt>
                <c:pt idx="326" formatCode="0.000">
                  <c:v>#N/A</c:v>
                </c:pt>
                <c:pt idx="327" formatCode="0.000">
                  <c:v>#N/A</c:v>
                </c:pt>
                <c:pt idx="328" formatCode="0.000">
                  <c:v>#N/A</c:v>
                </c:pt>
                <c:pt idx="329" formatCode="0.000">
                  <c:v>#N/A</c:v>
                </c:pt>
                <c:pt idx="330" formatCode="0.000">
                  <c:v>#N/A</c:v>
                </c:pt>
                <c:pt idx="331" formatCode="0.000">
                  <c:v>#N/A</c:v>
                </c:pt>
                <c:pt idx="332" formatCode="0.000">
                  <c:v>#N/A</c:v>
                </c:pt>
                <c:pt idx="333" formatCode="0.000">
                  <c:v>#N/A</c:v>
                </c:pt>
                <c:pt idx="334" formatCode="0.000">
                  <c:v>#N/A</c:v>
                </c:pt>
                <c:pt idx="335" formatCode="0.000">
                  <c:v>#N/A</c:v>
                </c:pt>
                <c:pt idx="336" formatCode="0.000">
                  <c:v>#N/A</c:v>
                </c:pt>
                <c:pt idx="337" formatCode="0.000">
                  <c:v>#N/A</c:v>
                </c:pt>
                <c:pt idx="338" formatCode="0.000">
                  <c:v>#N/A</c:v>
                </c:pt>
                <c:pt idx="339" formatCode="0.000">
                  <c:v>#N/A</c:v>
                </c:pt>
                <c:pt idx="340" formatCode="0.000">
                  <c:v>#N/A</c:v>
                </c:pt>
                <c:pt idx="341" formatCode="0.000">
                  <c:v>#N/A</c:v>
                </c:pt>
                <c:pt idx="342" formatCode="0.000">
                  <c:v>#N/A</c:v>
                </c:pt>
                <c:pt idx="343" formatCode="0.000">
                  <c:v>#N/A</c:v>
                </c:pt>
                <c:pt idx="344" formatCode="0.000">
                  <c:v>#N/A</c:v>
                </c:pt>
                <c:pt idx="345" formatCode="0.000">
                  <c:v>#N/A</c:v>
                </c:pt>
                <c:pt idx="346" formatCode="0.000">
                  <c:v>#N/A</c:v>
                </c:pt>
                <c:pt idx="347" formatCode="0.000">
                  <c:v>#N/A</c:v>
                </c:pt>
                <c:pt idx="348" formatCode="0.000">
                  <c:v>#N/A</c:v>
                </c:pt>
                <c:pt idx="349" formatCode="0.000">
                  <c:v>#N/A</c:v>
                </c:pt>
                <c:pt idx="350" formatCode="0.000">
                  <c:v>#N/A</c:v>
                </c:pt>
                <c:pt idx="351" formatCode="0.000">
                  <c:v>#N/A</c:v>
                </c:pt>
                <c:pt idx="352" formatCode="0.000">
                  <c:v>#N/A</c:v>
                </c:pt>
                <c:pt idx="353" formatCode="0.000">
                  <c:v>#N/A</c:v>
                </c:pt>
                <c:pt idx="354" formatCode="0.000">
                  <c:v>#N/A</c:v>
                </c:pt>
                <c:pt idx="355" formatCode="0.000">
                  <c:v>#N/A</c:v>
                </c:pt>
                <c:pt idx="356" formatCode="0.000">
                  <c:v>#N/A</c:v>
                </c:pt>
                <c:pt idx="357" formatCode="0.000">
                  <c:v>#N/A</c:v>
                </c:pt>
                <c:pt idx="358" formatCode="0.000">
                  <c:v>#N/A</c:v>
                </c:pt>
                <c:pt idx="359" formatCode="0.000">
                  <c:v>#N/A</c:v>
                </c:pt>
                <c:pt idx="360" formatCode="0.000">
                  <c:v>#N/A</c:v>
                </c:pt>
                <c:pt idx="361" formatCode="0.000">
                  <c:v>#N/A</c:v>
                </c:pt>
                <c:pt idx="362" formatCode="0.000">
                  <c:v>#N/A</c:v>
                </c:pt>
                <c:pt idx="363" formatCode="0.000">
                  <c:v>#N/A</c:v>
                </c:pt>
                <c:pt idx="364" formatCode="0.000">
                  <c:v>#N/A</c:v>
                </c:pt>
                <c:pt idx="365" formatCode="0.000">
                  <c:v>#N/A</c:v>
                </c:pt>
                <c:pt idx="366" formatCode="0.000">
                  <c:v>#N/A</c:v>
                </c:pt>
                <c:pt idx="367" formatCode="0.000">
                  <c:v>#N/A</c:v>
                </c:pt>
                <c:pt idx="368" formatCode="0.000">
                  <c:v>#N/A</c:v>
                </c:pt>
                <c:pt idx="369" formatCode="0.000">
                  <c:v>#N/A</c:v>
                </c:pt>
                <c:pt idx="370" formatCode="0.000">
                  <c:v>#N/A</c:v>
                </c:pt>
                <c:pt idx="371" formatCode="0.000">
                  <c:v>#N/A</c:v>
                </c:pt>
                <c:pt idx="372" formatCode="0.000">
                  <c:v>#N/A</c:v>
                </c:pt>
                <c:pt idx="373" formatCode="0.000">
                  <c:v>#N/A</c:v>
                </c:pt>
                <c:pt idx="374" formatCode="0.000">
                  <c:v>#N/A</c:v>
                </c:pt>
                <c:pt idx="375" formatCode="0.000">
                  <c:v>#N/A</c:v>
                </c:pt>
                <c:pt idx="376" formatCode="0.000">
                  <c:v>#N/A</c:v>
                </c:pt>
                <c:pt idx="377" formatCode="0.000">
                  <c:v>#N/A</c:v>
                </c:pt>
                <c:pt idx="378" formatCode="0.000">
                  <c:v>#N/A</c:v>
                </c:pt>
                <c:pt idx="379" formatCode="0.000">
                  <c:v>#N/A</c:v>
                </c:pt>
                <c:pt idx="380" formatCode="0.000">
                  <c:v>#N/A</c:v>
                </c:pt>
                <c:pt idx="381" formatCode="0.000">
                  <c:v>#N/A</c:v>
                </c:pt>
                <c:pt idx="382" formatCode="0.000">
                  <c:v>#N/A</c:v>
                </c:pt>
                <c:pt idx="383" formatCode="0.000">
                  <c:v>#N/A</c:v>
                </c:pt>
                <c:pt idx="384" formatCode="0.000">
                  <c:v>#N/A</c:v>
                </c:pt>
                <c:pt idx="385" formatCode="0.000">
                  <c:v>#N/A</c:v>
                </c:pt>
                <c:pt idx="386" formatCode="0.000">
                  <c:v>#N/A</c:v>
                </c:pt>
              </c:numCache>
            </c:numRef>
          </c:val>
          <c:smooth val="0"/>
          <c:extLst>
            <c:ext xmlns:c16="http://schemas.microsoft.com/office/drawing/2014/chart" uri="{C3380CC4-5D6E-409C-BE32-E72D297353CC}">
              <c16:uniqueId val="{00000007-8285-4B75-A669-E7A06278AB28}"/>
            </c:ext>
          </c:extLst>
        </c:ser>
        <c:ser>
          <c:idx val="1"/>
          <c:order val="4"/>
          <c:tx>
            <c:v>12MMA</c:v>
          </c:tx>
          <c:spPr>
            <a:ln w="57150">
              <a:solidFill>
                <a:srgbClr val="08A685"/>
              </a:solidFill>
            </a:ln>
            <a:effectLst>
              <a:outerShdw blurRad="50800" dist="50800" dir="5400000" algn="ctr" rotWithShape="0">
                <a:schemeClr val="tx1"/>
              </a:outerShdw>
            </a:effectLst>
          </c:spPr>
          <c:marker>
            <c:symbol val="none"/>
          </c:marker>
          <c:val>
            <c:numRef>
              <c:f>CORPCASH!$I$3:$I$389</c:f>
              <c:numCache>
                <c:formatCode>General</c:formatCode>
                <c:ptCount val="387"/>
                <c:pt idx="11" formatCode="0.000">
                  <c:v>0.544045</c:v>
                </c:pt>
                <c:pt idx="12" formatCode="0.000">
                  <c:v>0.54820783333333323</c:v>
                </c:pt>
                <c:pt idx="13" formatCode="0.000">
                  <c:v>0.55237066666666657</c:v>
                </c:pt>
                <c:pt idx="14" formatCode="0.000">
                  <c:v>0.5565334999999999</c:v>
                </c:pt>
                <c:pt idx="15" formatCode="0.000">
                  <c:v>0.56375624999999996</c:v>
                </c:pt>
                <c:pt idx="16" formatCode="0.000">
                  <c:v>0.57097900000000001</c:v>
                </c:pt>
                <c:pt idx="17" formatCode="0.000">
                  <c:v>0.57820174999999996</c:v>
                </c:pt>
                <c:pt idx="18" formatCode="0.000">
                  <c:v>0.58448266666666659</c:v>
                </c:pt>
                <c:pt idx="19" formatCode="0.000">
                  <c:v>0.59076358333333334</c:v>
                </c:pt>
                <c:pt idx="20" formatCode="0.000">
                  <c:v>0.59704449999999998</c:v>
                </c:pt>
                <c:pt idx="21" formatCode="0.000">
                  <c:v>0.60117708333333331</c:v>
                </c:pt>
                <c:pt idx="22" formatCode="0.000">
                  <c:v>0.60530966666666652</c:v>
                </c:pt>
                <c:pt idx="23" formatCode="0.000">
                  <c:v>0.60944224999999996</c:v>
                </c:pt>
                <c:pt idx="24" formatCode="0.000">
                  <c:v>0.61025891666666665</c:v>
                </c:pt>
                <c:pt idx="25" formatCode="0.000">
                  <c:v>0.61107558333333323</c:v>
                </c:pt>
                <c:pt idx="26" formatCode="0.000">
                  <c:v>0.61189225000000003</c:v>
                </c:pt>
                <c:pt idx="27" formatCode="0.000">
                  <c:v>0.61498900000000012</c:v>
                </c:pt>
                <c:pt idx="28" formatCode="0.000">
                  <c:v>0.61808574999999999</c:v>
                </c:pt>
                <c:pt idx="29" formatCode="0.000">
                  <c:v>0.62118250000000008</c:v>
                </c:pt>
                <c:pt idx="30" formatCode="0.000">
                  <c:v>0.62799591666666676</c:v>
                </c:pt>
                <c:pt idx="31" formatCode="0.000">
                  <c:v>0.63480933333333345</c:v>
                </c:pt>
                <c:pt idx="32" formatCode="0.000">
                  <c:v>0.64162275000000013</c:v>
                </c:pt>
                <c:pt idx="33" formatCode="0.000">
                  <c:v>0.64978808333333338</c:v>
                </c:pt>
                <c:pt idx="34" formatCode="0.000">
                  <c:v>0.65795341666666662</c:v>
                </c:pt>
                <c:pt idx="35" formatCode="0.000">
                  <c:v>0.66611874999999998</c:v>
                </c:pt>
                <c:pt idx="36" formatCode="0.000">
                  <c:v>0.67576150000000001</c:v>
                </c:pt>
                <c:pt idx="37" formatCode="0.000">
                  <c:v>0.68540424999999994</c:v>
                </c:pt>
                <c:pt idx="38" formatCode="0.000">
                  <c:v>0.69504700000000008</c:v>
                </c:pt>
                <c:pt idx="39" formatCode="0.000">
                  <c:v>0.70413633333333336</c:v>
                </c:pt>
                <c:pt idx="40" formatCode="0.000">
                  <c:v>0.71322566666666676</c:v>
                </c:pt>
                <c:pt idx="41" formatCode="0.000">
                  <c:v>0.72231500000000004</c:v>
                </c:pt>
                <c:pt idx="42" formatCode="0.000">
                  <c:v>0.72869791666666661</c:v>
                </c:pt>
                <c:pt idx="43" formatCode="0.000">
                  <c:v>0.73508083333333307</c:v>
                </c:pt>
                <c:pt idx="44" formatCode="0.000">
                  <c:v>0.74146374999999998</c:v>
                </c:pt>
                <c:pt idx="45" formatCode="0.000">
                  <c:v>0.74847291666666671</c:v>
                </c:pt>
                <c:pt idx="46" formatCode="0.000">
                  <c:v>0.75548208333333344</c:v>
                </c:pt>
                <c:pt idx="47" formatCode="0.000">
                  <c:v>0.76249125000000006</c:v>
                </c:pt>
                <c:pt idx="48" formatCode="0.000">
                  <c:v>0.76967449999999993</c:v>
                </c:pt>
                <c:pt idx="49" formatCode="0.000">
                  <c:v>0.7768577499999999</c:v>
                </c:pt>
                <c:pt idx="50" formatCode="0.000">
                  <c:v>0.78404099999999988</c:v>
                </c:pt>
                <c:pt idx="51" formatCode="0.000">
                  <c:v>0.78694533333333327</c:v>
                </c:pt>
                <c:pt idx="52" formatCode="0.000">
                  <c:v>0.78984966666666667</c:v>
                </c:pt>
                <c:pt idx="53" formatCode="0.000">
                  <c:v>0.79275400000000007</c:v>
                </c:pt>
                <c:pt idx="54" formatCode="0.000">
                  <c:v>0.79590916666666667</c:v>
                </c:pt>
                <c:pt idx="55" formatCode="0.000">
                  <c:v>0.79906433333333338</c:v>
                </c:pt>
                <c:pt idx="56" formatCode="0.000">
                  <c:v>0.80221949999999997</c:v>
                </c:pt>
                <c:pt idx="57" formatCode="0.000">
                  <c:v>0.80993674999999987</c:v>
                </c:pt>
                <c:pt idx="58" formatCode="0.000">
                  <c:v>0.81765399999999999</c:v>
                </c:pt>
                <c:pt idx="59" formatCode="0.000">
                  <c:v>0.82537124999999989</c:v>
                </c:pt>
                <c:pt idx="60" formatCode="0.000">
                  <c:v>0.84410949999999996</c:v>
                </c:pt>
                <c:pt idx="61" formatCode="0.000">
                  <c:v>0.86284774999999991</c:v>
                </c:pt>
                <c:pt idx="62" formatCode="0.000">
                  <c:v>0.88158599999999987</c:v>
                </c:pt>
                <c:pt idx="63" formatCode="0.000">
                  <c:v>0.89771875000000001</c:v>
                </c:pt>
                <c:pt idx="64" formatCode="0.000">
                  <c:v>0.91385149999999993</c:v>
                </c:pt>
                <c:pt idx="65" formatCode="0.000">
                  <c:v>0.92998425000000007</c:v>
                </c:pt>
                <c:pt idx="66" formatCode="0.000">
                  <c:v>0.94165750000000015</c:v>
                </c:pt>
                <c:pt idx="67" formatCode="0.000">
                  <c:v>0.95333075000000012</c:v>
                </c:pt>
                <c:pt idx="68" formatCode="0.000">
                  <c:v>0.96500400000000008</c:v>
                </c:pt>
                <c:pt idx="69" formatCode="0.000">
                  <c:v>0.96818900000000019</c:v>
                </c:pt>
                <c:pt idx="70" formatCode="0.000">
                  <c:v>0.97137400000000029</c:v>
                </c:pt>
                <c:pt idx="71" formatCode="0.000">
                  <c:v>0.97455900000000018</c:v>
                </c:pt>
                <c:pt idx="72" formatCode="0.000">
                  <c:v>0.96674900000000019</c:v>
                </c:pt>
                <c:pt idx="73" formatCode="0.000">
                  <c:v>0.9589390000000001</c:v>
                </c:pt>
                <c:pt idx="74" formatCode="0.000">
                  <c:v>0.951129</c:v>
                </c:pt>
                <c:pt idx="75" formatCode="0.000">
                  <c:v>0.94134741666666677</c:v>
                </c:pt>
                <c:pt idx="76" formatCode="0.000">
                  <c:v>0.93156583333333343</c:v>
                </c:pt>
                <c:pt idx="77" formatCode="0.000">
                  <c:v>0.92178425000000008</c:v>
                </c:pt>
                <c:pt idx="78" formatCode="0.000">
                  <c:v>0.91570416666666687</c:v>
                </c:pt>
                <c:pt idx="79" formatCode="0.000">
                  <c:v>0.90962408333333356</c:v>
                </c:pt>
                <c:pt idx="80" formatCode="0.000">
                  <c:v>0.90354400000000012</c:v>
                </c:pt>
                <c:pt idx="81" formatCode="0.000">
                  <c:v>0.90065891666666664</c:v>
                </c:pt>
                <c:pt idx="82" formatCode="0.000">
                  <c:v>0.89777383333333327</c:v>
                </c:pt>
                <c:pt idx="83" formatCode="0.000">
                  <c:v>0.89488874999999979</c:v>
                </c:pt>
                <c:pt idx="84" formatCode="0.000">
                  <c:v>0.89237233333333299</c:v>
                </c:pt>
                <c:pt idx="85" formatCode="0.000">
                  <c:v>0.88985591666666652</c:v>
                </c:pt>
                <c:pt idx="86" formatCode="0.000">
                  <c:v>0.88733949999999984</c:v>
                </c:pt>
                <c:pt idx="87" formatCode="0.000">
                  <c:v>0.8885135833333333</c:v>
                </c:pt>
                <c:pt idx="88" formatCode="0.000">
                  <c:v>0.88968766666666654</c:v>
                </c:pt>
                <c:pt idx="89" formatCode="0.000">
                  <c:v>0.8908617499999999</c:v>
                </c:pt>
                <c:pt idx="90" formatCode="0.000">
                  <c:v>0.89331791666666638</c:v>
                </c:pt>
                <c:pt idx="91" formatCode="0.000">
                  <c:v>0.89577408333333308</c:v>
                </c:pt>
                <c:pt idx="92" formatCode="0.000">
                  <c:v>0.89823024999999979</c:v>
                </c:pt>
                <c:pt idx="93" formatCode="0.000">
                  <c:v>0.89782641666666663</c:v>
                </c:pt>
                <c:pt idx="94" formatCode="0.000">
                  <c:v>0.89742258333333336</c:v>
                </c:pt>
                <c:pt idx="95" formatCode="0.000">
                  <c:v>0.89701875000000009</c:v>
                </c:pt>
                <c:pt idx="96" formatCode="0.000">
                  <c:v>0.8948012500000001</c:v>
                </c:pt>
                <c:pt idx="97" formatCode="0.000">
                  <c:v>0.89258375000000001</c:v>
                </c:pt>
                <c:pt idx="98" formatCode="0.000">
                  <c:v>0.89036624999999991</c:v>
                </c:pt>
                <c:pt idx="99" formatCode="0.000">
                  <c:v>0.89380174999999984</c:v>
                </c:pt>
                <c:pt idx="100" formatCode="0.000">
                  <c:v>0.89723724999999988</c:v>
                </c:pt>
                <c:pt idx="101" formatCode="0.000">
                  <c:v>0.90067274999999991</c:v>
                </c:pt>
                <c:pt idx="102" formatCode="0.000">
                  <c:v>0.91096291666666662</c:v>
                </c:pt>
                <c:pt idx="103" formatCode="0.000">
                  <c:v>0.92125308333333333</c:v>
                </c:pt>
                <c:pt idx="104" formatCode="0.000">
                  <c:v>0.93154325000000016</c:v>
                </c:pt>
                <c:pt idx="105" formatCode="0.000">
                  <c:v>0.95144100000000009</c:v>
                </c:pt>
                <c:pt idx="106" formatCode="0.000">
                  <c:v>0.97133875000000014</c:v>
                </c:pt>
                <c:pt idx="107" formatCode="0.000">
                  <c:v>0.99123650000000019</c:v>
                </c:pt>
                <c:pt idx="108" formatCode="0.000">
                  <c:v>1.0365177500000002</c:v>
                </c:pt>
                <c:pt idx="109" formatCode="0.000">
                  <c:v>1.0817990000000002</c:v>
                </c:pt>
                <c:pt idx="110" formatCode="0.000">
                  <c:v>1.1270802500000001</c:v>
                </c:pt>
                <c:pt idx="111" formatCode="0.000">
                  <c:v>1.1684551666666667</c:v>
                </c:pt>
                <c:pt idx="112" formatCode="0.000">
                  <c:v>1.2098300833333333</c:v>
                </c:pt>
                <c:pt idx="113" formatCode="0.000">
                  <c:v>1.2512050000000003</c:v>
                </c:pt>
                <c:pt idx="114" formatCode="0.000">
                  <c:v>1.2820398333333334</c:v>
                </c:pt>
                <c:pt idx="115" formatCode="0.000">
                  <c:v>1.3128746666666669</c:v>
                </c:pt>
                <c:pt idx="116" formatCode="0.000">
                  <c:v>1.3437095000000003</c:v>
                </c:pt>
                <c:pt idx="117" formatCode="0.000">
                  <c:v>1.3694120833333334</c:v>
                </c:pt>
                <c:pt idx="118" formatCode="0.000">
                  <c:v>1.3951146666666665</c:v>
                </c:pt>
                <c:pt idx="119" formatCode="0.000">
                  <c:v>1.4208172499999998</c:v>
                </c:pt>
                <c:pt idx="120" formatCode="0.000">
                  <c:v>1.4237236666666666</c:v>
                </c:pt>
                <c:pt idx="121" formatCode="0.000">
                  <c:v>1.4266300833333332</c:v>
                </c:pt>
                <c:pt idx="122" formatCode="0.000">
                  <c:v>1.4295365</c:v>
                </c:pt>
                <c:pt idx="123" formatCode="0.000">
                  <c:v>1.43308575</c:v>
                </c:pt>
                <c:pt idx="124" formatCode="0.000">
                  <c:v>1.4366349999999999</c:v>
                </c:pt>
                <c:pt idx="125" formatCode="0.000">
                  <c:v>1.4401842499999999</c:v>
                </c:pt>
                <c:pt idx="126" formatCode="0.000">
                  <c:v>1.4472561666666666</c:v>
                </c:pt>
                <c:pt idx="127" formatCode="0.000">
                  <c:v>1.4543280833333334</c:v>
                </c:pt>
                <c:pt idx="128" formatCode="0.000">
                  <c:v>1.4614</c:v>
                </c:pt>
                <c:pt idx="129" formatCode="0.000">
                  <c:v>1.4624222500000001</c:v>
                </c:pt>
                <c:pt idx="130" formatCode="0.000">
                  <c:v>1.4634445000000003</c:v>
                </c:pt>
                <c:pt idx="131" formatCode="0.000">
                  <c:v>1.4644667500000004</c:v>
                </c:pt>
                <c:pt idx="132" formatCode="0.000">
                  <c:v>1.4675029166666669</c:v>
                </c:pt>
                <c:pt idx="133" formatCode="0.000">
                  <c:v>1.4705390833333336</c:v>
                </c:pt>
                <c:pt idx="134" formatCode="0.000">
                  <c:v>1.4735752499999999</c:v>
                </c:pt>
                <c:pt idx="135" formatCode="0.000">
                  <c:v>1.4730441666666667</c:v>
                </c:pt>
                <c:pt idx="136" formatCode="0.000">
                  <c:v>1.4725130833333333</c:v>
                </c:pt>
                <c:pt idx="137" formatCode="0.000">
                  <c:v>1.4719819999999999</c:v>
                </c:pt>
                <c:pt idx="138" formatCode="0.000">
                  <c:v>1.4695449166666663</c:v>
                </c:pt>
                <c:pt idx="139" formatCode="0.000">
                  <c:v>1.4671078333333332</c:v>
                </c:pt>
                <c:pt idx="140" formatCode="0.000">
                  <c:v>1.4646707499999998</c:v>
                </c:pt>
                <c:pt idx="141" formatCode="0.000">
                  <c:v>1.4682664166666664</c:v>
                </c:pt>
                <c:pt idx="142" formatCode="0.000">
                  <c:v>1.4718620833333329</c:v>
                </c:pt>
                <c:pt idx="143" formatCode="0.000">
                  <c:v>1.4754577499999997</c:v>
                </c:pt>
                <c:pt idx="144" formatCode="0.000">
                  <c:v>1.4781547499999999</c:v>
                </c:pt>
                <c:pt idx="145" formatCode="0.000">
                  <c:v>1.48085175</c:v>
                </c:pt>
                <c:pt idx="146" formatCode="0.000">
                  <c:v>1.48354875</c:v>
                </c:pt>
                <c:pt idx="147" formatCode="0.000">
                  <c:v>1.4898113333333332</c:v>
                </c:pt>
                <c:pt idx="148" formatCode="0.000">
                  <c:v>1.4960739166666668</c:v>
                </c:pt>
                <c:pt idx="149" formatCode="0.000">
                  <c:v>1.5023365</c:v>
                </c:pt>
                <c:pt idx="150" formatCode="0.000">
                  <c:v>1.5060395</c:v>
                </c:pt>
                <c:pt idx="151" formatCode="0.000">
                  <c:v>1.5097425</c:v>
                </c:pt>
                <c:pt idx="152" formatCode="0.000">
                  <c:v>1.5134455000000002</c:v>
                </c:pt>
                <c:pt idx="153" formatCode="0.000">
                  <c:v>1.5313775833333336</c:v>
                </c:pt>
                <c:pt idx="154" formatCode="0.000">
                  <c:v>1.5493096666666668</c:v>
                </c:pt>
                <c:pt idx="155" formatCode="0.000">
                  <c:v>1.56724175</c:v>
                </c:pt>
                <c:pt idx="156" formatCode="0.000">
                  <c:v>1.5900244166666664</c:v>
                </c:pt>
                <c:pt idx="157" formatCode="0.000">
                  <c:v>1.612807083333333</c:v>
                </c:pt>
                <c:pt idx="158" formatCode="0.000">
                  <c:v>1.6355897499999996</c:v>
                </c:pt>
                <c:pt idx="159" formatCode="0.000">
                  <c:v>1.6418185000000001</c:v>
                </c:pt>
                <c:pt idx="160" formatCode="0.000">
                  <c:v>1.6480472500000003</c:v>
                </c:pt>
                <c:pt idx="161" formatCode="0.000">
                  <c:v>1.6542760000000003</c:v>
                </c:pt>
                <c:pt idx="162" formatCode="0.000">
                  <c:v>1.6637400000000004</c:v>
                </c:pt>
                <c:pt idx="163" formatCode="0.000">
                  <c:v>1.6732040000000004</c:v>
                </c:pt>
                <c:pt idx="164" formatCode="0.000">
                  <c:v>1.6826680000000005</c:v>
                </c:pt>
                <c:pt idx="165" formatCode="0.000">
                  <c:v>1.6775660833333335</c:v>
                </c:pt>
                <c:pt idx="166" formatCode="0.000">
                  <c:v>1.6724641666666666</c:v>
                </c:pt>
                <c:pt idx="167" formatCode="0.000">
                  <c:v>1.6673622499999998</c:v>
                </c:pt>
                <c:pt idx="168" formatCode="0.000">
                  <c:v>1.6646957499999999</c:v>
                </c:pt>
                <c:pt idx="169" formatCode="0.000">
                  <c:v>1.6620292499999998</c:v>
                </c:pt>
                <c:pt idx="170" formatCode="0.000">
                  <c:v>1.6593627499999999</c:v>
                </c:pt>
                <c:pt idx="171" formatCode="0.000">
                  <c:v>1.6619413333333333</c:v>
                </c:pt>
                <c:pt idx="172" formatCode="0.000">
                  <c:v>1.6645199166666671</c:v>
                </c:pt>
                <c:pt idx="173" formatCode="0.000">
                  <c:v>1.6670985000000005</c:v>
                </c:pt>
                <c:pt idx="174" formatCode="0.000">
                  <c:v>1.673071916666667</c:v>
                </c:pt>
                <c:pt idx="175" formatCode="0.000">
                  <c:v>1.6790453333333335</c:v>
                </c:pt>
                <c:pt idx="176" formatCode="0.000">
                  <c:v>1.68501875</c:v>
                </c:pt>
                <c:pt idx="177" formatCode="0.000">
                  <c:v>1.6874066666666663</c:v>
                </c:pt>
                <c:pt idx="178" formatCode="0.000">
                  <c:v>1.689794583333333</c:v>
                </c:pt>
                <c:pt idx="179" formatCode="0.000">
                  <c:v>1.6921824999999997</c:v>
                </c:pt>
                <c:pt idx="180" formatCode="0.000">
                  <c:v>1.686334583333333</c:v>
                </c:pt>
                <c:pt idx="181" formatCode="0.000">
                  <c:v>1.6804866666666662</c:v>
                </c:pt>
                <c:pt idx="182" formatCode="0.000">
                  <c:v>1.6746387499999995</c:v>
                </c:pt>
                <c:pt idx="183" formatCode="0.000">
                  <c:v>1.6797335</c:v>
                </c:pt>
                <c:pt idx="184" formatCode="0.000">
                  <c:v>1.68482825</c:v>
                </c:pt>
                <c:pt idx="185" formatCode="0.000">
                  <c:v>1.6899230000000001</c:v>
                </c:pt>
                <c:pt idx="186" formatCode="0.000">
                  <c:v>1.6895488333333333</c:v>
                </c:pt>
                <c:pt idx="187" formatCode="0.000">
                  <c:v>1.6891746666666663</c:v>
                </c:pt>
                <c:pt idx="188" formatCode="0.000">
                  <c:v>1.6888004999999999</c:v>
                </c:pt>
                <c:pt idx="189" formatCode="0.000">
                  <c:v>1.700833</c:v>
                </c:pt>
                <c:pt idx="190" formatCode="0.000">
                  <c:v>1.7128655000000004</c:v>
                </c:pt>
                <c:pt idx="191" formatCode="0.000">
                  <c:v>1.7248980000000003</c:v>
                </c:pt>
                <c:pt idx="192" formatCode="0.000">
                  <c:v>1.7330479166666668</c:v>
                </c:pt>
                <c:pt idx="193" formatCode="0.000">
                  <c:v>1.7411978333333333</c:v>
                </c:pt>
                <c:pt idx="194" formatCode="0.000">
                  <c:v>1.7493477499999999</c:v>
                </c:pt>
                <c:pt idx="195" formatCode="0.000">
                  <c:v>1.7579398333333331</c:v>
                </c:pt>
                <c:pt idx="196" formatCode="0.000">
                  <c:v>1.7665319166666664</c:v>
                </c:pt>
                <c:pt idx="197" formatCode="0.000">
                  <c:v>1.7751239999999999</c:v>
                </c:pt>
                <c:pt idx="198" formatCode="0.000">
                  <c:v>1.7877858333333334</c:v>
                </c:pt>
                <c:pt idx="199" formatCode="0.000">
                  <c:v>1.8004476666666669</c:v>
                </c:pt>
                <c:pt idx="200" formatCode="0.000">
                  <c:v>1.8131095000000002</c:v>
                </c:pt>
                <c:pt idx="201" formatCode="0.000">
                  <c:v>1.8247649166666668</c:v>
                </c:pt>
                <c:pt idx="202" formatCode="0.000">
                  <c:v>1.8364203333333335</c:v>
                </c:pt>
                <c:pt idx="203" formatCode="0.000">
                  <c:v>1.8480757500000002</c:v>
                </c:pt>
                <c:pt idx="204" formatCode="0.000">
                  <c:v>1.8672283333333339</c:v>
                </c:pt>
                <c:pt idx="205" formatCode="0.000">
                  <c:v>1.886380916666667</c:v>
                </c:pt>
                <c:pt idx="206" formatCode="0.000">
                  <c:v>1.9055335000000004</c:v>
                </c:pt>
                <c:pt idx="207" formatCode="0.000">
                  <c:v>1.9277466666666667</c:v>
                </c:pt>
                <c:pt idx="208" formatCode="0.000">
                  <c:v>1.9499598333333334</c:v>
                </c:pt>
                <c:pt idx="209" formatCode="0.000">
                  <c:v>1.9721729999999997</c:v>
                </c:pt>
                <c:pt idx="210" formatCode="0.000">
                  <c:v>1.9888446666666664</c:v>
                </c:pt>
                <c:pt idx="211" formatCode="0.000">
                  <c:v>2.005516333333333</c:v>
                </c:pt>
                <c:pt idx="212" formatCode="0.000">
                  <c:v>2.0221880000000003</c:v>
                </c:pt>
                <c:pt idx="213" formatCode="0.000">
                  <c:v>2.0315169166666665</c:v>
                </c:pt>
                <c:pt idx="214" formatCode="0.000">
                  <c:v>2.040845833333333</c:v>
                </c:pt>
                <c:pt idx="215" formatCode="0.000">
                  <c:v>2.0501747499999996</c:v>
                </c:pt>
                <c:pt idx="216" formatCode="0.000">
                  <c:v>2.0501956666666663</c:v>
                </c:pt>
                <c:pt idx="217" formatCode="0.000">
                  <c:v>2.050216583333333</c:v>
                </c:pt>
                <c:pt idx="218" formatCode="0.000">
                  <c:v>2.0502375000000002</c:v>
                </c:pt>
                <c:pt idx="219" formatCode="0.000">
                  <c:v>2.0410653333333335</c:v>
                </c:pt>
                <c:pt idx="220" formatCode="0.000">
                  <c:v>2.0318931666666669</c:v>
                </c:pt>
                <c:pt idx="221" formatCode="0.000">
                  <c:v>2.0227209999999998</c:v>
                </c:pt>
                <c:pt idx="222" formatCode="0.000">
                  <c:v>2.0317363333333334</c:v>
                </c:pt>
                <c:pt idx="223" formatCode="0.000">
                  <c:v>2.0407516666666665</c:v>
                </c:pt>
                <c:pt idx="224" formatCode="0.000">
                  <c:v>2.0497669999999997</c:v>
                </c:pt>
                <c:pt idx="225" formatCode="0.000">
                  <c:v>#N/A</c:v>
                </c:pt>
                <c:pt idx="226" formatCode="0.000">
                  <c:v>#N/A</c:v>
                </c:pt>
                <c:pt idx="227" formatCode="0.000">
                  <c:v>#N/A</c:v>
                </c:pt>
                <c:pt idx="228" formatCode="0.000">
                  <c:v>#N/A</c:v>
                </c:pt>
                <c:pt idx="229" formatCode="0.000">
                  <c:v>#N/A</c:v>
                </c:pt>
                <c:pt idx="230" formatCode="0.000">
                  <c:v>#N/A</c:v>
                </c:pt>
                <c:pt idx="231" formatCode="0.000">
                  <c:v>#N/A</c:v>
                </c:pt>
                <c:pt idx="232" formatCode="0.000">
                  <c:v>#N/A</c:v>
                </c:pt>
                <c:pt idx="233" formatCode="0.000">
                  <c:v>#N/A</c:v>
                </c:pt>
                <c:pt idx="234" formatCode="0.000">
                  <c:v>#N/A</c:v>
                </c:pt>
                <c:pt idx="235" formatCode="0.000">
                  <c:v>#N/A</c:v>
                </c:pt>
                <c:pt idx="236" formatCode="0.000">
                  <c:v>#N/A</c:v>
                </c:pt>
                <c:pt idx="237" formatCode="0.000">
                  <c:v>#N/A</c:v>
                </c:pt>
                <c:pt idx="238" formatCode="0.000">
                  <c:v>#N/A</c:v>
                </c:pt>
                <c:pt idx="239" formatCode="0.000">
                  <c:v>#N/A</c:v>
                </c:pt>
                <c:pt idx="240" formatCode="0.000">
                  <c:v>#N/A</c:v>
                </c:pt>
                <c:pt idx="241" formatCode="0.000">
                  <c:v>#N/A</c:v>
                </c:pt>
                <c:pt idx="242" formatCode="0.000">
                  <c:v>#N/A</c:v>
                </c:pt>
                <c:pt idx="243" formatCode="0.000">
                  <c:v>#N/A</c:v>
                </c:pt>
                <c:pt idx="244" formatCode="0.000">
                  <c:v>#N/A</c:v>
                </c:pt>
                <c:pt idx="245" formatCode="0.000">
                  <c:v>#N/A</c:v>
                </c:pt>
                <c:pt idx="246" formatCode="0.000">
                  <c:v>#N/A</c:v>
                </c:pt>
                <c:pt idx="247" formatCode="0.000">
                  <c:v>#N/A</c:v>
                </c:pt>
                <c:pt idx="248" formatCode="0.000">
                  <c:v>#N/A</c:v>
                </c:pt>
                <c:pt idx="249" formatCode="0.000">
                  <c:v>#N/A</c:v>
                </c:pt>
                <c:pt idx="250" formatCode="0.000">
                  <c:v>#N/A</c:v>
                </c:pt>
                <c:pt idx="251" formatCode="0.000">
                  <c:v>#N/A</c:v>
                </c:pt>
                <c:pt idx="252" formatCode="0.000">
                  <c:v>#N/A</c:v>
                </c:pt>
                <c:pt idx="253" formatCode="0.000">
                  <c:v>#N/A</c:v>
                </c:pt>
                <c:pt idx="254" formatCode="0.000">
                  <c:v>#N/A</c:v>
                </c:pt>
                <c:pt idx="255" formatCode="0.000">
                  <c:v>#N/A</c:v>
                </c:pt>
                <c:pt idx="256" formatCode="0.000">
                  <c:v>#N/A</c:v>
                </c:pt>
                <c:pt idx="257" formatCode="0.000">
                  <c:v>#N/A</c:v>
                </c:pt>
                <c:pt idx="258" formatCode="0.000">
                  <c:v>#N/A</c:v>
                </c:pt>
                <c:pt idx="259" formatCode="0.000">
                  <c:v>#N/A</c:v>
                </c:pt>
                <c:pt idx="260" formatCode="0.000">
                  <c:v>#N/A</c:v>
                </c:pt>
                <c:pt idx="261" formatCode="0.000">
                  <c:v>#N/A</c:v>
                </c:pt>
                <c:pt idx="262" formatCode="0.000">
                  <c:v>#N/A</c:v>
                </c:pt>
                <c:pt idx="263" formatCode="0.000">
                  <c:v>#N/A</c:v>
                </c:pt>
                <c:pt idx="264" formatCode="0.000">
                  <c:v>#N/A</c:v>
                </c:pt>
                <c:pt idx="265" formatCode="0.000">
                  <c:v>#N/A</c:v>
                </c:pt>
                <c:pt idx="266" formatCode="0.000">
                  <c:v>#N/A</c:v>
                </c:pt>
                <c:pt idx="267" formatCode="0.000">
                  <c:v>#N/A</c:v>
                </c:pt>
                <c:pt idx="268" formatCode="0.000">
                  <c:v>#N/A</c:v>
                </c:pt>
                <c:pt idx="269" formatCode="0.000">
                  <c:v>#N/A</c:v>
                </c:pt>
                <c:pt idx="270" formatCode="0.000">
                  <c:v>#N/A</c:v>
                </c:pt>
                <c:pt idx="271" formatCode="0.000">
                  <c:v>#N/A</c:v>
                </c:pt>
                <c:pt idx="272" formatCode="0.000">
                  <c:v>#N/A</c:v>
                </c:pt>
                <c:pt idx="273" formatCode="0.000">
                  <c:v>#N/A</c:v>
                </c:pt>
                <c:pt idx="274" formatCode="0.000">
                  <c:v>#N/A</c:v>
                </c:pt>
                <c:pt idx="275" formatCode="0.000">
                  <c:v>#N/A</c:v>
                </c:pt>
                <c:pt idx="276" formatCode="0.000">
                  <c:v>#N/A</c:v>
                </c:pt>
                <c:pt idx="277" formatCode="0.000">
                  <c:v>#N/A</c:v>
                </c:pt>
                <c:pt idx="278" formatCode="0.000">
                  <c:v>#N/A</c:v>
                </c:pt>
                <c:pt idx="279" formatCode="0.000">
                  <c:v>#N/A</c:v>
                </c:pt>
                <c:pt idx="280" formatCode="0.000">
                  <c:v>#N/A</c:v>
                </c:pt>
                <c:pt idx="281" formatCode="0.000">
                  <c:v>#N/A</c:v>
                </c:pt>
                <c:pt idx="282" formatCode="0.000">
                  <c:v>#N/A</c:v>
                </c:pt>
                <c:pt idx="283" formatCode="0.000">
                  <c:v>#N/A</c:v>
                </c:pt>
                <c:pt idx="284" formatCode="0.000">
                  <c:v>#N/A</c:v>
                </c:pt>
                <c:pt idx="285" formatCode="0.000">
                  <c:v>#N/A</c:v>
                </c:pt>
                <c:pt idx="286" formatCode="0.000">
                  <c:v>#N/A</c:v>
                </c:pt>
                <c:pt idx="287" formatCode="0.000">
                  <c:v>#N/A</c:v>
                </c:pt>
                <c:pt idx="288" formatCode="0.000">
                  <c:v>#N/A</c:v>
                </c:pt>
                <c:pt idx="289" formatCode="0.000">
                  <c:v>#N/A</c:v>
                </c:pt>
                <c:pt idx="290" formatCode="0.000">
                  <c:v>#N/A</c:v>
                </c:pt>
                <c:pt idx="291" formatCode="0.000">
                  <c:v>#N/A</c:v>
                </c:pt>
                <c:pt idx="292" formatCode="0.000">
                  <c:v>#N/A</c:v>
                </c:pt>
                <c:pt idx="293" formatCode="0.000">
                  <c:v>#N/A</c:v>
                </c:pt>
                <c:pt idx="294" formatCode="0.000">
                  <c:v>#N/A</c:v>
                </c:pt>
                <c:pt idx="295" formatCode="0.000">
                  <c:v>#N/A</c:v>
                </c:pt>
                <c:pt idx="296" formatCode="0.000">
                  <c:v>#N/A</c:v>
                </c:pt>
                <c:pt idx="297" formatCode="0.000">
                  <c:v>#N/A</c:v>
                </c:pt>
                <c:pt idx="298" formatCode="0.000">
                  <c:v>#N/A</c:v>
                </c:pt>
                <c:pt idx="299" formatCode="0.000">
                  <c:v>#N/A</c:v>
                </c:pt>
                <c:pt idx="300" formatCode="0.000">
                  <c:v>#N/A</c:v>
                </c:pt>
                <c:pt idx="301" formatCode="0.000">
                  <c:v>#N/A</c:v>
                </c:pt>
                <c:pt idx="302" formatCode="0.000">
                  <c:v>#N/A</c:v>
                </c:pt>
                <c:pt idx="303" formatCode="0.000">
                  <c:v>#N/A</c:v>
                </c:pt>
                <c:pt idx="304" formatCode="0.000">
                  <c:v>#N/A</c:v>
                </c:pt>
                <c:pt idx="305" formatCode="0.000">
                  <c:v>#N/A</c:v>
                </c:pt>
                <c:pt idx="306" formatCode="0.000">
                  <c:v>#N/A</c:v>
                </c:pt>
                <c:pt idx="307" formatCode="0.000">
                  <c:v>#N/A</c:v>
                </c:pt>
                <c:pt idx="308" formatCode="0.000">
                  <c:v>#N/A</c:v>
                </c:pt>
                <c:pt idx="309" formatCode="0.000">
                  <c:v>#N/A</c:v>
                </c:pt>
                <c:pt idx="310" formatCode="0.000">
                  <c:v>#N/A</c:v>
                </c:pt>
                <c:pt idx="311" formatCode="0.000">
                  <c:v>#N/A</c:v>
                </c:pt>
                <c:pt idx="312" formatCode="0.000">
                  <c:v>#N/A</c:v>
                </c:pt>
                <c:pt idx="313" formatCode="0.000">
                  <c:v>#N/A</c:v>
                </c:pt>
                <c:pt idx="314" formatCode="0.000">
                  <c:v>#N/A</c:v>
                </c:pt>
                <c:pt idx="315" formatCode="0.000">
                  <c:v>#N/A</c:v>
                </c:pt>
                <c:pt idx="316" formatCode="0.000">
                  <c:v>#N/A</c:v>
                </c:pt>
                <c:pt idx="317" formatCode="0.000">
                  <c:v>#N/A</c:v>
                </c:pt>
                <c:pt idx="318" formatCode="0.000">
                  <c:v>#N/A</c:v>
                </c:pt>
                <c:pt idx="319" formatCode="0.000">
                  <c:v>#N/A</c:v>
                </c:pt>
                <c:pt idx="320" formatCode="0.000">
                  <c:v>#N/A</c:v>
                </c:pt>
                <c:pt idx="321" formatCode="0.000">
                  <c:v>#N/A</c:v>
                </c:pt>
                <c:pt idx="322" formatCode="0.000">
                  <c:v>#N/A</c:v>
                </c:pt>
                <c:pt idx="323" formatCode="0.000">
                  <c:v>#N/A</c:v>
                </c:pt>
                <c:pt idx="324" formatCode="0.000">
                  <c:v>#N/A</c:v>
                </c:pt>
                <c:pt idx="325" formatCode="0.000">
                  <c:v>#N/A</c:v>
                </c:pt>
                <c:pt idx="326" formatCode="0.000">
                  <c:v>#N/A</c:v>
                </c:pt>
                <c:pt idx="327" formatCode="0.000">
                  <c:v>#N/A</c:v>
                </c:pt>
                <c:pt idx="328" formatCode="0.000">
                  <c:v>#N/A</c:v>
                </c:pt>
                <c:pt idx="329" formatCode="0.000">
                  <c:v>#N/A</c:v>
                </c:pt>
                <c:pt idx="330" formatCode="0.000">
                  <c:v>#N/A</c:v>
                </c:pt>
                <c:pt idx="331" formatCode="0.000">
                  <c:v>#N/A</c:v>
                </c:pt>
                <c:pt idx="332" formatCode="0.000">
                  <c:v>#N/A</c:v>
                </c:pt>
                <c:pt idx="333" formatCode="0.000">
                  <c:v>#N/A</c:v>
                </c:pt>
                <c:pt idx="334" formatCode="0.000">
                  <c:v>#N/A</c:v>
                </c:pt>
                <c:pt idx="335" formatCode="0.000">
                  <c:v>#N/A</c:v>
                </c:pt>
                <c:pt idx="336" formatCode="0.000">
                  <c:v>#N/A</c:v>
                </c:pt>
                <c:pt idx="337" formatCode="0.000">
                  <c:v>#N/A</c:v>
                </c:pt>
                <c:pt idx="338" formatCode="0.000">
                  <c:v>#N/A</c:v>
                </c:pt>
                <c:pt idx="339" formatCode="0.000">
                  <c:v>#N/A</c:v>
                </c:pt>
                <c:pt idx="340" formatCode="0.000">
                  <c:v>#N/A</c:v>
                </c:pt>
                <c:pt idx="341" formatCode="0.000">
                  <c:v>#N/A</c:v>
                </c:pt>
                <c:pt idx="342" formatCode="0.000">
                  <c:v>#N/A</c:v>
                </c:pt>
                <c:pt idx="343" formatCode="0.000">
                  <c:v>#N/A</c:v>
                </c:pt>
                <c:pt idx="344" formatCode="0.000">
                  <c:v>#N/A</c:v>
                </c:pt>
                <c:pt idx="345" formatCode="0.000">
                  <c:v>#N/A</c:v>
                </c:pt>
                <c:pt idx="346" formatCode="0.000">
                  <c:v>#N/A</c:v>
                </c:pt>
                <c:pt idx="347" formatCode="0.000">
                  <c:v>#N/A</c:v>
                </c:pt>
                <c:pt idx="348" formatCode="0.000">
                  <c:v>#N/A</c:v>
                </c:pt>
                <c:pt idx="349" formatCode="0.000">
                  <c:v>#N/A</c:v>
                </c:pt>
                <c:pt idx="350" formatCode="0.000">
                  <c:v>#N/A</c:v>
                </c:pt>
                <c:pt idx="351" formatCode="0.000">
                  <c:v>#N/A</c:v>
                </c:pt>
                <c:pt idx="352" formatCode="0.000">
                  <c:v>#N/A</c:v>
                </c:pt>
                <c:pt idx="353" formatCode="0.000">
                  <c:v>#N/A</c:v>
                </c:pt>
                <c:pt idx="354" formatCode="0.000">
                  <c:v>#N/A</c:v>
                </c:pt>
                <c:pt idx="355" formatCode="0.000">
                  <c:v>#N/A</c:v>
                </c:pt>
                <c:pt idx="356" formatCode="0.000">
                  <c:v>#N/A</c:v>
                </c:pt>
                <c:pt idx="357" formatCode="0.000">
                  <c:v>#N/A</c:v>
                </c:pt>
                <c:pt idx="358" formatCode="0.000">
                  <c:v>#N/A</c:v>
                </c:pt>
                <c:pt idx="359" formatCode="0.000">
                  <c:v>#N/A</c:v>
                </c:pt>
                <c:pt idx="360" formatCode="0.000">
                  <c:v>#N/A</c:v>
                </c:pt>
                <c:pt idx="361" formatCode="0.000">
                  <c:v>#N/A</c:v>
                </c:pt>
                <c:pt idx="362" formatCode="0.000">
                  <c:v>#N/A</c:v>
                </c:pt>
                <c:pt idx="363" formatCode="0.000">
                  <c:v>#N/A</c:v>
                </c:pt>
                <c:pt idx="364" formatCode="0.000">
                  <c:v>#N/A</c:v>
                </c:pt>
                <c:pt idx="365" formatCode="0.000">
                  <c:v>#N/A</c:v>
                </c:pt>
                <c:pt idx="366" formatCode="0.000">
                  <c:v>#N/A</c:v>
                </c:pt>
                <c:pt idx="367" formatCode="0.000">
                  <c:v>#N/A</c:v>
                </c:pt>
                <c:pt idx="368" formatCode="0.000">
                  <c:v>#N/A</c:v>
                </c:pt>
                <c:pt idx="369" formatCode="0.000">
                  <c:v>#N/A</c:v>
                </c:pt>
                <c:pt idx="370" formatCode="0.000">
                  <c:v>#N/A</c:v>
                </c:pt>
                <c:pt idx="371" formatCode="0.000">
                  <c:v>#N/A</c:v>
                </c:pt>
                <c:pt idx="372" formatCode="0.000">
                  <c:v>#N/A</c:v>
                </c:pt>
                <c:pt idx="373" formatCode="0.000">
                  <c:v>#N/A</c:v>
                </c:pt>
                <c:pt idx="374" formatCode="0.000">
                  <c:v>#N/A</c:v>
                </c:pt>
                <c:pt idx="375" formatCode="0.000">
                  <c:v>#N/A</c:v>
                </c:pt>
                <c:pt idx="376" formatCode="0.000">
                  <c:v>#N/A</c:v>
                </c:pt>
                <c:pt idx="377" formatCode="0.000">
                  <c:v>#N/A</c:v>
                </c:pt>
                <c:pt idx="378" formatCode="0.000">
                  <c:v>#N/A</c:v>
                </c:pt>
                <c:pt idx="379" formatCode="0.000">
                  <c:v>#N/A</c:v>
                </c:pt>
                <c:pt idx="380" formatCode="0.000">
                  <c:v>#N/A</c:v>
                </c:pt>
                <c:pt idx="381" formatCode="0.000">
                  <c:v>#N/A</c:v>
                </c:pt>
                <c:pt idx="382" formatCode="0.000">
                  <c:v>#N/A</c:v>
                </c:pt>
                <c:pt idx="383" formatCode="0.000">
                  <c:v>#N/A</c:v>
                </c:pt>
                <c:pt idx="384" formatCode="0.000">
                  <c:v>#N/A</c:v>
                </c:pt>
                <c:pt idx="385" formatCode="0.000">
                  <c:v>#N/A</c:v>
                </c:pt>
                <c:pt idx="386" formatCode="0.000">
                  <c:v>#N/A</c:v>
                </c:pt>
              </c:numCache>
            </c:numRef>
          </c:val>
          <c:smooth val="0"/>
          <c:extLst>
            <c:ext xmlns:c16="http://schemas.microsoft.com/office/drawing/2014/chart" uri="{C3380CC4-5D6E-409C-BE32-E72D297353CC}">
              <c16:uniqueId val="{00000008-8285-4B75-A669-E7A06278AB28}"/>
            </c:ext>
          </c:extLst>
        </c:ser>
        <c:ser>
          <c:idx val="7"/>
          <c:order val="6"/>
          <c:tx>
            <c:strRef>
              <c:f>CORPCASH!$S$2</c:f>
              <c:strCache>
                <c:ptCount val="1"/>
                <c:pt idx="0">
                  <c:v>2.0</c:v>
                </c:pt>
              </c:strCache>
            </c:strRef>
          </c:tx>
          <c:marker>
            <c:symbol val="none"/>
          </c:marker>
          <c:dLbls>
            <c:dLbl>
              <c:idx val="218"/>
              <c:layout>
                <c:manualLayout>
                  <c:x val="0"/>
                  <c:y val="4.248366013071895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8285-4B75-A669-E7A06278AB28}"/>
                </c:ext>
              </c:extLst>
            </c:dLbl>
            <c:spPr>
              <a:noFill/>
              <a:ln>
                <a:noFill/>
              </a:ln>
              <a:effectLst/>
            </c:spPr>
            <c:txPr>
              <a:bodyPr wrap="square" lIns="38100" tIns="19050" rIns="38100" bIns="19050" anchor="ctr">
                <a:spAutoFit/>
              </a:bodyPr>
              <a:lstStyle/>
              <a:p>
                <a:pPr>
                  <a:defRPr sz="2000">
                    <a:solidFill>
                      <a:srgbClr val="08A685"/>
                    </a:solidFill>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multiLvlStrRef>
              <c:f>#REF!</c:f>
            </c:multiLvlStrRef>
          </c:cat>
          <c:val>
            <c:numRef>
              <c:f>CORPCASH!$S$3:$S$389</c:f>
              <c:numCache>
                <c:formatCode>General</c:formatCode>
                <c:ptCount val="38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2.0497669999999997</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numCache>
            </c:numRef>
          </c:val>
          <c:smooth val="0"/>
          <c:extLst xmlns:c15="http://schemas.microsoft.com/office/drawing/2012/chart">
            <c:ext xmlns:c16="http://schemas.microsoft.com/office/drawing/2014/chart" uri="{C3380CC4-5D6E-409C-BE32-E72D297353CC}">
              <c16:uniqueId val="{0000000A-8285-4B75-A669-E7A06278AB28}"/>
            </c:ext>
          </c:extLst>
        </c:ser>
        <c:dLbls>
          <c:showLegendKey val="0"/>
          <c:showVal val="0"/>
          <c:showCatName val="0"/>
          <c:showSerName val="0"/>
          <c:showPercent val="0"/>
          <c:showBubbleSize val="0"/>
        </c:dLbls>
        <c:marker val="1"/>
        <c:smooth val="0"/>
        <c:axId val="1092747264"/>
        <c:axId val="1106967872"/>
      </c:lineChart>
      <c:dateAx>
        <c:axId val="1385417216"/>
        <c:scaling>
          <c:orientation val="minMax"/>
          <c:max val="45627"/>
          <c:min val="37257"/>
        </c:scaling>
        <c:delete val="0"/>
        <c:axPos val="b"/>
        <c:numFmt formatCode="\'yy" sourceLinked="0"/>
        <c:majorTickMark val="out"/>
        <c:minorTickMark val="none"/>
        <c:tickLblPos val="nextTo"/>
        <c:spPr>
          <a:ln w="3175">
            <a:solidFill>
              <a:schemeClr val="bg1">
                <a:lumMod val="75000"/>
              </a:schemeClr>
            </a:solidFill>
            <a:prstDash val="solid"/>
          </a:ln>
        </c:spPr>
        <c:txPr>
          <a:bodyPr rot="0" vert="horz"/>
          <a:lstStyle/>
          <a:p>
            <a:pPr>
              <a:defRPr sz="1200">
                <a:solidFill>
                  <a:schemeClr val="bg1">
                    <a:lumMod val="65000"/>
                  </a:schemeClr>
                </a:solidFill>
              </a:defRPr>
            </a:pPr>
            <a:endParaRPr lang="en-US"/>
          </a:p>
        </c:txPr>
        <c:crossAx val="1106967296"/>
        <c:crossesAt val="-10000"/>
        <c:auto val="0"/>
        <c:lblOffset val="100"/>
        <c:baseTimeUnit val="months"/>
        <c:majorUnit val="2"/>
        <c:majorTimeUnit val="years"/>
        <c:minorUnit val="12"/>
      </c:dateAx>
      <c:valAx>
        <c:axId val="1106967296"/>
        <c:scaling>
          <c:orientation val="minMax"/>
          <c:max val="60"/>
          <c:min val="-60"/>
        </c:scaling>
        <c:delete val="0"/>
        <c:axPos val="l"/>
        <c:title>
          <c:tx>
            <c:rich>
              <a:bodyPr rot="0" vert="horz"/>
              <a:lstStyle/>
              <a:p>
                <a:pPr algn="ctr">
                  <a:defRPr sz="1200">
                    <a:solidFill>
                      <a:schemeClr val="bg1">
                        <a:lumMod val="65000"/>
                      </a:schemeClr>
                    </a:solidFill>
                  </a:defRPr>
                </a:pPr>
                <a:r>
                  <a:rPr lang="en-US" sz="1200">
                    <a:solidFill>
                      <a:schemeClr val="bg1">
                        <a:lumMod val="65000"/>
                      </a:schemeClr>
                    </a:solidFill>
                  </a:rPr>
                  <a:t>ROC</a:t>
                </a:r>
              </a:p>
            </c:rich>
          </c:tx>
          <c:layout>
            <c:manualLayout>
              <c:xMode val="edge"/>
              <c:yMode val="edge"/>
              <c:x val="0"/>
              <c:y val="2.3704389892439917E-3"/>
            </c:manualLayout>
          </c:layout>
          <c:overlay val="0"/>
          <c:spPr>
            <a:noFill/>
            <a:ln w="25400">
              <a:noFill/>
            </a:ln>
          </c:spPr>
        </c:title>
        <c:numFmt formatCode="0" sourceLinked="0"/>
        <c:majorTickMark val="out"/>
        <c:minorTickMark val="none"/>
        <c:tickLblPos val="nextTo"/>
        <c:spPr>
          <a:ln w="3175">
            <a:solidFill>
              <a:schemeClr val="bg1">
                <a:lumMod val="75000"/>
              </a:schemeClr>
            </a:solidFill>
            <a:prstDash val="solid"/>
          </a:ln>
        </c:spPr>
        <c:txPr>
          <a:bodyPr rot="0" vert="horz"/>
          <a:lstStyle/>
          <a:p>
            <a:pPr>
              <a:defRPr sz="1200">
                <a:solidFill>
                  <a:schemeClr val="bg1">
                    <a:lumMod val="65000"/>
                  </a:schemeClr>
                </a:solidFill>
              </a:defRPr>
            </a:pPr>
            <a:endParaRPr lang="en-US"/>
          </a:p>
        </c:txPr>
        <c:crossAx val="1385417216"/>
        <c:crosses val="autoZero"/>
        <c:crossBetween val="between"/>
        <c:majorUnit val="20"/>
      </c:valAx>
      <c:catAx>
        <c:axId val="1092747264"/>
        <c:scaling>
          <c:orientation val="minMax"/>
        </c:scaling>
        <c:delete val="1"/>
        <c:axPos val="b"/>
        <c:numFmt formatCode="mmm\-yy" sourceLinked="1"/>
        <c:majorTickMark val="out"/>
        <c:minorTickMark val="none"/>
        <c:tickLblPos val="nextTo"/>
        <c:crossAx val="1106967872"/>
        <c:crossesAt val="1.5"/>
        <c:auto val="0"/>
        <c:lblAlgn val="ctr"/>
        <c:lblOffset val="100"/>
        <c:noMultiLvlLbl val="0"/>
      </c:catAx>
      <c:valAx>
        <c:axId val="1106967872"/>
        <c:scaling>
          <c:orientation val="minMax"/>
          <c:max val="6"/>
          <c:min val="0"/>
        </c:scaling>
        <c:delete val="0"/>
        <c:axPos val="r"/>
        <c:title>
          <c:tx>
            <c:rich>
              <a:bodyPr rot="0" vert="horz"/>
              <a:lstStyle/>
              <a:p>
                <a:pPr algn="ctr">
                  <a:defRPr sz="1200">
                    <a:solidFill>
                      <a:schemeClr val="accent6"/>
                    </a:solidFill>
                  </a:defRPr>
                </a:pPr>
                <a:r>
                  <a:rPr lang="en-US" sz="1200">
                    <a:solidFill>
                      <a:schemeClr val="bg1">
                        <a:lumMod val="65000"/>
                      </a:schemeClr>
                    </a:solidFill>
                  </a:rPr>
                  <a:t>MMA</a:t>
                </a:r>
              </a:p>
            </c:rich>
          </c:tx>
          <c:layout>
            <c:manualLayout>
              <c:xMode val="edge"/>
              <c:yMode val="edge"/>
              <c:x val="0.95088571517845988"/>
              <c:y val="0"/>
            </c:manualLayout>
          </c:layout>
          <c:overlay val="0"/>
          <c:spPr>
            <a:noFill/>
            <a:ln w="25400">
              <a:noFill/>
            </a:ln>
          </c:spPr>
        </c:title>
        <c:numFmt formatCode="0" sourceLinked="0"/>
        <c:majorTickMark val="out"/>
        <c:minorTickMark val="none"/>
        <c:tickLblPos val="nextTo"/>
        <c:spPr>
          <a:ln w="3175">
            <a:solidFill>
              <a:schemeClr val="bg1">
                <a:lumMod val="75000"/>
              </a:schemeClr>
            </a:solidFill>
            <a:prstDash val="solid"/>
          </a:ln>
        </c:spPr>
        <c:txPr>
          <a:bodyPr rot="0" vert="horz"/>
          <a:lstStyle/>
          <a:p>
            <a:pPr>
              <a:defRPr sz="1200">
                <a:solidFill>
                  <a:schemeClr val="bg1">
                    <a:lumMod val="65000"/>
                  </a:schemeClr>
                </a:solidFill>
              </a:defRPr>
            </a:pPr>
            <a:endParaRPr lang="en-US"/>
          </a:p>
        </c:txPr>
        <c:crossAx val="1092747264"/>
        <c:crosses val="max"/>
        <c:crossBetween val="between"/>
        <c:majorUnit val="1"/>
        <c:minorUnit val="1.0000000000000002E-3"/>
      </c:valAx>
      <c:spPr>
        <a:noFill/>
        <a:ln w="25400">
          <a:noFill/>
        </a:ln>
      </c:spPr>
    </c:plotArea>
    <c:plotVisOnly val="1"/>
    <c:dispBlanksAs val="gap"/>
    <c:showDLblsOverMax val="0"/>
  </c:chart>
  <c:spPr>
    <a:noFill/>
    <a:ln w="9525">
      <a:noFill/>
    </a:ln>
  </c:spPr>
  <c:txPr>
    <a:bodyPr/>
    <a:lstStyle/>
    <a:p>
      <a:pPr>
        <a:defRPr sz="14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cdr:x>
      <cdr:y>0</cdr:y>
    </cdr:from>
    <cdr:to>
      <cdr:x>1</cdr:x>
      <cdr:y>0.07871</cdr:y>
    </cdr:to>
    <cdr:sp macro="" textlink="">
      <cdr:nvSpPr>
        <cdr:cNvPr id="3" name="TextBox 1"/>
        <cdr:cNvSpPr txBox="1"/>
      </cdr:nvSpPr>
      <cdr:spPr>
        <a:xfrm xmlns:a="http://schemas.openxmlformats.org/drawingml/2006/main">
          <a:off x="0" y="0"/>
          <a:ext cx="8673996" cy="495301"/>
        </a:xfrm>
        <a:prstGeom xmlns:a="http://schemas.openxmlformats.org/drawingml/2006/main" prst="rect">
          <a:avLst/>
        </a:prstGeom>
      </cdr:spPr>
      <cdr:txBody>
        <a:bodyPr xmlns:a="http://schemas.openxmlformats.org/drawingml/2006/main" wrap="squar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n-US" sz="1600" b="1" dirty="0">
            <a:solidFill>
              <a:srgbClr val="808080"/>
            </a:solidFill>
          </a:endParaRPr>
        </a:p>
      </cdr:txBody>
    </cdr:sp>
  </cdr:relSizeAnchor>
  <cdr:relSizeAnchor xmlns:cdr="http://schemas.openxmlformats.org/drawingml/2006/chartDrawing">
    <cdr:from>
      <cdr:x>0</cdr:x>
      <cdr:y>0.08678</cdr:y>
    </cdr:from>
    <cdr:to>
      <cdr:x>1</cdr:x>
      <cdr:y>0.16286</cdr:y>
    </cdr:to>
    <cdr:sp macro="" textlink="">
      <cdr:nvSpPr>
        <cdr:cNvPr id="4" name="TextBox 1"/>
        <cdr:cNvSpPr txBox="1"/>
      </cdr:nvSpPr>
      <cdr:spPr>
        <a:xfrm xmlns:a="http://schemas.openxmlformats.org/drawingml/2006/main">
          <a:off x="0" y="546100"/>
          <a:ext cx="8673996" cy="4787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n-US" sz="1100" b="1" dirty="0">
            <a:solidFill>
              <a:srgbClr val="808080"/>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0.38526</cdr:x>
      <cdr:y>0.57561</cdr:y>
    </cdr:from>
    <cdr:to>
      <cdr:x>0.8409</cdr:x>
      <cdr:y>0.92225</cdr:y>
    </cdr:to>
    <cdr:sp macro="" textlink="">
      <cdr:nvSpPr>
        <cdr:cNvPr id="3" name="TextBox 8"/>
        <cdr:cNvSpPr txBox="1"/>
      </cdr:nvSpPr>
      <cdr:spPr>
        <a:xfrm xmlns:a="http://schemas.openxmlformats.org/drawingml/2006/main">
          <a:off x="3406575" y="2197624"/>
          <a:ext cx="4028940" cy="132345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chemeClr val="tx2"/>
              </a:solidFill>
              <a:latin typeface="Arial" panose="020B0604020202020204" pitchFamily="34" charset="0"/>
              <a:cs typeface="Arial" panose="020B0604020202020204" pitchFamily="34" charset="0"/>
            </a:rPr>
            <a:t>Private Sector Employment Growth</a:t>
          </a:r>
        </a:p>
        <a:p xmlns:a="http://schemas.openxmlformats.org/drawingml/2006/main">
          <a:r>
            <a:rPr lang="en-US" sz="1600" b="1" dirty="0">
              <a:solidFill>
                <a:schemeClr val="tx2"/>
              </a:solidFill>
              <a:latin typeface="Arial" panose="020B0604020202020204" pitchFamily="34" charset="0"/>
              <a:cs typeface="Arial" panose="020B0604020202020204" pitchFamily="34" charset="0"/>
            </a:rPr>
            <a:t>Job Openings</a:t>
          </a:r>
        </a:p>
        <a:p xmlns:a="http://schemas.openxmlformats.org/drawingml/2006/main">
          <a:r>
            <a:rPr lang="en-US" sz="1600" b="1" dirty="0">
              <a:solidFill>
                <a:schemeClr val="tx2"/>
              </a:solidFill>
              <a:latin typeface="Arial" panose="020B0604020202020204" pitchFamily="34" charset="0"/>
              <a:cs typeface="Arial" panose="020B0604020202020204" pitchFamily="34" charset="0"/>
            </a:rPr>
            <a:t>Involuntary Part Time Employment</a:t>
          </a:r>
        </a:p>
        <a:p xmlns:a="http://schemas.openxmlformats.org/drawingml/2006/main">
          <a:r>
            <a:rPr lang="en-US" sz="1600" b="1" dirty="0">
              <a:solidFill>
                <a:schemeClr val="tx2"/>
              </a:solidFill>
              <a:latin typeface="Arial" panose="020B0604020202020204" pitchFamily="34" charset="0"/>
              <a:cs typeface="Arial" panose="020B0604020202020204" pitchFamily="34" charset="0"/>
            </a:rPr>
            <a:t>Quit Rate – Rising</a:t>
          </a:r>
        </a:p>
        <a:p xmlns:a="http://schemas.openxmlformats.org/drawingml/2006/main">
          <a:endParaRPr lang="en-US" sz="1600" dirty="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0.82164</cdr:x>
      <cdr:y>0.54396</cdr:y>
    </cdr:from>
    <cdr:to>
      <cdr:x>0.92368</cdr:x>
      <cdr:y>0.72158</cdr:y>
    </cdr:to>
    <cdr:sp macro="" textlink="">
      <cdr:nvSpPr>
        <cdr:cNvPr id="2" name="TextBox 1"/>
        <cdr:cNvSpPr txBox="1"/>
      </cdr:nvSpPr>
      <cdr:spPr>
        <a:xfrm xmlns:a="http://schemas.openxmlformats.org/drawingml/2006/main">
          <a:off x="7362825" y="28003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0.78263</cdr:x>
      <cdr:y>0.65315</cdr:y>
    </cdr:from>
    <cdr:to>
      <cdr:x>0.89211</cdr:x>
      <cdr:y>0.72122</cdr:y>
    </cdr:to>
    <cdr:sp macro="" textlink="">
      <cdr:nvSpPr>
        <cdr:cNvPr id="5" name="TextBox 4"/>
        <cdr:cNvSpPr txBox="1"/>
      </cdr:nvSpPr>
      <cdr:spPr>
        <a:xfrm xmlns:a="http://schemas.openxmlformats.org/drawingml/2006/main">
          <a:off x="6920306" y="2493670"/>
          <a:ext cx="968063" cy="2598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en-US" sz="1600" b="1" i="0" u="none" strike="noStrike" dirty="0">
              <a:solidFill>
                <a:schemeClr val="tx2"/>
              </a:solidFill>
              <a:latin typeface="Arial"/>
              <a:cs typeface="Arial"/>
            </a:rPr>
            <a:t>7.4% C</a:t>
          </a:r>
          <a:endParaRPr lang="en-US" sz="1600" dirty="0">
            <a:solidFill>
              <a:schemeClr val="tx2"/>
            </a:solidFill>
          </a:endParaRPr>
        </a:p>
      </cdr:txBody>
    </cdr:sp>
  </cdr:relSizeAnchor>
  <cdr:relSizeAnchor xmlns:cdr="http://schemas.openxmlformats.org/drawingml/2006/chartDrawing">
    <cdr:from>
      <cdr:x>0.78926</cdr:x>
      <cdr:y>0.59351</cdr:y>
    </cdr:from>
    <cdr:to>
      <cdr:x>0.8913</cdr:x>
      <cdr:y>0.67677</cdr:y>
    </cdr:to>
    <cdr:sp macro="" textlink="">
      <cdr:nvSpPr>
        <cdr:cNvPr id="6" name="TextBox 5"/>
        <cdr:cNvSpPr txBox="1"/>
      </cdr:nvSpPr>
      <cdr:spPr>
        <a:xfrm xmlns:a="http://schemas.openxmlformats.org/drawingml/2006/main">
          <a:off x="6978931" y="2265969"/>
          <a:ext cx="902276" cy="31788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en-US" sz="1600" b="1" i="0" u="none" strike="noStrike" dirty="0">
              <a:solidFill>
                <a:schemeClr val="tx2"/>
              </a:solidFill>
              <a:latin typeface="Arial"/>
              <a:cs typeface="Arial"/>
            </a:rPr>
            <a:t>1.8% </a:t>
          </a:r>
          <a:r>
            <a:rPr lang="en-US" sz="1600" b="1" dirty="0">
              <a:solidFill>
                <a:schemeClr val="tx2"/>
              </a:solidFill>
              <a:latin typeface="Arial"/>
              <a:cs typeface="Arial"/>
            </a:rPr>
            <a:t>C</a:t>
          </a:r>
          <a:endParaRPr lang="en-US" sz="1600" dirty="0">
            <a:solidFill>
              <a:schemeClr val="tx2"/>
            </a:solidFill>
          </a:endParaRPr>
        </a:p>
      </cdr:txBody>
    </cdr:sp>
  </cdr:relSizeAnchor>
  <cdr:relSizeAnchor xmlns:cdr="http://schemas.openxmlformats.org/drawingml/2006/chartDrawing">
    <cdr:from>
      <cdr:x>0.78926</cdr:x>
      <cdr:y>0.71237</cdr:y>
    </cdr:from>
    <cdr:to>
      <cdr:x>0.8913</cdr:x>
      <cdr:y>0.78457</cdr:y>
    </cdr:to>
    <cdr:sp macro="" textlink="">
      <cdr:nvSpPr>
        <cdr:cNvPr id="8" name="TextBox 7"/>
        <cdr:cNvSpPr txBox="1"/>
      </cdr:nvSpPr>
      <cdr:spPr>
        <a:xfrm xmlns:a="http://schemas.openxmlformats.org/drawingml/2006/main">
          <a:off x="6978931" y="2719769"/>
          <a:ext cx="902276" cy="27565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en-US" sz="1600" b="1" i="0" u="none" strike="noStrike" dirty="0">
              <a:solidFill>
                <a:schemeClr val="tx2"/>
              </a:solidFill>
              <a:latin typeface="Arial"/>
              <a:cs typeface="Arial"/>
            </a:rPr>
            <a:t>-6.8% A</a:t>
          </a:r>
          <a:endParaRPr lang="en-US" sz="1600" dirty="0">
            <a:solidFill>
              <a:schemeClr val="tx2"/>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0.15847</cdr:x>
      <cdr:y>0.09675</cdr:y>
    </cdr:from>
    <cdr:to>
      <cdr:x>0.23365</cdr:x>
      <cdr:y>0.14101</cdr:y>
    </cdr:to>
    <cdr:sp macro="" textlink="">
      <cdr:nvSpPr>
        <cdr:cNvPr id="11" name="TextBox 1">
          <a:extLst xmlns:a="http://schemas.openxmlformats.org/drawingml/2006/main">
            <a:ext uri="{FF2B5EF4-FFF2-40B4-BE49-F238E27FC236}">
              <a16:creationId xmlns:a16="http://schemas.microsoft.com/office/drawing/2014/main" id="{E0BB540C-7D62-4779-BBFE-A99A8576D816}"/>
            </a:ext>
          </a:extLst>
        </cdr:cNvPr>
        <cdr:cNvSpPr txBox="1"/>
      </cdr:nvSpPr>
      <cdr:spPr>
        <a:xfrm xmlns:a="http://schemas.openxmlformats.org/drawingml/2006/main">
          <a:off x="1424854" y="375984"/>
          <a:ext cx="676078" cy="17200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rgbClr val="5F5F5F"/>
              </a:solidFill>
              <a:latin typeface="Arial" pitchFamily="34" charset="0"/>
              <a:cs typeface="Arial" pitchFamily="34" charset="0"/>
            </a:rPr>
            <a:t>3/12</a:t>
          </a:r>
        </a:p>
      </cdr:txBody>
    </cdr:sp>
  </cdr:relSizeAnchor>
  <cdr:relSizeAnchor xmlns:cdr="http://schemas.openxmlformats.org/drawingml/2006/chartDrawing">
    <cdr:from>
      <cdr:x>0.19097</cdr:x>
      <cdr:y>0.16632</cdr:y>
    </cdr:from>
    <cdr:to>
      <cdr:x>0.21261</cdr:x>
      <cdr:y>0.22777</cdr:y>
    </cdr:to>
    <cdr:cxnSp macro="">
      <cdr:nvCxnSpPr>
        <cdr:cNvPr id="12" name="Straight Arrow Connector 11">
          <a:extLst xmlns:a="http://schemas.openxmlformats.org/drawingml/2006/main">
            <a:ext uri="{FF2B5EF4-FFF2-40B4-BE49-F238E27FC236}">
              <a16:creationId xmlns:a16="http://schemas.microsoft.com/office/drawing/2014/main" id="{E1628AB1-EC3C-4F41-BC4C-127D2990F834}"/>
            </a:ext>
          </a:extLst>
        </cdr:cNvPr>
        <cdr:cNvCxnSpPr/>
      </cdr:nvCxnSpPr>
      <cdr:spPr>
        <a:xfrm xmlns:a="http://schemas.openxmlformats.org/drawingml/2006/main">
          <a:off x="1717158" y="646371"/>
          <a:ext cx="194546" cy="238789"/>
        </a:xfrm>
        <a:prstGeom xmlns:a="http://schemas.openxmlformats.org/drawingml/2006/main" prst="straightConnector1">
          <a:avLst/>
        </a:prstGeom>
        <a:ln xmlns:a="http://schemas.openxmlformats.org/drawingml/2006/main" w="15875">
          <a:solidFill>
            <a:srgbClr val="000000"/>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0.23674</cdr:x>
      <cdr:y>0.08127</cdr:y>
    </cdr:from>
    <cdr:to>
      <cdr:x>0.31192</cdr:x>
      <cdr:y>0.12553</cdr:y>
    </cdr:to>
    <cdr:sp macro="" textlink="">
      <cdr:nvSpPr>
        <cdr:cNvPr id="13" name="TextBox 3">
          <a:extLst xmlns:a="http://schemas.openxmlformats.org/drawingml/2006/main">
            <a:ext uri="{FF2B5EF4-FFF2-40B4-BE49-F238E27FC236}">
              <a16:creationId xmlns:a16="http://schemas.microsoft.com/office/drawing/2014/main" id="{C7A84771-7C0E-49AB-9565-754A5784F99F}"/>
            </a:ext>
          </a:extLst>
        </cdr:cNvPr>
        <cdr:cNvSpPr txBox="1"/>
      </cdr:nvSpPr>
      <cdr:spPr>
        <a:xfrm xmlns:a="http://schemas.openxmlformats.org/drawingml/2006/main">
          <a:off x="2128702" y="315849"/>
          <a:ext cx="675989" cy="17200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rgbClr val="08A685"/>
              </a:solidFill>
              <a:latin typeface="Arial" pitchFamily="34" charset="0"/>
              <a:cs typeface="Arial" pitchFamily="34" charset="0"/>
            </a:rPr>
            <a:t>12/12</a:t>
          </a:r>
        </a:p>
      </cdr:txBody>
    </cdr:sp>
  </cdr:relSizeAnchor>
  <cdr:relSizeAnchor xmlns:cdr="http://schemas.openxmlformats.org/drawingml/2006/chartDrawing">
    <cdr:from>
      <cdr:x>0.25566</cdr:x>
      <cdr:y>0.14444</cdr:y>
    </cdr:from>
    <cdr:to>
      <cdr:x>0.2706</cdr:x>
      <cdr:y>0.22784</cdr:y>
    </cdr:to>
    <cdr:cxnSp macro="">
      <cdr:nvCxnSpPr>
        <cdr:cNvPr id="14" name="Straight Arrow Connector 13">
          <a:extLst xmlns:a="http://schemas.openxmlformats.org/drawingml/2006/main">
            <a:ext uri="{FF2B5EF4-FFF2-40B4-BE49-F238E27FC236}">
              <a16:creationId xmlns:a16="http://schemas.microsoft.com/office/drawing/2014/main" id="{DD0EE029-71BB-4406-A628-E09947541935}"/>
            </a:ext>
          </a:extLst>
        </cdr:cNvPr>
        <cdr:cNvCxnSpPr/>
      </cdr:nvCxnSpPr>
      <cdr:spPr>
        <a:xfrm xmlns:a="http://schemas.openxmlformats.org/drawingml/2006/main" flipH="1">
          <a:off x="2298822" y="561310"/>
          <a:ext cx="134262" cy="324122"/>
        </a:xfrm>
        <a:prstGeom xmlns:a="http://schemas.openxmlformats.org/drawingml/2006/main" prst="straightConnector1">
          <a:avLst/>
        </a:prstGeom>
        <a:ln xmlns:a="http://schemas.openxmlformats.org/drawingml/2006/main" w="15875">
          <a:solidFill>
            <a:srgbClr val="000000"/>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0.1508</cdr:x>
      <cdr:y>0.51984</cdr:y>
    </cdr:from>
    <cdr:to>
      <cdr:x>0.26192</cdr:x>
      <cdr:y>0.59903</cdr:y>
    </cdr:to>
    <cdr:sp macro="" textlink="">
      <cdr:nvSpPr>
        <cdr:cNvPr id="15" name="TextBox 10">
          <a:extLst xmlns:a="http://schemas.openxmlformats.org/drawingml/2006/main">
            <a:ext uri="{FF2B5EF4-FFF2-40B4-BE49-F238E27FC236}">
              <a16:creationId xmlns:a16="http://schemas.microsoft.com/office/drawing/2014/main" id="{F81B4115-3A31-4EBF-8988-939FADC16B22}"/>
            </a:ext>
          </a:extLst>
        </cdr:cNvPr>
        <cdr:cNvSpPr txBox="1"/>
      </cdr:nvSpPr>
      <cdr:spPr>
        <a:xfrm xmlns:a="http://schemas.openxmlformats.org/drawingml/2006/main">
          <a:off x="1355964" y="2020186"/>
          <a:ext cx="999148"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rgbClr val="5F5F5F"/>
              </a:solidFill>
              <a:latin typeface="Arial" pitchFamily="34" charset="0"/>
              <a:cs typeface="Arial" pitchFamily="34" charset="0"/>
            </a:rPr>
            <a:t>3MMA</a:t>
          </a:r>
        </a:p>
      </cdr:txBody>
    </cdr:sp>
  </cdr:relSizeAnchor>
  <cdr:relSizeAnchor xmlns:cdr="http://schemas.openxmlformats.org/drawingml/2006/chartDrawing">
    <cdr:from>
      <cdr:x>0.19492</cdr:x>
      <cdr:y>0.58584</cdr:y>
    </cdr:from>
    <cdr:to>
      <cdr:x>0.21216</cdr:x>
      <cdr:y>0.67571</cdr:y>
    </cdr:to>
    <cdr:cxnSp macro="">
      <cdr:nvCxnSpPr>
        <cdr:cNvPr id="16" name="Straight Arrow Connector 15">
          <a:extLst xmlns:a="http://schemas.openxmlformats.org/drawingml/2006/main">
            <a:ext uri="{FF2B5EF4-FFF2-40B4-BE49-F238E27FC236}">
              <a16:creationId xmlns:a16="http://schemas.microsoft.com/office/drawing/2014/main" id="{1BECD23D-D1C3-48C6-B1E3-B2FD2B066C09}"/>
            </a:ext>
          </a:extLst>
        </cdr:cNvPr>
        <cdr:cNvCxnSpPr/>
      </cdr:nvCxnSpPr>
      <cdr:spPr>
        <a:xfrm xmlns:a="http://schemas.openxmlformats.org/drawingml/2006/main">
          <a:off x="1752600" y="2276697"/>
          <a:ext cx="155072" cy="349248"/>
        </a:xfrm>
        <a:prstGeom xmlns:a="http://schemas.openxmlformats.org/drawingml/2006/main" prst="straightConnector1">
          <a:avLst/>
        </a:prstGeom>
        <a:ln xmlns:a="http://schemas.openxmlformats.org/drawingml/2006/main" w="15875">
          <a:solidFill>
            <a:srgbClr val="000000"/>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0.23808</cdr:x>
      <cdr:y>0.51639</cdr:y>
    </cdr:from>
    <cdr:to>
      <cdr:x>0.33765</cdr:x>
      <cdr:y>0.56065</cdr:y>
    </cdr:to>
    <cdr:sp macro="" textlink="">
      <cdr:nvSpPr>
        <cdr:cNvPr id="17" name="TextBox 12">
          <a:extLst xmlns:a="http://schemas.openxmlformats.org/drawingml/2006/main">
            <a:ext uri="{FF2B5EF4-FFF2-40B4-BE49-F238E27FC236}">
              <a16:creationId xmlns:a16="http://schemas.microsoft.com/office/drawing/2014/main" id="{5CEA7122-31E5-4D36-A87B-44AD52EBCE72}"/>
            </a:ext>
          </a:extLst>
        </cdr:cNvPr>
        <cdr:cNvSpPr txBox="1"/>
      </cdr:nvSpPr>
      <cdr:spPr>
        <a:xfrm xmlns:a="http://schemas.openxmlformats.org/drawingml/2006/main">
          <a:off x="2140704" y="2006813"/>
          <a:ext cx="895294" cy="17200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rgbClr val="08A685"/>
              </a:solidFill>
              <a:latin typeface="Arial" pitchFamily="34" charset="0"/>
              <a:cs typeface="Arial" pitchFamily="34" charset="0"/>
            </a:rPr>
            <a:t>12MMA</a:t>
          </a:r>
        </a:p>
      </cdr:txBody>
    </cdr:sp>
  </cdr:relSizeAnchor>
  <cdr:relSizeAnchor xmlns:cdr="http://schemas.openxmlformats.org/drawingml/2006/chartDrawing">
    <cdr:from>
      <cdr:x>0.24564</cdr:x>
      <cdr:y>0.58949</cdr:y>
    </cdr:from>
    <cdr:to>
      <cdr:x>0.26744</cdr:x>
      <cdr:y>0.66112</cdr:y>
    </cdr:to>
    <cdr:cxnSp macro="">
      <cdr:nvCxnSpPr>
        <cdr:cNvPr id="18" name="Straight Arrow Connector 17">
          <a:extLst xmlns:a="http://schemas.openxmlformats.org/drawingml/2006/main">
            <a:ext uri="{FF2B5EF4-FFF2-40B4-BE49-F238E27FC236}">
              <a16:creationId xmlns:a16="http://schemas.microsoft.com/office/drawing/2014/main" id="{8FCB8B4F-D669-4147-B01D-6FD953ABE501}"/>
            </a:ext>
          </a:extLst>
        </cdr:cNvPr>
        <cdr:cNvCxnSpPr/>
      </cdr:nvCxnSpPr>
      <cdr:spPr>
        <a:xfrm xmlns:a="http://schemas.openxmlformats.org/drawingml/2006/main" flipH="1">
          <a:off x="2208682" y="2290873"/>
          <a:ext cx="196048" cy="278365"/>
        </a:xfrm>
        <a:prstGeom xmlns:a="http://schemas.openxmlformats.org/drawingml/2006/main" prst="straightConnector1">
          <a:avLst/>
        </a:prstGeom>
        <a:ln xmlns:a="http://schemas.openxmlformats.org/drawingml/2006/main" w="15875">
          <a:solidFill>
            <a:srgbClr val="000000"/>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0.11017</cdr:x>
      <cdr:y>0.09804</cdr:y>
    </cdr:from>
    <cdr:to>
      <cdr:x>0.18608</cdr:x>
      <cdr:y>0.1391</cdr:y>
    </cdr:to>
    <cdr:sp macro="" textlink="">
      <cdr:nvSpPr>
        <cdr:cNvPr id="6" name="TextBox 3"/>
        <cdr:cNvSpPr txBox="1"/>
      </cdr:nvSpPr>
      <cdr:spPr>
        <a:xfrm xmlns:a="http://schemas.openxmlformats.org/drawingml/2006/main">
          <a:off x="990600" y="381000"/>
          <a:ext cx="682553" cy="159567"/>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400" b="1" dirty="0">
              <a:solidFill>
                <a:srgbClr val="5F5F5F"/>
              </a:solidFill>
              <a:latin typeface="Arial" pitchFamily="34" charset="0"/>
              <a:cs typeface="Arial" pitchFamily="34" charset="0"/>
            </a:rPr>
            <a:t>3/12</a:t>
          </a:r>
        </a:p>
      </cdr:txBody>
    </cdr:sp>
  </cdr:relSizeAnchor>
  <cdr:relSizeAnchor xmlns:cdr="http://schemas.openxmlformats.org/drawingml/2006/chartDrawing">
    <cdr:from>
      <cdr:x>0.15254</cdr:x>
      <cdr:y>0.17647</cdr:y>
    </cdr:from>
    <cdr:to>
      <cdr:x>0.16533</cdr:x>
      <cdr:y>0.25712</cdr:y>
    </cdr:to>
    <cdr:cxnSp macro="">
      <cdr:nvCxnSpPr>
        <cdr:cNvPr id="7" name="Straight Arrow Connector 6">
          <a:extLst xmlns:a="http://schemas.openxmlformats.org/drawingml/2006/main">
            <a:ext uri="{FF2B5EF4-FFF2-40B4-BE49-F238E27FC236}">
              <a16:creationId xmlns:a16="http://schemas.microsoft.com/office/drawing/2014/main" id="{75257E87-97E3-4DDD-8B52-C640F0771603}"/>
            </a:ext>
          </a:extLst>
        </cdr:cNvPr>
        <cdr:cNvCxnSpPr/>
      </cdr:nvCxnSpPr>
      <cdr:spPr>
        <a:xfrm xmlns:a="http://schemas.openxmlformats.org/drawingml/2006/main">
          <a:off x="1371600" y="685800"/>
          <a:ext cx="114961" cy="313414"/>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0.24576</cdr:x>
      <cdr:y>0.02726</cdr:y>
    </cdr:from>
    <cdr:to>
      <cdr:x>0.32167</cdr:x>
      <cdr:y>0.06832</cdr:y>
    </cdr:to>
    <cdr:sp macro="" textlink="">
      <cdr:nvSpPr>
        <cdr:cNvPr id="8" name="TextBox 3"/>
        <cdr:cNvSpPr txBox="1"/>
      </cdr:nvSpPr>
      <cdr:spPr>
        <a:xfrm xmlns:a="http://schemas.openxmlformats.org/drawingml/2006/main">
          <a:off x="2209800" y="105954"/>
          <a:ext cx="682553" cy="159567"/>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rgbClr val="08A685"/>
              </a:solidFill>
              <a:latin typeface="Arial" pitchFamily="34" charset="0"/>
              <a:cs typeface="Arial" pitchFamily="34" charset="0"/>
            </a:rPr>
            <a:t>12/12</a:t>
          </a:r>
        </a:p>
      </cdr:txBody>
    </cdr:sp>
  </cdr:relSizeAnchor>
  <cdr:relSizeAnchor xmlns:cdr="http://schemas.openxmlformats.org/drawingml/2006/chartDrawing">
    <cdr:from>
      <cdr:x>0.25424</cdr:x>
      <cdr:y>0.09804</cdr:y>
    </cdr:from>
    <cdr:to>
      <cdr:x>0.27966</cdr:x>
      <cdr:y>0.21569</cdr:y>
    </cdr:to>
    <cdr:cxnSp macro="">
      <cdr:nvCxnSpPr>
        <cdr:cNvPr id="9" name="Straight Arrow Connector 8">
          <a:extLst xmlns:a="http://schemas.openxmlformats.org/drawingml/2006/main">
            <a:ext uri="{FF2B5EF4-FFF2-40B4-BE49-F238E27FC236}">
              <a16:creationId xmlns:a16="http://schemas.microsoft.com/office/drawing/2014/main" id="{8D33ACC6-54CD-4A26-BC8F-441F4D90EDF0}"/>
            </a:ext>
          </a:extLst>
        </cdr:cNvPr>
        <cdr:cNvCxnSpPr/>
      </cdr:nvCxnSpPr>
      <cdr:spPr>
        <a:xfrm xmlns:a="http://schemas.openxmlformats.org/drawingml/2006/main" flipH="1">
          <a:off x="2286000" y="381000"/>
          <a:ext cx="228600" cy="457200"/>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0.14407</cdr:x>
      <cdr:y>0.62255</cdr:y>
    </cdr:from>
    <cdr:to>
      <cdr:x>0.22632</cdr:x>
      <cdr:y>0.74286</cdr:y>
    </cdr:to>
    <cdr:sp macro="" textlink="">
      <cdr:nvSpPr>
        <cdr:cNvPr id="10" name="TextBox 10"/>
        <cdr:cNvSpPr txBox="1"/>
      </cdr:nvSpPr>
      <cdr:spPr>
        <a:xfrm xmlns:a="http://schemas.openxmlformats.org/drawingml/2006/main">
          <a:off x="1295400" y="2419350"/>
          <a:ext cx="739591" cy="467566"/>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rgbClr val="5F5F5F"/>
              </a:solidFill>
              <a:latin typeface="Arial" pitchFamily="34" charset="0"/>
              <a:cs typeface="Arial" pitchFamily="34" charset="0"/>
            </a:rPr>
            <a:t>3MMT</a:t>
          </a:r>
          <a:endParaRPr lang="en-US" sz="1200" b="1" dirty="0">
            <a:solidFill>
              <a:srgbClr val="5F5F5F"/>
            </a:solidFill>
            <a:latin typeface="Arial" pitchFamily="34" charset="0"/>
            <a:cs typeface="Arial" pitchFamily="34" charset="0"/>
          </a:endParaRPr>
        </a:p>
      </cdr:txBody>
    </cdr:sp>
  </cdr:relSizeAnchor>
  <cdr:relSizeAnchor xmlns:cdr="http://schemas.openxmlformats.org/drawingml/2006/chartDrawing">
    <cdr:from>
      <cdr:x>0.18644</cdr:x>
      <cdr:y>0.70098</cdr:y>
    </cdr:from>
    <cdr:to>
      <cdr:x>0.20288</cdr:x>
      <cdr:y>0.78661</cdr:y>
    </cdr:to>
    <cdr:cxnSp macro="">
      <cdr:nvCxnSpPr>
        <cdr:cNvPr id="11" name="Straight Arrow Connector 10">
          <a:extLst xmlns:a="http://schemas.openxmlformats.org/drawingml/2006/main">
            <a:ext uri="{FF2B5EF4-FFF2-40B4-BE49-F238E27FC236}">
              <a16:creationId xmlns:a16="http://schemas.microsoft.com/office/drawing/2014/main" id="{58DDA901-306F-4DCE-AD19-20122BCDCEF4}"/>
            </a:ext>
          </a:extLst>
        </cdr:cNvPr>
        <cdr:cNvCxnSpPr/>
      </cdr:nvCxnSpPr>
      <cdr:spPr>
        <a:xfrm xmlns:a="http://schemas.openxmlformats.org/drawingml/2006/main">
          <a:off x="1676400" y="2724150"/>
          <a:ext cx="147773" cy="332767"/>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0.22034</cdr:x>
      <cdr:y>0.56373</cdr:y>
    </cdr:from>
    <cdr:to>
      <cdr:x>0.32086</cdr:x>
      <cdr:y>0.62249</cdr:y>
    </cdr:to>
    <cdr:sp macro="" textlink="">
      <cdr:nvSpPr>
        <cdr:cNvPr id="17" name="TextBox 12"/>
        <cdr:cNvSpPr txBox="1"/>
      </cdr:nvSpPr>
      <cdr:spPr>
        <a:xfrm xmlns:a="http://schemas.openxmlformats.org/drawingml/2006/main">
          <a:off x="1981200" y="2190750"/>
          <a:ext cx="903836" cy="228353"/>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08A685"/>
              </a:solidFill>
              <a:latin typeface="Arial" pitchFamily="34" charset="0"/>
              <a:cs typeface="Arial" pitchFamily="34" charset="0"/>
            </a:rPr>
            <a:t>12MMT</a:t>
          </a:r>
        </a:p>
      </cdr:txBody>
    </cdr:sp>
  </cdr:relSizeAnchor>
  <cdr:relSizeAnchor xmlns:cdr="http://schemas.openxmlformats.org/drawingml/2006/chartDrawing">
    <cdr:from>
      <cdr:x>0.26271</cdr:x>
      <cdr:y>0.62255</cdr:y>
    </cdr:from>
    <cdr:to>
      <cdr:x>0.26271</cdr:x>
      <cdr:y>0.7402</cdr:y>
    </cdr:to>
    <cdr:cxnSp macro="">
      <cdr:nvCxnSpPr>
        <cdr:cNvPr id="18" name="Straight Arrow Connector 14">
          <a:extLst xmlns:a="http://schemas.openxmlformats.org/drawingml/2006/main">
            <a:ext uri="{FF2B5EF4-FFF2-40B4-BE49-F238E27FC236}">
              <a16:creationId xmlns:a16="http://schemas.microsoft.com/office/drawing/2014/main" id="{91611D21-8751-4735-A2F0-4BA33FA54CFC}"/>
            </a:ext>
          </a:extLst>
        </cdr:cNvPr>
        <cdr:cNvCxnSpPr/>
      </cdr:nvCxnSpPr>
      <cdr:spPr>
        <a:xfrm xmlns:a="http://schemas.openxmlformats.org/drawingml/2006/main">
          <a:off x="2362200" y="2419350"/>
          <a:ext cx="0" cy="457200"/>
        </a:xfrm>
        <a:prstGeom xmlns:a="http://schemas.openxmlformats.org/drawingml/2006/main" prst="straightConnector1">
          <a:avLst/>
        </a:prstGeom>
        <a:ln xmlns:a="http://schemas.openxmlformats.org/drawingml/2006/main" w="15875">
          <a:solidFill>
            <a:srgbClr val="000000"/>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3.xml><?xml version="1.0" encoding="utf-8"?>
<c:userShapes xmlns:c="http://schemas.openxmlformats.org/drawingml/2006/chart">
  <cdr:relSizeAnchor xmlns:cdr="http://schemas.openxmlformats.org/drawingml/2006/chartDrawing">
    <cdr:from>
      <cdr:x>0.16393</cdr:x>
      <cdr:y>0.10681</cdr:y>
    </cdr:from>
    <cdr:to>
      <cdr:x>0.23984</cdr:x>
      <cdr:y>0.14786</cdr:y>
    </cdr:to>
    <cdr:sp macro="" textlink="">
      <cdr:nvSpPr>
        <cdr:cNvPr id="6" name="TextBox 3"/>
        <cdr:cNvSpPr txBox="1"/>
      </cdr:nvSpPr>
      <cdr:spPr>
        <a:xfrm xmlns:a="http://schemas.openxmlformats.org/drawingml/2006/main">
          <a:off x="1474003" y="415087"/>
          <a:ext cx="682552" cy="159529"/>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rgbClr val="5F5F5F"/>
              </a:solidFill>
              <a:latin typeface="Arial" pitchFamily="34" charset="0"/>
              <a:cs typeface="Arial" pitchFamily="34" charset="0"/>
            </a:rPr>
            <a:t>3/12</a:t>
          </a:r>
          <a:endParaRPr lang="en-US" sz="1200" b="1" dirty="0">
            <a:solidFill>
              <a:srgbClr val="5F5F5F"/>
            </a:solidFill>
            <a:latin typeface="Arial" pitchFamily="34" charset="0"/>
            <a:cs typeface="Arial" pitchFamily="34" charset="0"/>
          </a:endParaRPr>
        </a:p>
      </cdr:txBody>
    </cdr:sp>
  </cdr:relSizeAnchor>
  <cdr:relSizeAnchor xmlns:cdr="http://schemas.openxmlformats.org/drawingml/2006/chartDrawing">
    <cdr:from>
      <cdr:x>0.19515</cdr:x>
      <cdr:y>0.16499</cdr:y>
    </cdr:from>
    <cdr:to>
      <cdr:x>0.20846</cdr:x>
      <cdr:y>0.24545</cdr:y>
    </cdr:to>
    <cdr:cxnSp macro="">
      <cdr:nvCxnSpPr>
        <cdr:cNvPr id="7" name="Straight Arrow Connector 6">
          <a:extLst xmlns:a="http://schemas.openxmlformats.org/drawingml/2006/main">
            <a:ext uri="{FF2B5EF4-FFF2-40B4-BE49-F238E27FC236}">
              <a16:creationId xmlns:a16="http://schemas.microsoft.com/office/drawing/2014/main" id="{F7783981-92CC-47E8-BB0B-1575A44B3460}"/>
            </a:ext>
          </a:extLst>
        </cdr:cNvPr>
        <cdr:cNvCxnSpPr/>
      </cdr:nvCxnSpPr>
      <cdr:spPr>
        <a:xfrm xmlns:a="http://schemas.openxmlformats.org/drawingml/2006/main">
          <a:off x="1754729" y="641167"/>
          <a:ext cx="119678" cy="312684"/>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0.33924</cdr:x>
      <cdr:y>0.08647</cdr:y>
    </cdr:from>
    <cdr:to>
      <cdr:x>0.41515</cdr:x>
      <cdr:y>0.12752</cdr:y>
    </cdr:to>
    <cdr:sp macro="" textlink="">
      <cdr:nvSpPr>
        <cdr:cNvPr id="8" name="TextBox 3"/>
        <cdr:cNvSpPr txBox="1"/>
      </cdr:nvSpPr>
      <cdr:spPr>
        <a:xfrm xmlns:a="http://schemas.openxmlformats.org/drawingml/2006/main">
          <a:off x="3050273" y="336029"/>
          <a:ext cx="682552" cy="159528"/>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rgbClr val="08A685"/>
              </a:solidFill>
              <a:latin typeface="Arial" pitchFamily="34" charset="0"/>
              <a:cs typeface="Arial" pitchFamily="34" charset="0"/>
            </a:rPr>
            <a:t>12/12</a:t>
          </a:r>
          <a:endParaRPr lang="en-US" sz="1200" b="1" dirty="0">
            <a:solidFill>
              <a:srgbClr val="08A685"/>
            </a:solidFill>
            <a:latin typeface="Arial" pitchFamily="34" charset="0"/>
            <a:cs typeface="Arial" pitchFamily="34" charset="0"/>
          </a:endParaRPr>
        </a:p>
      </cdr:txBody>
    </cdr:sp>
  </cdr:relSizeAnchor>
  <cdr:relSizeAnchor xmlns:cdr="http://schemas.openxmlformats.org/drawingml/2006/chartDrawing">
    <cdr:from>
      <cdr:x>0.34678</cdr:x>
      <cdr:y>0.14731</cdr:y>
    </cdr:from>
    <cdr:to>
      <cdr:x>0.37496</cdr:x>
      <cdr:y>0.23125</cdr:y>
    </cdr:to>
    <cdr:cxnSp macro="">
      <cdr:nvCxnSpPr>
        <cdr:cNvPr id="9" name="Straight Arrow Connector 8">
          <a:extLst xmlns:a="http://schemas.openxmlformats.org/drawingml/2006/main">
            <a:ext uri="{FF2B5EF4-FFF2-40B4-BE49-F238E27FC236}">
              <a16:creationId xmlns:a16="http://schemas.microsoft.com/office/drawing/2014/main" id="{85FE5B66-E440-4565-AD51-CE365486D396}"/>
            </a:ext>
          </a:extLst>
        </cdr:cNvPr>
        <cdr:cNvCxnSpPr/>
      </cdr:nvCxnSpPr>
      <cdr:spPr>
        <a:xfrm xmlns:a="http://schemas.openxmlformats.org/drawingml/2006/main" flipH="1">
          <a:off x="3118078" y="572485"/>
          <a:ext cx="253383" cy="326208"/>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0.16489</cdr:x>
      <cdr:y>0.49086</cdr:y>
    </cdr:from>
    <cdr:to>
      <cdr:x>0.26134</cdr:x>
      <cdr:y>0.57006</cdr:y>
    </cdr:to>
    <cdr:sp macro="" textlink="">
      <cdr:nvSpPr>
        <cdr:cNvPr id="10" name="TextBox 10"/>
        <cdr:cNvSpPr txBox="1"/>
      </cdr:nvSpPr>
      <cdr:spPr>
        <a:xfrm xmlns:a="http://schemas.openxmlformats.org/drawingml/2006/main">
          <a:off x="1482581" y="1907577"/>
          <a:ext cx="867327"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rgbClr val="5F5F5F"/>
              </a:solidFill>
              <a:latin typeface="Arial" pitchFamily="34" charset="0"/>
              <a:cs typeface="Arial" pitchFamily="34" charset="0"/>
            </a:rPr>
            <a:t>3MMA</a:t>
          </a:r>
          <a:endParaRPr lang="en-US" sz="1200" b="1" dirty="0">
            <a:solidFill>
              <a:srgbClr val="5F5F5F"/>
            </a:solidFill>
            <a:latin typeface="Arial" pitchFamily="34" charset="0"/>
            <a:cs typeface="Arial" pitchFamily="34" charset="0"/>
          </a:endParaRPr>
        </a:p>
      </cdr:txBody>
    </cdr:sp>
  </cdr:relSizeAnchor>
  <cdr:relSizeAnchor xmlns:cdr="http://schemas.openxmlformats.org/drawingml/2006/chartDrawing">
    <cdr:from>
      <cdr:x>0.20031</cdr:x>
      <cdr:y>0.55288</cdr:y>
    </cdr:from>
    <cdr:to>
      <cdr:x>0.21798</cdr:x>
      <cdr:y>0.62842</cdr:y>
    </cdr:to>
    <cdr:cxnSp macro="">
      <cdr:nvCxnSpPr>
        <cdr:cNvPr id="11" name="Straight Arrow Connector 10">
          <a:extLst xmlns:a="http://schemas.openxmlformats.org/drawingml/2006/main">
            <a:ext uri="{FF2B5EF4-FFF2-40B4-BE49-F238E27FC236}">
              <a16:creationId xmlns:a16="http://schemas.microsoft.com/office/drawing/2014/main" id="{B6279ACD-1A6B-4741-92D1-877096D6682E}"/>
            </a:ext>
          </a:extLst>
        </cdr:cNvPr>
        <cdr:cNvCxnSpPr/>
      </cdr:nvCxnSpPr>
      <cdr:spPr>
        <a:xfrm xmlns:a="http://schemas.openxmlformats.org/drawingml/2006/main">
          <a:off x="1801069" y="2148619"/>
          <a:ext cx="158881" cy="293564"/>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0.39948</cdr:x>
      <cdr:y>0.64004</cdr:y>
    </cdr:from>
    <cdr:to>
      <cdr:x>0.5</cdr:x>
      <cdr:y>0.68109</cdr:y>
    </cdr:to>
    <cdr:sp macro="" textlink="">
      <cdr:nvSpPr>
        <cdr:cNvPr id="12" name="TextBox 12"/>
        <cdr:cNvSpPr txBox="1"/>
      </cdr:nvSpPr>
      <cdr:spPr>
        <a:xfrm xmlns:a="http://schemas.openxmlformats.org/drawingml/2006/main">
          <a:off x="3591965" y="2487313"/>
          <a:ext cx="903835" cy="159529"/>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rgbClr val="08A685"/>
              </a:solidFill>
              <a:latin typeface="Arial" pitchFamily="34" charset="0"/>
              <a:cs typeface="Arial" pitchFamily="34" charset="0"/>
            </a:rPr>
            <a:t>12MMA</a:t>
          </a:r>
          <a:endParaRPr lang="en-US" sz="1200" b="1" dirty="0">
            <a:solidFill>
              <a:srgbClr val="08A685"/>
            </a:solidFill>
            <a:latin typeface="Arial" pitchFamily="34" charset="0"/>
            <a:cs typeface="Arial" pitchFamily="34" charset="0"/>
          </a:endParaRPr>
        </a:p>
      </cdr:txBody>
    </cdr:sp>
  </cdr:relSizeAnchor>
  <cdr:relSizeAnchor xmlns:cdr="http://schemas.openxmlformats.org/drawingml/2006/chartDrawing">
    <cdr:from>
      <cdr:x>0.39315</cdr:x>
      <cdr:y>0.70882</cdr:y>
    </cdr:from>
    <cdr:to>
      <cdr:x>0.42074</cdr:x>
      <cdr:y>0.77745</cdr:y>
    </cdr:to>
    <cdr:cxnSp macro="">
      <cdr:nvCxnSpPr>
        <cdr:cNvPr id="13" name="Straight Arrow Connector 12">
          <a:extLst xmlns:a="http://schemas.openxmlformats.org/drawingml/2006/main">
            <a:ext uri="{FF2B5EF4-FFF2-40B4-BE49-F238E27FC236}">
              <a16:creationId xmlns:a16="http://schemas.microsoft.com/office/drawing/2014/main" id="{DD2F8E82-9D8A-4139-ACE1-DB8F5E148B13}"/>
            </a:ext>
          </a:extLst>
        </cdr:cNvPr>
        <cdr:cNvCxnSpPr/>
      </cdr:nvCxnSpPr>
      <cdr:spPr>
        <a:xfrm xmlns:a="http://schemas.openxmlformats.org/drawingml/2006/main" flipH="1">
          <a:off x="3535025" y="2754627"/>
          <a:ext cx="248079" cy="266710"/>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4.xml><?xml version="1.0" encoding="utf-8"?>
<c:userShapes xmlns:c="http://schemas.openxmlformats.org/drawingml/2006/chart">
  <cdr:relSizeAnchor xmlns:cdr="http://schemas.openxmlformats.org/drawingml/2006/chartDrawing">
    <cdr:from>
      <cdr:x>0.13114</cdr:x>
      <cdr:y>0.09535</cdr:y>
    </cdr:from>
    <cdr:to>
      <cdr:x>0.20705</cdr:x>
      <cdr:y>0.13641</cdr:y>
    </cdr:to>
    <cdr:sp macro="" textlink="">
      <cdr:nvSpPr>
        <cdr:cNvPr id="6" name="TextBox 3"/>
        <cdr:cNvSpPr txBox="1"/>
      </cdr:nvSpPr>
      <cdr:spPr>
        <a:xfrm xmlns:a="http://schemas.openxmlformats.org/drawingml/2006/main">
          <a:off x="1159572" y="364043"/>
          <a:ext cx="671225" cy="156765"/>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400" b="1" dirty="0">
              <a:solidFill>
                <a:srgbClr val="5F5F5F"/>
              </a:solidFill>
              <a:latin typeface="Arial" pitchFamily="34" charset="0"/>
              <a:cs typeface="Arial" pitchFamily="34" charset="0"/>
            </a:rPr>
            <a:t>3/12</a:t>
          </a:r>
          <a:endParaRPr lang="en-US" sz="1200" b="1" dirty="0">
            <a:solidFill>
              <a:srgbClr val="5F5F5F"/>
            </a:solidFill>
            <a:latin typeface="Arial" pitchFamily="34" charset="0"/>
            <a:cs typeface="Arial" pitchFamily="34" charset="0"/>
          </a:endParaRPr>
        </a:p>
      </cdr:txBody>
    </cdr:sp>
  </cdr:relSizeAnchor>
  <cdr:relSizeAnchor xmlns:cdr="http://schemas.openxmlformats.org/drawingml/2006/chartDrawing">
    <cdr:from>
      <cdr:x>0.17523</cdr:x>
      <cdr:y>0.16548</cdr:y>
    </cdr:from>
    <cdr:to>
      <cdr:x>0.19271</cdr:x>
      <cdr:y>0.23462</cdr:y>
    </cdr:to>
    <cdr:cxnSp macro="">
      <cdr:nvCxnSpPr>
        <cdr:cNvPr id="7" name="Straight Arrow Connector 6">
          <a:extLst xmlns:a="http://schemas.openxmlformats.org/drawingml/2006/main">
            <a:ext uri="{FF2B5EF4-FFF2-40B4-BE49-F238E27FC236}">
              <a16:creationId xmlns:a16="http://schemas.microsoft.com/office/drawing/2014/main" id="{D08C86A4-7D27-44FF-91CD-58DA2DEECC39}"/>
            </a:ext>
          </a:extLst>
        </cdr:cNvPr>
        <cdr:cNvCxnSpPr/>
      </cdr:nvCxnSpPr>
      <cdr:spPr>
        <a:xfrm xmlns:a="http://schemas.openxmlformats.org/drawingml/2006/main">
          <a:off x="1549461" y="631784"/>
          <a:ext cx="154565" cy="263972"/>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0.27652</cdr:x>
      <cdr:y>0.03935</cdr:y>
    </cdr:from>
    <cdr:to>
      <cdr:x>0.35243</cdr:x>
      <cdr:y>0.08041</cdr:y>
    </cdr:to>
    <cdr:sp macro="" textlink="">
      <cdr:nvSpPr>
        <cdr:cNvPr id="8" name="TextBox 3"/>
        <cdr:cNvSpPr txBox="1"/>
      </cdr:nvSpPr>
      <cdr:spPr>
        <a:xfrm xmlns:a="http://schemas.openxmlformats.org/drawingml/2006/main">
          <a:off x="2445122" y="150217"/>
          <a:ext cx="671224" cy="156765"/>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rgbClr val="08A685"/>
              </a:solidFill>
              <a:latin typeface="Arial" pitchFamily="34" charset="0"/>
              <a:cs typeface="Arial" pitchFamily="34" charset="0"/>
            </a:rPr>
            <a:t>12/12</a:t>
          </a:r>
          <a:endParaRPr lang="en-US" sz="1200" b="1" dirty="0">
            <a:solidFill>
              <a:srgbClr val="08A685"/>
            </a:solidFill>
            <a:latin typeface="Arial" pitchFamily="34" charset="0"/>
            <a:cs typeface="Arial" pitchFamily="34" charset="0"/>
          </a:endParaRPr>
        </a:p>
      </cdr:txBody>
    </cdr:sp>
  </cdr:relSizeAnchor>
  <cdr:relSizeAnchor xmlns:cdr="http://schemas.openxmlformats.org/drawingml/2006/chartDrawing">
    <cdr:from>
      <cdr:x>0.29432</cdr:x>
      <cdr:y>0.1056</cdr:y>
    </cdr:from>
    <cdr:to>
      <cdr:x>0.31126</cdr:x>
      <cdr:y>0.19924</cdr:y>
    </cdr:to>
    <cdr:cxnSp macro="">
      <cdr:nvCxnSpPr>
        <cdr:cNvPr id="9" name="Straight Arrow Connector 8">
          <a:extLst xmlns:a="http://schemas.openxmlformats.org/drawingml/2006/main">
            <a:ext uri="{FF2B5EF4-FFF2-40B4-BE49-F238E27FC236}">
              <a16:creationId xmlns:a16="http://schemas.microsoft.com/office/drawing/2014/main" id="{F06A6017-42D7-4512-BFE9-858A2CA2A8D8}"/>
            </a:ext>
          </a:extLst>
        </cdr:cNvPr>
        <cdr:cNvCxnSpPr/>
      </cdr:nvCxnSpPr>
      <cdr:spPr>
        <a:xfrm xmlns:a="http://schemas.openxmlformats.org/drawingml/2006/main" flipH="1">
          <a:off x="2602462" y="403184"/>
          <a:ext cx="149790" cy="357511"/>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0.13014</cdr:x>
      <cdr:y>0.6316</cdr:y>
    </cdr:from>
    <cdr:to>
      <cdr:x>0.21882</cdr:x>
      <cdr:y>0.68376</cdr:y>
    </cdr:to>
    <cdr:sp macro="" textlink="">
      <cdr:nvSpPr>
        <cdr:cNvPr id="10" name="TextBox 10"/>
        <cdr:cNvSpPr txBox="1"/>
      </cdr:nvSpPr>
      <cdr:spPr>
        <a:xfrm xmlns:a="http://schemas.openxmlformats.org/drawingml/2006/main">
          <a:off x="1150786" y="2411398"/>
          <a:ext cx="784140" cy="199143"/>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rgbClr val="5F5F5F"/>
              </a:solidFill>
              <a:latin typeface="Arial" pitchFamily="34" charset="0"/>
              <a:cs typeface="Arial" pitchFamily="34" charset="0"/>
            </a:rPr>
            <a:t>3MMT</a:t>
          </a:r>
          <a:endParaRPr lang="en-US" sz="1200" b="1" dirty="0">
            <a:solidFill>
              <a:srgbClr val="5F5F5F"/>
            </a:solidFill>
            <a:latin typeface="Arial" pitchFamily="34" charset="0"/>
            <a:cs typeface="Arial" pitchFamily="34" charset="0"/>
          </a:endParaRPr>
        </a:p>
      </cdr:txBody>
    </cdr:sp>
  </cdr:relSizeAnchor>
  <cdr:relSizeAnchor xmlns:cdr="http://schemas.openxmlformats.org/drawingml/2006/chartDrawing">
    <cdr:from>
      <cdr:x>0.17011</cdr:x>
      <cdr:y>0.69209</cdr:y>
    </cdr:from>
    <cdr:to>
      <cdr:x>0.18207</cdr:x>
      <cdr:y>0.75939</cdr:y>
    </cdr:to>
    <cdr:cxnSp macro="">
      <cdr:nvCxnSpPr>
        <cdr:cNvPr id="11" name="Straight Arrow Connector 10">
          <a:extLst xmlns:a="http://schemas.openxmlformats.org/drawingml/2006/main">
            <a:ext uri="{FF2B5EF4-FFF2-40B4-BE49-F238E27FC236}">
              <a16:creationId xmlns:a16="http://schemas.microsoft.com/office/drawing/2014/main" id="{4D13511B-8330-4F2A-890A-2F9C8585A12E}"/>
            </a:ext>
          </a:extLst>
        </cdr:cNvPr>
        <cdr:cNvCxnSpPr/>
      </cdr:nvCxnSpPr>
      <cdr:spPr>
        <a:xfrm xmlns:a="http://schemas.openxmlformats.org/drawingml/2006/main">
          <a:off x="1504175" y="2642347"/>
          <a:ext cx="105799" cy="256939"/>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0.2619</cdr:x>
      <cdr:y>0.77609</cdr:y>
    </cdr:from>
    <cdr:to>
      <cdr:x>0.36242</cdr:x>
      <cdr:y>0.83484</cdr:y>
    </cdr:to>
    <cdr:sp macro="" textlink="">
      <cdr:nvSpPr>
        <cdr:cNvPr id="17" name="TextBox 12"/>
        <cdr:cNvSpPr txBox="1"/>
      </cdr:nvSpPr>
      <cdr:spPr>
        <a:xfrm xmlns:a="http://schemas.openxmlformats.org/drawingml/2006/main">
          <a:off x="2315802" y="2963059"/>
          <a:ext cx="888835" cy="224304"/>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08A685"/>
              </a:solidFill>
              <a:latin typeface="Arial" pitchFamily="34" charset="0"/>
              <a:cs typeface="Arial" pitchFamily="34" charset="0"/>
            </a:rPr>
            <a:t>12MMT</a:t>
          </a:r>
          <a:endParaRPr lang="en-US" sz="1200" b="1" dirty="0">
            <a:solidFill>
              <a:srgbClr val="08A685"/>
            </a:solidFill>
            <a:latin typeface="Arial" pitchFamily="34" charset="0"/>
            <a:cs typeface="Arial" pitchFamily="34" charset="0"/>
          </a:endParaRPr>
        </a:p>
      </cdr:txBody>
    </cdr:sp>
  </cdr:relSizeAnchor>
  <cdr:relSizeAnchor xmlns:cdr="http://schemas.openxmlformats.org/drawingml/2006/chartDrawing">
    <cdr:from>
      <cdr:x>0.25155</cdr:x>
      <cdr:y>0.74398</cdr:y>
    </cdr:from>
    <cdr:to>
      <cdr:x>0.28378</cdr:x>
      <cdr:y>0.78512</cdr:y>
    </cdr:to>
    <cdr:cxnSp macro="">
      <cdr:nvCxnSpPr>
        <cdr:cNvPr id="18" name="Straight Arrow Connector 14">
          <a:extLst xmlns:a="http://schemas.openxmlformats.org/drawingml/2006/main">
            <a:ext uri="{FF2B5EF4-FFF2-40B4-BE49-F238E27FC236}">
              <a16:creationId xmlns:a16="http://schemas.microsoft.com/office/drawing/2014/main" id="{96DC188A-156F-4202-948E-8192FA4F3D5E}"/>
            </a:ext>
          </a:extLst>
        </cdr:cNvPr>
        <cdr:cNvCxnSpPr/>
      </cdr:nvCxnSpPr>
      <cdr:spPr>
        <a:xfrm xmlns:a="http://schemas.openxmlformats.org/drawingml/2006/main" flipH="1" flipV="1">
          <a:off x="2224261" y="2840451"/>
          <a:ext cx="284999" cy="157076"/>
        </a:xfrm>
        <a:prstGeom xmlns:a="http://schemas.openxmlformats.org/drawingml/2006/main" prst="straightConnector1">
          <a:avLst/>
        </a:prstGeom>
        <a:ln xmlns:a="http://schemas.openxmlformats.org/drawingml/2006/main" w="15875">
          <a:solidFill>
            <a:srgbClr val="000000"/>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5.xml><?xml version="1.0" encoding="utf-8"?>
<c:userShapes xmlns:c="http://schemas.openxmlformats.org/drawingml/2006/chart">
  <cdr:relSizeAnchor xmlns:cdr="http://schemas.openxmlformats.org/drawingml/2006/chartDrawing">
    <cdr:from>
      <cdr:x>0.23255</cdr:x>
      <cdr:y>0.03186</cdr:y>
    </cdr:from>
    <cdr:to>
      <cdr:x>0.3125</cdr:x>
      <cdr:y>0.10925</cdr:y>
    </cdr:to>
    <cdr:sp macro="" textlink="">
      <cdr:nvSpPr>
        <cdr:cNvPr id="3" name="TextBox 2"/>
        <cdr:cNvSpPr txBox="1"/>
      </cdr:nvSpPr>
      <cdr:spPr>
        <a:xfrm xmlns:a="http://schemas.openxmlformats.org/drawingml/2006/main">
          <a:off x="2083931" y="123825"/>
          <a:ext cx="716419" cy="3007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a:solidFill>
                <a:srgbClr val="5F5F5F"/>
              </a:solidFill>
              <a:latin typeface="Arial" panose="020B0604020202020204" pitchFamily="34" charset="0"/>
              <a:cs typeface="Arial" panose="020B0604020202020204" pitchFamily="34" charset="0"/>
            </a:rPr>
            <a:t>3/12</a:t>
          </a:r>
        </a:p>
      </cdr:txBody>
    </cdr:sp>
  </cdr:relSizeAnchor>
  <cdr:relSizeAnchor xmlns:cdr="http://schemas.openxmlformats.org/drawingml/2006/chartDrawing">
    <cdr:from>
      <cdr:x>0.00561</cdr:x>
      <cdr:y>0.00755</cdr:y>
    </cdr:from>
    <cdr:to>
      <cdr:x>0.07448</cdr:x>
      <cdr:y>0.05384</cdr:y>
    </cdr:to>
    <cdr:sp macro="" textlink="">
      <cdr:nvSpPr>
        <cdr:cNvPr id="4" name="TextBox 1"/>
        <cdr:cNvSpPr txBox="1"/>
      </cdr:nvSpPr>
      <cdr:spPr>
        <a:xfrm xmlns:a="http://schemas.openxmlformats.org/drawingml/2006/main">
          <a:off x="50800" y="50800"/>
          <a:ext cx="623131" cy="3115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200" b="1">
            <a:solidFill>
              <a:schemeClr val="accent6">
                <a:lumMod val="75000"/>
              </a:schemeClr>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0.00561</cdr:x>
      <cdr:y>0.00755</cdr:y>
    </cdr:from>
    <cdr:to>
      <cdr:x>0.07448</cdr:x>
      <cdr:y>0.05384</cdr:y>
    </cdr:to>
    <cdr:sp macro="" textlink="">
      <cdr:nvSpPr>
        <cdr:cNvPr id="5" name="TextBox 1"/>
        <cdr:cNvSpPr txBox="1"/>
      </cdr:nvSpPr>
      <cdr:spPr>
        <a:xfrm xmlns:a="http://schemas.openxmlformats.org/drawingml/2006/main">
          <a:off x="50800" y="50800"/>
          <a:ext cx="623131" cy="3115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200" b="1">
            <a:solidFill>
              <a:schemeClr val="accent6">
                <a:lumMod val="75000"/>
              </a:schemeClr>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0.00561</cdr:x>
      <cdr:y>0.00755</cdr:y>
    </cdr:from>
    <cdr:to>
      <cdr:x>0.07448</cdr:x>
      <cdr:y>0.05384</cdr:y>
    </cdr:to>
    <cdr:sp macro="" textlink="">
      <cdr:nvSpPr>
        <cdr:cNvPr id="6" name="TextBox 1"/>
        <cdr:cNvSpPr txBox="1"/>
      </cdr:nvSpPr>
      <cdr:spPr>
        <a:xfrm xmlns:a="http://schemas.openxmlformats.org/drawingml/2006/main">
          <a:off x="50800" y="50800"/>
          <a:ext cx="623131" cy="3115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200" b="1">
            <a:solidFill>
              <a:schemeClr val="accent6">
                <a:lumMod val="75000"/>
              </a:schemeClr>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0.65027</cdr:x>
      <cdr:y>0.44172</cdr:y>
    </cdr:from>
    <cdr:to>
      <cdr:x>0.75652</cdr:x>
      <cdr:y>0.49991</cdr:y>
    </cdr:to>
    <cdr:sp macro="" textlink="">
      <cdr:nvSpPr>
        <cdr:cNvPr id="8" name="TextBox 7"/>
        <cdr:cNvSpPr txBox="1"/>
      </cdr:nvSpPr>
      <cdr:spPr>
        <a:xfrm xmlns:a="http://schemas.openxmlformats.org/drawingml/2006/main">
          <a:off x="5884136" y="2973224"/>
          <a:ext cx="961401" cy="3916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0.30158</cdr:x>
      <cdr:y>0.07843</cdr:y>
    </cdr:from>
    <cdr:to>
      <cdr:x>0.39647</cdr:x>
      <cdr:y>0.16421</cdr:y>
    </cdr:to>
    <cdr:sp macro="" textlink="">
      <cdr:nvSpPr>
        <cdr:cNvPr id="9" name="TextBox 8"/>
        <cdr:cNvSpPr txBox="1"/>
      </cdr:nvSpPr>
      <cdr:spPr>
        <a:xfrm xmlns:a="http://schemas.openxmlformats.org/drawingml/2006/main">
          <a:off x="2702480" y="304800"/>
          <a:ext cx="850345" cy="3333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8A685"/>
              </a:solidFill>
              <a:effectLst/>
              <a:uLnTx/>
              <a:uFillTx/>
              <a:latin typeface="Arial" panose="020B0604020202020204" pitchFamily="34" charset="0"/>
              <a:ea typeface="+mn-ea"/>
              <a:cs typeface="Arial" panose="020B0604020202020204" pitchFamily="34" charset="0"/>
            </a:rPr>
            <a:t>12/12</a:t>
          </a:r>
        </a:p>
        <a:p xmlns:a="http://schemas.openxmlformats.org/drawingml/2006/main">
          <a:endParaRPr lang="en-US" sz="1200">
            <a:solidFill>
              <a:srgbClr val="33CCFF"/>
            </a:solidFill>
          </a:endParaRPr>
        </a:p>
      </cdr:txBody>
    </cdr:sp>
  </cdr:relSizeAnchor>
  <cdr:relSizeAnchor xmlns:cdr="http://schemas.openxmlformats.org/drawingml/2006/chartDrawing">
    <cdr:from>
      <cdr:x>0.63945</cdr:x>
      <cdr:y>0.56868</cdr:y>
    </cdr:from>
    <cdr:to>
      <cdr:x>0.75455</cdr:x>
      <cdr:y>0.63216</cdr:y>
    </cdr:to>
    <cdr:sp macro="" textlink="">
      <cdr:nvSpPr>
        <cdr:cNvPr id="10" name="TextBox 9"/>
        <cdr:cNvSpPr txBox="1"/>
      </cdr:nvSpPr>
      <cdr:spPr>
        <a:xfrm xmlns:a="http://schemas.openxmlformats.org/drawingml/2006/main">
          <a:off x="5786215" y="3827804"/>
          <a:ext cx="1041519" cy="4272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0.65617</cdr:x>
      <cdr:y>0.53033</cdr:y>
    </cdr:from>
    <cdr:to>
      <cdr:x>0.77324</cdr:x>
      <cdr:y>0.62026</cdr:y>
    </cdr:to>
    <cdr:sp macro="" textlink="">
      <cdr:nvSpPr>
        <cdr:cNvPr id="11" name="TextBox 10"/>
        <cdr:cNvSpPr txBox="1"/>
      </cdr:nvSpPr>
      <cdr:spPr>
        <a:xfrm xmlns:a="http://schemas.openxmlformats.org/drawingml/2006/main">
          <a:off x="5937547" y="3569650"/>
          <a:ext cx="1059322" cy="6053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0.2512</cdr:x>
      <cdr:y>0.51916</cdr:y>
    </cdr:from>
    <cdr:to>
      <cdr:x>0.346</cdr:x>
      <cdr:y>0.59655</cdr:y>
    </cdr:to>
    <cdr:sp macro="" textlink="">
      <cdr:nvSpPr>
        <cdr:cNvPr id="12" name="TextBox 11"/>
        <cdr:cNvSpPr txBox="1"/>
      </cdr:nvSpPr>
      <cdr:spPr>
        <a:xfrm xmlns:a="http://schemas.openxmlformats.org/drawingml/2006/main">
          <a:off x="2251064" y="2017571"/>
          <a:ext cx="849486" cy="3007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5F5F5F"/>
              </a:solidFill>
              <a:effectLst/>
              <a:uLnTx/>
              <a:uFillTx/>
              <a:latin typeface="Arial" panose="020B0604020202020204" pitchFamily="34" charset="0"/>
              <a:ea typeface="+mn-ea"/>
              <a:cs typeface="Arial" panose="020B0604020202020204" pitchFamily="34" charset="0"/>
            </a:rPr>
            <a:t>3MMT</a:t>
          </a:r>
        </a:p>
        <a:p xmlns:a="http://schemas.openxmlformats.org/drawingml/2006/main">
          <a:endParaRPr lang="en-US" sz="1200">
            <a:solidFill>
              <a:srgbClr val="5F5F5F"/>
            </a:solidFill>
          </a:endParaRPr>
        </a:p>
      </cdr:txBody>
    </cdr:sp>
  </cdr:relSizeAnchor>
  <cdr:relSizeAnchor xmlns:cdr="http://schemas.openxmlformats.org/drawingml/2006/chartDrawing">
    <cdr:from>
      <cdr:x>0.36568</cdr:x>
      <cdr:y>0.6339</cdr:y>
    </cdr:from>
    <cdr:to>
      <cdr:x>0.456</cdr:x>
      <cdr:y>0.70098</cdr:y>
    </cdr:to>
    <cdr:sp macro="" textlink="">
      <cdr:nvSpPr>
        <cdr:cNvPr id="13" name="TextBox 12"/>
        <cdr:cNvSpPr txBox="1"/>
      </cdr:nvSpPr>
      <cdr:spPr>
        <a:xfrm xmlns:a="http://schemas.openxmlformats.org/drawingml/2006/main">
          <a:off x="3276931" y="2463443"/>
          <a:ext cx="809313" cy="2607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8A685"/>
              </a:solidFill>
              <a:effectLst/>
              <a:uLnTx/>
              <a:uFillTx/>
              <a:latin typeface="Arial" panose="020B0604020202020204" pitchFamily="34" charset="0"/>
              <a:ea typeface="+mn-ea"/>
              <a:cs typeface="Arial" panose="020B0604020202020204" pitchFamily="34" charset="0"/>
            </a:rPr>
            <a:t>12MMT</a:t>
          </a:r>
        </a:p>
        <a:p xmlns:a="http://schemas.openxmlformats.org/drawingml/2006/main">
          <a:endParaRPr lang="en-US" sz="1200">
            <a:solidFill>
              <a:srgbClr val="33CCFF"/>
            </a:solidFill>
          </a:endParaRPr>
        </a:p>
      </cdr:txBody>
    </cdr:sp>
  </cdr:relSizeAnchor>
  <cdr:relSizeAnchor xmlns:cdr="http://schemas.openxmlformats.org/drawingml/2006/chartDrawing">
    <cdr:from>
      <cdr:x>0.25714</cdr:x>
      <cdr:y>0.09338</cdr:y>
    </cdr:from>
    <cdr:to>
      <cdr:x>0.27742</cdr:x>
      <cdr:y>0.15196</cdr:y>
    </cdr:to>
    <cdr:cxnSp macro="">
      <cdr:nvCxnSpPr>
        <cdr:cNvPr id="15" name="Straight Arrow Connector 14">
          <a:extLst xmlns:a="http://schemas.openxmlformats.org/drawingml/2006/main">
            <a:ext uri="{FF2B5EF4-FFF2-40B4-BE49-F238E27FC236}">
              <a16:creationId xmlns:a16="http://schemas.microsoft.com/office/drawing/2014/main" id="{5A1C5520-A281-4D6E-984B-9E95B0023168}"/>
            </a:ext>
          </a:extLst>
        </cdr:cNvPr>
        <cdr:cNvCxnSpPr/>
      </cdr:nvCxnSpPr>
      <cdr:spPr>
        <a:xfrm xmlns:a="http://schemas.openxmlformats.org/drawingml/2006/main">
          <a:off x="2304286" y="362877"/>
          <a:ext cx="181739" cy="227673"/>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0.31994</cdr:x>
      <cdr:y>0.13779</cdr:y>
    </cdr:from>
    <cdr:to>
      <cdr:x>0.33695</cdr:x>
      <cdr:y>0.21814</cdr:y>
    </cdr:to>
    <cdr:cxnSp macro="">
      <cdr:nvCxnSpPr>
        <cdr:cNvPr id="17" name="Straight Arrow Connector 16">
          <a:extLst xmlns:a="http://schemas.openxmlformats.org/drawingml/2006/main">
            <a:ext uri="{FF2B5EF4-FFF2-40B4-BE49-F238E27FC236}">
              <a16:creationId xmlns:a16="http://schemas.microsoft.com/office/drawing/2014/main" id="{AC266AC9-5855-47A9-8BB7-D5047063F67C}"/>
            </a:ext>
          </a:extLst>
        </cdr:cNvPr>
        <cdr:cNvCxnSpPr/>
      </cdr:nvCxnSpPr>
      <cdr:spPr>
        <a:xfrm xmlns:a="http://schemas.openxmlformats.org/drawingml/2006/main" flipH="1">
          <a:off x="2867025" y="535487"/>
          <a:ext cx="152456" cy="31223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0.28563</cdr:x>
      <cdr:y>0.582</cdr:y>
    </cdr:from>
    <cdr:to>
      <cdr:x>0.30081</cdr:x>
      <cdr:y>0.63971</cdr:y>
    </cdr:to>
    <cdr:cxnSp macro="">
      <cdr:nvCxnSpPr>
        <cdr:cNvPr id="19" name="Straight Arrow Connector 18">
          <a:extLst xmlns:a="http://schemas.openxmlformats.org/drawingml/2006/main">
            <a:ext uri="{FF2B5EF4-FFF2-40B4-BE49-F238E27FC236}">
              <a16:creationId xmlns:a16="http://schemas.microsoft.com/office/drawing/2014/main" id="{BCE9A999-02B4-4378-9B67-21DE322A454F}"/>
            </a:ext>
          </a:extLst>
        </cdr:cNvPr>
        <cdr:cNvCxnSpPr/>
      </cdr:nvCxnSpPr>
      <cdr:spPr>
        <a:xfrm xmlns:a="http://schemas.openxmlformats.org/drawingml/2006/main">
          <a:off x="2559597" y="2261753"/>
          <a:ext cx="135978" cy="224272"/>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0.39009</cdr:x>
      <cdr:y>0.69143</cdr:y>
    </cdr:from>
    <cdr:to>
      <cdr:x>0.40905</cdr:x>
      <cdr:y>0.76471</cdr:y>
    </cdr:to>
    <cdr:cxnSp macro="">
      <cdr:nvCxnSpPr>
        <cdr:cNvPr id="21" name="Straight Arrow Connector 20">
          <a:extLst xmlns:a="http://schemas.openxmlformats.org/drawingml/2006/main">
            <a:ext uri="{FF2B5EF4-FFF2-40B4-BE49-F238E27FC236}">
              <a16:creationId xmlns:a16="http://schemas.microsoft.com/office/drawing/2014/main" id="{1D7238D8-7E0F-49D5-88A2-BCF9693B0015}"/>
            </a:ext>
          </a:extLst>
        </cdr:cNvPr>
        <cdr:cNvCxnSpPr/>
      </cdr:nvCxnSpPr>
      <cdr:spPr>
        <a:xfrm xmlns:a="http://schemas.openxmlformats.org/drawingml/2006/main" flipH="1">
          <a:off x="3495675" y="2687053"/>
          <a:ext cx="169837" cy="284747"/>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16.xml><?xml version="1.0" encoding="utf-8"?>
<c:userShapes xmlns:c="http://schemas.openxmlformats.org/drawingml/2006/chart">
  <cdr:relSizeAnchor xmlns:cdr="http://schemas.openxmlformats.org/drawingml/2006/chartDrawing">
    <cdr:from>
      <cdr:x>0.08368</cdr:x>
      <cdr:y>0.1115</cdr:y>
    </cdr:from>
    <cdr:to>
      <cdr:x>0.15959</cdr:x>
      <cdr:y>0.15255</cdr:y>
    </cdr:to>
    <cdr:sp macro="" textlink="">
      <cdr:nvSpPr>
        <cdr:cNvPr id="6" name="TextBox 3"/>
        <cdr:cNvSpPr txBox="1"/>
      </cdr:nvSpPr>
      <cdr:spPr>
        <a:xfrm xmlns:a="http://schemas.openxmlformats.org/drawingml/2006/main">
          <a:off x="752428" y="433318"/>
          <a:ext cx="682552" cy="159529"/>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rgbClr val="5F5F5F"/>
              </a:solidFill>
              <a:latin typeface="Arial" pitchFamily="34" charset="0"/>
              <a:cs typeface="Arial" pitchFamily="34" charset="0"/>
            </a:rPr>
            <a:t>3/12</a:t>
          </a:r>
          <a:endParaRPr lang="en-US" sz="1200" b="1" dirty="0">
            <a:solidFill>
              <a:srgbClr val="5F5F5F"/>
            </a:solidFill>
            <a:latin typeface="Arial" pitchFamily="34" charset="0"/>
            <a:cs typeface="Arial" pitchFamily="34" charset="0"/>
          </a:endParaRPr>
        </a:p>
      </cdr:txBody>
    </cdr:sp>
  </cdr:relSizeAnchor>
  <cdr:relSizeAnchor xmlns:cdr="http://schemas.openxmlformats.org/drawingml/2006/chartDrawing">
    <cdr:from>
      <cdr:x>0.11957</cdr:x>
      <cdr:y>0.18048</cdr:y>
    </cdr:from>
    <cdr:to>
      <cdr:x>0.13655</cdr:x>
      <cdr:y>0.24822</cdr:y>
    </cdr:to>
    <cdr:cxnSp macro="">
      <cdr:nvCxnSpPr>
        <cdr:cNvPr id="7" name="Straight Arrow Connector 6">
          <a:extLst xmlns:a="http://schemas.openxmlformats.org/drawingml/2006/main">
            <a:ext uri="{FF2B5EF4-FFF2-40B4-BE49-F238E27FC236}">
              <a16:creationId xmlns:a16="http://schemas.microsoft.com/office/drawing/2014/main" id="{53BBF4D3-B0D5-4E6D-8E56-120A4D18ED8F}"/>
            </a:ext>
          </a:extLst>
        </cdr:cNvPr>
        <cdr:cNvCxnSpPr/>
      </cdr:nvCxnSpPr>
      <cdr:spPr>
        <a:xfrm xmlns:a="http://schemas.openxmlformats.org/drawingml/2006/main">
          <a:off x="1075132" y="701391"/>
          <a:ext cx="152677" cy="263251"/>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0.21797</cdr:x>
      <cdr:y>0.1366</cdr:y>
    </cdr:from>
    <cdr:to>
      <cdr:x>0.29388</cdr:x>
      <cdr:y>0.17765</cdr:y>
    </cdr:to>
    <cdr:sp macro="" textlink="">
      <cdr:nvSpPr>
        <cdr:cNvPr id="8" name="TextBox 3"/>
        <cdr:cNvSpPr txBox="1"/>
      </cdr:nvSpPr>
      <cdr:spPr>
        <a:xfrm xmlns:a="http://schemas.openxmlformats.org/drawingml/2006/main">
          <a:off x="1959873" y="530839"/>
          <a:ext cx="682553" cy="159528"/>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rgbClr val="08A786"/>
              </a:solidFill>
              <a:latin typeface="Arial" pitchFamily="34" charset="0"/>
              <a:cs typeface="Arial" pitchFamily="34" charset="0"/>
            </a:rPr>
            <a:t>12/12</a:t>
          </a:r>
          <a:endParaRPr lang="en-US" sz="1200" b="1" dirty="0">
            <a:solidFill>
              <a:srgbClr val="08A786"/>
            </a:solidFill>
            <a:latin typeface="Arial" pitchFamily="34" charset="0"/>
            <a:cs typeface="Arial" pitchFamily="34" charset="0"/>
          </a:endParaRPr>
        </a:p>
      </cdr:txBody>
    </cdr:sp>
  </cdr:relSizeAnchor>
  <cdr:relSizeAnchor xmlns:cdr="http://schemas.openxmlformats.org/drawingml/2006/chartDrawing">
    <cdr:from>
      <cdr:x>0.24588</cdr:x>
      <cdr:y>0.19932</cdr:y>
    </cdr:from>
    <cdr:to>
      <cdr:x>0.26341</cdr:x>
      <cdr:y>0.27784</cdr:y>
    </cdr:to>
    <cdr:cxnSp macro="">
      <cdr:nvCxnSpPr>
        <cdr:cNvPr id="9" name="Straight Arrow Connector 8">
          <a:extLst xmlns:a="http://schemas.openxmlformats.org/drawingml/2006/main">
            <a:ext uri="{FF2B5EF4-FFF2-40B4-BE49-F238E27FC236}">
              <a16:creationId xmlns:a16="http://schemas.microsoft.com/office/drawing/2014/main" id="{6E495A7D-0A98-46BB-89C9-94C48AF73DFD}"/>
            </a:ext>
          </a:extLst>
        </cdr:cNvPr>
        <cdr:cNvCxnSpPr/>
      </cdr:nvCxnSpPr>
      <cdr:spPr>
        <a:xfrm xmlns:a="http://schemas.openxmlformats.org/drawingml/2006/main" flipH="1">
          <a:off x="2210859" y="774611"/>
          <a:ext cx="157623" cy="305145"/>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0.15694</cdr:x>
      <cdr:y>0.58171</cdr:y>
    </cdr:from>
    <cdr:to>
      <cdr:x>0.24947</cdr:x>
      <cdr:y>0.62911</cdr:y>
    </cdr:to>
    <cdr:sp macro="" textlink="">
      <cdr:nvSpPr>
        <cdr:cNvPr id="10" name="TextBox 10"/>
        <cdr:cNvSpPr txBox="1"/>
      </cdr:nvSpPr>
      <cdr:spPr>
        <a:xfrm xmlns:a="http://schemas.openxmlformats.org/drawingml/2006/main">
          <a:off x="1411128" y="2260655"/>
          <a:ext cx="831993" cy="184206"/>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rgbClr val="5F5F5F"/>
              </a:solidFill>
              <a:latin typeface="Arial" pitchFamily="34" charset="0"/>
              <a:cs typeface="Arial" pitchFamily="34" charset="0"/>
            </a:rPr>
            <a:t>3MMA</a:t>
          </a:r>
          <a:endParaRPr lang="en-US" sz="1200" b="1" dirty="0">
            <a:solidFill>
              <a:srgbClr val="5F5F5F"/>
            </a:solidFill>
            <a:latin typeface="Arial" pitchFamily="34" charset="0"/>
            <a:cs typeface="Arial" pitchFamily="34" charset="0"/>
          </a:endParaRPr>
        </a:p>
      </cdr:txBody>
    </cdr:sp>
  </cdr:relSizeAnchor>
  <cdr:relSizeAnchor xmlns:cdr="http://schemas.openxmlformats.org/drawingml/2006/chartDrawing">
    <cdr:from>
      <cdr:x>0.19444</cdr:x>
      <cdr:y>0.65328</cdr:y>
    </cdr:from>
    <cdr:to>
      <cdr:x>0.20798</cdr:x>
      <cdr:y>0.73627</cdr:y>
    </cdr:to>
    <cdr:cxnSp macro="">
      <cdr:nvCxnSpPr>
        <cdr:cNvPr id="11" name="Straight Arrow Connector 10">
          <a:extLst xmlns:a="http://schemas.openxmlformats.org/drawingml/2006/main">
            <a:ext uri="{FF2B5EF4-FFF2-40B4-BE49-F238E27FC236}">
              <a16:creationId xmlns:a16="http://schemas.microsoft.com/office/drawing/2014/main" id="{D5F8ED51-C33A-4FA2-B662-7523FEA4E6D5}"/>
            </a:ext>
          </a:extLst>
        </cdr:cNvPr>
        <cdr:cNvCxnSpPr/>
      </cdr:nvCxnSpPr>
      <cdr:spPr>
        <a:xfrm xmlns:a="http://schemas.openxmlformats.org/drawingml/2006/main">
          <a:off x="1748286" y="2538793"/>
          <a:ext cx="121746" cy="322515"/>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0.36662</cdr:x>
      <cdr:y>0.6383</cdr:y>
    </cdr:from>
    <cdr:to>
      <cdr:x>0.46714</cdr:x>
      <cdr:y>0.67935</cdr:y>
    </cdr:to>
    <cdr:sp macro="" textlink="">
      <cdr:nvSpPr>
        <cdr:cNvPr id="12" name="TextBox 12"/>
        <cdr:cNvSpPr txBox="1"/>
      </cdr:nvSpPr>
      <cdr:spPr>
        <a:xfrm xmlns:a="http://schemas.openxmlformats.org/drawingml/2006/main">
          <a:off x="3296513" y="2480549"/>
          <a:ext cx="903835" cy="159529"/>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rgbClr val="08A786"/>
              </a:solidFill>
              <a:latin typeface="Arial" pitchFamily="34" charset="0"/>
              <a:cs typeface="Arial" pitchFamily="34" charset="0"/>
            </a:rPr>
            <a:t>12MMA</a:t>
          </a:r>
          <a:endParaRPr lang="en-US" sz="1200" b="1" dirty="0">
            <a:solidFill>
              <a:srgbClr val="08A786"/>
            </a:solidFill>
            <a:latin typeface="Arial" pitchFamily="34" charset="0"/>
            <a:cs typeface="Arial" pitchFamily="34" charset="0"/>
          </a:endParaRPr>
        </a:p>
      </cdr:txBody>
    </cdr:sp>
  </cdr:relSizeAnchor>
  <cdr:relSizeAnchor xmlns:cdr="http://schemas.openxmlformats.org/drawingml/2006/chartDrawing">
    <cdr:from>
      <cdr:x>0.37597</cdr:x>
      <cdr:y>0.70812</cdr:y>
    </cdr:from>
    <cdr:to>
      <cdr:x>0.4002</cdr:x>
      <cdr:y>0.79735</cdr:y>
    </cdr:to>
    <cdr:cxnSp macro="">
      <cdr:nvCxnSpPr>
        <cdr:cNvPr id="13" name="Straight Arrow Connector 12">
          <a:extLst xmlns:a="http://schemas.openxmlformats.org/drawingml/2006/main">
            <a:ext uri="{FF2B5EF4-FFF2-40B4-BE49-F238E27FC236}">
              <a16:creationId xmlns:a16="http://schemas.microsoft.com/office/drawing/2014/main" id="{04B8C402-16AD-4BA1-AD4B-34F85986C44D}"/>
            </a:ext>
          </a:extLst>
        </cdr:cNvPr>
        <cdr:cNvCxnSpPr/>
      </cdr:nvCxnSpPr>
      <cdr:spPr>
        <a:xfrm xmlns:a="http://schemas.openxmlformats.org/drawingml/2006/main" flipH="1">
          <a:off x="3380557" y="2751896"/>
          <a:ext cx="217866" cy="346766"/>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7.xml><?xml version="1.0" encoding="utf-8"?>
<c:userShapes xmlns:c="http://schemas.openxmlformats.org/drawingml/2006/chart">
  <cdr:relSizeAnchor xmlns:cdr="http://schemas.openxmlformats.org/drawingml/2006/chartDrawing">
    <cdr:from>
      <cdr:x>0.25097</cdr:x>
      <cdr:y>0.60661</cdr:y>
    </cdr:from>
    <cdr:to>
      <cdr:x>0.2737</cdr:x>
      <cdr:y>0.67106</cdr:y>
    </cdr:to>
    <cdr:cxnSp macro="">
      <cdr:nvCxnSpPr>
        <cdr:cNvPr id="22" name="Straight Arrow Connector 21">
          <a:extLst xmlns:a="http://schemas.openxmlformats.org/drawingml/2006/main">
            <a:ext uri="{FF2B5EF4-FFF2-40B4-BE49-F238E27FC236}">
              <a16:creationId xmlns:a16="http://schemas.microsoft.com/office/drawing/2014/main" id="{199D36AA-AC67-4B2C-8CBD-B96CD6B0BB75}"/>
            </a:ext>
          </a:extLst>
        </cdr:cNvPr>
        <cdr:cNvCxnSpPr/>
      </cdr:nvCxnSpPr>
      <cdr:spPr>
        <a:xfrm xmlns:a="http://schemas.openxmlformats.org/drawingml/2006/main">
          <a:off x="2256606" y="2357411"/>
          <a:ext cx="204380" cy="250466"/>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0.38144</cdr:x>
      <cdr:y>0.66335</cdr:y>
    </cdr:from>
    <cdr:to>
      <cdr:x>0.40977</cdr:x>
      <cdr:y>0.7374</cdr:y>
    </cdr:to>
    <cdr:cxnSp macro="">
      <cdr:nvCxnSpPr>
        <cdr:cNvPr id="23" name="Straight Arrow Connector 22">
          <a:extLst xmlns:a="http://schemas.openxmlformats.org/drawingml/2006/main">
            <a:ext uri="{FF2B5EF4-FFF2-40B4-BE49-F238E27FC236}">
              <a16:creationId xmlns:a16="http://schemas.microsoft.com/office/drawing/2014/main" id="{AA0C46A1-5A0E-4EB9-B3DC-414DBDE76B99}"/>
            </a:ext>
          </a:extLst>
        </cdr:cNvPr>
        <cdr:cNvCxnSpPr/>
      </cdr:nvCxnSpPr>
      <cdr:spPr>
        <a:xfrm xmlns:a="http://schemas.openxmlformats.org/drawingml/2006/main" flipH="1">
          <a:off x="3372836" y="2532622"/>
          <a:ext cx="250492" cy="282725"/>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0.20078</cdr:x>
      <cdr:y>0.26489</cdr:y>
    </cdr:from>
    <cdr:to>
      <cdr:x>0.225</cdr:x>
      <cdr:y>0.34502</cdr:y>
    </cdr:to>
    <cdr:cxnSp macro="">
      <cdr:nvCxnSpPr>
        <cdr:cNvPr id="24" name="Straight Arrow Connector 23">
          <a:extLst xmlns:a="http://schemas.openxmlformats.org/drawingml/2006/main">
            <a:ext uri="{FF2B5EF4-FFF2-40B4-BE49-F238E27FC236}">
              <a16:creationId xmlns:a16="http://schemas.microsoft.com/office/drawing/2014/main" id="{246B448A-B46E-4FE0-B953-BC9BFCDE5B9F}"/>
            </a:ext>
          </a:extLst>
        </cdr:cNvPr>
        <cdr:cNvCxnSpPr/>
      </cdr:nvCxnSpPr>
      <cdr:spPr>
        <a:xfrm xmlns:a="http://schemas.openxmlformats.org/drawingml/2006/main">
          <a:off x="1805289" y="1029403"/>
          <a:ext cx="217777" cy="311401"/>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0.32344</cdr:x>
      <cdr:y>0.3136</cdr:y>
    </cdr:from>
    <cdr:to>
      <cdr:x>0.3571</cdr:x>
      <cdr:y>0.4121</cdr:y>
    </cdr:to>
    <cdr:cxnSp macro="">
      <cdr:nvCxnSpPr>
        <cdr:cNvPr id="25" name="Straight Arrow Connector 24">
          <a:extLst xmlns:a="http://schemas.openxmlformats.org/drawingml/2006/main">
            <a:ext uri="{FF2B5EF4-FFF2-40B4-BE49-F238E27FC236}">
              <a16:creationId xmlns:a16="http://schemas.microsoft.com/office/drawing/2014/main" id="{89A8333E-F56E-4421-AE1C-4A5621DF160D}"/>
            </a:ext>
          </a:extLst>
        </cdr:cNvPr>
        <cdr:cNvCxnSpPr/>
      </cdr:nvCxnSpPr>
      <cdr:spPr>
        <a:xfrm xmlns:a="http://schemas.openxmlformats.org/drawingml/2006/main" flipH="1">
          <a:off x="2908213" y="1218730"/>
          <a:ext cx="302658" cy="382791"/>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0.2033</cdr:x>
      <cdr:y>0.53712</cdr:y>
    </cdr:from>
    <cdr:to>
      <cdr:x>0.31466</cdr:x>
      <cdr:y>0.57447</cdr:y>
    </cdr:to>
    <cdr:sp macro="" textlink="">
      <cdr:nvSpPr>
        <cdr:cNvPr id="26" name="TextBox 5"/>
        <cdr:cNvSpPr txBox="1"/>
      </cdr:nvSpPr>
      <cdr:spPr>
        <a:xfrm xmlns:a="http://schemas.openxmlformats.org/drawingml/2006/main">
          <a:off x="1828037" y="2087352"/>
          <a:ext cx="1001304" cy="14514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5F5F5F"/>
              </a:solidFill>
              <a:latin typeface="Arial" pitchFamily="34" charset="0"/>
              <a:cs typeface="Arial" pitchFamily="34" charset="0"/>
            </a:rPr>
            <a:t>3MMT</a:t>
          </a:r>
          <a:endParaRPr lang="en-US" sz="1200" b="1" dirty="0">
            <a:solidFill>
              <a:srgbClr val="5F5F5F"/>
            </a:solidFill>
            <a:latin typeface="Arial" pitchFamily="34" charset="0"/>
            <a:cs typeface="Arial" pitchFamily="34" charset="0"/>
          </a:endParaRPr>
        </a:p>
      </cdr:txBody>
    </cdr:sp>
  </cdr:relSizeAnchor>
  <cdr:relSizeAnchor xmlns:cdr="http://schemas.openxmlformats.org/drawingml/2006/chartDrawing">
    <cdr:from>
      <cdr:x>0.38495</cdr:x>
      <cdr:y>0.59841</cdr:y>
    </cdr:from>
    <cdr:to>
      <cdr:x>0.5</cdr:x>
      <cdr:y>0.6558</cdr:y>
    </cdr:to>
    <cdr:sp macro="" textlink="">
      <cdr:nvSpPr>
        <cdr:cNvPr id="27" name="TextBox 6"/>
        <cdr:cNvSpPr txBox="1"/>
      </cdr:nvSpPr>
      <cdr:spPr>
        <a:xfrm xmlns:a="http://schemas.openxmlformats.org/drawingml/2006/main">
          <a:off x="3403871" y="2284694"/>
          <a:ext cx="1017316" cy="2191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08A685"/>
              </a:solidFill>
              <a:latin typeface="Arial" pitchFamily="34" charset="0"/>
              <a:cs typeface="Arial" pitchFamily="34" charset="0"/>
            </a:rPr>
            <a:t>12MMT</a:t>
          </a:r>
          <a:endParaRPr lang="en-US" sz="1200" b="1" dirty="0">
            <a:solidFill>
              <a:srgbClr val="08A685"/>
            </a:solidFill>
            <a:latin typeface="Arial" pitchFamily="34" charset="0"/>
            <a:cs typeface="Arial" pitchFamily="34" charset="0"/>
          </a:endParaRPr>
        </a:p>
      </cdr:txBody>
    </cdr:sp>
  </cdr:relSizeAnchor>
  <cdr:relSizeAnchor xmlns:cdr="http://schemas.openxmlformats.org/drawingml/2006/chartDrawing">
    <cdr:from>
      <cdr:x>0.16488</cdr:x>
      <cdr:y>0.19653</cdr:y>
    </cdr:from>
    <cdr:to>
      <cdr:x>0.23017</cdr:x>
      <cdr:y>0.23476</cdr:y>
    </cdr:to>
    <cdr:sp macro="" textlink="">
      <cdr:nvSpPr>
        <cdr:cNvPr id="28" name="TextBox 7"/>
        <cdr:cNvSpPr txBox="1"/>
      </cdr:nvSpPr>
      <cdr:spPr>
        <a:xfrm xmlns:a="http://schemas.openxmlformats.org/drawingml/2006/main">
          <a:off x="1482535" y="763751"/>
          <a:ext cx="587061" cy="1485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5F5F5F"/>
              </a:solidFill>
              <a:latin typeface="Arial" pitchFamily="34" charset="0"/>
              <a:cs typeface="Arial" pitchFamily="34" charset="0"/>
            </a:rPr>
            <a:t>3/12</a:t>
          </a:r>
          <a:endParaRPr lang="en-US" sz="1200" b="1" dirty="0">
            <a:solidFill>
              <a:srgbClr val="5F5F5F"/>
            </a:solidFill>
            <a:latin typeface="Arial" pitchFamily="34" charset="0"/>
            <a:cs typeface="Arial" pitchFamily="34" charset="0"/>
          </a:endParaRPr>
        </a:p>
      </cdr:txBody>
    </cdr:sp>
  </cdr:relSizeAnchor>
  <cdr:relSizeAnchor xmlns:cdr="http://schemas.openxmlformats.org/drawingml/2006/chartDrawing">
    <cdr:from>
      <cdr:x>0.31899</cdr:x>
      <cdr:y>0.25343</cdr:y>
    </cdr:from>
    <cdr:to>
      <cdr:x>0.42001</cdr:x>
      <cdr:y>0.30308</cdr:y>
    </cdr:to>
    <cdr:sp macro="" textlink="">
      <cdr:nvSpPr>
        <cdr:cNvPr id="29" name="TextBox 8"/>
        <cdr:cNvSpPr txBox="1"/>
      </cdr:nvSpPr>
      <cdr:spPr>
        <a:xfrm xmlns:a="http://schemas.openxmlformats.org/drawingml/2006/main">
          <a:off x="2868186" y="984889"/>
          <a:ext cx="908331" cy="1929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08A685"/>
              </a:solidFill>
              <a:latin typeface="Arial" pitchFamily="34" charset="0"/>
              <a:cs typeface="Arial" pitchFamily="34" charset="0"/>
            </a:rPr>
            <a:t>12/12</a:t>
          </a:r>
          <a:endParaRPr lang="en-US" sz="1200" b="1" dirty="0">
            <a:solidFill>
              <a:srgbClr val="08A685"/>
            </a:solidFill>
            <a:latin typeface="Arial" pitchFamily="34" charset="0"/>
            <a:cs typeface="Arial" pitchFamily="34" charset="0"/>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0.18815</cdr:x>
      <cdr:y>0.03416</cdr:y>
    </cdr:from>
    <cdr:to>
      <cdr:x>0.26372</cdr:x>
      <cdr:y>0.11336</cdr:y>
    </cdr:to>
    <cdr:sp macro="" textlink="">
      <cdr:nvSpPr>
        <cdr:cNvPr id="3" name="TextBox 1"/>
        <cdr:cNvSpPr txBox="1"/>
      </cdr:nvSpPr>
      <cdr:spPr>
        <a:xfrm xmlns:a="http://schemas.openxmlformats.org/drawingml/2006/main">
          <a:off x="1691774" y="132746"/>
          <a:ext cx="679495"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5F5F5F"/>
              </a:solidFill>
              <a:latin typeface="Arial" pitchFamily="34" charset="0"/>
              <a:cs typeface="Arial" pitchFamily="34" charset="0"/>
            </a:rPr>
            <a:t>3/12</a:t>
          </a:r>
          <a:endParaRPr lang="en-US" sz="1200" b="1" dirty="0">
            <a:solidFill>
              <a:srgbClr val="5F5F5F"/>
            </a:solidFill>
            <a:latin typeface="Arial" pitchFamily="34" charset="0"/>
            <a:cs typeface="Arial" pitchFamily="34" charset="0"/>
          </a:endParaRPr>
        </a:p>
      </cdr:txBody>
    </cdr:sp>
  </cdr:relSizeAnchor>
  <cdr:relSizeAnchor xmlns:cdr="http://schemas.openxmlformats.org/drawingml/2006/chartDrawing">
    <cdr:from>
      <cdr:x>0.22594</cdr:x>
      <cdr:y>0.11336</cdr:y>
    </cdr:from>
    <cdr:to>
      <cdr:x>0.24229</cdr:x>
      <cdr:y>0.18283</cdr:y>
    </cdr:to>
    <cdr:cxnSp macro="">
      <cdr:nvCxnSpPr>
        <cdr:cNvPr id="4" name="Straight Arrow Connector 3">
          <a:extLst xmlns:a="http://schemas.openxmlformats.org/drawingml/2006/main">
            <a:ext uri="{FF2B5EF4-FFF2-40B4-BE49-F238E27FC236}">
              <a16:creationId xmlns:a16="http://schemas.microsoft.com/office/drawing/2014/main" id="{A7FB4D14-9FE3-4642-9C1D-D7749EED98A3}"/>
            </a:ext>
          </a:extLst>
        </cdr:cNvPr>
        <cdr:cNvCxnSpPr>
          <a:stCxn xmlns:a="http://schemas.openxmlformats.org/drawingml/2006/main" id="3" idx="2"/>
        </cdr:cNvCxnSpPr>
      </cdr:nvCxnSpPr>
      <cdr:spPr>
        <a:xfrm xmlns:a="http://schemas.openxmlformats.org/drawingml/2006/main">
          <a:off x="2031522" y="440523"/>
          <a:ext cx="147053" cy="269991"/>
        </a:xfrm>
        <a:prstGeom xmlns:a="http://schemas.openxmlformats.org/drawingml/2006/main" prst="straightConnector1">
          <a:avLst/>
        </a:prstGeom>
        <a:ln xmlns:a="http://schemas.openxmlformats.org/drawingml/2006/main" w="15875">
          <a:solidFill>
            <a:srgbClr val="000000"/>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0.34061</cdr:x>
      <cdr:y>0.17677</cdr:y>
    </cdr:from>
    <cdr:to>
      <cdr:x>0.41617</cdr:x>
      <cdr:y>0.25597</cdr:y>
    </cdr:to>
    <cdr:sp macro="" textlink="">
      <cdr:nvSpPr>
        <cdr:cNvPr id="5" name="TextBox 3"/>
        <cdr:cNvSpPr txBox="1"/>
      </cdr:nvSpPr>
      <cdr:spPr>
        <a:xfrm xmlns:a="http://schemas.openxmlformats.org/drawingml/2006/main">
          <a:off x="3062606" y="686971"/>
          <a:ext cx="679405"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08A685"/>
              </a:solidFill>
              <a:latin typeface="Arial" pitchFamily="34" charset="0"/>
              <a:cs typeface="Arial" pitchFamily="34" charset="0"/>
            </a:rPr>
            <a:t>12/12</a:t>
          </a:r>
        </a:p>
      </cdr:txBody>
    </cdr:sp>
  </cdr:relSizeAnchor>
  <cdr:relSizeAnchor xmlns:cdr="http://schemas.openxmlformats.org/drawingml/2006/chartDrawing">
    <cdr:from>
      <cdr:x>0.3576</cdr:x>
      <cdr:y>0.24804</cdr:y>
    </cdr:from>
    <cdr:to>
      <cdr:x>0.37119</cdr:x>
      <cdr:y>0.31197</cdr:y>
    </cdr:to>
    <cdr:cxnSp macro="">
      <cdr:nvCxnSpPr>
        <cdr:cNvPr id="6" name="Straight Arrow Connector 5">
          <a:extLst xmlns:a="http://schemas.openxmlformats.org/drawingml/2006/main">
            <a:ext uri="{FF2B5EF4-FFF2-40B4-BE49-F238E27FC236}">
              <a16:creationId xmlns:a16="http://schemas.microsoft.com/office/drawing/2014/main" id="{BA63B75A-31EF-412C-9726-A0466308D281}"/>
            </a:ext>
          </a:extLst>
        </cdr:cNvPr>
        <cdr:cNvCxnSpPr/>
      </cdr:nvCxnSpPr>
      <cdr:spPr>
        <a:xfrm xmlns:a="http://schemas.openxmlformats.org/drawingml/2006/main" flipH="1">
          <a:off x="3215396" y="963930"/>
          <a:ext cx="122164" cy="248448"/>
        </a:xfrm>
        <a:prstGeom xmlns:a="http://schemas.openxmlformats.org/drawingml/2006/main" prst="straightConnector1">
          <a:avLst/>
        </a:prstGeom>
        <a:ln xmlns:a="http://schemas.openxmlformats.org/drawingml/2006/main" w="15875">
          <a:solidFill>
            <a:srgbClr val="000000"/>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0.1998</cdr:x>
      <cdr:y>0.5598</cdr:y>
    </cdr:from>
    <cdr:to>
      <cdr:x>0.28898</cdr:x>
      <cdr:y>0.639</cdr:y>
    </cdr:to>
    <cdr:sp macro="" textlink="">
      <cdr:nvSpPr>
        <cdr:cNvPr id="7" name="TextBox 10"/>
        <cdr:cNvSpPr txBox="1"/>
      </cdr:nvSpPr>
      <cdr:spPr>
        <a:xfrm xmlns:a="http://schemas.openxmlformats.org/drawingml/2006/main">
          <a:off x="1796522" y="2175510"/>
          <a:ext cx="801898"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5F5F5F"/>
              </a:solidFill>
              <a:latin typeface="Arial" pitchFamily="34" charset="0"/>
              <a:cs typeface="Arial" pitchFamily="34" charset="0"/>
            </a:rPr>
            <a:t>3MMA</a:t>
          </a:r>
        </a:p>
      </cdr:txBody>
    </cdr:sp>
  </cdr:relSizeAnchor>
  <cdr:relSizeAnchor xmlns:cdr="http://schemas.openxmlformats.org/drawingml/2006/chartDrawing">
    <cdr:from>
      <cdr:x>0.23617</cdr:x>
      <cdr:y>0.62425</cdr:y>
    </cdr:from>
    <cdr:to>
      <cdr:x>0.24561</cdr:x>
      <cdr:y>0.67361</cdr:y>
    </cdr:to>
    <cdr:cxnSp macro="">
      <cdr:nvCxnSpPr>
        <cdr:cNvPr id="8" name="Straight Arrow Connector 7">
          <a:extLst xmlns:a="http://schemas.openxmlformats.org/drawingml/2006/main">
            <a:ext uri="{FF2B5EF4-FFF2-40B4-BE49-F238E27FC236}">
              <a16:creationId xmlns:a16="http://schemas.microsoft.com/office/drawing/2014/main" id="{3F1B5B63-CB29-4FC6-BFBE-98FCE1E56425}"/>
            </a:ext>
          </a:extLst>
        </cdr:cNvPr>
        <cdr:cNvCxnSpPr/>
      </cdr:nvCxnSpPr>
      <cdr:spPr>
        <a:xfrm xmlns:a="http://schemas.openxmlformats.org/drawingml/2006/main">
          <a:off x="2123579" y="2425941"/>
          <a:ext cx="84881" cy="191823"/>
        </a:xfrm>
        <a:prstGeom xmlns:a="http://schemas.openxmlformats.org/drawingml/2006/main" prst="straightConnector1">
          <a:avLst/>
        </a:prstGeom>
        <a:ln xmlns:a="http://schemas.openxmlformats.org/drawingml/2006/main" w="15875">
          <a:solidFill>
            <a:srgbClr val="000000"/>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0.07903</cdr:x>
      <cdr:y>0.66201</cdr:y>
    </cdr:from>
    <cdr:to>
      <cdr:x>0.1791</cdr:x>
      <cdr:y>0.74121</cdr:y>
    </cdr:to>
    <cdr:sp macro="" textlink="">
      <cdr:nvSpPr>
        <cdr:cNvPr id="9" name="TextBox 12"/>
        <cdr:cNvSpPr txBox="1"/>
      </cdr:nvSpPr>
      <cdr:spPr>
        <a:xfrm xmlns:a="http://schemas.openxmlformats.org/drawingml/2006/main">
          <a:off x="710608" y="2572697"/>
          <a:ext cx="899789"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08A685"/>
              </a:solidFill>
              <a:latin typeface="Arial" pitchFamily="34" charset="0"/>
              <a:cs typeface="Arial" pitchFamily="34" charset="0"/>
            </a:rPr>
            <a:t>12MMA</a:t>
          </a:r>
        </a:p>
      </cdr:txBody>
    </cdr:sp>
  </cdr:relSizeAnchor>
  <cdr:relSizeAnchor xmlns:cdr="http://schemas.openxmlformats.org/drawingml/2006/chartDrawing">
    <cdr:from>
      <cdr:x>0.1193</cdr:x>
      <cdr:y>0.72904</cdr:y>
    </cdr:from>
    <cdr:to>
      <cdr:x>0.12005</cdr:x>
      <cdr:y>0.80494</cdr:y>
    </cdr:to>
    <cdr:cxnSp macro="">
      <cdr:nvCxnSpPr>
        <cdr:cNvPr id="10" name="Straight Arrow Connector 9">
          <a:extLst xmlns:a="http://schemas.openxmlformats.org/drawingml/2006/main">
            <a:ext uri="{FF2B5EF4-FFF2-40B4-BE49-F238E27FC236}">
              <a16:creationId xmlns:a16="http://schemas.microsoft.com/office/drawing/2014/main" id="{CDC5C81B-D49B-4F5C-A295-0E27618D23AB}"/>
            </a:ext>
          </a:extLst>
        </cdr:cNvPr>
        <cdr:cNvCxnSpPr/>
      </cdr:nvCxnSpPr>
      <cdr:spPr>
        <a:xfrm xmlns:a="http://schemas.openxmlformats.org/drawingml/2006/main" flipH="1">
          <a:off x="1072678" y="2833209"/>
          <a:ext cx="6744" cy="294962"/>
        </a:xfrm>
        <a:prstGeom xmlns:a="http://schemas.openxmlformats.org/drawingml/2006/main" prst="straightConnector1">
          <a:avLst/>
        </a:prstGeom>
        <a:ln xmlns:a="http://schemas.openxmlformats.org/drawingml/2006/main" w="15875">
          <a:solidFill>
            <a:srgbClr val="000000"/>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9.xml><?xml version="1.0" encoding="utf-8"?>
<c:userShapes xmlns:c="http://schemas.openxmlformats.org/drawingml/2006/chart">
  <cdr:relSizeAnchor xmlns:cdr="http://schemas.openxmlformats.org/drawingml/2006/chartDrawing">
    <cdr:from>
      <cdr:x>0.20621</cdr:x>
      <cdr:y>0.24304</cdr:y>
    </cdr:from>
    <cdr:to>
      <cdr:x>0.22252</cdr:x>
      <cdr:y>0.31863</cdr:y>
    </cdr:to>
    <cdr:cxnSp macro="">
      <cdr:nvCxnSpPr>
        <cdr:cNvPr id="3" name="Straight Arrow Connector 2">
          <a:extLst xmlns:a="http://schemas.openxmlformats.org/drawingml/2006/main">
            <a:ext uri="{FF2B5EF4-FFF2-40B4-BE49-F238E27FC236}">
              <a16:creationId xmlns:a16="http://schemas.microsoft.com/office/drawing/2014/main" id="{D16D44AD-2AEF-4946-AB00-DD4873FE0082}"/>
            </a:ext>
          </a:extLst>
        </cdr:cNvPr>
        <cdr:cNvCxnSpPr/>
      </cdr:nvCxnSpPr>
      <cdr:spPr>
        <a:xfrm xmlns:a="http://schemas.openxmlformats.org/drawingml/2006/main" flipH="1">
          <a:off x="1847850" y="944515"/>
          <a:ext cx="146175" cy="293735"/>
        </a:xfrm>
        <a:prstGeom xmlns:a="http://schemas.openxmlformats.org/drawingml/2006/main" prst="straightConnector1">
          <a:avLst/>
        </a:prstGeom>
        <a:ln xmlns:a="http://schemas.openxmlformats.org/drawingml/2006/main">
          <a:solidFill>
            <a:srgbClr val="08A685"/>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0.16838</cdr:x>
      <cdr:y>0.1792</cdr:y>
    </cdr:from>
    <cdr:to>
      <cdr:x>0.18598</cdr:x>
      <cdr:y>0.22858</cdr:y>
    </cdr:to>
    <cdr:cxnSp macro="">
      <cdr:nvCxnSpPr>
        <cdr:cNvPr id="4" name="Straight Arrow Connector 3">
          <a:extLst xmlns:a="http://schemas.openxmlformats.org/drawingml/2006/main">
            <a:ext uri="{FF2B5EF4-FFF2-40B4-BE49-F238E27FC236}">
              <a16:creationId xmlns:a16="http://schemas.microsoft.com/office/drawing/2014/main" id="{05178330-F197-4E8A-AD76-88D373273A21}"/>
            </a:ext>
          </a:extLst>
        </cdr:cNvPr>
        <cdr:cNvCxnSpPr/>
      </cdr:nvCxnSpPr>
      <cdr:spPr>
        <a:xfrm xmlns:a="http://schemas.openxmlformats.org/drawingml/2006/main">
          <a:off x="1508879" y="696392"/>
          <a:ext cx="157748" cy="191928"/>
        </a:xfrm>
        <a:prstGeom xmlns:a="http://schemas.openxmlformats.org/drawingml/2006/main" prst="straightConnector1">
          <a:avLst/>
        </a:prstGeom>
        <a:ln xmlns:a="http://schemas.openxmlformats.org/drawingml/2006/main">
          <a:solidFill>
            <a:srgbClr val="5F5F5F"/>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0.18821</cdr:x>
      <cdr:y>0.1804</cdr:y>
    </cdr:from>
    <cdr:to>
      <cdr:x>0.26978</cdr:x>
      <cdr:y>0.23987</cdr:y>
    </cdr:to>
    <cdr:sp macro="" textlink="">
      <cdr:nvSpPr>
        <cdr:cNvPr id="5" name="TextBox 3">
          <a:extLst xmlns:a="http://schemas.openxmlformats.org/drawingml/2006/main">
            <a:ext uri="{FF2B5EF4-FFF2-40B4-BE49-F238E27FC236}">
              <a16:creationId xmlns:a16="http://schemas.microsoft.com/office/drawing/2014/main" id="{3F1CC395-B0A9-449D-9898-8A6C85DE37BD}"/>
            </a:ext>
          </a:extLst>
        </cdr:cNvPr>
        <cdr:cNvSpPr txBox="1"/>
      </cdr:nvSpPr>
      <cdr:spPr>
        <a:xfrm xmlns:a="http://schemas.openxmlformats.org/drawingml/2006/main">
          <a:off x="1686576" y="701084"/>
          <a:ext cx="730911" cy="2310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08A685"/>
              </a:solidFill>
              <a:latin typeface="Arial" pitchFamily="34" charset="0"/>
              <a:cs typeface="Arial" pitchFamily="34" charset="0"/>
            </a:rPr>
            <a:t>12/12</a:t>
          </a:r>
        </a:p>
      </cdr:txBody>
    </cdr:sp>
  </cdr:relSizeAnchor>
  <cdr:relSizeAnchor xmlns:cdr="http://schemas.openxmlformats.org/drawingml/2006/chartDrawing">
    <cdr:from>
      <cdr:x>0.14161</cdr:x>
      <cdr:y>0.11958</cdr:y>
    </cdr:from>
    <cdr:to>
      <cdr:x>0.20504</cdr:x>
      <cdr:y>0.17907</cdr:y>
    </cdr:to>
    <cdr:sp macro="" textlink="">
      <cdr:nvSpPr>
        <cdr:cNvPr id="6" name="TextBox 4">
          <a:extLst xmlns:a="http://schemas.openxmlformats.org/drawingml/2006/main">
            <a:ext uri="{FF2B5EF4-FFF2-40B4-BE49-F238E27FC236}">
              <a16:creationId xmlns:a16="http://schemas.microsoft.com/office/drawing/2014/main" id="{92986653-516D-4B4F-89C8-38D56C776F47}"/>
            </a:ext>
          </a:extLst>
        </cdr:cNvPr>
        <cdr:cNvSpPr txBox="1"/>
      </cdr:nvSpPr>
      <cdr:spPr>
        <a:xfrm xmlns:a="http://schemas.openxmlformats.org/drawingml/2006/main">
          <a:off x="1268986" y="464720"/>
          <a:ext cx="568388" cy="23117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5F5F5F"/>
              </a:solidFill>
              <a:latin typeface="Arial" pitchFamily="34" charset="0"/>
              <a:cs typeface="Arial" pitchFamily="34" charset="0"/>
            </a:rPr>
            <a:t>3/12</a:t>
          </a:r>
        </a:p>
      </cdr:txBody>
    </cdr:sp>
  </cdr:relSizeAnchor>
  <cdr:relSizeAnchor xmlns:cdr="http://schemas.openxmlformats.org/drawingml/2006/chartDrawing">
    <cdr:from>
      <cdr:x>0.41518</cdr:x>
      <cdr:y>0.55879</cdr:y>
    </cdr:from>
    <cdr:to>
      <cdr:x>0.43726</cdr:x>
      <cdr:y>0.63311</cdr:y>
    </cdr:to>
    <cdr:cxnSp macro="">
      <cdr:nvCxnSpPr>
        <cdr:cNvPr id="7" name="Straight Arrow Connector 6">
          <a:extLst xmlns:a="http://schemas.openxmlformats.org/drawingml/2006/main">
            <a:ext uri="{FF2B5EF4-FFF2-40B4-BE49-F238E27FC236}">
              <a16:creationId xmlns:a16="http://schemas.microsoft.com/office/drawing/2014/main" id="{9F0D2D0E-11F4-4332-9D6E-93736729C3D5}"/>
            </a:ext>
          </a:extLst>
        </cdr:cNvPr>
        <cdr:cNvCxnSpPr/>
      </cdr:nvCxnSpPr>
      <cdr:spPr>
        <a:xfrm xmlns:a="http://schemas.openxmlformats.org/drawingml/2006/main" flipH="1">
          <a:off x="3720453" y="2171571"/>
          <a:ext cx="197892" cy="288826"/>
        </a:xfrm>
        <a:prstGeom xmlns:a="http://schemas.openxmlformats.org/drawingml/2006/main" prst="straightConnector1">
          <a:avLst/>
        </a:prstGeom>
        <a:ln xmlns:a="http://schemas.openxmlformats.org/drawingml/2006/main">
          <a:solidFill>
            <a:srgbClr val="08A685"/>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0.32152</cdr:x>
      <cdr:y>0.59393</cdr:y>
    </cdr:from>
    <cdr:to>
      <cdr:x>0.33747</cdr:x>
      <cdr:y>0.66087</cdr:y>
    </cdr:to>
    <cdr:cxnSp macro="">
      <cdr:nvCxnSpPr>
        <cdr:cNvPr id="8" name="Straight Arrow Connector 7">
          <a:extLst xmlns:a="http://schemas.openxmlformats.org/drawingml/2006/main">
            <a:ext uri="{FF2B5EF4-FFF2-40B4-BE49-F238E27FC236}">
              <a16:creationId xmlns:a16="http://schemas.microsoft.com/office/drawing/2014/main" id="{BE91A7F3-89E5-4A1F-A136-5E37A9041BF2}"/>
            </a:ext>
          </a:extLst>
        </cdr:cNvPr>
        <cdr:cNvCxnSpPr/>
      </cdr:nvCxnSpPr>
      <cdr:spPr>
        <a:xfrm xmlns:a="http://schemas.openxmlformats.org/drawingml/2006/main">
          <a:off x="2881219" y="2308140"/>
          <a:ext cx="142893" cy="260116"/>
        </a:xfrm>
        <a:prstGeom xmlns:a="http://schemas.openxmlformats.org/drawingml/2006/main" prst="straightConnector1">
          <a:avLst/>
        </a:prstGeom>
        <a:ln xmlns:a="http://schemas.openxmlformats.org/drawingml/2006/main">
          <a:solidFill>
            <a:srgbClr val="5F5F5F"/>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0.39195</cdr:x>
      <cdr:y>0.49869</cdr:y>
    </cdr:from>
    <cdr:to>
      <cdr:x>0.50069</cdr:x>
      <cdr:y>0.57564</cdr:y>
    </cdr:to>
    <cdr:sp macro="" textlink="">
      <cdr:nvSpPr>
        <cdr:cNvPr id="9" name="TextBox 3">
          <a:extLst xmlns:a="http://schemas.openxmlformats.org/drawingml/2006/main">
            <a:ext uri="{FF2B5EF4-FFF2-40B4-BE49-F238E27FC236}">
              <a16:creationId xmlns:a16="http://schemas.microsoft.com/office/drawing/2014/main" id="{1FCBAC6F-9B86-422E-838A-9FF97346A7D4}"/>
            </a:ext>
          </a:extLst>
        </cdr:cNvPr>
        <cdr:cNvSpPr txBox="1"/>
      </cdr:nvSpPr>
      <cdr:spPr>
        <a:xfrm xmlns:a="http://schemas.openxmlformats.org/drawingml/2006/main">
          <a:off x="3512303" y="1938027"/>
          <a:ext cx="974430" cy="2990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08A685"/>
              </a:solidFill>
              <a:latin typeface="Arial" pitchFamily="34" charset="0"/>
              <a:cs typeface="Arial" pitchFamily="34" charset="0"/>
            </a:rPr>
            <a:t>12MMT</a:t>
          </a:r>
        </a:p>
      </cdr:txBody>
    </cdr:sp>
  </cdr:relSizeAnchor>
  <cdr:relSizeAnchor xmlns:cdr="http://schemas.openxmlformats.org/drawingml/2006/chartDrawing">
    <cdr:from>
      <cdr:x>0.28527</cdr:x>
      <cdr:y>0.53404</cdr:y>
    </cdr:from>
    <cdr:to>
      <cdr:x>0.36684</cdr:x>
      <cdr:y>0.59174</cdr:y>
    </cdr:to>
    <cdr:sp macro="" textlink="">
      <cdr:nvSpPr>
        <cdr:cNvPr id="10" name="TextBox 4">
          <a:extLst xmlns:a="http://schemas.openxmlformats.org/drawingml/2006/main">
            <a:ext uri="{FF2B5EF4-FFF2-40B4-BE49-F238E27FC236}">
              <a16:creationId xmlns:a16="http://schemas.microsoft.com/office/drawing/2014/main" id="{6F70D0DC-F5A9-4AA9-B25C-F0DC0DD1F1FE}"/>
            </a:ext>
          </a:extLst>
        </cdr:cNvPr>
        <cdr:cNvSpPr txBox="1"/>
      </cdr:nvSpPr>
      <cdr:spPr>
        <a:xfrm xmlns:a="http://schemas.openxmlformats.org/drawingml/2006/main">
          <a:off x="2556350" y="2075399"/>
          <a:ext cx="730911" cy="2242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5F5F5F"/>
              </a:solidFill>
              <a:latin typeface="Arial" pitchFamily="34" charset="0"/>
              <a:cs typeface="Arial" pitchFamily="34" charset="0"/>
            </a:rPr>
            <a:t>3MMT</a:t>
          </a:r>
        </a:p>
      </cdr:txBody>
    </cdr:sp>
  </cdr:relSizeAnchor>
</c:userShapes>
</file>

<file path=ppt/drawings/drawing2.xml><?xml version="1.0" encoding="utf-8"?>
<c:userShapes xmlns:c="http://schemas.openxmlformats.org/drawingml/2006/chart">
  <cdr:relSizeAnchor xmlns:cdr="http://schemas.openxmlformats.org/drawingml/2006/chartDrawing">
    <cdr:from>
      <cdr:x>0.05907</cdr:x>
      <cdr:y>0.10303</cdr:y>
    </cdr:from>
    <cdr:to>
      <cdr:x>0.95161</cdr:x>
      <cdr:y>0.16162</cdr:y>
    </cdr:to>
    <cdr:sp macro="" textlink="">
      <cdr:nvSpPr>
        <cdr:cNvPr id="11" name="TextBox 10"/>
        <cdr:cNvSpPr txBox="1"/>
      </cdr:nvSpPr>
      <cdr:spPr>
        <a:xfrm xmlns:a="http://schemas.openxmlformats.org/drawingml/2006/main">
          <a:off x="510885" y="649007"/>
          <a:ext cx="7719303" cy="36907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fld id="{C92C70BC-E010-41BF-9108-C83893DFC71E}" type="TxLink">
            <a:rPr lang="en-US" sz="1600" b="1" i="0" u="none" strike="noStrike">
              <a:solidFill>
                <a:srgbClr val="000000"/>
              </a:solidFill>
              <a:latin typeface="+mn-lt"/>
              <a:cs typeface="Arial"/>
            </a:rPr>
            <a:pPr algn="ctr"/>
            <a:t> </a:t>
          </a:fld>
          <a:endParaRPr lang="en-US" sz="1600" b="1">
            <a:latin typeface="+mn-lt"/>
          </a:endParaRPr>
        </a:p>
      </cdr:txBody>
    </cdr:sp>
  </cdr:relSizeAnchor>
  <cdr:relSizeAnchor xmlns:cdr="http://schemas.openxmlformats.org/drawingml/2006/chartDrawing">
    <cdr:from>
      <cdr:x>0.05934</cdr:x>
      <cdr:y>0.81487</cdr:y>
    </cdr:from>
    <cdr:to>
      <cdr:x>0.18022</cdr:x>
      <cdr:y>0.91047</cdr:y>
    </cdr:to>
    <cdr:sp macro="" textlink="">
      <cdr:nvSpPr>
        <cdr:cNvPr id="2" name="TextBox 1"/>
        <cdr:cNvSpPr txBox="1"/>
      </cdr:nvSpPr>
      <cdr:spPr>
        <a:xfrm xmlns:a="http://schemas.openxmlformats.org/drawingml/2006/main">
          <a:off x="514350" y="5114925"/>
          <a:ext cx="1047750" cy="600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6A57D9C7-3661-48F3-AD32-3D68DD98D281}" type="TxLink">
            <a:rPr lang="en-US" sz="1000" b="0" i="0" u="none" strike="noStrike">
              <a:solidFill>
                <a:srgbClr val="000000"/>
              </a:solidFill>
              <a:latin typeface="Arial"/>
              <a:cs typeface="Arial"/>
            </a:rPr>
            <a:pPr/>
            <a:t> </a:t>
          </a:fld>
          <a:endParaRPr lang="en-US" sz="1100"/>
        </a:p>
      </cdr:txBody>
    </cdr:sp>
  </cdr:relSizeAnchor>
  <cdr:relSizeAnchor xmlns:cdr="http://schemas.openxmlformats.org/drawingml/2006/chartDrawing">
    <cdr:from>
      <cdr:x>0.25741</cdr:x>
      <cdr:y>0.82748</cdr:y>
    </cdr:from>
    <cdr:to>
      <cdr:x>0.39524</cdr:x>
      <cdr:y>0.87018</cdr:y>
    </cdr:to>
    <cdr:sp macro="" textlink="">
      <cdr:nvSpPr>
        <cdr:cNvPr id="8" name="TextBox 7"/>
        <cdr:cNvSpPr txBox="1"/>
      </cdr:nvSpPr>
      <cdr:spPr>
        <a:xfrm xmlns:a="http://schemas.openxmlformats.org/drawingml/2006/main">
          <a:off x="2230123" y="5201939"/>
          <a:ext cx="1194105" cy="268434"/>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fld id="{784C9B5A-601A-43B1-B889-9DCC49F58776}" type="TxLink">
            <a:rPr lang="en-US" sz="1100" b="0" i="0" u="none" strike="noStrike">
              <a:solidFill>
                <a:srgbClr val="7F7F7F"/>
              </a:solidFill>
              <a:latin typeface="Calibri"/>
              <a:cs typeface="Calibri"/>
            </a:rPr>
            <a:pPr/>
            <a:t> </a:t>
          </a:fld>
          <a:endParaRPr lang="en-US" sz="1100">
            <a:solidFill>
              <a:srgbClr val="7F7F7F"/>
            </a:solidFill>
          </a:endParaRPr>
        </a:p>
      </cdr:txBody>
    </cdr:sp>
  </cdr:relSizeAnchor>
  <cdr:relSizeAnchor xmlns:cdr="http://schemas.openxmlformats.org/drawingml/2006/chartDrawing">
    <cdr:from>
      <cdr:x>0.2589</cdr:x>
      <cdr:y>0.86226</cdr:y>
    </cdr:from>
    <cdr:to>
      <cdr:x>0.39673</cdr:x>
      <cdr:y>0.90909</cdr:y>
    </cdr:to>
    <cdr:sp macro="" textlink="">
      <cdr:nvSpPr>
        <cdr:cNvPr id="23" name="TextBox 1"/>
        <cdr:cNvSpPr txBox="1"/>
      </cdr:nvSpPr>
      <cdr:spPr>
        <a:xfrm xmlns:a="http://schemas.openxmlformats.org/drawingml/2006/main">
          <a:off x="2241862" y="5420590"/>
          <a:ext cx="1193483" cy="294409"/>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767F109E-BC7A-4BE4-A4CF-9981A1853F50}" type="TxLink">
            <a:rPr lang="en-US" sz="1100" b="0" i="0" u="none" strike="noStrike">
              <a:solidFill>
                <a:srgbClr val="7F7F7F"/>
              </a:solidFill>
              <a:latin typeface="Calibri"/>
              <a:cs typeface="Calibri"/>
            </a:rPr>
            <a:pPr/>
            <a:t> </a:t>
          </a:fld>
          <a:endParaRPr lang="en-US" sz="1100">
            <a:solidFill>
              <a:srgbClr val="7F7F7F"/>
            </a:solidFill>
          </a:endParaRPr>
        </a:p>
      </cdr:txBody>
    </cdr:sp>
  </cdr:relSizeAnchor>
  <cdr:relSizeAnchor xmlns:cdr="http://schemas.openxmlformats.org/drawingml/2006/chartDrawing">
    <cdr:from>
      <cdr:x>0.25835</cdr:x>
      <cdr:y>0.89669</cdr:y>
    </cdr:from>
    <cdr:to>
      <cdr:x>0.39618</cdr:x>
      <cdr:y>0.93388</cdr:y>
    </cdr:to>
    <cdr:sp macro="" textlink="">
      <cdr:nvSpPr>
        <cdr:cNvPr id="26" name="TextBox 1"/>
        <cdr:cNvSpPr txBox="1"/>
      </cdr:nvSpPr>
      <cdr:spPr>
        <a:xfrm xmlns:a="http://schemas.openxmlformats.org/drawingml/2006/main">
          <a:off x="2237100" y="5637068"/>
          <a:ext cx="1193482" cy="233795"/>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776D3D5F-FABD-48D4-8613-2BE401ADA146}" type="TxLink">
            <a:rPr lang="en-US" sz="1100" b="0" i="0" u="none" strike="noStrike">
              <a:solidFill>
                <a:srgbClr val="7F7F7F"/>
              </a:solidFill>
              <a:latin typeface="Calibri"/>
              <a:cs typeface="Calibri"/>
            </a:rPr>
            <a:pPr/>
            <a:t> </a:t>
          </a:fld>
          <a:endParaRPr lang="en-US" sz="1100">
            <a:solidFill>
              <a:srgbClr val="7F7F7F"/>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0.15306</cdr:x>
      <cdr:y>0</cdr:y>
    </cdr:from>
    <cdr:to>
      <cdr:x>0.87691</cdr:x>
      <cdr:y>0.16296</cdr:y>
    </cdr:to>
    <cdr:sp macro="" textlink="">
      <cdr:nvSpPr>
        <cdr:cNvPr id="2" name="TextBox 1"/>
        <cdr:cNvSpPr txBox="1"/>
      </cdr:nvSpPr>
      <cdr:spPr>
        <a:xfrm xmlns:a="http://schemas.openxmlformats.org/drawingml/2006/main">
          <a:off x="1371600" y="0"/>
          <a:ext cx="6486496" cy="6332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dirty="0"/>
            <a:t>	</a:t>
          </a:r>
        </a:p>
      </cdr:txBody>
    </cdr:sp>
  </cdr:relSizeAnchor>
  <cdr:relSizeAnchor xmlns:cdr="http://schemas.openxmlformats.org/drawingml/2006/chartDrawing">
    <cdr:from>
      <cdr:x>0.29868</cdr:x>
      <cdr:y>0.2451</cdr:y>
    </cdr:from>
    <cdr:to>
      <cdr:x>0.34758</cdr:x>
      <cdr:y>0.31618</cdr:y>
    </cdr:to>
    <cdr:cxnSp macro="">
      <cdr:nvCxnSpPr>
        <cdr:cNvPr id="4" name="Straight Arrow Connector 3">
          <a:extLst xmlns:a="http://schemas.openxmlformats.org/drawingml/2006/main">
            <a:ext uri="{FF2B5EF4-FFF2-40B4-BE49-F238E27FC236}">
              <a16:creationId xmlns:a16="http://schemas.microsoft.com/office/drawing/2014/main" id="{B10A27DF-BFC7-442F-A46E-27913F141707}"/>
            </a:ext>
          </a:extLst>
        </cdr:cNvPr>
        <cdr:cNvCxnSpPr/>
      </cdr:nvCxnSpPr>
      <cdr:spPr>
        <a:xfrm xmlns:a="http://schemas.openxmlformats.org/drawingml/2006/main">
          <a:off x="2676525" y="952500"/>
          <a:ext cx="438150" cy="276225"/>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0.38088</cdr:x>
      <cdr:y>0.73366</cdr:y>
    </cdr:from>
    <cdr:to>
      <cdr:x>0.42836</cdr:x>
      <cdr:y>0.76961</cdr:y>
    </cdr:to>
    <cdr:cxnSp macro="">
      <cdr:nvCxnSpPr>
        <cdr:cNvPr id="5" name="Straight Arrow Connector 4">
          <a:extLst xmlns:a="http://schemas.openxmlformats.org/drawingml/2006/main">
            <a:ext uri="{FF2B5EF4-FFF2-40B4-BE49-F238E27FC236}">
              <a16:creationId xmlns:a16="http://schemas.microsoft.com/office/drawing/2014/main" id="{CA11C67A-73B4-4EDC-A65A-52A25EE39C71}"/>
            </a:ext>
          </a:extLst>
        </cdr:cNvPr>
        <cdr:cNvCxnSpPr/>
      </cdr:nvCxnSpPr>
      <cdr:spPr>
        <a:xfrm xmlns:a="http://schemas.openxmlformats.org/drawingml/2006/main" flipH="1" flipV="1">
          <a:off x="3413125" y="2851150"/>
          <a:ext cx="425450" cy="13970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0.3001</cdr:x>
      <cdr:y>0.66748</cdr:y>
    </cdr:from>
    <cdr:to>
      <cdr:x>0.34899</cdr:x>
      <cdr:y>0.73856</cdr:y>
    </cdr:to>
    <cdr:cxnSp macro="">
      <cdr:nvCxnSpPr>
        <cdr:cNvPr id="6" name="Straight Arrow Connector 5">
          <a:extLst xmlns:a="http://schemas.openxmlformats.org/drawingml/2006/main">
            <a:ext uri="{FF2B5EF4-FFF2-40B4-BE49-F238E27FC236}">
              <a16:creationId xmlns:a16="http://schemas.microsoft.com/office/drawing/2014/main" id="{CA11C67A-73B4-4EDC-A65A-52A25EE39C71}"/>
            </a:ext>
          </a:extLst>
        </cdr:cNvPr>
        <cdr:cNvCxnSpPr/>
      </cdr:nvCxnSpPr>
      <cdr:spPr>
        <a:xfrm xmlns:a="http://schemas.openxmlformats.org/drawingml/2006/main">
          <a:off x="2689225" y="2593975"/>
          <a:ext cx="438150" cy="276225"/>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0.40745</cdr:x>
      <cdr:y>0.29902</cdr:y>
    </cdr:from>
    <cdr:to>
      <cdr:x>0.45493</cdr:x>
      <cdr:y>0.36601</cdr:y>
    </cdr:to>
    <cdr:cxnSp macro="">
      <cdr:nvCxnSpPr>
        <cdr:cNvPr id="7" name="Straight Arrow Connector 6">
          <a:extLst xmlns:a="http://schemas.openxmlformats.org/drawingml/2006/main">
            <a:ext uri="{FF2B5EF4-FFF2-40B4-BE49-F238E27FC236}">
              <a16:creationId xmlns:a16="http://schemas.microsoft.com/office/drawing/2014/main" id="{CA11C67A-73B4-4EDC-A65A-52A25EE39C71}"/>
            </a:ext>
          </a:extLst>
        </cdr:cNvPr>
        <cdr:cNvCxnSpPr/>
      </cdr:nvCxnSpPr>
      <cdr:spPr>
        <a:xfrm xmlns:a="http://schemas.openxmlformats.org/drawingml/2006/main" flipH="1">
          <a:off x="3651250" y="1162050"/>
          <a:ext cx="425450" cy="26035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0.24022</cdr:x>
      <cdr:y>0.16667</cdr:y>
    </cdr:from>
    <cdr:to>
      <cdr:x>0.321</cdr:x>
      <cdr:y>0.2598</cdr:y>
    </cdr:to>
    <cdr:sp macro="" textlink="">
      <cdr:nvSpPr>
        <cdr:cNvPr id="10" name="TextBox 9">
          <a:extLst xmlns:a="http://schemas.openxmlformats.org/drawingml/2006/main">
            <a:ext uri="{FF2B5EF4-FFF2-40B4-BE49-F238E27FC236}">
              <a16:creationId xmlns:a16="http://schemas.microsoft.com/office/drawing/2014/main" id="{1F9DF443-5058-447E-BB2A-22CB221187D7}"/>
            </a:ext>
          </a:extLst>
        </cdr:cNvPr>
        <cdr:cNvSpPr txBox="1"/>
      </cdr:nvSpPr>
      <cdr:spPr>
        <a:xfrm xmlns:a="http://schemas.openxmlformats.org/drawingml/2006/main">
          <a:off x="2152650" y="647700"/>
          <a:ext cx="723900" cy="3619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a:solidFill>
                <a:srgbClr val="5F5F5F"/>
              </a:solidFill>
              <a:latin typeface="Arial" panose="020B0604020202020204" pitchFamily="34" charset="0"/>
              <a:cs typeface="Arial" panose="020B0604020202020204" pitchFamily="34" charset="0"/>
            </a:rPr>
            <a:t>3/12</a:t>
          </a:r>
          <a:endParaRPr lang="en-US" sz="1100" b="1">
            <a:solidFill>
              <a:srgbClr val="5F5F5F"/>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0.43509</cdr:x>
      <cdr:y>0.21895</cdr:y>
    </cdr:from>
    <cdr:to>
      <cdr:x>0.51587</cdr:x>
      <cdr:y>0.31209</cdr:y>
    </cdr:to>
    <cdr:sp macro="" textlink="">
      <cdr:nvSpPr>
        <cdr:cNvPr id="11" name="TextBox 1">
          <a:extLst xmlns:a="http://schemas.openxmlformats.org/drawingml/2006/main">
            <a:ext uri="{FF2B5EF4-FFF2-40B4-BE49-F238E27FC236}">
              <a16:creationId xmlns:a16="http://schemas.microsoft.com/office/drawing/2014/main" id="{89597959-5653-480E-BDA9-6C45D7E76D0B}"/>
            </a:ext>
          </a:extLst>
        </cdr:cNvPr>
        <cdr:cNvSpPr txBox="1"/>
      </cdr:nvSpPr>
      <cdr:spPr>
        <a:xfrm xmlns:a="http://schemas.openxmlformats.org/drawingml/2006/main">
          <a:off x="3898900" y="850900"/>
          <a:ext cx="723900" cy="3619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a:solidFill>
                <a:srgbClr val="08A685"/>
              </a:solidFill>
              <a:latin typeface="Arial" panose="020B0604020202020204" pitchFamily="34" charset="0"/>
              <a:cs typeface="Arial" panose="020B0604020202020204" pitchFamily="34" charset="0"/>
            </a:rPr>
            <a:t>12/12</a:t>
          </a:r>
          <a:endParaRPr lang="en-US" sz="1100" b="1">
            <a:solidFill>
              <a:srgbClr val="08A685"/>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0.25865</cdr:x>
      <cdr:y>0.60131</cdr:y>
    </cdr:from>
    <cdr:to>
      <cdr:x>0.33943</cdr:x>
      <cdr:y>0.69444</cdr:y>
    </cdr:to>
    <cdr:sp macro="" textlink="">
      <cdr:nvSpPr>
        <cdr:cNvPr id="12" name="TextBox 1">
          <a:extLst xmlns:a="http://schemas.openxmlformats.org/drawingml/2006/main">
            <a:ext uri="{FF2B5EF4-FFF2-40B4-BE49-F238E27FC236}">
              <a16:creationId xmlns:a16="http://schemas.microsoft.com/office/drawing/2014/main" id="{A9097565-5772-4A66-8C19-BF6DCDF951F1}"/>
            </a:ext>
          </a:extLst>
        </cdr:cNvPr>
        <cdr:cNvSpPr txBox="1"/>
      </cdr:nvSpPr>
      <cdr:spPr>
        <a:xfrm xmlns:a="http://schemas.openxmlformats.org/drawingml/2006/main">
          <a:off x="2317750" y="2336800"/>
          <a:ext cx="723900" cy="3619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a:solidFill>
                <a:srgbClr val="5F5F5F"/>
              </a:solidFill>
              <a:latin typeface="Arial" panose="020B0604020202020204" pitchFamily="34" charset="0"/>
              <a:cs typeface="Arial" panose="020B0604020202020204" pitchFamily="34" charset="0"/>
            </a:rPr>
            <a:t>3MMA</a:t>
          </a:r>
          <a:endParaRPr lang="en-US" sz="1100" b="1">
            <a:solidFill>
              <a:srgbClr val="5F5F5F"/>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0.41915</cdr:x>
      <cdr:y>0.76552</cdr:y>
    </cdr:from>
    <cdr:to>
      <cdr:x>0.51871</cdr:x>
      <cdr:y>0.85866</cdr:y>
    </cdr:to>
    <cdr:sp macro="" textlink="">
      <cdr:nvSpPr>
        <cdr:cNvPr id="13" name="TextBox 1">
          <a:extLst xmlns:a="http://schemas.openxmlformats.org/drawingml/2006/main">
            <a:ext uri="{FF2B5EF4-FFF2-40B4-BE49-F238E27FC236}">
              <a16:creationId xmlns:a16="http://schemas.microsoft.com/office/drawing/2014/main" id="{A9097565-5772-4A66-8C19-BF6DCDF951F1}"/>
            </a:ext>
          </a:extLst>
        </cdr:cNvPr>
        <cdr:cNvSpPr txBox="1"/>
      </cdr:nvSpPr>
      <cdr:spPr>
        <a:xfrm xmlns:a="http://schemas.openxmlformats.org/drawingml/2006/main">
          <a:off x="3756024" y="2974975"/>
          <a:ext cx="892175" cy="3619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a:solidFill>
                <a:srgbClr val="08A685"/>
              </a:solidFill>
              <a:latin typeface="Arial" panose="020B0604020202020204" pitchFamily="34" charset="0"/>
              <a:cs typeface="Arial" panose="020B0604020202020204" pitchFamily="34" charset="0"/>
            </a:rPr>
            <a:t>12MMA</a:t>
          </a:r>
          <a:endParaRPr lang="en-US" sz="1100" b="1">
            <a:solidFill>
              <a:srgbClr val="08A685"/>
            </a:solidFill>
            <a:latin typeface="Arial" panose="020B060402020202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0.06116</cdr:x>
      <cdr:y>0.16236</cdr:y>
    </cdr:from>
    <cdr:to>
      <cdr:x>0.13713</cdr:x>
      <cdr:y>0.24156</cdr:y>
    </cdr:to>
    <cdr:sp macro="" textlink="">
      <cdr:nvSpPr>
        <cdr:cNvPr id="3" name="TextBox 4"/>
        <cdr:cNvSpPr txBox="1"/>
      </cdr:nvSpPr>
      <cdr:spPr>
        <a:xfrm xmlns:a="http://schemas.openxmlformats.org/drawingml/2006/main">
          <a:off x="549946" y="630961"/>
          <a:ext cx="683092"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5F5F5F"/>
              </a:solidFill>
              <a:latin typeface="Arial" pitchFamily="34" charset="0"/>
              <a:cs typeface="Arial" pitchFamily="34" charset="0"/>
            </a:rPr>
            <a:t>3/12</a:t>
          </a:r>
        </a:p>
      </cdr:txBody>
    </cdr:sp>
  </cdr:relSizeAnchor>
  <cdr:relSizeAnchor xmlns:cdr="http://schemas.openxmlformats.org/drawingml/2006/chartDrawing">
    <cdr:from>
      <cdr:x>0.08958</cdr:x>
      <cdr:y>0.22525</cdr:y>
    </cdr:from>
    <cdr:to>
      <cdr:x>0.10735</cdr:x>
      <cdr:y>0.30393</cdr:y>
    </cdr:to>
    <cdr:cxnSp macro="">
      <cdr:nvCxnSpPr>
        <cdr:cNvPr id="4" name="Straight Arrow Connector 3">
          <a:extLst xmlns:a="http://schemas.openxmlformats.org/drawingml/2006/main">
            <a:ext uri="{FF2B5EF4-FFF2-40B4-BE49-F238E27FC236}">
              <a16:creationId xmlns:a16="http://schemas.microsoft.com/office/drawing/2014/main" id="{4A132E02-5E3E-461E-A4D2-C030BB5FAA29}"/>
            </a:ext>
          </a:extLst>
        </cdr:cNvPr>
        <cdr:cNvCxnSpPr/>
      </cdr:nvCxnSpPr>
      <cdr:spPr>
        <a:xfrm xmlns:a="http://schemas.openxmlformats.org/drawingml/2006/main">
          <a:off x="802771" y="875353"/>
          <a:ext cx="159239" cy="305766"/>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0.22137</cdr:x>
      <cdr:y>0.11911</cdr:y>
    </cdr:from>
    <cdr:to>
      <cdr:x>0.29733</cdr:x>
      <cdr:y>0.1983</cdr:y>
    </cdr:to>
    <cdr:sp macro="" textlink="">
      <cdr:nvSpPr>
        <cdr:cNvPr id="5" name="TextBox 7"/>
        <cdr:cNvSpPr txBox="1"/>
      </cdr:nvSpPr>
      <cdr:spPr>
        <a:xfrm xmlns:a="http://schemas.openxmlformats.org/drawingml/2006/main">
          <a:off x="1990470" y="462866"/>
          <a:ext cx="683002"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08A685"/>
              </a:solidFill>
              <a:latin typeface="Arial" pitchFamily="34" charset="0"/>
              <a:cs typeface="Arial" pitchFamily="34" charset="0"/>
            </a:rPr>
            <a:t>12/12</a:t>
          </a:r>
        </a:p>
      </cdr:txBody>
    </cdr:sp>
  </cdr:relSizeAnchor>
  <cdr:relSizeAnchor xmlns:cdr="http://schemas.openxmlformats.org/drawingml/2006/chartDrawing">
    <cdr:from>
      <cdr:x>0.22428</cdr:x>
      <cdr:y>0.19395</cdr:y>
    </cdr:from>
    <cdr:to>
      <cdr:x>0.24967</cdr:x>
      <cdr:y>0.27696</cdr:y>
    </cdr:to>
    <cdr:cxnSp macro="">
      <cdr:nvCxnSpPr>
        <cdr:cNvPr id="6" name="Straight Arrow Connector 5">
          <a:extLst xmlns:a="http://schemas.openxmlformats.org/drawingml/2006/main">
            <a:ext uri="{FF2B5EF4-FFF2-40B4-BE49-F238E27FC236}">
              <a16:creationId xmlns:a16="http://schemas.microsoft.com/office/drawing/2014/main" id="{18C935B3-B5CB-44A7-98DA-C692FB09553A}"/>
            </a:ext>
          </a:extLst>
        </cdr:cNvPr>
        <cdr:cNvCxnSpPr/>
      </cdr:nvCxnSpPr>
      <cdr:spPr>
        <a:xfrm xmlns:a="http://schemas.openxmlformats.org/drawingml/2006/main" flipH="1">
          <a:off x="2009780" y="753730"/>
          <a:ext cx="227523" cy="322593"/>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0.09638</cdr:x>
      <cdr:y>0.54171</cdr:y>
    </cdr:from>
    <cdr:to>
      <cdr:x>0.19075</cdr:x>
      <cdr:y>0.6209</cdr:y>
    </cdr:to>
    <cdr:sp macro="" textlink="">
      <cdr:nvSpPr>
        <cdr:cNvPr id="7" name="TextBox 9"/>
        <cdr:cNvSpPr txBox="1"/>
      </cdr:nvSpPr>
      <cdr:spPr>
        <a:xfrm xmlns:a="http://schemas.openxmlformats.org/drawingml/2006/main">
          <a:off x="866628" y="2105181"/>
          <a:ext cx="848495"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5F5F5F"/>
              </a:solidFill>
              <a:latin typeface="Arial" pitchFamily="34" charset="0"/>
              <a:cs typeface="Arial" pitchFamily="34" charset="0"/>
            </a:rPr>
            <a:t>3MMT</a:t>
          </a:r>
        </a:p>
      </cdr:txBody>
    </cdr:sp>
  </cdr:relSizeAnchor>
  <cdr:relSizeAnchor xmlns:cdr="http://schemas.openxmlformats.org/drawingml/2006/chartDrawing">
    <cdr:from>
      <cdr:x>0.13449</cdr:x>
      <cdr:y>0.61009</cdr:y>
    </cdr:from>
    <cdr:to>
      <cdr:x>0.14349</cdr:x>
      <cdr:y>0.69608</cdr:y>
    </cdr:to>
    <cdr:cxnSp macro="">
      <cdr:nvCxnSpPr>
        <cdr:cNvPr id="8" name="Straight Arrow Connector 7">
          <a:extLst xmlns:a="http://schemas.openxmlformats.org/drawingml/2006/main">
            <a:ext uri="{FF2B5EF4-FFF2-40B4-BE49-F238E27FC236}">
              <a16:creationId xmlns:a16="http://schemas.microsoft.com/office/drawing/2014/main" id="{896ED909-F118-4A64-9DBC-EA044F0685A3}"/>
            </a:ext>
          </a:extLst>
        </cdr:cNvPr>
        <cdr:cNvCxnSpPr/>
      </cdr:nvCxnSpPr>
      <cdr:spPr>
        <a:xfrm xmlns:a="http://schemas.openxmlformats.org/drawingml/2006/main">
          <a:off x="1205181" y="2370944"/>
          <a:ext cx="80650" cy="334174"/>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0.2013</cdr:x>
      <cdr:y>0.5</cdr:y>
    </cdr:from>
    <cdr:to>
      <cdr:x>0.30187</cdr:x>
      <cdr:y>0.5792</cdr:y>
    </cdr:to>
    <cdr:sp macro="" textlink="">
      <cdr:nvSpPr>
        <cdr:cNvPr id="9" name="TextBox 11"/>
        <cdr:cNvSpPr txBox="1"/>
      </cdr:nvSpPr>
      <cdr:spPr>
        <a:xfrm xmlns:a="http://schemas.openxmlformats.org/drawingml/2006/main">
          <a:off x="1810035" y="1943100"/>
          <a:ext cx="904285"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08A685"/>
              </a:solidFill>
              <a:latin typeface="Arial" pitchFamily="34" charset="0"/>
              <a:cs typeface="Arial" pitchFamily="34" charset="0"/>
            </a:rPr>
            <a:t>12MMT</a:t>
          </a:r>
        </a:p>
      </cdr:txBody>
    </cdr:sp>
  </cdr:relSizeAnchor>
  <cdr:relSizeAnchor xmlns:cdr="http://schemas.openxmlformats.org/drawingml/2006/chartDrawing">
    <cdr:from>
      <cdr:x>0.23916</cdr:x>
      <cdr:y>0.56408</cdr:y>
    </cdr:from>
    <cdr:to>
      <cdr:x>0.24267</cdr:x>
      <cdr:y>0.68628</cdr:y>
    </cdr:to>
    <cdr:cxnSp macro="">
      <cdr:nvCxnSpPr>
        <cdr:cNvPr id="10" name="Straight Arrow Connector 9">
          <a:extLst xmlns:a="http://schemas.openxmlformats.org/drawingml/2006/main">
            <a:ext uri="{FF2B5EF4-FFF2-40B4-BE49-F238E27FC236}">
              <a16:creationId xmlns:a16="http://schemas.microsoft.com/office/drawing/2014/main" id="{99D2D3B0-5A8B-4243-BA40-4B92BBC7EBCA}"/>
            </a:ext>
          </a:extLst>
        </cdr:cNvPr>
        <cdr:cNvCxnSpPr/>
      </cdr:nvCxnSpPr>
      <cdr:spPr>
        <a:xfrm xmlns:a="http://schemas.openxmlformats.org/drawingml/2006/main" flipH="1">
          <a:off x="2143130" y="2192114"/>
          <a:ext cx="31454" cy="474894"/>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0.15833</cdr:x>
      <cdr:y>0.07255</cdr:y>
    </cdr:from>
    <cdr:to>
      <cdr:x>0.24405</cdr:x>
      <cdr:y>0.15174</cdr:y>
    </cdr:to>
    <cdr:sp macro="" textlink="">
      <cdr:nvSpPr>
        <cdr:cNvPr id="2" name="TextBox 13"/>
        <cdr:cNvSpPr txBox="1"/>
      </cdr:nvSpPr>
      <cdr:spPr>
        <a:xfrm xmlns:a="http://schemas.openxmlformats.org/drawingml/2006/main">
          <a:off x="1423640" y="281927"/>
          <a:ext cx="77076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5F5F5F"/>
              </a:solidFill>
              <a:latin typeface="Arial" pitchFamily="34" charset="0"/>
              <a:cs typeface="Arial" pitchFamily="34" charset="0"/>
            </a:rPr>
            <a:t>3/12</a:t>
          </a:r>
          <a:endParaRPr lang="en-US" sz="1200" b="1" dirty="0">
            <a:solidFill>
              <a:srgbClr val="5F5F5F"/>
            </a:solidFill>
            <a:latin typeface="Arial" pitchFamily="34" charset="0"/>
            <a:cs typeface="Arial" pitchFamily="34" charset="0"/>
          </a:endParaRPr>
        </a:p>
      </cdr:txBody>
    </cdr:sp>
  </cdr:relSizeAnchor>
  <cdr:relSizeAnchor xmlns:cdr="http://schemas.openxmlformats.org/drawingml/2006/chartDrawing">
    <cdr:from>
      <cdr:x>0.19173</cdr:x>
      <cdr:y>0.13852</cdr:y>
    </cdr:from>
    <cdr:to>
      <cdr:x>0.20244</cdr:x>
      <cdr:y>0.19521</cdr:y>
    </cdr:to>
    <cdr:cxnSp macro="">
      <cdr:nvCxnSpPr>
        <cdr:cNvPr id="3" name="Straight Arrow Connector 2">
          <a:extLst xmlns:a="http://schemas.openxmlformats.org/drawingml/2006/main">
            <a:ext uri="{FF2B5EF4-FFF2-40B4-BE49-F238E27FC236}">
              <a16:creationId xmlns:a16="http://schemas.microsoft.com/office/drawing/2014/main" id="{4AC869C8-4166-4370-8830-AD05B68572B7}"/>
            </a:ext>
          </a:extLst>
        </cdr:cNvPr>
        <cdr:cNvCxnSpPr/>
      </cdr:nvCxnSpPr>
      <cdr:spPr>
        <a:xfrm xmlns:a="http://schemas.openxmlformats.org/drawingml/2006/main">
          <a:off x="1556295" y="867344"/>
          <a:ext cx="86932" cy="354974"/>
        </a:xfrm>
        <a:prstGeom xmlns:a="http://schemas.openxmlformats.org/drawingml/2006/main" prst="straightConnector1">
          <a:avLst/>
        </a:prstGeom>
        <a:ln xmlns:a="http://schemas.openxmlformats.org/drawingml/2006/main" w="15875">
          <a:solidFill>
            <a:schemeClr val="tx1"/>
          </a:solidFill>
          <a:headEnd type="none"/>
          <a:tailEnd type="triangle"/>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0.32063</cdr:x>
      <cdr:y>0.06219</cdr:y>
    </cdr:from>
    <cdr:to>
      <cdr:x>0.40634</cdr:x>
      <cdr:y>0.1244</cdr:y>
    </cdr:to>
    <cdr:sp macro="" textlink="">
      <cdr:nvSpPr>
        <cdr:cNvPr id="4" name="TextBox 15"/>
        <cdr:cNvSpPr txBox="1"/>
      </cdr:nvSpPr>
      <cdr:spPr>
        <a:xfrm xmlns:a="http://schemas.openxmlformats.org/drawingml/2006/main">
          <a:off x="2882985" y="241666"/>
          <a:ext cx="770670" cy="241760"/>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08A685"/>
              </a:solidFill>
              <a:latin typeface="Arial" pitchFamily="34" charset="0"/>
              <a:cs typeface="Arial" pitchFamily="34" charset="0"/>
            </a:rPr>
            <a:t>12/12</a:t>
          </a:r>
          <a:endParaRPr lang="en-US" sz="1200" b="1" dirty="0">
            <a:solidFill>
              <a:srgbClr val="08A685"/>
            </a:solidFill>
            <a:latin typeface="Arial" pitchFamily="34" charset="0"/>
            <a:cs typeface="Arial" pitchFamily="34" charset="0"/>
          </a:endParaRPr>
        </a:p>
      </cdr:txBody>
    </cdr:sp>
  </cdr:relSizeAnchor>
  <cdr:relSizeAnchor xmlns:cdr="http://schemas.openxmlformats.org/drawingml/2006/chartDrawing">
    <cdr:from>
      <cdr:x>0.31066</cdr:x>
      <cdr:y>0.12578</cdr:y>
    </cdr:from>
    <cdr:to>
      <cdr:x>0.3424</cdr:x>
      <cdr:y>0.18219</cdr:y>
    </cdr:to>
    <cdr:cxnSp macro="">
      <cdr:nvCxnSpPr>
        <cdr:cNvPr id="5" name="Straight Arrow Connector 4">
          <a:extLst xmlns:a="http://schemas.openxmlformats.org/drawingml/2006/main">
            <a:ext uri="{FF2B5EF4-FFF2-40B4-BE49-F238E27FC236}">
              <a16:creationId xmlns:a16="http://schemas.microsoft.com/office/drawing/2014/main" id="{20668439-9DF5-49D9-BF54-AAF999B07B13}"/>
            </a:ext>
          </a:extLst>
        </cdr:cNvPr>
        <cdr:cNvCxnSpPr/>
      </cdr:nvCxnSpPr>
      <cdr:spPr>
        <a:xfrm xmlns:a="http://schemas.openxmlformats.org/drawingml/2006/main" flipH="1">
          <a:off x="2521603" y="787573"/>
          <a:ext cx="257632" cy="353220"/>
        </a:xfrm>
        <a:prstGeom xmlns:a="http://schemas.openxmlformats.org/drawingml/2006/main" prst="straightConnector1">
          <a:avLst/>
        </a:prstGeom>
        <a:ln xmlns:a="http://schemas.openxmlformats.org/drawingml/2006/main" w="15875">
          <a:solidFill>
            <a:schemeClr val="tx1"/>
          </a:solidFill>
          <a:headEnd type="none"/>
          <a:tailEnd type="triangle"/>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0.19471</cdr:x>
      <cdr:y>0.62731</cdr:y>
    </cdr:from>
    <cdr:to>
      <cdr:x>0.28042</cdr:x>
      <cdr:y>0.70651</cdr:y>
    </cdr:to>
    <cdr:sp macro="" textlink="">
      <cdr:nvSpPr>
        <cdr:cNvPr id="6" name="TextBox 17"/>
        <cdr:cNvSpPr txBox="1"/>
      </cdr:nvSpPr>
      <cdr:spPr>
        <a:xfrm xmlns:a="http://schemas.openxmlformats.org/drawingml/2006/main">
          <a:off x="1750754" y="2437852"/>
          <a:ext cx="77067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5F5F5F"/>
              </a:solidFill>
              <a:latin typeface="Arial" pitchFamily="34" charset="0"/>
              <a:cs typeface="Arial" pitchFamily="34" charset="0"/>
            </a:rPr>
            <a:t>3MMT</a:t>
          </a:r>
          <a:endParaRPr lang="en-US" sz="1200" b="1" dirty="0">
            <a:solidFill>
              <a:srgbClr val="5F5F5F"/>
            </a:solidFill>
            <a:latin typeface="Arial" pitchFamily="34" charset="0"/>
            <a:cs typeface="Arial" pitchFamily="34" charset="0"/>
          </a:endParaRPr>
        </a:p>
      </cdr:txBody>
    </cdr:sp>
  </cdr:relSizeAnchor>
  <cdr:relSizeAnchor xmlns:cdr="http://schemas.openxmlformats.org/drawingml/2006/chartDrawing">
    <cdr:from>
      <cdr:x>0.23403</cdr:x>
      <cdr:y>0.69872</cdr:y>
    </cdr:from>
    <cdr:to>
      <cdr:x>0.24474</cdr:x>
      <cdr:y>0.75542</cdr:y>
    </cdr:to>
    <cdr:cxnSp macro="">
      <cdr:nvCxnSpPr>
        <cdr:cNvPr id="7" name="Straight Arrow Connector 6">
          <a:extLst xmlns:a="http://schemas.openxmlformats.org/drawingml/2006/main">
            <a:ext uri="{FF2B5EF4-FFF2-40B4-BE49-F238E27FC236}">
              <a16:creationId xmlns:a16="http://schemas.microsoft.com/office/drawing/2014/main" id="{CDC4E013-1027-4044-9FCF-E908A614AB6D}"/>
            </a:ext>
          </a:extLst>
        </cdr:cNvPr>
        <cdr:cNvCxnSpPr/>
      </cdr:nvCxnSpPr>
      <cdr:spPr>
        <a:xfrm xmlns:a="http://schemas.openxmlformats.org/drawingml/2006/main">
          <a:off x="1899633" y="4375156"/>
          <a:ext cx="86933" cy="355036"/>
        </a:xfrm>
        <a:prstGeom xmlns:a="http://schemas.openxmlformats.org/drawingml/2006/main" prst="straightConnector1">
          <a:avLst/>
        </a:prstGeom>
        <a:ln xmlns:a="http://schemas.openxmlformats.org/drawingml/2006/main" w="15875">
          <a:solidFill>
            <a:schemeClr val="tx1"/>
          </a:solidFill>
          <a:headEnd type="none"/>
          <a:tailEnd type="triangle"/>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0.37834</cdr:x>
      <cdr:y>0.5892</cdr:y>
    </cdr:from>
    <cdr:to>
      <cdr:x>0.49182</cdr:x>
      <cdr:y>0.63394</cdr:y>
    </cdr:to>
    <cdr:sp macro="" textlink="">
      <cdr:nvSpPr>
        <cdr:cNvPr id="8" name="TextBox 19"/>
        <cdr:cNvSpPr txBox="1"/>
      </cdr:nvSpPr>
      <cdr:spPr>
        <a:xfrm xmlns:a="http://schemas.openxmlformats.org/drawingml/2006/main">
          <a:off x="3401863" y="2289742"/>
          <a:ext cx="1020367" cy="173869"/>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08A685"/>
              </a:solidFill>
              <a:latin typeface="Arial" pitchFamily="34" charset="0"/>
              <a:cs typeface="Arial" pitchFamily="34" charset="0"/>
            </a:rPr>
            <a:t>12MMT</a:t>
          </a:r>
          <a:endParaRPr lang="en-US" sz="1200" b="1" dirty="0">
            <a:solidFill>
              <a:srgbClr val="08A685"/>
            </a:solidFill>
            <a:latin typeface="Arial" pitchFamily="34" charset="0"/>
            <a:cs typeface="Arial" pitchFamily="34" charset="0"/>
          </a:endParaRPr>
        </a:p>
      </cdr:txBody>
    </cdr:sp>
  </cdr:relSizeAnchor>
  <cdr:relSizeAnchor xmlns:cdr="http://schemas.openxmlformats.org/drawingml/2006/chartDrawing">
    <cdr:from>
      <cdr:x>0.37795</cdr:x>
      <cdr:y>0.6571</cdr:y>
    </cdr:from>
    <cdr:to>
      <cdr:x>0.4081</cdr:x>
      <cdr:y>0.71706</cdr:y>
    </cdr:to>
    <cdr:cxnSp macro="">
      <cdr:nvCxnSpPr>
        <cdr:cNvPr id="9" name="Straight Arrow Connector 8">
          <a:extLst xmlns:a="http://schemas.openxmlformats.org/drawingml/2006/main">
            <a:ext uri="{FF2B5EF4-FFF2-40B4-BE49-F238E27FC236}">
              <a16:creationId xmlns:a16="http://schemas.microsoft.com/office/drawing/2014/main" id="{3B5C5C25-CD0B-402A-9A1E-BF470A5390E9}"/>
            </a:ext>
          </a:extLst>
        </cdr:cNvPr>
        <cdr:cNvCxnSpPr/>
      </cdr:nvCxnSpPr>
      <cdr:spPr>
        <a:xfrm xmlns:a="http://schemas.openxmlformats.org/drawingml/2006/main" flipH="1">
          <a:off x="3067822" y="4114525"/>
          <a:ext cx="244726" cy="375448"/>
        </a:xfrm>
        <a:prstGeom xmlns:a="http://schemas.openxmlformats.org/drawingml/2006/main" prst="straightConnector1">
          <a:avLst/>
        </a:prstGeom>
        <a:ln xmlns:a="http://schemas.openxmlformats.org/drawingml/2006/main" w="15875">
          <a:solidFill>
            <a:schemeClr val="tx1"/>
          </a:solidFill>
          <a:headEnd type="none"/>
          <a:tailEnd type="triangle"/>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0.05907</cdr:x>
      <cdr:y>0.10303</cdr:y>
    </cdr:from>
    <cdr:to>
      <cdr:x>0.95161</cdr:x>
      <cdr:y>0.16162</cdr:y>
    </cdr:to>
    <cdr:sp macro="" textlink="">
      <cdr:nvSpPr>
        <cdr:cNvPr id="11" name="TextBox 10"/>
        <cdr:cNvSpPr txBox="1"/>
      </cdr:nvSpPr>
      <cdr:spPr>
        <a:xfrm xmlns:a="http://schemas.openxmlformats.org/drawingml/2006/main">
          <a:off x="510885" y="649007"/>
          <a:ext cx="7719303" cy="36907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fld id="{C92C70BC-E010-41BF-9108-C83893DFC71E}" type="TxLink">
            <a:rPr lang="en-US" sz="1600" b="1" i="0" u="none" strike="noStrike">
              <a:solidFill>
                <a:srgbClr val="000000"/>
              </a:solidFill>
              <a:latin typeface="+mn-lt"/>
              <a:cs typeface="Arial"/>
            </a:rPr>
            <a:pPr algn="ctr"/>
            <a:t> </a:t>
          </a:fld>
          <a:endParaRPr lang="en-US" sz="1600" b="1">
            <a:latin typeface="+mn-lt"/>
          </a:endParaRPr>
        </a:p>
      </cdr:txBody>
    </cdr:sp>
  </cdr:relSizeAnchor>
  <cdr:relSizeAnchor xmlns:cdr="http://schemas.openxmlformats.org/drawingml/2006/chartDrawing">
    <cdr:from>
      <cdr:x>0.05934</cdr:x>
      <cdr:y>0.81487</cdr:y>
    </cdr:from>
    <cdr:to>
      <cdr:x>0.18022</cdr:x>
      <cdr:y>0.91047</cdr:y>
    </cdr:to>
    <cdr:sp macro="" textlink="">
      <cdr:nvSpPr>
        <cdr:cNvPr id="2" name="TextBox 1"/>
        <cdr:cNvSpPr txBox="1"/>
      </cdr:nvSpPr>
      <cdr:spPr>
        <a:xfrm xmlns:a="http://schemas.openxmlformats.org/drawingml/2006/main">
          <a:off x="514350" y="5114925"/>
          <a:ext cx="1047750" cy="600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6A57D9C7-3661-48F3-AD32-3D68DD98D281}" type="TxLink">
            <a:rPr lang="en-US" sz="1000" b="0" i="0" u="none" strike="noStrike">
              <a:solidFill>
                <a:srgbClr val="000000"/>
              </a:solidFill>
              <a:latin typeface="Arial"/>
              <a:cs typeface="Arial"/>
            </a:rPr>
            <a:pPr/>
            <a:t> </a:t>
          </a:fld>
          <a:endParaRPr lang="en-US" sz="1100"/>
        </a:p>
      </cdr:txBody>
    </cdr:sp>
  </cdr:relSizeAnchor>
  <cdr:relSizeAnchor xmlns:cdr="http://schemas.openxmlformats.org/drawingml/2006/chartDrawing">
    <cdr:from>
      <cdr:x>0.25741</cdr:x>
      <cdr:y>0.82748</cdr:y>
    </cdr:from>
    <cdr:to>
      <cdr:x>0.39524</cdr:x>
      <cdr:y>0.87018</cdr:y>
    </cdr:to>
    <cdr:sp macro="" textlink="">
      <cdr:nvSpPr>
        <cdr:cNvPr id="8" name="TextBox 7"/>
        <cdr:cNvSpPr txBox="1"/>
      </cdr:nvSpPr>
      <cdr:spPr>
        <a:xfrm xmlns:a="http://schemas.openxmlformats.org/drawingml/2006/main">
          <a:off x="2230123" y="5201939"/>
          <a:ext cx="1194105" cy="268434"/>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fld id="{784C9B5A-601A-43B1-B889-9DCC49F58776}" type="TxLink">
            <a:rPr lang="en-US" sz="1100" b="0" i="0" u="none" strike="noStrike">
              <a:solidFill>
                <a:srgbClr val="7F7F7F"/>
              </a:solidFill>
              <a:latin typeface="Calibri"/>
              <a:cs typeface="Calibri"/>
            </a:rPr>
            <a:pPr/>
            <a:t> </a:t>
          </a:fld>
          <a:endParaRPr lang="en-US" sz="1100">
            <a:solidFill>
              <a:srgbClr val="7F7F7F"/>
            </a:solidFill>
          </a:endParaRPr>
        </a:p>
      </cdr:txBody>
    </cdr:sp>
  </cdr:relSizeAnchor>
  <cdr:relSizeAnchor xmlns:cdr="http://schemas.openxmlformats.org/drawingml/2006/chartDrawing">
    <cdr:from>
      <cdr:x>0.2589</cdr:x>
      <cdr:y>0.86226</cdr:y>
    </cdr:from>
    <cdr:to>
      <cdr:x>0.39673</cdr:x>
      <cdr:y>0.90909</cdr:y>
    </cdr:to>
    <cdr:sp macro="" textlink="">
      <cdr:nvSpPr>
        <cdr:cNvPr id="23" name="TextBox 1"/>
        <cdr:cNvSpPr txBox="1"/>
      </cdr:nvSpPr>
      <cdr:spPr>
        <a:xfrm xmlns:a="http://schemas.openxmlformats.org/drawingml/2006/main">
          <a:off x="2241862" y="5420590"/>
          <a:ext cx="1193483" cy="294409"/>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767F109E-BC7A-4BE4-A4CF-9981A1853F50}" type="TxLink">
            <a:rPr lang="en-US" sz="1100" b="0" i="0" u="none" strike="noStrike">
              <a:solidFill>
                <a:srgbClr val="7F7F7F"/>
              </a:solidFill>
              <a:latin typeface="Calibri"/>
              <a:cs typeface="Calibri"/>
            </a:rPr>
            <a:pPr/>
            <a:t> </a:t>
          </a:fld>
          <a:endParaRPr lang="en-US" sz="1100">
            <a:solidFill>
              <a:srgbClr val="7F7F7F"/>
            </a:solidFill>
          </a:endParaRPr>
        </a:p>
      </cdr:txBody>
    </cdr:sp>
  </cdr:relSizeAnchor>
  <cdr:relSizeAnchor xmlns:cdr="http://schemas.openxmlformats.org/drawingml/2006/chartDrawing">
    <cdr:from>
      <cdr:x>0.25835</cdr:x>
      <cdr:y>0.89669</cdr:y>
    </cdr:from>
    <cdr:to>
      <cdr:x>0.39618</cdr:x>
      <cdr:y>0.93388</cdr:y>
    </cdr:to>
    <cdr:sp macro="" textlink="">
      <cdr:nvSpPr>
        <cdr:cNvPr id="26" name="TextBox 1"/>
        <cdr:cNvSpPr txBox="1"/>
      </cdr:nvSpPr>
      <cdr:spPr>
        <a:xfrm xmlns:a="http://schemas.openxmlformats.org/drawingml/2006/main">
          <a:off x="2237100" y="5637068"/>
          <a:ext cx="1193482" cy="233795"/>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776D3D5F-FABD-48D4-8613-2BE401ADA146}" type="TxLink">
            <a:rPr lang="en-US" sz="1100" b="0" i="0" u="none" strike="noStrike">
              <a:solidFill>
                <a:srgbClr val="7F7F7F"/>
              </a:solidFill>
              <a:latin typeface="Calibri"/>
              <a:cs typeface="Calibri"/>
            </a:rPr>
            <a:pPr/>
            <a:t> </a:t>
          </a:fld>
          <a:endParaRPr lang="en-US" sz="1100">
            <a:solidFill>
              <a:srgbClr val="7F7F7F"/>
            </a:solidFill>
          </a:endParaRPr>
        </a:p>
      </cdr:txBody>
    </cdr:sp>
  </cdr:relSizeAnchor>
  <cdr:relSizeAnchor xmlns:cdr="http://schemas.openxmlformats.org/drawingml/2006/chartDrawing">
    <cdr:from>
      <cdr:x>0.08022</cdr:x>
      <cdr:y>0.11533</cdr:y>
    </cdr:from>
    <cdr:to>
      <cdr:x>0.33846</cdr:x>
      <cdr:y>0.18513</cdr:y>
    </cdr:to>
    <cdr:sp macro="" textlink="">
      <cdr:nvSpPr>
        <cdr:cNvPr id="3" name="TextBox 2">
          <a:extLst xmlns:a="http://schemas.openxmlformats.org/drawingml/2006/main">
            <a:ext uri="{FF2B5EF4-FFF2-40B4-BE49-F238E27FC236}">
              <a16:creationId xmlns:a16="http://schemas.microsoft.com/office/drawing/2014/main" id="{6D1976D4-943A-4DC3-B270-5F13BA0ACAE7}"/>
            </a:ext>
          </a:extLst>
        </cdr:cNvPr>
        <cdr:cNvSpPr txBox="1"/>
      </cdr:nvSpPr>
      <cdr:spPr>
        <a:xfrm xmlns:a="http://schemas.openxmlformats.org/drawingml/2006/main">
          <a:off x="695325" y="723900"/>
          <a:ext cx="2238375" cy="4381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0.39451</cdr:x>
      <cdr:y>0.07436</cdr:y>
    </cdr:to>
    <cdr:sp macro="" textlink="">
      <cdr:nvSpPr>
        <cdr:cNvPr id="4" name="TextBox 3">
          <a:extLst xmlns:a="http://schemas.openxmlformats.org/drawingml/2006/main">
            <a:ext uri="{FF2B5EF4-FFF2-40B4-BE49-F238E27FC236}">
              <a16:creationId xmlns:a16="http://schemas.microsoft.com/office/drawing/2014/main" id="{A2A7652E-E516-4CBE-9A58-84E7C486E6DB}"/>
            </a:ext>
          </a:extLst>
        </cdr:cNvPr>
        <cdr:cNvSpPr txBox="1"/>
      </cdr:nvSpPr>
      <cdr:spPr>
        <a:xfrm xmlns:a="http://schemas.openxmlformats.org/drawingml/2006/main">
          <a:off x="0" y="0"/>
          <a:ext cx="3419475" cy="4667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a:solidFill>
                <a:schemeClr val="tx2">
                  <a:lumMod val="50000"/>
                </a:schemeClr>
              </a:solidFill>
              <a:latin typeface="Arial" panose="020B0604020202020204" pitchFamily="34" charset="0"/>
              <a:cs typeface="Arial" panose="020B0604020202020204" pitchFamily="34" charset="0"/>
            </a:rPr>
            <a:t>New Orders, </a:t>
          </a:r>
          <a:r>
            <a:rPr lang="en-US" sz="1200" b="1" baseline="0">
              <a:solidFill>
                <a:srgbClr val="FF66FF"/>
              </a:solidFill>
              <a:latin typeface="Arial" panose="020B0604020202020204" pitchFamily="34" charset="0"/>
              <a:cs typeface="Arial" panose="020B0604020202020204" pitchFamily="34" charset="0"/>
            </a:rPr>
            <a:t>Business Optimism, </a:t>
          </a:r>
          <a:r>
            <a:rPr lang="en-US" sz="1200" b="1" baseline="0">
              <a:solidFill>
                <a:srgbClr val="33CC33"/>
              </a:solidFill>
              <a:latin typeface="Arial" panose="020B0604020202020204" pitchFamily="34" charset="0"/>
              <a:cs typeface="Arial" panose="020B0604020202020204" pitchFamily="34" charset="0"/>
            </a:rPr>
            <a:t>Utl. Rate</a:t>
          </a:r>
          <a:endParaRPr lang="en-US" sz="1100" b="1">
            <a:solidFill>
              <a:srgbClr val="33CC33"/>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0.59231</cdr:x>
      <cdr:y>0</cdr:y>
    </cdr:from>
    <cdr:to>
      <cdr:x>1</cdr:x>
      <cdr:y>0.07132</cdr:y>
    </cdr:to>
    <cdr:sp macro="" textlink="">
      <cdr:nvSpPr>
        <cdr:cNvPr id="5" name="TextBox 4">
          <a:extLst xmlns:a="http://schemas.openxmlformats.org/drawingml/2006/main">
            <a:ext uri="{FF2B5EF4-FFF2-40B4-BE49-F238E27FC236}">
              <a16:creationId xmlns:a16="http://schemas.microsoft.com/office/drawing/2014/main" id="{D40D934E-F2AD-4880-8022-FC4F8941B244}"/>
            </a:ext>
          </a:extLst>
        </cdr:cNvPr>
        <cdr:cNvSpPr txBox="1"/>
      </cdr:nvSpPr>
      <cdr:spPr>
        <a:xfrm xmlns:a="http://schemas.openxmlformats.org/drawingml/2006/main">
          <a:off x="5133975" y="0"/>
          <a:ext cx="3533775" cy="4476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200" b="1">
              <a:solidFill>
                <a:schemeClr val="accent6"/>
              </a:solidFill>
              <a:latin typeface="Arial" panose="020B0604020202020204" pitchFamily="34" charset="0"/>
              <a:cs typeface="Arial" panose="020B0604020202020204" pitchFamily="34" charset="0"/>
            </a:rPr>
            <a:t>ITR</a:t>
          </a:r>
          <a:r>
            <a:rPr lang="en-US" sz="1200" b="1" baseline="0">
              <a:solidFill>
                <a:schemeClr val="accent6"/>
              </a:solidFill>
              <a:latin typeface="Arial" panose="020B0604020202020204" pitchFamily="34" charset="0"/>
              <a:cs typeface="Arial" panose="020B0604020202020204" pitchFamily="34" charset="0"/>
            </a:rPr>
            <a:t> Leading Indicator</a:t>
          </a:r>
          <a:r>
            <a:rPr lang="en-US" sz="1200" b="1">
              <a:solidFill>
                <a:schemeClr val="accent6"/>
              </a:solidFill>
              <a:latin typeface="Arial" panose="020B0604020202020204" pitchFamily="34" charset="0"/>
              <a:cs typeface="Arial" panose="020B0604020202020204" pitchFamily="34" charset="0"/>
            </a:rPr>
            <a:t>, </a:t>
          </a:r>
          <a:r>
            <a:rPr lang="en-US" sz="1200" b="1">
              <a:solidFill>
                <a:srgbClr val="00B0F0"/>
              </a:solidFill>
              <a:latin typeface="Arial" panose="020B0604020202020204" pitchFamily="34" charset="0"/>
              <a:cs typeface="Arial" panose="020B0604020202020204" pitchFamily="34" charset="0"/>
            </a:rPr>
            <a:t>Copper Futures</a:t>
          </a:r>
          <a:endParaRPr lang="en-US" sz="1100" b="1">
            <a:solidFill>
              <a:srgbClr val="00B0F0"/>
            </a:solidFill>
            <a:latin typeface="Arial" panose="020B0604020202020204" pitchFamily="34" charset="0"/>
            <a:cs typeface="Arial" panose="020B0604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0.26411</cdr:x>
      <cdr:y>0.53154</cdr:y>
    </cdr:from>
    <cdr:to>
      <cdr:x>0.35077</cdr:x>
      <cdr:y>0.58824</cdr:y>
    </cdr:to>
    <cdr:sp macro="" textlink="">
      <cdr:nvSpPr>
        <cdr:cNvPr id="10" name="TextBox 10"/>
        <cdr:cNvSpPr txBox="1"/>
      </cdr:nvSpPr>
      <cdr:spPr>
        <a:xfrm xmlns:a="http://schemas.openxmlformats.org/drawingml/2006/main">
          <a:off x="2366702" y="2065690"/>
          <a:ext cx="776548" cy="220309"/>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chemeClr val="accent6"/>
              </a:solidFill>
              <a:latin typeface="Arial" pitchFamily="34" charset="0"/>
              <a:cs typeface="Arial" pitchFamily="34" charset="0"/>
            </a:rPr>
            <a:t>3MMT</a:t>
          </a:r>
          <a:endParaRPr lang="en-US" sz="1200" b="1" dirty="0">
            <a:solidFill>
              <a:schemeClr val="accent6"/>
            </a:solidFill>
            <a:latin typeface="Arial" pitchFamily="34" charset="0"/>
            <a:cs typeface="Arial" pitchFamily="34" charset="0"/>
          </a:endParaRPr>
        </a:p>
      </cdr:txBody>
    </cdr:sp>
  </cdr:relSizeAnchor>
  <cdr:relSizeAnchor xmlns:cdr="http://schemas.openxmlformats.org/drawingml/2006/chartDrawing">
    <cdr:from>
      <cdr:x>0.30931</cdr:x>
      <cdr:y>0.59559</cdr:y>
    </cdr:from>
    <cdr:to>
      <cdr:x>0.32844</cdr:x>
      <cdr:y>0.66912</cdr:y>
    </cdr:to>
    <cdr:cxnSp macro="">
      <cdr:nvCxnSpPr>
        <cdr:cNvPr id="11" name="Straight Arrow Connector 10">
          <a:extLst xmlns:a="http://schemas.openxmlformats.org/drawingml/2006/main">
            <a:ext uri="{FF2B5EF4-FFF2-40B4-BE49-F238E27FC236}">
              <a16:creationId xmlns:a16="http://schemas.microsoft.com/office/drawing/2014/main" id="{F11C33D7-C044-4DAC-851C-21E53E6ED2F8}"/>
            </a:ext>
          </a:extLst>
        </cdr:cNvPr>
        <cdr:cNvCxnSpPr/>
      </cdr:nvCxnSpPr>
      <cdr:spPr>
        <a:xfrm xmlns:a="http://schemas.openxmlformats.org/drawingml/2006/main">
          <a:off x="2771728" y="2314567"/>
          <a:ext cx="171497" cy="285758"/>
        </a:xfrm>
        <a:prstGeom xmlns:a="http://schemas.openxmlformats.org/drawingml/2006/main" prst="straightConnector1">
          <a:avLst/>
        </a:prstGeom>
        <a:ln xmlns:a="http://schemas.openxmlformats.org/drawingml/2006/main" w="15875">
          <a:solidFill>
            <a:schemeClr val="tx1"/>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0.4197</cdr:x>
      <cdr:y>0.15845</cdr:y>
    </cdr:from>
    <cdr:to>
      <cdr:x>0.52023</cdr:x>
      <cdr:y>0.21322</cdr:y>
    </cdr:to>
    <cdr:sp macro="" textlink="">
      <cdr:nvSpPr>
        <cdr:cNvPr id="17" name="TextBox 12"/>
        <cdr:cNvSpPr txBox="1"/>
      </cdr:nvSpPr>
      <cdr:spPr>
        <a:xfrm xmlns:a="http://schemas.openxmlformats.org/drawingml/2006/main">
          <a:off x="3760971" y="615773"/>
          <a:ext cx="900861" cy="212847"/>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00B0F0"/>
              </a:solidFill>
              <a:latin typeface="Arial" pitchFamily="34" charset="0"/>
              <a:cs typeface="Arial" pitchFamily="34" charset="0"/>
            </a:rPr>
            <a:t>12MMT</a:t>
          </a:r>
          <a:endParaRPr lang="en-US" sz="1200" b="1" dirty="0">
            <a:solidFill>
              <a:srgbClr val="00B0F0"/>
            </a:solidFill>
            <a:latin typeface="Arial" pitchFamily="34" charset="0"/>
            <a:cs typeface="Arial" pitchFamily="34" charset="0"/>
          </a:endParaRPr>
        </a:p>
      </cdr:txBody>
    </cdr:sp>
  </cdr:relSizeAnchor>
  <cdr:relSizeAnchor xmlns:cdr="http://schemas.openxmlformats.org/drawingml/2006/chartDrawing">
    <cdr:from>
      <cdr:x>0.42623</cdr:x>
      <cdr:y>0.23284</cdr:y>
    </cdr:from>
    <cdr:to>
      <cdr:x>0.45493</cdr:x>
      <cdr:y>0.31127</cdr:y>
    </cdr:to>
    <cdr:cxnSp macro="">
      <cdr:nvCxnSpPr>
        <cdr:cNvPr id="18" name="Straight Arrow Connector 14">
          <a:extLst xmlns:a="http://schemas.openxmlformats.org/drawingml/2006/main">
            <a:ext uri="{FF2B5EF4-FFF2-40B4-BE49-F238E27FC236}">
              <a16:creationId xmlns:a16="http://schemas.microsoft.com/office/drawing/2014/main" id="{A2270F1F-CD1A-47C3-93D0-7268F3B4DDBB}"/>
            </a:ext>
          </a:extLst>
        </cdr:cNvPr>
        <cdr:cNvCxnSpPr/>
      </cdr:nvCxnSpPr>
      <cdr:spPr>
        <a:xfrm xmlns:a="http://schemas.openxmlformats.org/drawingml/2006/main" flipH="1">
          <a:off x="3819465" y="904854"/>
          <a:ext cx="257184" cy="304794"/>
        </a:xfrm>
        <a:prstGeom xmlns:a="http://schemas.openxmlformats.org/drawingml/2006/main" prst="straightConnector1">
          <a:avLst/>
        </a:prstGeom>
        <a:ln xmlns:a="http://schemas.openxmlformats.org/drawingml/2006/main" w="15875">
          <a:solidFill>
            <a:srgbClr val="000000"/>
          </a:solidFill>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0.14916</cdr:x>
      <cdr:y>0.79649</cdr:y>
    </cdr:from>
    <cdr:to>
      <cdr:x>0.23279</cdr:x>
      <cdr:y>0.86218</cdr:y>
    </cdr:to>
    <cdr:sp macro="" textlink="">
      <cdr:nvSpPr>
        <cdr:cNvPr id="2" name="TextBox 1">
          <a:extLst xmlns:a="http://schemas.openxmlformats.org/drawingml/2006/main">
            <a:ext uri="{FF2B5EF4-FFF2-40B4-BE49-F238E27FC236}">
              <a16:creationId xmlns:a16="http://schemas.microsoft.com/office/drawing/2014/main" id="{5F79CCA0-8FEA-4D41-B1E4-CC4932C749A8}"/>
            </a:ext>
          </a:extLst>
        </cdr:cNvPr>
        <cdr:cNvSpPr txBox="1"/>
      </cdr:nvSpPr>
      <cdr:spPr>
        <a:xfrm xmlns:a="http://schemas.openxmlformats.org/drawingml/2006/main">
          <a:off x="1348274" y="3300536"/>
          <a:ext cx="745554" cy="27407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US" sz="1100" b="1" i="1"/>
            <a:t>25%</a:t>
          </a:r>
        </a:p>
      </cdr:txBody>
    </cdr:sp>
  </cdr:relSizeAnchor>
  <cdr:relSizeAnchor xmlns:cdr="http://schemas.openxmlformats.org/drawingml/2006/chartDrawing">
    <cdr:from>
      <cdr:x>0.31604</cdr:x>
      <cdr:y>0.74335</cdr:y>
    </cdr:from>
    <cdr:to>
      <cdr:x>0.48495</cdr:x>
      <cdr:y>0.80563</cdr:y>
    </cdr:to>
    <cdr:sp macro="" textlink="">
      <cdr:nvSpPr>
        <cdr:cNvPr id="4" name="TextBox 1">
          <a:extLst xmlns:a="http://schemas.openxmlformats.org/drawingml/2006/main">
            <a:ext uri="{FF2B5EF4-FFF2-40B4-BE49-F238E27FC236}">
              <a16:creationId xmlns:a16="http://schemas.microsoft.com/office/drawing/2014/main" id="{198A605C-7696-4BE8-AE30-37A114DD2141}"/>
            </a:ext>
          </a:extLst>
        </cdr:cNvPr>
        <cdr:cNvSpPr txBox="1"/>
      </cdr:nvSpPr>
      <cdr:spPr>
        <a:xfrm xmlns:a="http://schemas.openxmlformats.org/drawingml/2006/main">
          <a:off x="2832696" y="3129530"/>
          <a:ext cx="1513944" cy="26220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n-US" sz="400" b="1" i="1" baseline="0"/>
        </a:p>
        <a:p xmlns:a="http://schemas.openxmlformats.org/drawingml/2006/main">
          <a:pPr algn="ctr"/>
          <a:r>
            <a:rPr lang="en-US" sz="1100" b="1" i="1" baseline="0"/>
            <a:t>25% Tariff Jan 1, 2019</a:t>
          </a:r>
          <a:endParaRPr lang="en-US" sz="1100" b="1" i="1"/>
        </a:p>
      </cdr:txBody>
    </cdr:sp>
  </cdr:relSizeAnchor>
  <cdr:relSizeAnchor xmlns:cdr="http://schemas.openxmlformats.org/drawingml/2006/chartDrawing">
    <cdr:from>
      <cdr:x>0.11494</cdr:x>
      <cdr:y>0.51357</cdr:y>
    </cdr:from>
    <cdr:to>
      <cdr:x>0.14957</cdr:x>
      <cdr:y>0.90701</cdr:y>
    </cdr:to>
    <cdr:sp macro="" textlink="">
      <cdr:nvSpPr>
        <cdr:cNvPr id="9" name="Left Brace 8">
          <a:extLst xmlns:a="http://schemas.openxmlformats.org/drawingml/2006/main">
            <a:ext uri="{FF2B5EF4-FFF2-40B4-BE49-F238E27FC236}">
              <a16:creationId xmlns:a16="http://schemas.microsoft.com/office/drawing/2014/main" id="{4559BB03-97FA-4402-9165-51581599A25C}"/>
            </a:ext>
          </a:extLst>
        </cdr:cNvPr>
        <cdr:cNvSpPr/>
      </cdr:nvSpPr>
      <cdr:spPr>
        <a:xfrm xmlns:a="http://schemas.openxmlformats.org/drawingml/2006/main">
          <a:off x="1030210" y="2162176"/>
          <a:ext cx="310390" cy="1656382"/>
        </a:xfrm>
        <a:prstGeom xmlns:a="http://schemas.openxmlformats.org/drawingml/2006/main" prst="leftBrace">
          <a:avLst>
            <a:gd name="adj1" fmla="val 29674"/>
            <a:gd name="adj2" fmla="val 50000"/>
          </a:avLst>
        </a:prstGeom>
        <a:ln xmlns:a="http://schemas.openxmlformats.org/drawingml/2006/main" w="19050">
          <a:solidFill>
            <a:srgbClr val="0070C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0.03324</cdr:x>
      <cdr:y>0.67966</cdr:y>
    </cdr:from>
    <cdr:to>
      <cdr:x>0.11871</cdr:x>
      <cdr:y>0.74005</cdr:y>
    </cdr:to>
    <cdr:sp macro="" textlink="">
      <cdr:nvSpPr>
        <cdr:cNvPr id="10" name="TextBox 8">
          <a:extLst xmlns:a="http://schemas.openxmlformats.org/drawingml/2006/main">
            <a:ext uri="{FF2B5EF4-FFF2-40B4-BE49-F238E27FC236}">
              <a16:creationId xmlns:a16="http://schemas.microsoft.com/office/drawing/2014/main" id="{148C9121-5D48-49E7-8501-5E0EF0851671}"/>
            </a:ext>
          </a:extLst>
        </cdr:cNvPr>
        <cdr:cNvSpPr txBox="1"/>
      </cdr:nvSpPr>
      <cdr:spPr>
        <a:xfrm xmlns:a="http://schemas.openxmlformats.org/drawingml/2006/main">
          <a:off x="297931" y="2861420"/>
          <a:ext cx="766070" cy="254244"/>
        </a:xfrm>
        <a:prstGeom xmlns:a="http://schemas.openxmlformats.org/drawingml/2006/main" prst="rect">
          <a:avLst/>
        </a:prstGeom>
        <a:solidFill xmlns:a="http://schemas.openxmlformats.org/drawingml/2006/main">
          <a:schemeClr val="bg1"/>
        </a:solidFill>
        <a:ln xmlns:a="http://schemas.openxmlformats.org/drawingml/2006/main" w="15875">
          <a:solidFill>
            <a:srgbClr val="0070C0"/>
          </a:solidFill>
        </a:ln>
      </cdr:spPr>
      <cdr:txBody>
        <a:bodyPr xmlns:a="http://schemas.openxmlformats.org/drawingml/2006/main" wrap="square" rtlCol="0">
          <a:spAutoFit/>
        </a:bodyPr>
        <a:lstStyle xmlns:a="http://schemas.openxmlformats.org/drawingml/2006/main">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xmlns:a="http://schemas.openxmlformats.org/drawingml/2006/main">
          <a:pPr algn="r"/>
          <a:r>
            <a:rPr lang="en-US" sz="1100" b="1" dirty="0">
              <a:solidFill>
                <a:srgbClr val="0070C0"/>
              </a:solidFill>
              <a:latin typeface="Arial Narrow" panose="020B0606020202030204" pitchFamily="34" charset="0"/>
            </a:rPr>
            <a:t>Actual</a:t>
          </a:r>
        </a:p>
      </cdr:txBody>
    </cdr:sp>
  </cdr:relSizeAnchor>
  <cdr:relSizeAnchor xmlns:cdr="http://schemas.openxmlformats.org/drawingml/2006/chartDrawing">
    <cdr:from>
      <cdr:x>0.9039</cdr:x>
      <cdr:y>0.52707</cdr:y>
    </cdr:from>
    <cdr:to>
      <cdr:x>0.92162</cdr:x>
      <cdr:y>0.6726</cdr:y>
    </cdr:to>
    <cdr:sp macro="" textlink="">
      <cdr:nvSpPr>
        <cdr:cNvPr id="11" name="Left Brace 10">
          <a:extLst xmlns:a="http://schemas.openxmlformats.org/drawingml/2006/main">
            <a:ext uri="{FF2B5EF4-FFF2-40B4-BE49-F238E27FC236}">
              <a16:creationId xmlns:a16="http://schemas.microsoft.com/office/drawing/2014/main" id="{03AFF539-82E2-4EFF-991A-D55FEB786ABC}"/>
            </a:ext>
          </a:extLst>
        </cdr:cNvPr>
        <cdr:cNvSpPr/>
      </cdr:nvSpPr>
      <cdr:spPr>
        <a:xfrm xmlns:a="http://schemas.openxmlformats.org/drawingml/2006/main" rot="10800000">
          <a:off x="8101678" y="2219009"/>
          <a:ext cx="158825" cy="612689"/>
        </a:xfrm>
        <a:prstGeom xmlns:a="http://schemas.openxmlformats.org/drawingml/2006/main" prst="leftBrace">
          <a:avLst>
            <a:gd name="adj1" fmla="val 26626"/>
            <a:gd name="adj2" fmla="val 76116"/>
          </a:avLst>
        </a:prstGeom>
        <a:ln xmlns:a="http://schemas.openxmlformats.org/drawingml/2006/main" w="19050">
          <a:solidFill>
            <a:srgbClr val="0070C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0.92074</cdr:x>
      <cdr:y>0.52778</cdr:y>
    </cdr:from>
    <cdr:to>
      <cdr:x>0.99837</cdr:x>
      <cdr:y>0.5864</cdr:y>
    </cdr:to>
    <cdr:sp macro="" textlink="">
      <cdr:nvSpPr>
        <cdr:cNvPr id="12" name="TextBox 11">
          <a:extLst xmlns:a="http://schemas.openxmlformats.org/drawingml/2006/main">
            <a:ext uri="{FF2B5EF4-FFF2-40B4-BE49-F238E27FC236}">
              <a16:creationId xmlns:a16="http://schemas.microsoft.com/office/drawing/2014/main" id="{0135ACDC-71BF-44F6-9CE0-D19904BB1CB5}"/>
            </a:ext>
          </a:extLst>
        </cdr:cNvPr>
        <cdr:cNvSpPr txBox="1"/>
      </cdr:nvSpPr>
      <cdr:spPr>
        <a:xfrm xmlns:a="http://schemas.openxmlformats.org/drawingml/2006/main">
          <a:off x="8252616" y="2221998"/>
          <a:ext cx="695799" cy="246793"/>
        </a:xfrm>
        <a:prstGeom xmlns:a="http://schemas.openxmlformats.org/drawingml/2006/main" prst="rect">
          <a:avLst/>
        </a:prstGeom>
        <a:solidFill xmlns:a="http://schemas.openxmlformats.org/drawingml/2006/main">
          <a:schemeClr val="bg1"/>
        </a:solidFill>
        <a:ln xmlns:a="http://schemas.openxmlformats.org/drawingml/2006/main" w="15875">
          <a:solidFill>
            <a:srgbClr val="0070C0"/>
          </a:solidFill>
        </a:ln>
      </cdr:spPr>
      <cdr:txBody>
        <a:bodyPr xmlns:a="http://schemas.openxmlformats.org/drawingml/2006/main" wrap="square" rtlCol="0">
          <a:spAutoFit/>
        </a:bodyPr>
        <a:lstStyle xmlns:a="http://schemas.openxmlformats.org/drawingml/2006/main">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xmlns:a="http://schemas.openxmlformats.org/drawingml/2006/main">
          <a:pPr algn="r"/>
          <a:r>
            <a:rPr lang="en-US" sz="1050" b="1" dirty="0">
              <a:solidFill>
                <a:srgbClr val="0070C0"/>
              </a:solidFill>
              <a:latin typeface="Arial Narrow" panose="020B0606020202030204" pitchFamily="34" charset="0"/>
            </a:rPr>
            <a:t>Proposed</a:t>
          </a:r>
        </a:p>
      </cdr:txBody>
    </cdr:sp>
  </cdr:relSizeAnchor>
  <cdr:relSizeAnchor xmlns:cdr="http://schemas.openxmlformats.org/drawingml/2006/chartDrawing">
    <cdr:from>
      <cdr:x>0.50122</cdr:x>
      <cdr:y>0.52702</cdr:y>
    </cdr:from>
    <cdr:to>
      <cdr:x>0.90604</cdr:x>
      <cdr:y>0.52702</cdr:y>
    </cdr:to>
    <cdr:cxnSp macro="">
      <cdr:nvCxnSpPr>
        <cdr:cNvPr id="13" name="Straight Connector 12">
          <a:extLst xmlns:a="http://schemas.openxmlformats.org/drawingml/2006/main">
            <a:ext uri="{FF2B5EF4-FFF2-40B4-BE49-F238E27FC236}">
              <a16:creationId xmlns:a16="http://schemas.microsoft.com/office/drawing/2014/main" id="{CD311F12-6E2A-4B2E-ABDA-C8028FC1D6ED}"/>
            </a:ext>
          </a:extLst>
        </cdr:cNvPr>
        <cdr:cNvCxnSpPr>
          <a:cxnSpLocks xmlns:a="http://schemas.openxmlformats.org/drawingml/2006/main"/>
        </cdr:cNvCxnSpPr>
      </cdr:nvCxnSpPr>
      <cdr:spPr>
        <a:xfrm xmlns:a="http://schemas.openxmlformats.org/drawingml/2006/main" flipH="1">
          <a:off x="4492447" y="2218798"/>
          <a:ext cx="3628412" cy="0"/>
        </a:xfrm>
        <a:prstGeom xmlns:a="http://schemas.openxmlformats.org/drawingml/2006/main" prst="line">
          <a:avLst/>
        </a:prstGeom>
        <a:ln xmlns:a="http://schemas.openxmlformats.org/drawingml/2006/main" w="19050">
          <a:solidFill>
            <a:srgbClr val="0070C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0.11711</cdr:x>
      <cdr:y>0.06661</cdr:y>
    </cdr:from>
    <cdr:to>
      <cdr:x>0.15174</cdr:x>
      <cdr:y>0.37504</cdr:y>
    </cdr:to>
    <cdr:sp macro="" textlink="">
      <cdr:nvSpPr>
        <cdr:cNvPr id="14" name="Left Brace 13">
          <a:extLst xmlns:a="http://schemas.openxmlformats.org/drawingml/2006/main">
            <a:ext uri="{FF2B5EF4-FFF2-40B4-BE49-F238E27FC236}">
              <a16:creationId xmlns:a16="http://schemas.microsoft.com/office/drawing/2014/main" id="{6FE298AF-683B-4F55-A3D3-B6A62A641094}"/>
            </a:ext>
          </a:extLst>
        </cdr:cNvPr>
        <cdr:cNvSpPr/>
      </cdr:nvSpPr>
      <cdr:spPr>
        <a:xfrm xmlns:a="http://schemas.openxmlformats.org/drawingml/2006/main">
          <a:off x="1049660" y="280446"/>
          <a:ext cx="310389" cy="1298505"/>
        </a:xfrm>
        <a:prstGeom xmlns:a="http://schemas.openxmlformats.org/drawingml/2006/main" prst="leftBrace">
          <a:avLst>
            <a:gd name="adj1" fmla="val 35772"/>
            <a:gd name="adj2" fmla="val 50000"/>
          </a:avLst>
        </a:prstGeom>
        <a:ln xmlns:a="http://schemas.openxmlformats.org/drawingml/2006/main" w="19050">
          <a:solidFill>
            <a:srgbClr val="0070C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0.04361</cdr:x>
      <cdr:y>0.19231</cdr:y>
    </cdr:from>
    <cdr:to>
      <cdr:x>0.11871</cdr:x>
      <cdr:y>0.2527</cdr:y>
    </cdr:to>
    <cdr:sp macro="" textlink="">
      <cdr:nvSpPr>
        <cdr:cNvPr id="15" name="TextBox 2">
          <a:extLst xmlns:a="http://schemas.openxmlformats.org/drawingml/2006/main">
            <a:ext uri="{FF2B5EF4-FFF2-40B4-BE49-F238E27FC236}">
              <a16:creationId xmlns:a16="http://schemas.microsoft.com/office/drawing/2014/main" id="{7E3891F7-52F6-4FCD-A430-C22E7D2252AB}"/>
            </a:ext>
          </a:extLst>
        </cdr:cNvPr>
        <cdr:cNvSpPr txBox="1"/>
      </cdr:nvSpPr>
      <cdr:spPr>
        <a:xfrm xmlns:a="http://schemas.openxmlformats.org/drawingml/2006/main">
          <a:off x="390878" y="809635"/>
          <a:ext cx="673123" cy="254245"/>
        </a:xfrm>
        <a:prstGeom xmlns:a="http://schemas.openxmlformats.org/drawingml/2006/main" prst="rect">
          <a:avLst/>
        </a:prstGeom>
        <a:solidFill xmlns:a="http://schemas.openxmlformats.org/drawingml/2006/main">
          <a:schemeClr val="bg1"/>
        </a:solidFill>
        <a:ln xmlns:a="http://schemas.openxmlformats.org/drawingml/2006/main" w="15875">
          <a:solidFill>
            <a:srgbClr val="0070C0"/>
          </a:solidFill>
        </a:l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100" b="1" dirty="0">
              <a:solidFill>
                <a:srgbClr val="0070C0"/>
              </a:solidFill>
              <a:latin typeface="Arial Narrow" panose="020B0606020202030204" pitchFamily="34" charset="0"/>
            </a:rPr>
            <a:t>Potential</a:t>
          </a:r>
        </a:p>
      </cdr:txBody>
    </cdr:sp>
  </cdr:relSizeAnchor>
  <cdr:relSizeAnchor xmlns:cdr="http://schemas.openxmlformats.org/drawingml/2006/chartDrawing">
    <cdr:from>
      <cdr:x>0.3181</cdr:x>
      <cdr:y>0.43892</cdr:y>
    </cdr:from>
    <cdr:to>
      <cdr:x>0.48701</cdr:x>
      <cdr:y>0.50421</cdr:y>
    </cdr:to>
    <cdr:sp macro="" textlink="">
      <cdr:nvSpPr>
        <cdr:cNvPr id="16" name="TextBox 1">
          <a:extLst xmlns:a="http://schemas.openxmlformats.org/drawingml/2006/main">
            <a:ext uri="{FF2B5EF4-FFF2-40B4-BE49-F238E27FC236}">
              <a16:creationId xmlns:a16="http://schemas.microsoft.com/office/drawing/2014/main" id="{8F21628D-518B-41DD-93D3-D884146FF198}"/>
            </a:ext>
          </a:extLst>
        </cdr:cNvPr>
        <cdr:cNvSpPr txBox="1"/>
      </cdr:nvSpPr>
      <cdr:spPr>
        <a:xfrm xmlns:a="http://schemas.openxmlformats.org/drawingml/2006/main">
          <a:off x="2851138" y="1847864"/>
          <a:ext cx="1513945" cy="27487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n-US" sz="400" b="1" i="1" baseline="0"/>
        </a:p>
        <a:p xmlns:a="http://schemas.openxmlformats.org/drawingml/2006/main">
          <a:pPr algn="ctr"/>
          <a:r>
            <a:rPr lang="en-US" sz="1100" b="1" i="1" baseline="0"/>
            <a:t>15% Tariff Dec 15, 2019</a:t>
          </a:r>
          <a:endParaRPr lang="en-US" sz="1100" b="1" i="1"/>
        </a:p>
      </cdr:txBody>
    </cdr:sp>
  </cdr:relSizeAnchor>
  <cdr:relSizeAnchor xmlns:cdr="http://schemas.openxmlformats.org/drawingml/2006/chartDrawing">
    <cdr:from>
      <cdr:x>0.3181</cdr:x>
      <cdr:y>0.57315</cdr:y>
    </cdr:from>
    <cdr:to>
      <cdr:x>0.48701</cdr:x>
      <cdr:y>0.63543</cdr:y>
    </cdr:to>
    <cdr:sp macro="" textlink="">
      <cdr:nvSpPr>
        <cdr:cNvPr id="17" name="TextBox 1">
          <a:extLst xmlns:a="http://schemas.openxmlformats.org/drawingml/2006/main">
            <a:ext uri="{FF2B5EF4-FFF2-40B4-BE49-F238E27FC236}">
              <a16:creationId xmlns:a16="http://schemas.microsoft.com/office/drawing/2014/main" id="{371430F4-4D6E-4CA5-B554-08E22AF4E35A}"/>
            </a:ext>
          </a:extLst>
        </cdr:cNvPr>
        <cdr:cNvSpPr txBox="1"/>
      </cdr:nvSpPr>
      <cdr:spPr>
        <a:xfrm xmlns:a="http://schemas.openxmlformats.org/drawingml/2006/main">
          <a:off x="2851150" y="2413000"/>
          <a:ext cx="1513945" cy="26220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n-US" sz="400" b="1" i="1" baseline="0"/>
        </a:p>
        <a:p xmlns:a="http://schemas.openxmlformats.org/drawingml/2006/main">
          <a:pPr algn="ctr"/>
          <a:r>
            <a:rPr lang="en-US" sz="1100" b="1" i="1" baseline="0"/>
            <a:t>15% Tariff Sept 1, 2019</a:t>
          </a:r>
          <a:endParaRPr lang="en-US" sz="1100" b="1" i="1"/>
        </a:p>
      </cdr:txBody>
    </cdr:sp>
  </cdr:relSizeAnchor>
  <cdr:relSizeAnchor xmlns:cdr="http://schemas.openxmlformats.org/drawingml/2006/chartDrawing">
    <cdr:from>
      <cdr:x>0.11513</cdr:x>
      <cdr:y>0.37632</cdr:y>
    </cdr:from>
    <cdr:to>
      <cdr:x>0.14976</cdr:x>
      <cdr:y>0.51131</cdr:y>
    </cdr:to>
    <cdr:sp macro="" textlink="">
      <cdr:nvSpPr>
        <cdr:cNvPr id="18" name="Left Brace 17">
          <a:extLst xmlns:a="http://schemas.openxmlformats.org/drawingml/2006/main">
            <a:ext uri="{FF2B5EF4-FFF2-40B4-BE49-F238E27FC236}">
              <a16:creationId xmlns:a16="http://schemas.microsoft.com/office/drawing/2014/main" id="{6D1571C3-4994-4BF2-BF27-81DF7BBAADB3}"/>
            </a:ext>
          </a:extLst>
        </cdr:cNvPr>
        <cdr:cNvSpPr/>
      </cdr:nvSpPr>
      <cdr:spPr>
        <a:xfrm xmlns:a="http://schemas.openxmlformats.org/drawingml/2006/main">
          <a:off x="1031913" y="1584326"/>
          <a:ext cx="310390" cy="568324"/>
        </a:xfrm>
        <a:prstGeom xmlns:a="http://schemas.openxmlformats.org/drawingml/2006/main" prst="leftBrace">
          <a:avLst>
            <a:gd name="adj1" fmla="val 23497"/>
            <a:gd name="adj2" fmla="val 50000"/>
          </a:avLst>
        </a:prstGeom>
        <a:ln xmlns:a="http://schemas.openxmlformats.org/drawingml/2006/main" w="19050">
          <a:solidFill>
            <a:srgbClr val="0070C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0.0386</cdr:x>
      <cdr:y>0.40787</cdr:y>
    </cdr:from>
    <cdr:to>
      <cdr:x>0.11871</cdr:x>
      <cdr:y>0.46826</cdr:y>
    </cdr:to>
    <cdr:sp macro="" textlink="">
      <cdr:nvSpPr>
        <cdr:cNvPr id="8" name="TextBox 7">
          <a:extLst xmlns:a="http://schemas.openxmlformats.org/drawingml/2006/main">
            <a:ext uri="{FF2B5EF4-FFF2-40B4-BE49-F238E27FC236}">
              <a16:creationId xmlns:a16="http://schemas.microsoft.com/office/drawing/2014/main" id="{06DCBA7A-CD7A-4D0D-AEAB-731E7FA93AF0}"/>
            </a:ext>
          </a:extLst>
        </cdr:cNvPr>
        <cdr:cNvSpPr txBox="1"/>
      </cdr:nvSpPr>
      <cdr:spPr>
        <a:xfrm xmlns:a="http://schemas.openxmlformats.org/drawingml/2006/main">
          <a:off x="345973" y="1717139"/>
          <a:ext cx="718028" cy="254245"/>
        </a:xfrm>
        <a:prstGeom xmlns:a="http://schemas.openxmlformats.org/drawingml/2006/main" prst="rect">
          <a:avLst/>
        </a:prstGeom>
        <a:solidFill xmlns:a="http://schemas.openxmlformats.org/drawingml/2006/main">
          <a:schemeClr val="bg1"/>
        </a:solidFill>
        <a:ln xmlns:a="http://schemas.openxmlformats.org/drawingml/2006/main" w="15875">
          <a:solidFill>
            <a:srgbClr val="0070C0"/>
          </a:solidFill>
        </a:ln>
      </cdr:spPr>
      <cdr:txBody>
        <a:bodyPr xmlns:a="http://schemas.openxmlformats.org/drawingml/2006/main" wrap="none" rtlCol="0">
          <a:spAutoFit/>
        </a:bodyPr>
        <a:lstStyle xmlns:a="http://schemas.openxmlformats.org/drawingml/2006/main">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xmlns:a="http://schemas.openxmlformats.org/drawingml/2006/main">
          <a:pPr algn="r"/>
          <a:r>
            <a:rPr lang="en-US" sz="1100" b="1" dirty="0">
              <a:solidFill>
                <a:srgbClr val="0070C0"/>
              </a:solidFill>
              <a:latin typeface="Arial Narrow" panose="020B0606020202030204" pitchFamily="34" charset="0"/>
            </a:rPr>
            <a:t>Proposed</a:t>
          </a:r>
        </a:p>
      </cdr:txBody>
    </cdr:sp>
  </cdr:relSizeAnchor>
</c:userShapes>
</file>

<file path=ppt/drawings/drawing9.xml><?xml version="1.0" encoding="utf-8"?>
<c:userShapes xmlns:c="http://schemas.openxmlformats.org/drawingml/2006/chart">
  <cdr:relSizeAnchor xmlns:cdr="http://schemas.openxmlformats.org/drawingml/2006/chartDrawing">
    <cdr:from>
      <cdr:x>0.10136</cdr:x>
      <cdr:y>0.56223</cdr:y>
    </cdr:from>
    <cdr:to>
      <cdr:x>0.20686</cdr:x>
      <cdr:y>0.70767</cdr:y>
    </cdr:to>
    <cdr:sp macro="" textlink="">
      <cdr:nvSpPr>
        <cdr:cNvPr id="4" name="TextBox 3"/>
        <cdr:cNvSpPr txBox="1"/>
      </cdr:nvSpPr>
      <cdr:spPr>
        <a:xfrm xmlns:a="http://schemas.openxmlformats.org/drawingml/2006/main">
          <a:off x="878417" y="353483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38161" cy="465140"/>
          </a:xfrm>
          <a:prstGeom prst="rect">
            <a:avLst/>
          </a:prstGeom>
        </p:spPr>
        <p:txBody>
          <a:bodyPr vert="horz" lIns="91346" tIns="45673" rIns="91346" bIns="45673" rtlCol="0"/>
          <a:lstStyle>
            <a:lvl1pPr algn="l">
              <a:defRPr sz="1300"/>
            </a:lvl1pPr>
          </a:lstStyle>
          <a:p>
            <a:endParaRPr lang="en-US"/>
          </a:p>
        </p:txBody>
      </p:sp>
      <p:sp>
        <p:nvSpPr>
          <p:cNvPr id="3" name="Date Placeholder 2"/>
          <p:cNvSpPr>
            <a:spLocks noGrp="1"/>
          </p:cNvSpPr>
          <p:nvPr>
            <p:ph type="dt" sz="quarter" idx="1"/>
          </p:nvPr>
        </p:nvSpPr>
        <p:spPr>
          <a:xfrm>
            <a:off x="3970638" y="2"/>
            <a:ext cx="3038161" cy="465140"/>
          </a:xfrm>
          <a:prstGeom prst="rect">
            <a:avLst/>
          </a:prstGeom>
        </p:spPr>
        <p:txBody>
          <a:bodyPr vert="horz" lIns="91346" tIns="45673" rIns="91346" bIns="45673" rtlCol="0"/>
          <a:lstStyle>
            <a:lvl1pPr algn="r">
              <a:defRPr sz="1300"/>
            </a:lvl1pPr>
          </a:lstStyle>
          <a:p>
            <a:fld id="{4B3ACF09-D730-4B20-9199-1B895006C71E}" type="datetimeFigureOut">
              <a:rPr lang="en-US" smtClean="0"/>
              <a:t>12/6/2019</a:t>
            </a:fld>
            <a:endParaRPr lang="en-US"/>
          </a:p>
        </p:txBody>
      </p:sp>
      <p:sp>
        <p:nvSpPr>
          <p:cNvPr id="4" name="Footer Placeholder 3"/>
          <p:cNvSpPr>
            <a:spLocks noGrp="1"/>
          </p:cNvSpPr>
          <p:nvPr>
            <p:ph type="ftr" sz="quarter" idx="2"/>
          </p:nvPr>
        </p:nvSpPr>
        <p:spPr>
          <a:xfrm>
            <a:off x="3" y="8829664"/>
            <a:ext cx="3038161" cy="465140"/>
          </a:xfrm>
          <a:prstGeom prst="rect">
            <a:avLst/>
          </a:prstGeom>
        </p:spPr>
        <p:txBody>
          <a:bodyPr vert="horz" lIns="91346" tIns="45673" rIns="91346" bIns="45673" rtlCol="0" anchor="b"/>
          <a:lstStyle>
            <a:lvl1pPr algn="l">
              <a:defRPr sz="1300"/>
            </a:lvl1pPr>
          </a:lstStyle>
          <a:p>
            <a:endParaRPr lang="en-US"/>
          </a:p>
        </p:txBody>
      </p:sp>
      <p:sp>
        <p:nvSpPr>
          <p:cNvPr id="5" name="Slide Number Placeholder 4"/>
          <p:cNvSpPr>
            <a:spLocks noGrp="1"/>
          </p:cNvSpPr>
          <p:nvPr>
            <p:ph type="sldNum" sz="quarter" idx="3"/>
          </p:nvPr>
        </p:nvSpPr>
        <p:spPr>
          <a:xfrm>
            <a:off x="3970638" y="8829664"/>
            <a:ext cx="3038161" cy="465140"/>
          </a:xfrm>
          <a:prstGeom prst="rect">
            <a:avLst/>
          </a:prstGeom>
        </p:spPr>
        <p:txBody>
          <a:bodyPr vert="horz" lIns="91346" tIns="45673" rIns="91346" bIns="45673" rtlCol="0" anchor="b"/>
          <a:lstStyle>
            <a:lvl1pPr algn="r">
              <a:defRPr sz="1300"/>
            </a:lvl1pPr>
          </a:lstStyle>
          <a:p>
            <a:fld id="{8C325DD0-9AD4-44FE-BBAF-874BABD48B15}" type="slidenum">
              <a:rPr lang="en-US" smtClean="0"/>
              <a:t>‹#›</a:t>
            </a:fld>
            <a:endParaRPr lang="en-US"/>
          </a:p>
        </p:txBody>
      </p:sp>
    </p:spTree>
    <p:extLst>
      <p:ext uri="{BB962C8B-B14F-4D97-AF65-F5344CB8AC3E}">
        <p14:creationId xmlns:p14="http://schemas.microsoft.com/office/powerpoint/2010/main" val="109099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287" tIns="46143" rIns="92287" bIns="46143" rtlCol="0"/>
          <a:lstStyle>
            <a:lvl1pPr algn="l">
              <a:defRPr sz="13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2287" tIns="46143" rIns="92287" bIns="46143" rtlCol="0"/>
          <a:lstStyle>
            <a:lvl1pPr algn="r">
              <a:defRPr sz="1300"/>
            </a:lvl1pPr>
          </a:lstStyle>
          <a:p>
            <a:fld id="{1B296606-C366-4017-9B07-1D9C3C311123}" type="datetimeFigureOut">
              <a:rPr lang="en-US" smtClean="0"/>
              <a:t>12/6/2019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287" tIns="46143" rIns="92287" bIns="46143" rtlCol="0" anchor="ctr"/>
          <a:lstStyle/>
          <a:p>
            <a:endParaRPr lang="en-US"/>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2287" tIns="46143" rIns="92287" bIns="461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4820"/>
          </a:xfrm>
          <a:prstGeom prst="rect">
            <a:avLst/>
          </a:prstGeom>
        </p:spPr>
        <p:txBody>
          <a:bodyPr vert="horz" lIns="92287" tIns="46143" rIns="92287" bIns="46143"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9"/>
            <a:ext cx="3037840" cy="464820"/>
          </a:xfrm>
          <a:prstGeom prst="rect">
            <a:avLst/>
          </a:prstGeom>
        </p:spPr>
        <p:txBody>
          <a:bodyPr vert="horz" lIns="92287" tIns="46143" rIns="92287" bIns="46143" rtlCol="0" anchor="b"/>
          <a:lstStyle>
            <a:lvl1pPr algn="r">
              <a:defRPr sz="1300"/>
            </a:lvl1pPr>
          </a:lstStyle>
          <a:p>
            <a:fld id="{8FCE46B9-3FE0-4CE1-A00B-922A77F4BFAF}" type="slidenum">
              <a:rPr lang="en-US" smtClean="0"/>
              <a:t>‹#›</a:t>
            </a:fld>
            <a:endParaRPr lang="en-US"/>
          </a:p>
        </p:txBody>
      </p:sp>
    </p:spTree>
    <p:extLst>
      <p:ext uri="{BB962C8B-B14F-4D97-AF65-F5344CB8AC3E}">
        <p14:creationId xmlns:p14="http://schemas.microsoft.com/office/powerpoint/2010/main" val="4029913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05C3CDA-4667-4A42-BE49-662925A963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5327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2019</a:t>
            </a:r>
          </a:p>
        </p:txBody>
      </p:sp>
      <p:sp>
        <p:nvSpPr>
          <p:cNvPr id="4" name="Slide Number Placeholder 3"/>
          <p:cNvSpPr>
            <a:spLocks noGrp="1"/>
          </p:cNvSpPr>
          <p:nvPr>
            <p:ph type="sldNum" sz="quarter" idx="5"/>
          </p:nvPr>
        </p:nvSpPr>
        <p:spPr/>
        <p:txBody>
          <a:bodyPr/>
          <a:lstStyle/>
          <a:p>
            <a:pPr marL="0" marR="0" lvl="0" indent="0" algn="r" defTabSz="913500" rtl="0" eaLnBrk="1" fontAlgn="auto" latinLnBrk="0" hangingPunct="1">
              <a:lnSpc>
                <a:spcPct val="100000"/>
              </a:lnSpc>
              <a:spcBef>
                <a:spcPts val="0"/>
              </a:spcBef>
              <a:spcAft>
                <a:spcPts val="0"/>
              </a:spcAft>
              <a:buClrTx/>
              <a:buSzTx/>
              <a:buFontTx/>
              <a:buNone/>
              <a:tabLst/>
              <a:defRPr/>
            </a:pPr>
            <a:fld id="{3A69E047-B88C-4428-9270-FE796A36280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6824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3500" rtl="0" eaLnBrk="1" fontAlgn="auto" latinLnBrk="0" hangingPunct="1">
              <a:lnSpc>
                <a:spcPct val="100000"/>
              </a:lnSpc>
              <a:spcBef>
                <a:spcPts val="0"/>
              </a:spcBef>
              <a:spcAft>
                <a:spcPts val="0"/>
              </a:spcAft>
              <a:buClrTx/>
              <a:buSzTx/>
              <a:buFontTx/>
              <a:buNone/>
              <a:tabLst/>
              <a:defRPr/>
            </a:pPr>
            <a:fld id="{8FCE46B9-3FE0-4CE1-A00B-922A77F4BF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7566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742950"/>
            <a:ext cx="6610350" cy="3717925"/>
          </a:xfrm>
        </p:spPr>
      </p:sp>
      <p:sp>
        <p:nvSpPr>
          <p:cNvPr id="3" name="Notes Placeholder 2"/>
          <p:cNvSpPr>
            <a:spLocks noGrp="1"/>
          </p:cNvSpPr>
          <p:nvPr>
            <p:ph type="body" idx="1"/>
          </p:nvPr>
        </p:nvSpPr>
        <p:spPr/>
        <p:txBody>
          <a:bodyPr/>
          <a:lstStyle/>
          <a:p>
            <a:pPr defTabSz="1002581">
              <a:defRPr/>
            </a:pPr>
            <a:r>
              <a:rPr lang="en-US" u="none" dirty="0" err="1">
                <a:latin typeface="+mn-lt"/>
                <a:cs typeface="+mn-cs"/>
              </a:rPr>
              <a:t>Powerpoint</a:t>
            </a:r>
            <a:r>
              <a:rPr lang="en-US" u="none" baseline="0" dirty="0">
                <a:latin typeface="+mn-lt"/>
                <a:cs typeface="+mn-cs"/>
              </a:rPr>
              <a:t> charts/ FRB 17 charts/   	FABMX ITRLI  </a:t>
            </a:r>
            <a:r>
              <a:rPr lang="en-US" baseline="0" dirty="0"/>
              <a:t> 		11/15/2019		</a:t>
            </a:r>
            <a:r>
              <a:rPr lang="en-US" u="none" baseline="0" dirty="0">
                <a:latin typeface="+mn-lt"/>
                <a:cs typeface="+mn-cs"/>
              </a:rPr>
              <a:t>  FABMX to ITRLI is actually 10 months     ANIMATION is on 3/1/18</a:t>
            </a:r>
            <a:endParaRPr lang="en-US" u="none" dirty="0">
              <a:latin typeface="Arial" charset="0"/>
              <a:cs typeface="Arial" charset="0"/>
            </a:endParaRPr>
          </a:p>
          <a:p>
            <a:r>
              <a:rPr lang="en-US" i="1" dirty="0"/>
              <a:t>FRB &amp; ITRLI</a:t>
            </a:r>
          </a:p>
        </p:txBody>
      </p:sp>
      <p:sp>
        <p:nvSpPr>
          <p:cNvPr id="4" name="Slide Number Placeholder 3"/>
          <p:cNvSpPr>
            <a:spLocks noGrp="1"/>
          </p:cNvSpPr>
          <p:nvPr>
            <p:ph type="sldNum" sz="quarter" idx="10"/>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E935833A-9152-4B11-9757-959A9369AA0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850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6259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Charts-Special/Connor’s TIPRONSA Comps Base	ITRLI Monthly		12/2/2019	</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CE6C491-CA56-457A-8E76-650021E4B9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5096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W:ITRDATA/PowerPoint Charts/Charts – Reserve/Mixed Bag 12 Charts			CORPCASH SOC	</a:t>
            </a:r>
            <a:r>
              <a:rPr lang="en-US"/>
              <a:t>      9/6/2019</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5833A-9152-4B11-9757-959A9369AA0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6345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698500"/>
            <a:ext cx="6218238" cy="3497263"/>
          </a:xfrm>
        </p:spPr>
      </p:sp>
      <p:sp>
        <p:nvSpPr>
          <p:cNvPr id="3" name="Notes Placeholder 2"/>
          <p:cNvSpPr>
            <a:spLocks noGrp="1"/>
          </p:cNvSpPr>
          <p:nvPr>
            <p:ph type="body" idx="1"/>
          </p:nvPr>
        </p:nvSpPr>
        <p:spPr/>
        <p:txBody>
          <a:bodyPr/>
          <a:lstStyle/>
          <a:p>
            <a:pPr defTabSz="933853"/>
            <a:r>
              <a:rPr lang="en-US" dirty="0"/>
              <a:t>Tec Generic 3		HS2</a:t>
            </a:r>
            <a:r>
              <a:rPr lang="en-US" baseline="0" dirty="0"/>
              <a:t>FAM</a:t>
            </a:r>
            <a:r>
              <a:rPr lang="en-US" u="none" baseline="0" dirty="0">
                <a:latin typeface="Arial" charset="0"/>
                <a:cs typeface="Arial" charset="0"/>
              </a:rPr>
              <a:t>	</a:t>
            </a:r>
            <a:r>
              <a:rPr lang="en-US" baseline="0" dirty="0"/>
              <a:t>12/2/19</a:t>
            </a:r>
            <a:endParaRPr lang="en-US" dirty="0"/>
          </a:p>
        </p:txBody>
      </p:sp>
      <p:sp>
        <p:nvSpPr>
          <p:cNvPr id="4" name="Slide Number Placeholder 3"/>
          <p:cNvSpPr>
            <a:spLocks noGrp="1"/>
          </p:cNvSpPr>
          <p:nvPr>
            <p:ph type="sldNum" sz="quarter" idx="10"/>
          </p:nvPr>
        </p:nvSpPr>
        <p:spPr/>
        <p:txBody>
          <a:bodyPr/>
          <a:lstStyle/>
          <a:p>
            <a:pPr marL="0" marR="0" lvl="0" indent="0" algn="r" defTabSz="925281" rtl="0" eaLnBrk="1" fontAlgn="auto" latinLnBrk="0" hangingPunct="1">
              <a:lnSpc>
                <a:spcPct val="100000"/>
              </a:lnSpc>
              <a:spcBef>
                <a:spcPts val="0"/>
              </a:spcBef>
              <a:spcAft>
                <a:spcPts val="0"/>
              </a:spcAft>
              <a:buClrTx/>
              <a:buSzTx/>
              <a:buFontTx/>
              <a:buNone/>
              <a:tabLst/>
              <a:defRPr/>
            </a:pPr>
            <a:fld id="{8FCE46B9-3FE0-4CE1-A00B-922A77F4BFAF}"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25281"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9935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3500" rtl="0" eaLnBrk="1" fontAlgn="auto" latinLnBrk="0" hangingPunct="1">
              <a:lnSpc>
                <a:spcPct val="100000"/>
              </a:lnSpc>
              <a:spcBef>
                <a:spcPts val="0"/>
              </a:spcBef>
              <a:spcAft>
                <a:spcPts val="0"/>
              </a:spcAft>
              <a:buClrTx/>
              <a:buSzTx/>
              <a:buFontTx/>
              <a:buNone/>
              <a:tabLst/>
              <a:defRPr/>
            </a:pPr>
            <a:fld id="{8FCE46B9-3FE0-4CE1-A00B-922A77F4BF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363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1238" y="525463"/>
            <a:ext cx="4673600" cy="2628900"/>
          </a:xfrm>
        </p:spPr>
      </p:sp>
      <p:sp>
        <p:nvSpPr>
          <p:cNvPr id="3" name="Notes Placeholder 2"/>
          <p:cNvSpPr>
            <a:spLocks noGrp="1"/>
          </p:cNvSpPr>
          <p:nvPr>
            <p:ph type="body" idx="1"/>
          </p:nvPr>
        </p:nvSpPr>
        <p:spPr/>
        <p:txBody>
          <a:bodyPr/>
          <a:lstStyle/>
          <a:p>
            <a:r>
              <a:rPr lang="en-US" dirty="0"/>
              <a:t>TEC Generic 2		NDFCGXA		11/4/2019</a:t>
            </a:r>
          </a:p>
        </p:txBody>
      </p:sp>
      <p:sp>
        <p:nvSpPr>
          <p:cNvPr id="4" name="Slide Number Placeholder 3"/>
          <p:cNvSpPr>
            <a:spLocks noGrp="1"/>
          </p:cNvSpPr>
          <p:nvPr>
            <p:ph type="sldNum" sz="quarter" idx="10"/>
          </p:nvPr>
        </p:nvSpPr>
        <p:spPr/>
        <p:txBody>
          <a:bodyPr/>
          <a:lstStyle/>
          <a:p>
            <a:pPr marL="0" marR="0" lvl="0" indent="0" algn="r" defTabSz="913500" rtl="0" eaLnBrk="1" fontAlgn="auto" latinLnBrk="0" hangingPunct="1">
              <a:lnSpc>
                <a:spcPct val="100000"/>
              </a:lnSpc>
              <a:spcBef>
                <a:spcPts val="0"/>
              </a:spcBef>
              <a:spcAft>
                <a:spcPts val="0"/>
              </a:spcAft>
              <a:buClrTx/>
              <a:buSzTx/>
              <a:buFontTx/>
              <a:buNone/>
              <a:tabLst/>
              <a:defRPr/>
            </a:pPr>
            <a:fld id="{8FCE46B9-3FE0-4CE1-A00B-922A77F4BF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3384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W:ITRDATA/PowerPoint Charts/Charts – Special/Connor’s NDFCGXA Comps Base		ITRLI Monthly 		11/26/2019	</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D6318DB-E0C4-4DA8-B4C3-DEE07D2B97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7217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500" rtl="0" eaLnBrk="1" fontAlgn="auto" latinLnBrk="0" hangingPunct="1">
              <a:lnSpc>
                <a:spcPct val="100000"/>
              </a:lnSpc>
              <a:spcBef>
                <a:spcPts val="0"/>
              </a:spcBef>
              <a:spcAft>
                <a:spcPts val="0"/>
              </a:spcAft>
              <a:buClrTx/>
              <a:buSzTx/>
              <a:buFontTx/>
              <a:buNone/>
              <a:tabLst/>
              <a:defRPr/>
            </a:pPr>
            <a:r>
              <a:rPr lang="en-US"/>
              <a:t>Actual text boxes are underneath image (because transparency doesn’t work in pdf)</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C67B14-3B68-46E2-8307-B95E0D2155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1434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5625" y="763588"/>
            <a:ext cx="6792913" cy="3821112"/>
          </a:xfrm>
        </p:spPr>
      </p:sp>
      <p:sp>
        <p:nvSpPr>
          <p:cNvPr id="3" name="Notes Placeholder 2"/>
          <p:cNvSpPr>
            <a:spLocks noGrp="1"/>
          </p:cNvSpPr>
          <p:nvPr>
            <p:ph type="body" idx="1"/>
          </p:nvPr>
        </p:nvSpPr>
        <p:spPr/>
        <p:txBody>
          <a:bodyPr/>
          <a:lstStyle/>
          <a:p>
            <a:pPr defTabSz="1017459">
              <a:defRPr/>
            </a:pPr>
            <a:r>
              <a:rPr lang="en-US" sz="1600" b="1" dirty="0"/>
              <a:t>@@@  Updated April 9, 2019</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E46B9-3FE0-4CE1-A00B-922A77F4BFAF}"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7048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3500" rtl="0" eaLnBrk="1" fontAlgn="auto" latinLnBrk="0" hangingPunct="1">
              <a:lnSpc>
                <a:spcPct val="100000"/>
              </a:lnSpc>
              <a:spcBef>
                <a:spcPts val="0"/>
              </a:spcBef>
              <a:spcAft>
                <a:spcPts val="0"/>
              </a:spcAft>
              <a:buClrTx/>
              <a:buSzTx/>
              <a:buFontTx/>
              <a:buNone/>
              <a:tabLst/>
              <a:defRPr/>
            </a:pPr>
            <a:fld id="{8FCE46B9-3FE0-4CE1-A00B-922A77F4BF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8570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PowerPoint Charts/Charts Reserve/ SOC 25/    GDSSVCTBAL MMT     11/12/2019	SQL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5833A-9152-4B11-9757-959A9369AA0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8962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23900"/>
            <a:ext cx="6442075" cy="3624263"/>
          </a:xfrm>
        </p:spPr>
      </p:sp>
      <p:sp>
        <p:nvSpPr>
          <p:cNvPr id="3" name="Notes Placeholder 2"/>
          <p:cNvSpPr>
            <a:spLocks noGrp="1"/>
          </p:cNvSpPr>
          <p:nvPr>
            <p:ph type="body" idx="1"/>
          </p:nvPr>
        </p:nvSpPr>
        <p:spPr/>
        <p:txBody>
          <a:bodyPr/>
          <a:lstStyle/>
          <a:p>
            <a:r>
              <a:rPr lang="en-US" dirty="0"/>
              <a:t>Tec Generic 5		USEXPWRLD USDTWEX		</a:t>
            </a:r>
            <a:r>
              <a:rPr lang="en-US" baseline="0" dirty="0"/>
              <a:t>11/21/2019</a:t>
            </a:r>
            <a:endParaRPr lang="en-US" dirty="0"/>
          </a:p>
        </p:txBody>
      </p:sp>
      <p:sp>
        <p:nvSpPr>
          <p:cNvPr id="4" name="Slide Number Placeholder 3"/>
          <p:cNvSpPr>
            <a:spLocks noGrp="1"/>
          </p:cNvSpPr>
          <p:nvPr>
            <p:ph type="sldNum" sz="quarter" idx="10"/>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EFA60093-6133-438A-A73B-0A6DBC4BC71A}"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48507"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7700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NOW REALLY </a:t>
            </a:r>
            <a:r>
              <a:rPr lang="en-US" dirty="0"/>
              <a:t>THIS ONE!!  Charts-Special\Alex Tariff chart data	Tariffs</a:t>
            </a:r>
            <a:r>
              <a:rPr lang="en-US"/>
              <a:t>	9/20/19</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120C5C2-B87B-42D3-BB9E-B41EA74B4D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8876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pPr defTabSz="914231"/>
            <a:r>
              <a:rPr lang="en-US" dirty="0"/>
              <a:t>TEC Generic 5</a:t>
            </a:r>
            <a:r>
              <a:rPr lang="en-US" baseline="0" dirty="0"/>
              <a:t>	CPIUA PPI 1.12			12/2/2019</a:t>
            </a:r>
          </a:p>
          <a:p>
            <a:pPr defTabSz="914231"/>
            <a:r>
              <a:rPr lang="en-US" i="1" baseline="0" dirty="0"/>
              <a:t>PPI &amp; CPI</a:t>
            </a:r>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E46B9-3FE0-4CE1-A00B-922A77F4BFA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1213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HF 9/26/19  Updated</a:t>
            </a:r>
            <a:r>
              <a:rPr lang="en-US" baseline="0" dirty="0"/>
              <a:t> Quarterly.     TEC Generic 4 Charts          </a:t>
            </a:r>
            <a:r>
              <a:rPr lang="en-US" b="1" u="sng" baseline="0" dirty="0"/>
              <a:t>updates in Dec 2019</a:t>
            </a:r>
            <a:r>
              <a:rPr lang="en-US" b="1" u="none" baseline="0" dirty="0"/>
              <a:t>	</a:t>
            </a:r>
            <a:r>
              <a:rPr lang="en-US" baseline="0" dirty="0"/>
              <a:t>FOMC Projections</a:t>
            </a:r>
          </a:p>
          <a:p>
            <a:r>
              <a:rPr lang="en-US" baseline="0" dirty="0"/>
              <a:t>Chart Size: 4.54”x10.1”  Chart Position: H .27”, V .66”</a:t>
            </a:r>
          </a:p>
          <a:p>
            <a:endParaRPr lang="en-US" baseline="0" dirty="0"/>
          </a:p>
          <a:p>
            <a:r>
              <a:rPr lang="en-US" dirty="0"/>
              <a:t>http://www.federalreserve.gov/monetarypolicy/fomccalendars.htm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FF3D48-BB4F-4044-AE1E-F07745B104C7}"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5802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r>
              <a:rPr lang="en-US" dirty="0"/>
              <a:t>Tec</a:t>
            </a:r>
            <a:r>
              <a:rPr lang="en-US" baseline="0" dirty="0"/>
              <a:t> Generic 1		EMPPS	</a:t>
            </a:r>
            <a:r>
              <a:rPr lang="en-US" b="1" baseline="0" dirty="0"/>
              <a:t>11/1/2019</a:t>
            </a:r>
          </a:p>
          <a:p>
            <a:endParaRPr lang="en-US" baseline="0" dirty="0"/>
          </a:p>
          <a:p>
            <a:r>
              <a:rPr lang="en-US" b="1" baseline="0" dirty="0"/>
              <a:t>EMPPS (in Employment) = Private Sector Employment Growth (12/12) </a:t>
            </a:r>
          </a:p>
          <a:p>
            <a:r>
              <a:rPr lang="en-US" b="1" baseline="0" dirty="0"/>
              <a:t>EMPPRVJO (Employment) = Job Openings  (12/12)</a:t>
            </a:r>
          </a:p>
          <a:p>
            <a:r>
              <a:rPr lang="en-US" b="1" baseline="0" dirty="0"/>
              <a:t>EMPPTER (employment) = Involuntary Part Time Employment (12/12)</a:t>
            </a:r>
          </a:p>
          <a:p>
            <a:r>
              <a:rPr lang="en-US" b="1" baseline="0" dirty="0"/>
              <a:t>U6 (employment) = UNEMP%MAPTE    (Monthly #)</a:t>
            </a:r>
          </a:p>
          <a:p>
            <a:r>
              <a:rPr lang="en-US" b="1" baseline="0" dirty="0"/>
              <a:t>Employment Quit Rate = EMPPRQR  (see 12MMA – for rising) (4/13/17 per CL)</a:t>
            </a:r>
          </a:p>
          <a:p>
            <a:r>
              <a:rPr lang="en-US" b="0" i="1" baseline="0" dirty="0"/>
              <a:t>EMPLOYMENT</a:t>
            </a:r>
            <a:endParaRPr lang="en-US" b="0" i="1" dirty="0"/>
          </a:p>
        </p:txBody>
      </p:sp>
      <p:sp>
        <p:nvSpPr>
          <p:cNvPr id="4" name="Slide Number Placeholder 3"/>
          <p:cNvSpPr>
            <a:spLocks noGrp="1"/>
          </p:cNvSpPr>
          <p:nvPr>
            <p:ph type="sldNum" sz="quarter" idx="10"/>
          </p:nvPr>
        </p:nvSpPr>
        <p:spPr/>
        <p:txBody>
          <a:bodyPr/>
          <a:lstStyle/>
          <a:p>
            <a:pPr marL="0" marR="0" lvl="0" indent="0" algn="r" defTabSz="685086" rtl="0" eaLnBrk="1" fontAlgn="auto" latinLnBrk="0" hangingPunct="1">
              <a:lnSpc>
                <a:spcPct val="100000"/>
              </a:lnSpc>
              <a:spcBef>
                <a:spcPts val="0"/>
              </a:spcBef>
              <a:spcAft>
                <a:spcPts val="0"/>
              </a:spcAft>
              <a:buClrTx/>
              <a:buSzTx/>
              <a:buFontTx/>
              <a:buNone/>
              <a:tabLst/>
              <a:defRPr/>
            </a:pPr>
            <a:fld id="{8FCE46B9-3FE0-4CE1-A00B-922A77F4BF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086"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8337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3500" rtl="0" eaLnBrk="1" fontAlgn="auto" latinLnBrk="0" hangingPunct="1">
              <a:lnSpc>
                <a:spcPct val="100000"/>
              </a:lnSpc>
              <a:spcBef>
                <a:spcPts val="0"/>
              </a:spcBef>
              <a:spcAft>
                <a:spcPts val="0"/>
              </a:spcAft>
              <a:buClrTx/>
              <a:buSzTx/>
              <a:buFontTx/>
              <a:buNone/>
              <a:tabLst/>
              <a:defRPr/>
            </a:pPr>
            <a:fld id="{8FCE46B9-3FE0-4CE1-A00B-922A77F4BF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35659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417FCD-C0CB-465B-AFBD-91E0FFE7E4D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23970" name="Rectangle 2"/>
          <p:cNvSpPr>
            <a:spLocks noGrp="1" noRot="1" noChangeAspect="1" noChangeArrowheads="1" noTextEdit="1"/>
          </p:cNvSpPr>
          <p:nvPr>
            <p:ph type="sldImg"/>
          </p:nvPr>
        </p:nvSpPr>
        <p:spPr>
          <a:xfrm>
            <a:off x="381000" y="685800"/>
            <a:ext cx="6096000" cy="3429000"/>
          </a:xfrm>
          <a:ln/>
        </p:spPr>
      </p:sp>
      <p:sp>
        <p:nvSpPr>
          <p:cNvPr id="723971" name="Rectangle 3"/>
          <p:cNvSpPr>
            <a:spLocks noGrp="1" noChangeArrowheads="1"/>
          </p:cNvSpPr>
          <p:nvPr>
            <p:ph type="body" idx="1"/>
          </p:nvPr>
        </p:nvSpPr>
        <p:spPr/>
        <p:txBody>
          <a:bodyPr/>
          <a:lstStyle/>
          <a:p>
            <a:r>
              <a:rPr lang="en-US" dirty="0"/>
              <a:t>R:/PowerPoint</a:t>
            </a:r>
            <a:r>
              <a:rPr lang="en-US" baseline="0" dirty="0"/>
              <a:t> Charts/Charts Reserve/SOC 6 Charts		</a:t>
            </a:r>
            <a:r>
              <a:rPr lang="en-US" u="none" dirty="0"/>
              <a:t>ELEQPX</a:t>
            </a:r>
            <a:r>
              <a:rPr lang="en-US" dirty="0"/>
              <a:t>	12/2/19</a:t>
            </a:r>
          </a:p>
        </p:txBody>
      </p:sp>
    </p:spTree>
    <p:extLst>
      <p:ext uri="{BB962C8B-B14F-4D97-AF65-F5344CB8AC3E}">
        <p14:creationId xmlns:p14="http://schemas.microsoft.com/office/powerpoint/2010/main" val="40672631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Charts-Reserve/New Orders</a:t>
            </a:r>
            <a:r>
              <a:rPr lang="en-US" baseline="0" dirty="0"/>
              <a:t> 1 Charts	ELEQNO SOC		12/2/19</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E46B9-3FE0-4CE1-A00B-922A77F4BF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7157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3500" rtl="0" eaLnBrk="1" fontAlgn="auto" latinLnBrk="0" hangingPunct="1">
              <a:lnSpc>
                <a:spcPct val="100000"/>
              </a:lnSpc>
              <a:spcBef>
                <a:spcPts val="0"/>
              </a:spcBef>
              <a:spcAft>
                <a:spcPts val="0"/>
              </a:spcAft>
              <a:buClrTx/>
              <a:buSzTx/>
              <a:buFontTx/>
              <a:buNone/>
              <a:tabLst/>
              <a:defRPr/>
            </a:pPr>
            <a:fld id="{8FCE46B9-3FE0-4CE1-A00B-922A77F4BF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55425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2150"/>
            <a:ext cx="6159500" cy="3463925"/>
          </a:xfrm>
        </p:spPr>
      </p:sp>
      <p:sp>
        <p:nvSpPr>
          <p:cNvPr id="3" name="Notes Placeholder 2"/>
          <p:cNvSpPr>
            <a:spLocks noGrp="1"/>
          </p:cNvSpPr>
          <p:nvPr>
            <p:ph type="body" idx="1"/>
          </p:nvPr>
        </p:nvSpPr>
        <p:spPr/>
        <p:txBody>
          <a:bodyPr/>
          <a:lstStyle/>
          <a:p>
            <a:pPr defTabSz="928299">
              <a:defRPr/>
            </a:pPr>
            <a:r>
              <a:rPr lang="en-US" dirty="0"/>
              <a:t>R:/PowerPoint Charts/Charts</a:t>
            </a:r>
            <a:r>
              <a:rPr lang="en-US" baseline="0" dirty="0"/>
              <a:t> Reserve</a:t>
            </a:r>
            <a:r>
              <a:rPr lang="en-US" dirty="0"/>
              <a:t>/SOC 17</a:t>
            </a:r>
            <a:r>
              <a:rPr lang="en-US" baseline="0" dirty="0"/>
              <a:t> </a:t>
            </a:r>
            <a:r>
              <a:rPr lang="en-US" dirty="0"/>
              <a:t>Charts	</a:t>
            </a:r>
            <a:r>
              <a:rPr lang="en-US" baseline="0" dirty="0"/>
              <a:t>   ELMACX</a:t>
            </a:r>
            <a:r>
              <a:rPr lang="en-US" u="none" dirty="0"/>
              <a:t> </a:t>
            </a:r>
            <a:r>
              <a:rPr lang="en-US" u="none" baseline="0" dirty="0"/>
              <a:t>SOC</a:t>
            </a:r>
            <a:r>
              <a:rPr lang="en-US" u="none" dirty="0"/>
              <a:t>	12/2/19</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E46B9-3FE0-4CE1-A00B-922A77F4BFAF}" type="slidenum">
              <a:rPr kumimoji="0" lang="en-US" sz="1800" b="0" i="0" u="none" strike="noStrike" kern="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3998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R:\Powerpoint Charts\Charts – Reserve\SOC</a:t>
            </a:r>
            <a:r>
              <a:rPr lang="en-US" baseline="0" dirty="0"/>
              <a:t> 25 Charts	ELMACNO SOC		12/2/19</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E46B9-3FE0-4CE1-A00B-922A77F4BFA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55800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5E7D86-1DED-45FD-AC9D-0A6EA3F855B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28386" name="Rectangle 2"/>
          <p:cNvSpPr>
            <a:spLocks noGrp="1" noRot="1" noChangeAspect="1" noChangeArrowheads="1" noTextEdit="1"/>
          </p:cNvSpPr>
          <p:nvPr>
            <p:ph type="sldImg"/>
          </p:nvPr>
        </p:nvSpPr>
        <p:spPr>
          <a:xfrm>
            <a:off x="381000" y="685800"/>
            <a:ext cx="6096000" cy="3429000"/>
          </a:xfrm>
          <a:ln/>
        </p:spPr>
      </p:sp>
      <p:sp>
        <p:nvSpPr>
          <p:cNvPr id="528387" name="Rectangle 3"/>
          <p:cNvSpPr>
            <a:spLocks noGrp="1" noChangeArrowheads="1"/>
          </p:cNvSpPr>
          <p:nvPr>
            <p:ph type="body" idx="1"/>
          </p:nvPr>
        </p:nvSpPr>
        <p:spPr/>
        <p:txBody>
          <a:bodyPr/>
          <a:lstStyle/>
          <a:p>
            <a:r>
              <a:rPr lang="en-US" dirty="0"/>
              <a:t>R:\PowerPoint Charts\Reserve Charts\New Orders</a:t>
            </a:r>
            <a:r>
              <a:rPr lang="en-US" baseline="0" dirty="0"/>
              <a:t> 1 Charts</a:t>
            </a:r>
            <a:r>
              <a:rPr lang="en-US" dirty="0"/>
              <a:t> 		</a:t>
            </a:r>
            <a:r>
              <a:rPr lang="en-US" u="sng" dirty="0">
                <a:latin typeface="Arial" charset="0"/>
              </a:rPr>
              <a:t>COMELNO</a:t>
            </a:r>
            <a:r>
              <a:rPr lang="en-US" dirty="0">
                <a:solidFill>
                  <a:srgbClr val="FF0000"/>
                </a:solidFill>
                <a:latin typeface="Arial" charset="0"/>
                <a:cs typeface="Arial" charset="0"/>
              </a:rPr>
              <a:t>		12/2/19</a:t>
            </a:r>
          </a:p>
        </p:txBody>
      </p:sp>
    </p:spTree>
    <p:extLst>
      <p:ext uri="{BB962C8B-B14F-4D97-AF65-F5344CB8AC3E}">
        <p14:creationId xmlns:p14="http://schemas.microsoft.com/office/powerpoint/2010/main" val="1345963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B6A1A9-6DF6-4B1D-8629-451F936A08A2}"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0242" name="Rectangle 2"/>
          <p:cNvSpPr>
            <a:spLocks noGrp="1" noRot="1" noChangeAspect="1" noChangeArrowheads="1" noTextEdit="1"/>
          </p:cNvSpPr>
          <p:nvPr>
            <p:ph type="sldImg"/>
          </p:nvPr>
        </p:nvSpPr>
        <p:spPr>
          <a:xfrm>
            <a:off x="406400" y="696913"/>
            <a:ext cx="6197600" cy="3486150"/>
          </a:xfrm>
          <a:ln/>
        </p:spPr>
      </p:sp>
      <p:sp>
        <p:nvSpPr>
          <p:cNvPr id="10243" name="Rectangle 3"/>
          <p:cNvSpPr>
            <a:spLocks noGrp="1" noChangeArrowheads="1"/>
          </p:cNvSpPr>
          <p:nvPr>
            <p:ph type="body" idx="1"/>
          </p:nvPr>
        </p:nvSpPr>
        <p:spPr>
          <a:xfrm>
            <a:off x="934720" y="4415791"/>
            <a:ext cx="5140960" cy="4183380"/>
          </a:xfrm>
        </p:spPr>
        <p:txBody>
          <a:bodyPr/>
          <a:lstStyle/>
          <a:p>
            <a:r>
              <a:rPr lang="en-US" dirty="0"/>
              <a:t>R:/PowerPoint Charts/</a:t>
            </a:r>
            <a:r>
              <a:rPr lang="en-US" baseline="0" dirty="0"/>
              <a:t>Charts-Reserve/SOC 18 Charts		INMACX SOC		12/3/19	</a:t>
            </a:r>
            <a:endParaRPr lang="en-US" dirty="0"/>
          </a:p>
        </p:txBody>
      </p:sp>
    </p:spTree>
    <p:extLst>
      <p:ext uri="{BB962C8B-B14F-4D97-AF65-F5344CB8AC3E}">
        <p14:creationId xmlns:p14="http://schemas.microsoft.com/office/powerpoint/2010/main" val="27922180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Powerpoint</a:t>
            </a:r>
            <a:r>
              <a:rPr lang="en-US" dirty="0"/>
              <a:t> Charts/Charts</a:t>
            </a:r>
            <a:r>
              <a:rPr lang="en-US" baseline="0" dirty="0"/>
              <a:t> Reserve/SOC 14 Charts/ 		INMACNO SOC	12/3/19</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E46B9-3FE0-4CE1-A00B-922A77F4BFA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62096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28299">
              <a:defRPr/>
            </a:pPr>
            <a:r>
              <a:rPr lang="en-US" dirty="0"/>
              <a:t>Charts – Reserve/SOC</a:t>
            </a:r>
            <a:r>
              <a:rPr lang="en-US" baseline="0" dirty="0"/>
              <a:t> 6 Charts.xlsx</a:t>
            </a:r>
            <a:r>
              <a:rPr lang="en-US" dirty="0"/>
              <a:t>			ELUGENX	</a:t>
            </a:r>
            <a:r>
              <a:rPr lang="en-US" dirty="0">
                <a:solidFill>
                  <a:schemeClr val="bg1">
                    <a:lumMod val="65000"/>
                  </a:schemeClr>
                </a:solidFill>
              </a:rPr>
              <a:t>12/3/19</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DB717-33AE-4678-99AA-DCF62AEE6959}"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05237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r>
              <a:rPr lang="en-US" dirty="0"/>
              <a:t>TEC Generic 3		CONPOWER	SOC	12/3/19</a:t>
            </a:r>
          </a:p>
        </p:txBody>
      </p:sp>
      <p:sp>
        <p:nvSpPr>
          <p:cNvPr id="4" name="Slide Number Placeholder 3"/>
          <p:cNvSpPr>
            <a:spLocks noGrp="1"/>
          </p:cNvSpPr>
          <p:nvPr>
            <p:ph type="sldNum" sz="quarter" idx="10"/>
          </p:nvPr>
        </p:nvSpPr>
        <p:spPr/>
        <p:txBody>
          <a:bodyPr/>
          <a:lstStyle/>
          <a:p>
            <a:fld id="{8FCE46B9-3FE0-4CE1-A00B-922A77F4BFAF}"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3576187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2150"/>
            <a:ext cx="6159500" cy="3463925"/>
          </a:xfrm>
        </p:spPr>
      </p:sp>
      <p:sp>
        <p:nvSpPr>
          <p:cNvPr id="3" name="Notes Placeholder 2"/>
          <p:cNvSpPr>
            <a:spLocks noGrp="1"/>
          </p:cNvSpPr>
          <p:nvPr>
            <p:ph type="body" idx="1"/>
          </p:nvPr>
        </p:nvSpPr>
        <p:spPr/>
        <p:txBody>
          <a:bodyPr/>
          <a:lstStyle/>
          <a:p>
            <a:pPr rtl="0" eaLnBrk="1" fontAlgn="t" latinLnBrk="0" hangingPunct="1"/>
            <a:r>
              <a:rPr lang="en-US" sz="1200" b="1" i="0" u="none" strike="noStrike" kern="1200" dirty="0">
                <a:solidFill>
                  <a:schemeClr val="tx1"/>
                </a:solidFill>
                <a:effectLst/>
                <a:latin typeface="+mn-lt"/>
                <a:ea typeface="+mn-ea"/>
                <a:cs typeface="+mn-cs"/>
              </a:rPr>
              <a:t>W:ITRDATA/PowerPoint Charts/Charts – Special/</a:t>
            </a:r>
            <a:r>
              <a:rPr lang="en-US" sz="1200" b="1" i="0" u="none" strike="noStrike" kern="1200" dirty="0" err="1">
                <a:solidFill>
                  <a:schemeClr val="tx1"/>
                </a:solidFill>
                <a:effectLst/>
                <a:latin typeface="+mn-lt"/>
                <a:ea typeface="+mn-ea"/>
                <a:cs typeface="+mn-cs"/>
              </a:rPr>
              <a:t>Misc</a:t>
            </a:r>
            <a:r>
              <a:rPr lang="en-US" sz="1200" b="1" i="0" u="none" strike="noStrike" kern="1200" dirty="0">
                <a:solidFill>
                  <a:schemeClr val="tx1"/>
                </a:solidFill>
                <a:effectLst/>
                <a:latin typeface="+mn-lt"/>
                <a:ea typeface="+mn-ea"/>
                <a:cs typeface="+mn-cs"/>
              </a:rPr>
              <a:t> 5 Tables		North American Market Sectors 		</a:t>
            </a:r>
            <a:r>
              <a:rPr lang="en-US" sz="1200" b="1" i="0" u="none" strike="noStrike" kern="1200" baseline="0" dirty="0">
                <a:solidFill>
                  <a:schemeClr val="tx1"/>
                </a:solidFill>
                <a:effectLst/>
                <a:latin typeface="+mn-lt"/>
                <a:ea typeface="+mn-ea"/>
                <a:cs typeface="+mn-cs"/>
              </a:rPr>
              <a:t>12/3/19</a:t>
            </a:r>
            <a:endParaRPr lang="en-US" sz="1200" b="1"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US</a:t>
            </a:r>
            <a:r>
              <a:rPr lang="en-US" sz="1200" b="1" i="0" u="none" strike="noStrike" kern="1200" baseline="0" dirty="0">
                <a:solidFill>
                  <a:schemeClr val="tx1"/>
                </a:solidFill>
                <a:effectLst/>
                <a:latin typeface="+mn-lt"/>
                <a:ea typeface="+mn-ea"/>
                <a:cs typeface="+mn-cs"/>
              </a:rPr>
              <a:t> Electrical Equipment w/o Appliances Production ELEQPX					</a:t>
            </a:r>
            <a:endParaRPr lang="en-US" sz="1200" b="1"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US</a:t>
            </a:r>
            <a:r>
              <a:rPr lang="en-US" sz="1200" b="1" i="0" u="none" strike="noStrike" kern="1200" baseline="0" dirty="0">
                <a:solidFill>
                  <a:schemeClr val="tx1"/>
                </a:solidFill>
                <a:effectLst/>
                <a:latin typeface="+mn-lt"/>
                <a:ea typeface="+mn-ea"/>
                <a:cs typeface="+mn-cs"/>
              </a:rPr>
              <a:t> Electrical Equipment w/o Appliances New Orders ELEQNO SOC</a:t>
            </a:r>
            <a:endParaRPr lang="en-US" sz="1200" b="1" i="0" u="none" strike="noStrike" kern="1200" dirty="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US Electrical Equipment,</a:t>
            </a:r>
            <a:r>
              <a:rPr lang="en-US" sz="1200" b="1" i="0" u="none" strike="noStrike" kern="1200" baseline="0" dirty="0">
                <a:solidFill>
                  <a:schemeClr val="tx1"/>
                </a:solidFill>
                <a:effectLst/>
                <a:latin typeface="+mn-lt"/>
                <a:ea typeface="+mn-ea"/>
                <a:cs typeface="+mn-cs"/>
              </a:rPr>
              <a:t> Appliances and Components Production ELMACX SOC</a:t>
            </a:r>
            <a:endParaRPr lang="en-US" sz="1200" b="1"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US Electrical Equipment,</a:t>
            </a:r>
            <a:r>
              <a:rPr lang="en-US" sz="1200" b="1" i="0" u="none" strike="noStrike" kern="1200" baseline="0" dirty="0">
                <a:solidFill>
                  <a:schemeClr val="tx1"/>
                </a:solidFill>
                <a:effectLst/>
                <a:latin typeface="+mn-lt"/>
                <a:ea typeface="+mn-ea"/>
                <a:cs typeface="+mn-cs"/>
              </a:rPr>
              <a:t> Appliances and Components New Orders ELMACNO SOC</a:t>
            </a:r>
            <a:endParaRPr lang="en-US" sz="1200" b="1"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US Computer &amp; Electronic</a:t>
            </a:r>
            <a:r>
              <a:rPr lang="en-US" sz="1200" b="1" i="0" u="none" strike="noStrike" kern="1200" baseline="0" dirty="0">
                <a:solidFill>
                  <a:schemeClr val="tx1"/>
                </a:solidFill>
                <a:effectLst/>
                <a:latin typeface="+mn-lt"/>
                <a:ea typeface="+mn-ea"/>
                <a:cs typeface="+mn-cs"/>
              </a:rPr>
              <a:t> Products New Orders COMELNO</a:t>
            </a:r>
            <a:endParaRPr lang="en-US" sz="1200" b="1"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US Industrial Machinery Production Index INMACX SOC</a:t>
            </a:r>
          </a:p>
          <a:p>
            <a:pPr rtl="0" eaLnBrk="1" fontAlgn="t" latinLnBrk="0" hangingPunct="1"/>
            <a:r>
              <a:rPr lang="en-US" sz="1200" b="1" i="0" u="none" strike="noStrike" kern="1200" dirty="0">
                <a:solidFill>
                  <a:schemeClr val="tx1"/>
                </a:solidFill>
                <a:effectLst/>
                <a:latin typeface="+mn-lt"/>
                <a:ea typeface="+mn-ea"/>
                <a:cs typeface="+mn-cs"/>
              </a:rPr>
              <a:t>US Industrial Machinery New</a:t>
            </a:r>
            <a:r>
              <a:rPr lang="en-US" sz="1200" b="1" i="0" u="none" strike="noStrike" kern="1200" baseline="0" dirty="0">
                <a:solidFill>
                  <a:schemeClr val="tx1"/>
                </a:solidFill>
                <a:effectLst/>
                <a:latin typeface="+mn-lt"/>
                <a:ea typeface="+mn-ea"/>
                <a:cs typeface="+mn-cs"/>
              </a:rPr>
              <a:t> Orders INMACNO SOC</a:t>
            </a:r>
            <a:endParaRPr lang="en-US" sz="1200" b="1"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US</a:t>
            </a:r>
            <a:r>
              <a:rPr lang="en-US" sz="1200" b="1" i="0" u="none" strike="noStrike" kern="1200" baseline="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Electric Power Generation Transmission</a:t>
            </a:r>
            <a:r>
              <a:rPr lang="en-US" sz="1200" b="1" i="0" u="none" strike="noStrike" kern="1200" baseline="0" dirty="0">
                <a:solidFill>
                  <a:schemeClr val="tx1"/>
                </a:solidFill>
                <a:effectLst/>
                <a:latin typeface="+mn-lt"/>
                <a:ea typeface="+mn-ea"/>
                <a:cs typeface="+mn-cs"/>
              </a:rPr>
              <a:t> and Distribution</a:t>
            </a:r>
            <a:r>
              <a:rPr lang="en-US" sz="1200" b="1" i="0" u="none" strike="noStrike" kern="1200" dirty="0">
                <a:solidFill>
                  <a:schemeClr val="tx1"/>
                </a:solidFill>
                <a:effectLst/>
                <a:latin typeface="+mn-lt"/>
                <a:ea typeface="+mn-ea"/>
                <a:cs typeface="+mn-cs"/>
              </a:rPr>
              <a:t> Production Index ELUGENX</a:t>
            </a:r>
          </a:p>
          <a:p>
            <a:pPr rtl="0" eaLnBrk="1" fontAlgn="t" latinLnBrk="0" hangingPunct="1"/>
            <a:r>
              <a:rPr lang="en-US" sz="1200" b="1" i="0" u="none" strike="noStrike" kern="1200" dirty="0">
                <a:solidFill>
                  <a:schemeClr val="tx1"/>
                </a:solidFill>
                <a:effectLst/>
                <a:latin typeface="+mn-lt"/>
                <a:ea typeface="+mn-ea"/>
                <a:cs typeface="+mn-cs"/>
              </a:rPr>
              <a:t>US</a:t>
            </a:r>
            <a:r>
              <a:rPr lang="en-US" sz="1200" b="1" i="0" u="none" strike="noStrike" kern="1200" baseline="0" dirty="0">
                <a:solidFill>
                  <a:schemeClr val="tx1"/>
                </a:solidFill>
                <a:effectLst/>
                <a:latin typeface="+mn-lt"/>
                <a:ea typeface="+mn-ea"/>
                <a:cs typeface="+mn-cs"/>
              </a:rPr>
              <a:t> Total Power Facilities Construction CONPOWER SOC</a:t>
            </a:r>
            <a:endParaRPr lang="en-US" sz="1200" b="1" i="0" u="none" strike="noStrike" kern="1200" dirty="0">
              <a:solidFill>
                <a:schemeClr val="tx1"/>
              </a:solidFill>
              <a:effectLst/>
              <a:latin typeface="+mn-lt"/>
              <a:ea typeface="+mn-ea"/>
              <a:cs typeface="+mn-cs"/>
            </a:endParaRPr>
          </a:p>
          <a:p>
            <a:pPr defTabSz="928179">
              <a:defRPr/>
            </a:pPr>
            <a:endParaRPr lang="en-US" b="1" kern="1400" dirty="0">
              <a:solidFill>
                <a:srgbClr val="000000"/>
              </a:solidFill>
            </a:endParaRPr>
          </a:p>
          <a:p>
            <a:pPr defTabSz="928179">
              <a:defRPr/>
            </a:pPr>
            <a:endParaRPr lang="en-US" b="1" kern="1400" dirty="0">
              <a:solidFill>
                <a:srgbClr val="000000"/>
              </a:solidFill>
            </a:endParaRPr>
          </a:p>
          <a:p>
            <a:pPr defTabSz="928179">
              <a:defRPr/>
            </a:pPr>
            <a:endParaRPr lang="en-US" b="1" kern="1400" dirty="0">
              <a:solidFill>
                <a:srgbClr val="000000"/>
              </a:solidFill>
            </a:endParaRPr>
          </a:p>
          <a:p>
            <a:pPr defTabSz="928179">
              <a:defRPr/>
            </a:pPr>
            <a:endParaRPr lang="en-US" b="1" kern="1400"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3156D098-046E-4E53-BC2A-FEC7F1E6788E}"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4801524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05C3CDA-4667-4A42-BE49-662925A963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90656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 5.14.19</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CE6C491-CA56-457A-8E76-650021E4B9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4032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3500" rtl="0" eaLnBrk="1" fontAlgn="auto" latinLnBrk="0" hangingPunct="1">
              <a:lnSpc>
                <a:spcPct val="100000"/>
              </a:lnSpc>
              <a:spcBef>
                <a:spcPts val="0"/>
              </a:spcBef>
              <a:spcAft>
                <a:spcPts val="0"/>
              </a:spcAft>
              <a:buClrTx/>
              <a:buSzTx/>
              <a:buFontTx/>
              <a:buNone/>
              <a:tabLst/>
              <a:defRPr/>
            </a:pPr>
            <a:fld id="{8FCE46B9-3FE0-4CE1-A00B-922A77F4BF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35923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EB9D1F-5BEB-4D6D-82E7-651E0BC531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0213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703263"/>
            <a:ext cx="6261100" cy="3522662"/>
          </a:xfrm>
        </p:spPr>
      </p:sp>
      <p:sp>
        <p:nvSpPr>
          <p:cNvPr id="3" name="Notes Placeholder 2"/>
          <p:cNvSpPr>
            <a:spLocks noGrp="1"/>
          </p:cNvSpPr>
          <p:nvPr>
            <p:ph type="body" idx="1"/>
          </p:nvPr>
        </p:nvSpPr>
        <p:spPr/>
        <p:txBody>
          <a:bodyPr/>
          <a:lstStyle/>
          <a:p>
            <a:pPr defTabSz="931411">
              <a:defRPr/>
            </a:pPr>
            <a:r>
              <a:rPr lang="en-US" b="1" dirty="0"/>
              <a:t>@@@ 3/21/19 Forecast updated!! Brian       </a:t>
            </a:r>
            <a:r>
              <a:rPr lang="en-US" dirty="0"/>
              <a:t>TEC Generic 1	GDPCON Charts    	</a:t>
            </a:r>
            <a:r>
              <a:rPr lang="en-US" b="0" u="none" dirty="0"/>
              <a:t>11/27/2019</a:t>
            </a:r>
          </a:p>
        </p:txBody>
      </p:sp>
      <p:sp>
        <p:nvSpPr>
          <p:cNvPr id="4" name="Slide Number Placeholder 3"/>
          <p:cNvSpPr>
            <a:spLocks noGrp="1"/>
          </p:cNvSpPr>
          <p:nvPr>
            <p:ph type="sldNum" sz="quarter" idx="10"/>
          </p:nvPr>
        </p:nvSpPr>
        <p:spPr/>
        <p:txBody>
          <a:bodyPr/>
          <a:lstStyle/>
          <a:p>
            <a:pPr marL="0" marR="0" lvl="0" indent="0" algn="r" defTabSz="698103" rtl="0" eaLnBrk="1" fontAlgn="auto" latinLnBrk="0" hangingPunct="1">
              <a:lnSpc>
                <a:spcPct val="100000"/>
              </a:lnSpc>
              <a:spcBef>
                <a:spcPts val="0"/>
              </a:spcBef>
              <a:spcAft>
                <a:spcPts val="0"/>
              </a:spcAft>
              <a:buClrTx/>
              <a:buSzTx/>
              <a:buFontTx/>
              <a:buNone/>
              <a:tabLst/>
              <a:defRPr/>
            </a:pPr>
            <a:fld id="{8FCE46B9-3FE0-4CE1-A00B-922A77F4BFA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698103"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5102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r>
              <a:rPr lang="en-US" dirty="0" err="1"/>
              <a:t>Powerpoint</a:t>
            </a:r>
            <a:r>
              <a:rPr lang="en-US" dirty="0"/>
              <a:t> Charts/Charts</a:t>
            </a:r>
            <a:r>
              <a:rPr lang="en-US" baseline="0" dirty="0"/>
              <a:t> Reserve/Assorted 18 Charts/ GDPCONwLines312	12/2/2019   </a:t>
            </a:r>
            <a:r>
              <a:rPr lang="en-US" baseline="0" dirty="0" err="1"/>
              <a:t>Qtrly</a:t>
            </a:r>
            <a:r>
              <a:rPr lang="en-US" baseline="0" dirty="0"/>
              <a:t> data</a:t>
            </a:r>
          </a:p>
          <a:p>
            <a:r>
              <a:rPr lang="en-US" i="1" baseline="0" dirty="0"/>
              <a:t>GDP</a:t>
            </a:r>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A6CD67-D6E5-4DF0-8478-53213A4CB78C}" type="slidenum">
              <a:rPr kumimoji="0" lang="en-US" sz="1800" b="0" i="0" u="none" strike="noStrike" kern="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0316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PPT Charts/</a:t>
            </a:r>
            <a:r>
              <a:rPr lang="en-US" dirty="0" err="1"/>
              <a:t>Misc</a:t>
            </a:r>
            <a:r>
              <a:rPr lang="en-US" dirty="0"/>
              <a:t> Imp Charts/Alex/</a:t>
            </a:r>
            <a:r>
              <a:rPr lang="en-US" dirty="0" err="1"/>
              <a:t>gdp</a:t>
            </a:r>
            <a:r>
              <a:rPr lang="en-US" baseline="0" dirty="0"/>
              <a:t> by industry Jan 2016.xlsx		2016		7/27/17</a:t>
            </a:r>
            <a:endParaRPr lang="en-US"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F134704B-71F7-43CD-9D46-4CCB738E0ECE}" type="slidenum">
              <a:rPr kumimoji="0" 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52092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r>
              <a:rPr lang="en-US" b="1" u="sng" dirty="0"/>
              <a:t>11/15/2019 </a:t>
            </a:r>
            <a:r>
              <a:rPr lang="en-US" dirty="0"/>
              <a:t>    (</a:t>
            </a:r>
            <a:r>
              <a:rPr lang="en-US" dirty="0" err="1"/>
              <a:t>Powerpoint</a:t>
            </a:r>
            <a:r>
              <a:rPr lang="en-US" dirty="0"/>
              <a:t> Charts/ </a:t>
            </a:r>
            <a:r>
              <a:rPr lang="en-US" dirty="0" err="1"/>
              <a:t>Misc</a:t>
            </a:r>
            <a:r>
              <a:rPr lang="en-US" dirty="0"/>
              <a:t> Important charts/ USIP Charts from TD Report</a:t>
            </a:r>
            <a:endParaRPr lang="en-US" b="1" baseline="0" dirty="0"/>
          </a:p>
          <a:p>
            <a:r>
              <a:rPr lang="en-US" baseline="0" dirty="0"/>
              <a:t>Using Aug 2018 forecast     TIPRO12MMA less forecast</a:t>
            </a: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8B9AD09F-D251-4D5F-8E9D-128A1BA78B52}"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7171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2150"/>
            <a:ext cx="6159500" cy="3463925"/>
          </a:xfrm>
        </p:spPr>
      </p:sp>
      <p:sp>
        <p:nvSpPr>
          <p:cNvPr id="3" name="Notes Placeholder 2"/>
          <p:cNvSpPr>
            <a:spLocks noGrp="1"/>
          </p:cNvSpPr>
          <p:nvPr>
            <p:ph type="body" idx="1"/>
          </p:nvPr>
        </p:nvSpPr>
        <p:spPr/>
        <p:txBody>
          <a:bodyPr/>
          <a:lstStyle/>
          <a:p>
            <a:pPr marL="171428" indent="-171428">
              <a:buFont typeface="Wingdings" panose="05000000000000000000" pitchFamily="2" charset="2"/>
              <a:buChar char="ü"/>
            </a:pPr>
            <a:r>
              <a:rPr lang="en-US" dirty="0"/>
              <a:t>Why is explaining the phases so important?  Remember the Key Management Objectives</a:t>
            </a:r>
            <a:r>
              <a:rPr lang="en-US" baseline="0" dirty="0"/>
              <a:t> that we have corresponded to each phase?  This will allow you know when you will be moving through those phases.</a:t>
            </a:r>
          </a:p>
          <a:p>
            <a:pPr marL="171428" indent="-171428">
              <a:buFont typeface="Wingdings" panose="05000000000000000000" pitchFamily="2" charset="2"/>
              <a:buChar char="ü"/>
            </a:pPr>
            <a:r>
              <a:rPr lang="en-US" baseline="0" dirty="0"/>
              <a:t>Understanding the Phases helps with the mentality of managing a business.</a:t>
            </a:r>
          </a:p>
          <a:p>
            <a:pPr marL="171428" indent="-171428">
              <a:buFont typeface="Wingdings" panose="05000000000000000000" pitchFamily="2" charset="2"/>
              <a:buChar char="ü"/>
            </a:pPr>
            <a:r>
              <a:rPr lang="en-US" baseline="0" dirty="0"/>
              <a:t>For example: If you are in Phase D, Recession, you are most likely tightening your belts, cutting costs, and are in “save the business” mode.  However, if your rate of decline is slowing in the next few months, and you transition into Phase A, Recovery, you may “miss the boat” by staying in this “hunkered down” state of mind.  Or you may be too nervous to start those training programs and managing the company with the mindset you will resume growth at ‘x’ period in time.  </a:t>
            </a:r>
          </a:p>
          <a:p>
            <a:pPr marL="628568" lvl="1" indent="-171428">
              <a:buFont typeface="Wingdings" panose="05000000000000000000" pitchFamily="2" charset="2"/>
              <a:buChar char="ü"/>
            </a:pPr>
            <a:r>
              <a:rPr lang="en-US" baseline="0" dirty="0"/>
              <a:t>In this example: you will miss out on opportunities by reacting rather than being proactive.</a:t>
            </a:r>
          </a:p>
          <a:p>
            <a:pPr marL="171428" indent="-171428">
              <a:buFont typeface="Wingdings" panose="05000000000000000000" pitchFamily="2" charset="2"/>
              <a:buChar char="ü"/>
            </a:pPr>
            <a:r>
              <a:rPr lang="en-US" baseline="0" dirty="0"/>
              <a:t>Another Example: If you are in Phase B, the strongest growth phase, you are feeling great!  Momentum is great, the teams are feeling great, orders are coming in the door, and you’re thinking of opening that new office or expanding that facility or upgrading that factory.  All is well in the world.  However, if you don’t see that you are about to transition into Phase C, slower growth, you can very easily over extend yourself, create too many expenses, and lose out on profitability that could have otherwise been had. </a:t>
            </a:r>
          </a:p>
          <a:p>
            <a:pPr marL="171428" indent="-171428">
              <a:buFont typeface="Wingdings" panose="05000000000000000000" pitchFamily="2" charset="2"/>
              <a:buChar char="ü"/>
            </a:pPr>
            <a:r>
              <a:rPr lang="en-US" baseline="0" dirty="0"/>
              <a:t>Using this navigational tool will help to know when to hire, when to fire, when to build, when to penetrate new markets and more!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32B23A-10AB-456C-84A6-6BA20CF05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8382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016 CHART">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anchor="ctr">
            <a:normAutofit/>
          </a:bodyPr>
          <a:lstStyle>
            <a:lvl1pPr algn="ctr">
              <a:lnSpc>
                <a:spcPts val="2400"/>
              </a:lnSpc>
              <a:defRPr sz="2400" b="1">
                <a:solidFill>
                  <a:schemeClr val="tx1"/>
                </a:solidFill>
                <a:effectLst/>
                <a:latin typeface="+mj-lt"/>
              </a:defRPr>
            </a:lvl1pPr>
          </a:lstStyle>
          <a:p>
            <a:r>
              <a:rPr lang="en-US" dirty="0"/>
              <a:t>Click to edit Master title style</a:t>
            </a:r>
          </a:p>
        </p:txBody>
      </p:sp>
      <p:sp>
        <p:nvSpPr>
          <p:cNvPr id="10" name="Content Placeholder 9"/>
          <p:cNvSpPr>
            <a:spLocks noGrp="1"/>
          </p:cNvSpPr>
          <p:nvPr>
            <p:ph sz="quarter" idx="14" hasCustomPrompt="1"/>
          </p:nvPr>
        </p:nvSpPr>
        <p:spPr>
          <a:xfrm>
            <a:off x="4800600" y="4856526"/>
            <a:ext cx="4114800" cy="286974"/>
          </a:xfrm>
          <a:prstGeom prst="rect">
            <a:avLst/>
          </a:prstGeom>
        </p:spPr>
        <p:txBody>
          <a:bodyPr/>
          <a:lstStyle>
            <a:lvl1pPr marL="0" indent="0" algn="r">
              <a:buNone/>
              <a:defRPr sz="1400"/>
            </a:lvl1pPr>
            <a:lvl2pPr marL="457142" indent="0" algn="r">
              <a:buNone/>
              <a:defRPr sz="1400"/>
            </a:lvl2pPr>
            <a:lvl3pPr marL="914288" indent="0" algn="r">
              <a:buNone/>
              <a:defRPr sz="1400"/>
            </a:lvl3pPr>
            <a:lvl4pPr marL="1371430" indent="0" algn="r">
              <a:buNone/>
              <a:defRPr sz="1400"/>
            </a:lvl4pPr>
            <a:lvl5pPr marL="1828574" indent="0" algn="r">
              <a:buNone/>
              <a:defRPr sz="1400"/>
            </a:lvl5pPr>
          </a:lstStyle>
          <a:p>
            <a:pPr lvl="0"/>
            <a:r>
              <a:rPr lang="en-US" dirty="0"/>
              <a:t>Click to edit Source </a:t>
            </a:r>
          </a:p>
        </p:txBody>
      </p:sp>
      <p:sp>
        <p:nvSpPr>
          <p:cNvPr id="11" name="Text Placeholder 11"/>
          <p:cNvSpPr>
            <a:spLocks noGrp="1"/>
          </p:cNvSpPr>
          <p:nvPr>
            <p:ph type="body" sz="quarter" idx="15" hasCustomPrompt="1"/>
          </p:nvPr>
        </p:nvSpPr>
        <p:spPr>
          <a:xfrm>
            <a:off x="4800600" y="4629150"/>
            <a:ext cx="4114800" cy="304800"/>
          </a:xfrm>
          <a:prstGeom prst="rect">
            <a:avLst/>
          </a:prstGeom>
        </p:spPr>
        <p:txBody>
          <a:bodyPr/>
          <a:lstStyle>
            <a:lvl1pPr marL="0" indent="0" algn="r">
              <a:buNone/>
              <a:defRPr sz="1400"/>
            </a:lvl1pPr>
          </a:lstStyle>
          <a:p>
            <a:pPr lvl="0"/>
            <a:r>
              <a:rPr lang="en-US" dirty="0"/>
              <a:t>Click to edit Description</a:t>
            </a:r>
          </a:p>
        </p:txBody>
      </p:sp>
      <p:sp>
        <p:nvSpPr>
          <p:cNvPr id="7" name="Chart Placeholder 4"/>
          <p:cNvSpPr>
            <a:spLocks noGrp="1"/>
          </p:cNvSpPr>
          <p:nvPr>
            <p:ph type="chart" sz="quarter" idx="16"/>
          </p:nvPr>
        </p:nvSpPr>
        <p:spPr>
          <a:xfrm>
            <a:off x="76200" y="742950"/>
            <a:ext cx="8991600" cy="3886200"/>
          </a:xfrm>
          <a:prstGeom prst="rect">
            <a:avLst/>
          </a:prstGeom>
        </p:spPr>
        <p:txBody>
          <a:bodyPr/>
          <a:lstStyle>
            <a:lvl1pPr>
              <a:defRPr>
                <a:solidFill>
                  <a:schemeClr val="accent1"/>
                </a:solidFill>
              </a:defRPr>
            </a:lvl1pPr>
          </a:lstStyle>
          <a:p>
            <a:endParaRPr lang="en-US"/>
          </a:p>
        </p:txBody>
      </p:sp>
      <p:sp>
        <p:nvSpPr>
          <p:cNvPr id="2" name="Slide Number Placeholder 1"/>
          <p:cNvSpPr>
            <a:spLocks noGrp="1"/>
          </p:cNvSpPr>
          <p:nvPr>
            <p:ph type="sldNum" sz="quarter" idx="17"/>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163609753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019 Standar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2" name="Slide Number Placeholder 1"/>
          <p:cNvSpPr>
            <a:spLocks noGrp="1"/>
          </p:cNvSpPr>
          <p:nvPr>
            <p:ph type="sldNum" sz="quarter" idx="17"/>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400" b="0">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3222484484"/>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2019A Standard -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1153834250"/>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2019A 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429602"/>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2019A MESSAGE &amp; Title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Tree>
    <p:extLst>
      <p:ext uri="{BB962C8B-B14F-4D97-AF65-F5344CB8AC3E}">
        <p14:creationId xmlns:p14="http://schemas.microsoft.com/office/powerpoint/2010/main" val="4050751732"/>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LOGO2020 Chart-Dbl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7" name="Chart Placeholder 4"/>
          <p:cNvSpPr>
            <a:spLocks noGrp="1"/>
          </p:cNvSpPr>
          <p:nvPr>
            <p:ph type="chart" sz="quarter" idx="16"/>
          </p:nvPr>
        </p:nvSpPr>
        <p:spPr>
          <a:xfrm>
            <a:off x="151075" y="811032"/>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3243008636"/>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LOGO2020 Chart-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Title</a:t>
            </a:r>
          </a:p>
        </p:txBody>
      </p:sp>
      <p:sp>
        <p:nvSpPr>
          <p:cNvPr id="7" name="Chart Placeholder 4"/>
          <p:cNvSpPr>
            <a:spLocks noGrp="1"/>
          </p:cNvSpPr>
          <p:nvPr>
            <p:ph type="chart" sz="quarter" idx="16"/>
          </p:nvPr>
        </p:nvSpPr>
        <p:spPr>
          <a:xfrm>
            <a:off x="151075" y="811032"/>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3704924567"/>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LOGO2020 Standard-Dbl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1458628964"/>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LOGO2020 Standard-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1482998288"/>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LOGO2020 Source Only-Dbl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1487810843"/>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LOGO2020 Source Only-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2727018232"/>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LOGO2020 Dbl Title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Tree>
    <p:extLst>
      <p:ext uri="{BB962C8B-B14F-4D97-AF65-F5344CB8AC3E}">
        <p14:creationId xmlns:p14="http://schemas.microsoft.com/office/powerpoint/2010/main" val="115147617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019A Source Only -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3980125158"/>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LOGO2020 Title Only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Tree>
    <p:extLst>
      <p:ext uri="{BB962C8B-B14F-4D97-AF65-F5344CB8AC3E}">
        <p14:creationId xmlns:p14="http://schemas.microsoft.com/office/powerpoint/2010/main" val="2063712144"/>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LOGO2020 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4000713"/>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LOGO2020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9BA657-C29F-4FE9-A07E-8CD0D0D33B20}"/>
              </a:ext>
            </a:extLst>
          </p:cNvPr>
          <p:cNvSpPr/>
          <p:nvPr/>
        </p:nvSpPr>
        <p:spPr>
          <a:xfrm>
            <a:off x="0" y="4659464"/>
            <a:ext cx="9144000" cy="476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5828586"/>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LOGO2020 MMA Double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279693" y="1071290"/>
            <a:ext cx="2088821"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Average</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CA2AFCD6-9D9A-455F-B9E9-D30560274E17}"/>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99406703"/>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LOGO2020 MMA Double 20-2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279693" y="1071290"/>
            <a:ext cx="2088821"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Average</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2021:</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2022:</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CA2AFCD6-9D9A-455F-B9E9-D30560274E17}"/>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2432294992"/>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LOGO2020 GDP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322171" y="1071290"/>
            <a:ext cx="2003863"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3-Month Moving Average</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84586" y="1076845"/>
            <a:ext cx="167063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274456" y="888664"/>
            <a:ext cx="3090891"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Quarter-over-Quarter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3204272"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Quarter-over-Quarter: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1351722" y="3845583"/>
            <a:ext cx="2458278" cy="277813"/>
          </a:xfrm>
          <a:prstGeom prst="rect">
            <a:avLst/>
          </a:prstGeom>
          <a:solidFill>
            <a:schemeClr val="bg1"/>
          </a:solidFill>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3537004"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6" name="Content Placeholder 9">
            <a:extLst>
              <a:ext uri="{FF2B5EF4-FFF2-40B4-BE49-F238E27FC236}">
                <a16:creationId xmlns:a16="http://schemas.microsoft.com/office/drawing/2014/main" id="{A791A911-CAFC-4CAF-B7F4-977999B8B972}"/>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903345019"/>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LOGO2020 GDP 20-2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322171" y="1071290"/>
            <a:ext cx="2003863"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3-Month Moving Average</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84586" y="1076845"/>
            <a:ext cx="167063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274456" y="888664"/>
            <a:ext cx="3090891"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Quarter-over-Quarter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3204272"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Quarter-over-Quarter: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2021:</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2022:</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1351722" y="3845583"/>
            <a:ext cx="2458278" cy="277813"/>
          </a:xfrm>
          <a:prstGeom prst="rect">
            <a:avLst/>
          </a:prstGeom>
          <a:solidFill>
            <a:schemeClr val="bg1"/>
          </a:solidFill>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3537004"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6" name="Content Placeholder 9">
            <a:extLst>
              <a:ext uri="{FF2B5EF4-FFF2-40B4-BE49-F238E27FC236}">
                <a16:creationId xmlns:a16="http://schemas.microsoft.com/office/drawing/2014/main" id="{A791A911-CAFC-4CAF-B7F4-977999B8B972}"/>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933580605"/>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LOGO2020 MMT Double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397515" y="1071290"/>
            <a:ext cx="185318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Total</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96BB862B-4E91-4B79-A169-D19DBD60D534}"/>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1672257560"/>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LOGO2020 MMT Double 20-2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397515" y="1071290"/>
            <a:ext cx="185318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Total</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2021:</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2022:</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96BB862B-4E91-4B79-A169-D19DBD60D534}"/>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1330535969"/>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2019A Title Only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Tree>
    <p:extLst>
      <p:ext uri="{BB962C8B-B14F-4D97-AF65-F5344CB8AC3E}">
        <p14:creationId xmlns:p14="http://schemas.microsoft.com/office/powerpoint/2010/main" val="194768447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019A MESSAGE &amp; Title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Tree>
    <p:extLst>
      <p:ext uri="{BB962C8B-B14F-4D97-AF65-F5344CB8AC3E}">
        <p14:creationId xmlns:p14="http://schemas.microsoft.com/office/powerpoint/2010/main" val="1851712929"/>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2016 Standard">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anchor="ctr">
            <a:normAutofit/>
          </a:bodyPr>
          <a:lstStyle>
            <a:lvl1pPr algn="ctr">
              <a:lnSpc>
                <a:spcPts val="2400"/>
              </a:lnSpc>
              <a:defRPr sz="2400" b="1">
                <a:solidFill>
                  <a:schemeClr val="tx1"/>
                </a:solidFill>
                <a:effectLst/>
                <a:latin typeface="+mj-lt"/>
              </a:defRPr>
            </a:lvl1pPr>
          </a:lstStyle>
          <a:p>
            <a:r>
              <a:rPr lang="en-US" dirty="0"/>
              <a:t>Click to edit Master title style</a:t>
            </a:r>
          </a:p>
        </p:txBody>
      </p:sp>
      <p:sp>
        <p:nvSpPr>
          <p:cNvPr id="10" name="Content Placeholder 9"/>
          <p:cNvSpPr>
            <a:spLocks noGrp="1"/>
          </p:cNvSpPr>
          <p:nvPr>
            <p:ph sz="quarter" idx="14" hasCustomPrompt="1"/>
          </p:nvPr>
        </p:nvSpPr>
        <p:spPr>
          <a:xfrm>
            <a:off x="4800600" y="4856526"/>
            <a:ext cx="4114800" cy="286974"/>
          </a:xfrm>
          <a:prstGeom prst="rect">
            <a:avLst/>
          </a:prstGeom>
        </p:spPr>
        <p:txBody>
          <a:bodyPr/>
          <a:lstStyle>
            <a:lvl1pPr marL="0" indent="0" algn="r">
              <a:buNone/>
              <a:defRPr sz="1400"/>
            </a:lvl1pPr>
            <a:lvl2pPr marL="457094" indent="0" algn="r">
              <a:buNone/>
              <a:defRPr sz="1400"/>
            </a:lvl2pPr>
            <a:lvl3pPr marL="914198" indent="0" algn="r">
              <a:buNone/>
              <a:defRPr sz="1400"/>
            </a:lvl3pPr>
            <a:lvl4pPr marL="1371294" indent="0" algn="r">
              <a:buNone/>
              <a:defRPr sz="1400"/>
            </a:lvl4pPr>
            <a:lvl5pPr marL="1828394" indent="0" algn="r">
              <a:buNone/>
              <a:defRPr sz="1400"/>
            </a:lvl5pPr>
          </a:lstStyle>
          <a:p>
            <a:pPr lvl="0"/>
            <a:r>
              <a:rPr lang="en-US" dirty="0"/>
              <a:t>Click to edit Source </a:t>
            </a:r>
          </a:p>
        </p:txBody>
      </p:sp>
      <p:sp>
        <p:nvSpPr>
          <p:cNvPr id="11" name="Text Placeholder 11"/>
          <p:cNvSpPr>
            <a:spLocks noGrp="1"/>
          </p:cNvSpPr>
          <p:nvPr>
            <p:ph type="body" sz="quarter" idx="15" hasCustomPrompt="1"/>
          </p:nvPr>
        </p:nvSpPr>
        <p:spPr>
          <a:xfrm>
            <a:off x="4800600" y="4629150"/>
            <a:ext cx="4114800" cy="304800"/>
          </a:xfrm>
          <a:prstGeom prst="rect">
            <a:avLst/>
          </a:prstGeom>
        </p:spPr>
        <p:txBody>
          <a:bodyPr/>
          <a:lstStyle>
            <a:lvl1pPr marL="0" indent="0" algn="r">
              <a:buNone/>
              <a:defRPr sz="1400"/>
            </a:lvl1pPr>
          </a:lstStyle>
          <a:p>
            <a:pPr lvl="0"/>
            <a:r>
              <a:rPr lang="en-US" dirty="0"/>
              <a:t>Click to edit Description</a:t>
            </a:r>
          </a:p>
        </p:txBody>
      </p:sp>
      <p:sp>
        <p:nvSpPr>
          <p:cNvPr id="2" name="Slide Number Placeholder 1"/>
          <p:cNvSpPr>
            <a:spLocks noGrp="1"/>
          </p:cNvSpPr>
          <p:nvPr>
            <p:ph type="sldNum" sz="quarter" idx="16"/>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3376759312"/>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0" name="Content Placeholder 9"/>
          <p:cNvSpPr>
            <a:spLocks noGrp="1"/>
          </p:cNvSpPr>
          <p:nvPr>
            <p:ph sz="quarter" idx="14" hasCustomPrompt="1"/>
          </p:nvPr>
        </p:nvSpPr>
        <p:spPr>
          <a:xfrm>
            <a:off x="4800600" y="4913676"/>
            <a:ext cx="4114800" cy="286974"/>
          </a:xfrm>
          <a:prstGeom prst="rect">
            <a:avLst/>
          </a:prstGeom>
        </p:spPr>
        <p:txBody>
          <a:bodyPr>
            <a:normAutofit/>
          </a:bodyPr>
          <a:lstStyle>
            <a:lvl1pPr marL="0" indent="0" algn="r">
              <a:buNone/>
              <a:defRPr lang="en-US" sz="1350" kern="1200" dirty="0">
                <a:solidFill>
                  <a:schemeClr val="tx1">
                    <a:lumMod val="85000"/>
                    <a:lumOff val="15000"/>
                  </a:schemeClr>
                </a:solidFill>
                <a:latin typeface="Arial Narrow" panose="020B0606020202030204" pitchFamily="34" charset="0"/>
                <a:ea typeface="+mn-ea"/>
                <a:cs typeface="+mn-cs"/>
              </a:defRPr>
            </a:lvl1pPr>
            <a:lvl2pPr marL="457082" indent="0" algn="r">
              <a:buNone/>
              <a:defRPr sz="1400"/>
            </a:lvl2pPr>
            <a:lvl3pPr marL="914175" indent="0" algn="r">
              <a:buNone/>
              <a:defRPr sz="1400"/>
            </a:lvl3pPr>
            <a:lvl4pPr marL="1371260" indent="0" algn="r">
              <a:buNone/>
              <a:defRPr sz="1400"/>
            </a:lvl4pPr>
            <a:lvl5pPr marL="1828349" indent="0" algn="r">
              <a:buNone/>
              <a:defRPr sz="1400"/>
            </a:lvl5pPr>
          </a:lstStyle>
          <a:p>
            <a:pPr marL="0" lvl="0" indent="0" algn="r" defTabSz="914175" rtl="0" eaLnBrk="1" latinLnBrk="0" hangingPunct="1">
              <a:lnSpc>
                <a:spcPct val="90000"/>
              </a:lnSpc>
              <a:spcBef>
                <a:spcPts val="1350"/>
              </a:spcBef>
              <a:buClr>
                <a:schemeClr val="bg2"/>
              </a:buClr>
              <a:buFont typeface="Arial" panose="020B0604020202020204" pitchFamily="34" charset="0"/>
              <a:buNone/>
            </a:pPr>
            <a:r>
              <a:rPr lang="en-US" dirty="0"/>
              <a:t>Click to edit Source </a:t>
            </a:r>
          </a:p>
        </p:txBody>
      </p:sp>
      <p:sp>
        <p:nvSpPr>
          <p:cNvPr id="11" name="Text Placeholder 11"/>
          <p:cNvSpPr>
            <a:spLocks noGrp="1"/>
          </p:cNvSpPr>
          <p:nvPr>
            <p:ph type="body" sz="quarter" idx="15" hasCustomPrompt="1"/>
          </p:nvPr>
        </p:nvSpPr>
        <p:spPr>
          <a:xfrm>
            <a:off x="4800600" y="4629150"/>
            <a:ext cx="4114800" cy="304800"/>
          </a:xfrm>
          <a:prstGeom prst="rect">
            <a:avLst/>
          </a:prstGeom>
        </p:spPr>
        <p:txBody>
          <a:bodyPr>
            <a:normAutofit/>
          </a:bodyPr>
          <a:lstStyle>
            <a:lvl1pPr marL="0" indent="0" algn="r">
              <a:buNone/>
              <a:defRPr lang="en-US" sz="1350" kern="1200" dirty="0">
                <a:solidFill>
                  <a:schemeClr val="tx1">
                    <a:lumMod val="85000"/>
                    <a:lumOff val="15000"/>
                  </a:schemeClr>
                </a:solidFill>
                <a:latin typeface="Arial Narrow" panose="020B0606020202030204" pitchFamily="34" charset="0"/>
                <a:ea typeface="+mn-ea"/>
                <a:cs typeface="+mn-cs"/>
              </a:defRPr>
            </a:lvl1pPr>
          </a:lstStyle>
          <a:p>
            <a:pPr marL="0" lvl="0" indent="0" algn="r" defTabSz="914175" rtl="0" eaLnBrk="1" latinLnBrk="0" hangingPunct="1">
              <a:lnSpc>
                <a:spcPct val="90000"/>
              </a:lnSpc>
              <a:spcBef>
                <a:spcPts val="1350"/>
              </a:spcBef>
              <a:buClr>
                <a:schemeClr val="bg2"/>
              </a:buClr>
              <a:buFont typeface="Arial" panose="020B0604020202020204" pitchFamily="34" charset="0"/>
              <a:buNone/>
            </a:pPr>
            <a:r>
              <a:rPr lang="en-US" dirty="0"/>
              <a:t>Click to edit Description</a:t>
            </a:r>
          </a:p>
        </p:txBody>
      </p:sp>
      <p:sp>
        <p:nvSpPr>
          <p:cNvPr id="2" name="Slide Number Placeholder 1"/>
          <p:cNvSpPr>
            <a:spLocks noGrp="1"/>
          </p:cNvSpPr>
          <p:nvPr>
            <p:ph type="sldNum" sz="quarter" idx="16"/>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
        <p:nvSpPr>
          <p:cNvPr id="3" name="Title 2">
            <a:extLst>
              <a:ext uri="{FF2B5EF4-FFF2-40B4-BE49-F238E27FC236}">
                <a16:creationId xmlns:a16="http://schemas.microsoft.com/office/drawing/2014/main" id="{FF992F5F-78D8-4486-B8E3-095478AFB11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6804592"/>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2019A CHART -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Title</a:t>
            </a:r>
          </a:p>
        </p:txBody>
      </p:sp>
      <p:sp>
        <p:nvSpPr>
          <p:cNvPr id="7" name="Chart Placeholder 4"/>
          <p:cNvSpPr>
            <a:spLocks noGrp="1"/>
          </p:cNvSpPr>
          <p:nvPr>
            <p:ph type="chart" sz="quarter" idx="16"/>
          </p:nvPr>
        </p:nvSpPr>
        <p:spPr>
          <a:xfrm>
            <a:off x="151075" y="811032"/>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1232265279"/>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cSld name="2018 CHART">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a:t>Click to edit Master title style</a:t>
            </a:r>
            <a:endParaRPr lang="en-US" dirty="0"/>
          </a:p>
        </p:txBody>
      </p:sp>
      <p:sp>
        <p:nvSpPr>
          <p:cNvPr id="10" name="Content Placeholder 9"/>
          <p:cNvSpPr>
            <a:spLocks noGrp="1"/>
          </p:cNvSpPr>
          <p:nvPr>
            <p:ph sz="quarter" idx="14" hasCustomPrompt="1"/>
          </p:nvPr>
        </p:nvSpPr>
        <p:spPr>
          <a:xfrm>
            <a:off x="4800600" y="4856526"/>
            <a:ext cx="4114800" cy="286974"/>
          </a:xfrm>
          <a:prstGeom prst="rect">
            <a:avLst/>
          </a:prstGeom>
        </p:spPr>
        <p:txBody>
          <a:bodyPr lIns="91430" tIns="45715" rIns="91430" bIns="45715"/>
          <a:lstStyle>
            <a:lvl1pPr marL="0" indent="0" algn="r">
              <a:buNone/>
              <a:defRPr sz="1400"/>
            </a:lvl1pPr>
            <a:lvl2pPr marL="457130" indent="0" algn="r">
              <a:buNone/>
              <a:defRPr sz="1400"/>
            </a:lvl2pPr>
            <a:lvl3pPr marL="914265" indent="0" algn="r">
              <a:buNone/>
              <a:defRPr sz="1400"/>
            </a:lvl3pPr>
            <a:lvl4pPr marL="1371396" indent="0" algn="r">
              <a:buNone/>
              <a:defRPr sz="1400"/>
            </a:lvl4pPr>
            <a:lvl5pPr marL="1828529" indent="0" algn="r">
              <a:buNone/>
              <a:defRPr sz="1400"/>
            </a:lvl5pPr>
          </a:lstStyle>
          <a:p>
            <a:pPr lvl="0"/>
            <a:r>
              <a:rPr lang="en-US" dirty="0"/>
              <a:t>Click to edit Source </a:t>
            </a:r>
          </a:p>
        </p:txBody>
      </p:sp>
      <p:sp>
        <p:nvSpPr>
          <p:cNvPr id="11" name="Text Placeholder 11"/>
          <p:cNvSpPr>
            <a:spLocks noGrp="1"/>
          </p:cNvSpPr>
          <p:nvPr>
            <p:ph type="body" sz="quarter" idx="15" hasCustomPrompt="1"/>
          </p:nvPr>
        </p:nvSpPr>
        <p:spPr>
          <a:xfrm>
            <a:off x="4800600" y="4629150"/>
            <a:ext cx="411480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
        <p:nvSpPr>
          <p:cNvPr id="7" name="Chart Placeholder 4"/>
          <p:cNvSpPr>
            <a:spLocks noGrp="1"/>
          </p:cNvSpPr>
          <p:nvPr>
            <p:ph type="chart" sz="quarter" idx="16"/>
          </p:nvPr>
        </p:nvSpPr>
        <p:spPr>
          <a:xfrm>
            <a:off x="76200" y="742950"/>
            <a:ext cx="8991600" cy="3886200"/>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2" name="Slide Number Placeholder 1"/>
          <p:cNvSpPr>
            <a:spLocks noGrp="1"/>
          </p:cNvSpPr>
          <p:nvPr>
            <p:ph type="sldNum" sz="quarter" idx="17"/>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1195686397"/>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2019A Standard -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631746484"/>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2019A Source Only -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1770690067"/>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2019A 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728331824"/>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2019A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9BA657-C29F-4FE9-A07E-8CD0D0D33B20}"/>
              </a:ext>
            </a:extLst>
          </p:cNvPr>
          <p:cNvSpPr/>
          <p:nvPr userDrawn="1"/>
        </p:nvSpPr>
        <p:spPr>
          <a:xfrm>
            <a:off x="0" y="4659464"/>
            <a:ext cx="9144000" cy="476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5720030"/>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2019A Source Only - MESSAGE &amp;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1642039047"/>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2019 Titl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2" name="Slide Number Placeholder 1"/>
          <p:cNvSpPr>
            <a:spLocks noGrp="1"/>
          </p:cNvSpPr>
          <p:nvPr>
            <p:ph type="sldNum" sz="quarter" idx="17"/>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400" b="0">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Tree>
    <p:extLst>
      <p:ext uri="{BB962C8B-B14F-4D97-AF65-F5344CB8AC3E}">
        <p14:creationId xmlns:p14="http://schemas.microsoft.com/office/powerpoint/2010/main" val="41665262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OGO2020 Chart-Dbl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7" name="Chart Placeholder 4"/>
          <p:cNvSpPr>
            <a:spLocks noGrp="1"/>
          </p:cNvSpPr>
          <p:nvPr>
            <p:ph type="chart" sz="quarter" idx="16"/>
          </p:nvPr>
        </p:nvSpPr>
        <p:spPr>
          <a:xfrm>
            <a:off x="151075" y="811032"/>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1881339392"/>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cSld name="2019A MESSAGE &amp; Title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Tree>
    <p:extLst>
      <p:ext uri="{BB962C8B-B14F-4D97-AF65-F5344CB8AC3E}">
        <p14:creationId xmlns:p14="http://schemas.microsoft.com/office/powerpoint/2010/main" val="636969388"/>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LOGO2020 Chart-Dbl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7" name="Chart Placeholder 4"/>
          <p:cNvSpPr>
            <a:spLocks noGrp="1"/>
          </p:cNvSpPr>
          <p:nvPr>
            <p:ph type="chart" sz="quarter" idx="16"/>
          </p:nvPr>
        </p:nvSpPr>
        <p:spPr>
          <a:xfrm>
            <a:off x="151075" y="811032"/>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4016025194"/>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LOGO2020 Chart-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Title</a:t>
            </a:r>
          </a:p>
        </p:txBody>
      </p:sp>
      <p:sp>
        <p:nvSpPr>
          <p:cNvPr id="7" name="Chart Placeholder 4"/>
          <p:cNvSpPr>
            <a:spLocks noGrp="1"/>
          </p:cNvSpPr>
          <p:nvPr>
            <p:ph type="chart" sz="quarter" idx="16"/>
          </p:nvPr>
        </p:nvSpPr>
        <p:spPr>
          <a:xfrm>
            <a:off x="151075" y="811032"/>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3466536977"/>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LOGO2020 Standard-Dbl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3386541644"/>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LOGO2020 Standard-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2032859050"/>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LOGO2020 Source Only-Dbl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1095750819"/>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LOGO2020 Source Only-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3157635031"/>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LOGO2020 Dbl Title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Tree>
    <p:extLst>
      <p:ext uri="{BB962C8B-B14F-4D97-AF65-F5344CB8AC3E}">
        <p14:creationId xmlns:p14="http://schemas.microsoft.com/office/powerpoint/2010/main" val="623982633"/>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LOGO2020 Title Only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Tree>
    <p:extLst>
      <p:ext uri="{BB962C8B-B14F-4D97-AF65-F5344CB8AC3E}">
        <p14:creationId xmlns:p14="http://schemas.microsoft.com/office/powerpoint/2010/main" val="1874763077"/>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LOGO2020 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63216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OGO2020 Chart-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Title</a:t>
            </a:r>
          </a:p>
        </p:txBody>
      </p:sp>
      <p:sp>
        <p:nvSpPr>
          <p:cNvPr id="7" name="Chart Placeholder 4"/>
          <p:cNvSpPr>
            <a:spLocks noGrp="1"/>
          </p:cNvSpPr>
          <p:nvPr>
            <p:ph type="chart" sz="quarter" idx="16"/>
          </p:nvPr>
        </p:nvSpPr>
        <p:spPr>
          <a:xfrm>
            <a:off x="151075" y="811032"/>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3630830791"/>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LOGO2020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9BA657-C29F-4FE9-A07E-8CD0D0D33B20}"/>
              </a:ext>
            </a:extLst>
          </p:cNvPr>
          <p:cNvSpPr/>
          <p:nvPr/>
        </p:nvSpPr>
        <p:spPr>
          <a:xfrm>
            <a:off x="0" y="4659464"/>
            <a:ext cx="9144000" cy="476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1117319"/>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LOGO2020 MMA Double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279693" y="1071290"/>
            <a:ext cx="2088821"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Average</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CA2AFCD6-9D9A-455F-B9E9-D30560274E17}"/>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1875403089"/>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LOGO2020 MMA Double 20-2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279693" y="1071290"/>
            <a:ext cx="2088821"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Average</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2021:</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2022:</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CA2AFCD6-9D9A-455F-B9E9-D30560274E17}"/>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104700926"/>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LOGO2020 GDP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322171" y="1071290"/>
            <a:ext cx="2003863"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3-Month Moving Average</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84586" y="1076845"/>
            <a:ext cx="167063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274456" y="888664"/>
            <a:ext cx="3090891"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Quarter-over-Quarter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3204272"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Quarter-over-Quarter: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1351722" y="3845583"/>
            <a:ext cx="2458278" cy="277813"/>
          </a:xfrm>
          <a:prstGeom prst="rect">
            <a:avLst/>
          </a:prstGeom>
          <a:solidFill>
            <a:schemeClr val="bg1"/>
          </a:solidFill>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3537004"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6" name="Content Placeholder 9">
            <a:extLst>
              <a:ext uri="{FF2B5EF4-FFF2-40B4-BE49-F238E27FC236}">
                <a16:creationId xmlns:a16="http://schemas.microsoft.com/office/drawing/2014/main" id="{A791A911-CAFC-4CAF-B7F4-977999B8B972}"/>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258098029"/>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LOGO2020 GDP 20-2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322171" y="1071290"/>
            <a:ext cx="2003863"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3-Month Moving Average</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84586" y="1076845"/>
            <a:ext cx="167063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274456" y="888664"/>
            <a:ext cx="3090891"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Quarter-over-Quarter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3204272"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Quarter-over-Quarter: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2021:</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2022:</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1351722" y="3845583"/>
            <a:ext cx="2458278" cy="277813"/>
          </a:xfrm>
          <a:prstGeom prst="rect">
            <a:avLst/>
          </a:prstGeom>
          <a:solidFill>
            <a:schemeClr val="bg1"/>
          </a:solidFill>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3537004"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6" name="Content Placeholder 9">
            <a:extLst>
              <a:ext uri="{FF2B5EF4-FFF2-40B4-BE49-F238E27FC236}">
                <a16:creationId xmlns:a16="http://schemas.microsoft.com/office/drawing/2014/main" id="{A791A911-CAFC-4CAF-B7F4-977999B8B972}"/>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3650900498"/>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LOGO2020 MMT Double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397515" y="1071290"/>
            <a:ext cx="185318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Total</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96BB862B-4E91-4B79-A169-D19DBD60D534}"/>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432538082"/>
      </p:ext>
    </p:extLst>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LOGO2020 MMT Double 20-2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397515" y="1071290"/>
            <a:ext cx="185318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Total</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2021:</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2022:</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96BB862B-4E91-4B79-A169-D19DBD60D534}"/>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1922178602"/>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2019A CHART - MESSAGE &amp;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7" name="Chart Placeholder 4"/>
          <p:cNvSpPr>
            <a:spLocks noGrp="1"/>
          </p:cNvSpPr>
          <p:nvPr>
            <p:ph type="chart" sz="quarter" idx="16"/>
          </p:nvPr>
        </p:nvSpPr>
        <p:spPr>
          <a:xfrm>
            <a:off x="151075" y="811032"/>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2406716812"/>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THIS ONE!!!">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a:xfrm>
            <a:off x="3505200" y="4767264"/>
            <a:ext cx="2133600" cy="273844"/>
          </a:xfrm>
        </p:spPr>
        <p:txBody>
          <a:bodyPr/>
          <a:lstStyle/>
          <a:p>
            <a:fld id="{E35D74B1-C131-446C-8BEB-8A62BE500A8E}" type="slidenum">
              <a:rPr lang="en-US" smtClean="0">
                <a:solidFill>
                  <a:srgbClr val="366092">
                    <a:tint val="75000"/>
                  </a:srgbClr>
                </a:solidFill>
              </a:rPr>
              <a:pPr/>
              <a:t>‹#›</a:t>
            </a:fld>
            <a:endParaRPr lang="en-US">
              <a:solidFill>
                <a:srgbClr val="366092">
                  <a:tint val="75000"/>
                </a:srgbClr>
              </a:solidFill>
            </a:endParaRPr>
          </a:p>
        </p:txBody>
      </p:sp>
      <p:sp>
        <p:nvSpPr>
          <p:cNvPr id="4" name="Title 1"/>
          <p:cNvSpPr>
            <a:spLocks noGrp="1"/>
          </p:cNvSpPr>
          <p:nvPr>
            <p:ph type="title"/>
          </p:nvPr>
        </p:nvSpPr>
        <p:spPr>
          <a:xfrm>
            <a:off x="0" y="104775"/>
            <a:ext cx="9144000" cy="628650"/>
          </a:xfrm>
          <a:prstGeom prst="rect">
            <a:avLst/>
          </a:prstGeom>
        </p:spPr>
        <p:txBody>
          <a:bodyPr anchor="ctr">
            <a:normAutofit/>
          </a:bodyPr>
          <a:lstStyle>
            <a:lvl1pPr algn="ctr">
              <a:defRPr sz="2800" b="1">
                <a:solidFill>
                  <a:schemeClr val="tx1"/>
                </a:solidFill>
                <a:effectLst/>
                <a:latin typeface="+mj-lt"/>
              </a:defRPr>
            </a:lvl1pPr>
          </a:lstStyle>
          <a:p>
            <a:r>
              <a:rPr lang="en-US" dirty="0"/>
              <a:t>Click to edit Master title style</a:t>
            </a:r>
          </a:p>
        </p:txBody>
      </p:sp>
    </p:spTree>
    <p:extLst>
      <p:ext uri="{BB962C8B-B14F-4D97-AF65-F5344CB8AC3E}">
        <p14:creationId xmlns:p14="http://schemas.microsoft.com/office/powerpoint/2010/main" val="3559885921"/>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LOGO2020 Chart-Dbl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7" name="Chart Placeholder 4"/>
          <p:cNvSpPr>
            <a:spLocks noGrp="1"/>
          </p:cNvSpPr>
          <p:nvPr>
            <p:ph type="chart" sz="quarter" idx="16"/>
          </p:nvPr>
        </p:nvSpPr>
        <p:spPr>
          <a:xfrm>
            <a:off x="151075" y="811032"/>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356080674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OGO2020 Standard-Dbl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1924270725"/>
      </p:ext>
    </p:extLst>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LOGO2020 Chart-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Title</a:t>
            </a:r>
          </a:p>
        </p:txBody>
      </p:sp>
      <p:sp>
        <p:nvSpPr>
          <p:cNvPr id="7" name="Chart Placeholder 4"/>
          <p:cNvSpPr>
            <a:spLocks noGrp="1"/>
          </p:cNvSpPr>
          <p:nvPr>
            <p:ph type="chart" sz="quarter" idx="16"/>
          </p:nvPr>
        </p:nvSpPr>
        <p:spPr>
          <a:xfrm>
            <a:off x="151075" y="811032"/>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1766131050"/>
      </p:ext>
    </p:extLst>
  </p:cSld>
  <p:clrMapOvr>
    <a:overrideClrMapping bg1="lt1" tx1="dk1" bg2="lt2" tx2="dk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LOGO2020 Standard-Dbl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1503291336"/>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LOGO2020 Standard-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2653703300"/>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LOGO2020 Source Only-Dbl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1597198053"/>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LOGO2020 Source Only-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1158688667"/>
      </p:ext>
    </p:extLst>
  </p:cSld>
  <p:clrMapOvr>
    <a:overrideClrMapping bg1="lt1" tx1="dk1" bg2="lt2" tx2="dk2" accent1="accent1" accent2="accent2" accent3="accent3" accent4="accent4" accent5="accent5" accent6="accent6" hlink="hlink" folHlink="folHlink"/>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LOGO2020 Dbl Title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Tree>
    <p:extLst>
      <p:ext uri="{BB962C8B-B14F-4D97-AF65-F5344CB8AC3E}">
        <p14:creationId xmlns:p14="http://schemas.microsoft.com/office/powerpoint/2010/main" val="373494119"/>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LOGO2020 Title Only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Tree>
    <p:extLst>
      <p:ext uri="{BB962C8B-B14F-4D97-AF65-F5344CB8AC3E}">
        <p14:creationId xmlns:p14="http://schemas.microsoft.com/office/powerpoint/2010/main" val="1485187727"/>
      </p:ext>
    </p:extLst>
  </p:cSld>
  <p:clrMapOvr>
    <a:overrideClrMapping bg1="lt1" tx1="dk1" bg2="lt2" tx2="dk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LOGO2020 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710612"/>
      </p:ext>
    </p:extLst>
  </p:cSld>
  <p:clrMapOvr>
    <a:overrideClrMapping bg1="lt1" tx1="dk1" bg2="lt2" tx2="dk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LOGO2020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9BA657-C29F-4FE9-A07E-8CD0D0D33B20}"/>
              </a:ext>
            </a:extLst>
          </p:cNvPr>
          <p:cNvSpPr/>
          <p:nvPr/>
        </p:nvSpPr>
        <p:spPr>
          <a:xfrm>
            <a:off x="0" y="4659464"/>
            <a:ext cx="9144000" cy="476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2852207"/>
      </p:ext>
    </p:extLst>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LOGO2020 MMA Double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279693" y="1071290"/>
            <a:ext cx="2088821"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Average</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CA2AFCD6-9D9A-455F-B9E9-D30560274E17}"/>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138810354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OGO2020 Standard-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1776025437"/>
      </p:ext>
    </p:extLst>
  </p:cSld>
  <p:clrMapOvr>
    <a:overrideClrMapping bg1="lt1" tx1="dk1" bg2="lt2" tx2="dk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LOGO2020 MMA Double 20-2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279693" y="1071290"/>
            <a:ext cx="2088821"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Average</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2021:</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2022:</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CA2AFCD6-9D9A-455F-B9E9-D30560274E17}"/>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3124090428"/>
      </p:ext>
    </p:extLst>
  </p:cSld>
  <p:clrMapOvr>
    <a:overrideClrMapping bg1="lt1" tx1="dk1" bg2="lt2" tx2="dk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LOGO2020 GDP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322171" y="1071290"/>
            <a:ext cx="2003863"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3-Month Moving Average</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84586" y="1076845"/>
            <a:ext cx="167063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274456" y="888664"/>
            <a:ext cx="3090891"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Quarter-over-Quarter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3204272"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Quarter-over-Quarter: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1351722" y="3845583"/>
            <a:ext cx="2458278" cy="277813"/>
          </a:xfrm>
          <a:prstGeom prst="rect">
            <a:avLst/>
          </a:prstGeom>
          <a:solidFill>
            <a:schemeClr val="bg1"/>
          </a:solidFill>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3537004"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6" name="Content Placeholder 9">
            <a:extLst>
              <a:ext uri="{FF2B5EF4-FFF2-40B4-BE49-F238E27FC236}">
                <a16:creationId xmlns:a16="http://schemas.microsoft.com/office/drawing/2014/main" id="{A791A911-CAFC-4CAF-B7F4-977999B8B972}"/>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3717612120"/>
      </p:ext>
    </p:extLst>
  </p:cSld>
  <p:clrMapOvr>
    <a:overrideClrMapping bg1="lt1" tx1="dk1" bg2="lt2" tx2="dk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LOGO2020 GDP 20-2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322171" y="1071290"/>
            <a:ext cx="2003863"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3-Month Moving Average</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84586" y="1076845"/>
            <a:ext cx="167063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274456" y="888664"/>
            <a:ext cx="3090891"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Quarter-over-Quarter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3204272"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Quarter-over-Quarter: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2021:</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2022:</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1351722" y="3845583"/>
            <a:ext cx="2458278" cy="277813"/>
          </a:xfrm>
          <a:prstGeom prst="rect">
            <a:avLst/>
          </a:prstGeom>
          <a:solidFill>
            <a:schemeClr val="bg1"/>
          </a:solidFill>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3537004"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6" name="Content Placeholder 9">
            <a:extLst>
              <a:ext uri="{FF2B5EF4-FFF2-40B4-BE49-F238E27FC236}">
                <a16:creationId xmlns:a16="http://schemas.microsoft.com/office/drawing/2014/main" id="{A791A911-CAFC-4CAF-B7F4-977999B8B972}"/>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610831494"/>
      </p:ext>
    </p:extLst>
  </p:cSld>
  <p:clrMapOvr>
    <a:overrideClrMapping bg1="lt1" tx1="dk1" bg2="lt2" tx2="dk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LOGO2020 MMT Double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397515" y="1071290"/>
            <a:ext cx="185318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Total</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96BB862B-4E91-4B79-A169-D19DBD60D534}"/>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300935179"/>
      </p:ext>
    </p:extLst>
  </p:cSld>
  <p:clrMapOvr>
    <a:overrideClrMapping bg1="lt1" tx1="dk1" bg2="lt2" tx2="dk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LOGO2020 MMT Double 20-2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397515" y="1071290"/>
            <a:ext cx="185318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Total</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2021:</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2022:</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96BB862B-4E91-4B79-A169-D19DBD60D534}"/>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2217627765"/>
      </p:ext>
    </p:extLst>
  </p:cSld>
  <p:clrMapOvr>
    <a:overrideClrMapping bg1="lt1" tx1="dk1" bg2="lt2" tx2="dk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2019A Title Only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Tree>
    <p:extLst>
      <p:ext uri="{BB962C8B-B14F-4D97-AF65-F5344CB8AC3E}">
        <p14:creationId xmlns:p14="http://schemas.microsoft.com/office/powerpoint/2010/main" val="2153166282"/>
      </p:ext>
    </p:extLst>
  </p:cSld>
  <p:clrMapOvr>
    <a:overrideClrMapping bg1="lt1" tx1="dk1" bg2="lt2" tx2="dk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cSld name="2019A GDP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322171" y="1071290"/>
            <a:ext cx="2003863"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3-Month Moving Average</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84586" y="1076845"/>
            <a:ext cx="167063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274456" y="888664"/>
            <a:ext cx="3090891"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Quarter-over-Quarter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3204272"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Quarter-over-Quarter: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1351722" y="3845583"/>
            <a:ext cx="2458278" cy="277813"/>
          </a:xfrm>
          <a:prstGeom prst="rect">
            <a:avLst/>
          </a:prstGeom>
          <a:solidFill>
            <a:schemeClr val="bg1"/>
          </a:solidFill>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3537004"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6" name="Content Placeholder 9">
            <a:extLst>
              <a:ext uri="{FF2B5EF4-FFF2-40B4-BE49-F238E27FC236}">
                <a16:creationId xmlns:a16="http://schemas.microsoft.com/office/drawing/2014/main" id="{A791A911-CAFC-4CAF-B7F4-977999B8B972}"/>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2064053624"/>
      </p:ext>
    </p:extLst>
  </p:cSld>
  <p:clrMapOvr>
    <a:overrideClrMapping bg1="lt1" tx1="dk1" bg2="lt2" tx2="dk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2016 Standard">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lIns="91396" tIns="45698" rIns="91396" bIns="45698" anchor="ctr">
            <a:normAutofit/>
          </a:bodyPr>
          <a:lstStyle>
            <a:lvl1pPr algn="ctr">
              <a:lnSpc>
                <a:spcPts val="2400"/>
              </a:lnSpc>
              <a:defRPr sz="2400" b="1">
                <a:solidFill>
                  <a:schemeClr val="tx1"/>
                </a:solidFill>
                <a:effectLst/>
                <a:latin typeface="+mj-lt"/>
              </a:defRPr>
            </a:lvl1pPr>
          </a:lstStyle>
          <a:p>
            <a:r>
              <a:rPr lang="en-US" dirty="0"/>
              <a:t>Click to edit Master title style</a:t>
            </a:r>
          </a:p>
        </p:txBody>
      </p:sp>
      <p:sp>
        <p:nvSpPr>
          <p:cNvPr id="10" name="Content Placeholder 9"/>
          <p:cNvSpPr>
            <a:spLocks noGrp="1"/>
          </p:cNvSpPr>
          <p:nvPr>
            <p:ph sz="quarter" idx="14" hasCustomPrompt="1"/>
          </p:nvPr>
        </p:nvSpPr>
        <p:spPr>
          <a:xfrm>
            <a:off x="4800600" y="4856526"/>
            <a:ext cx="4114800" cy="286974"/>
          </a:xfrm>
          <a:prstGeom prst="rect">
            <a:avLst/>
          </a:prstGeom>
        </p:spPr>
        <p:txBody>
          <a:bodyPr lIns="91396" tIns="45698" rIns="91396" bIns="45698"/>
          <a:lstStyle>
            <a:lvl1pPr marL="0" indent="0" algn="r">
              <a:buNone/>
              <a:defRPr sz="1400"/>
            </a:lvl1pPr>
            <a:lvl2pPr marL="456938" indent="0" algn="r">
              <a:buNone/>
              <a:defRPr sz="1400"/>
            </a:lvl2pPr>
            <a:lvl3pPr marL="913905" indent="0" algn="r">
              <a:buNone/>
              <a:defRPr sz="1400"/>
            </a:lvl3pPr>
            <a:lvl4pPr marL="1370852" indent="0" algn="r">
              <a:buNone/>
              <a:defRPr sz="1400"/>
            </a:lvl4pPr>
            <a:lvl5pPr marL="1827809" indent="0" algn="r">
              <a:buNone/>
              <a:defRPr sz="1400"/>
            </a:lvl5pPr>
          </a:lstStyle>
          <a:p>
            <a:pPr lvl="0"/>
            <a:r>
              <a:rPr lang="en-US" dirty="0"/>
              <a:t>Click to edit Source </a:t>
            </a:r>
          </a:p>
        </p:txBody>
      </p:sp>
      <p:sp>
        <p:nvSpPr>
          <p:cNvPr id="11" name="Text Placeholder 11"/>
          <p:cNvSpPr>
            <a:spLocks noGrp="1"/>
          </p:cNvSpPr>
          <p:nvPr>
            <p:ph type="body" sz="quarter" idx="15" hasCustomPrompt="1"/>
          </p:nvPr>
        </p:nvSpPr>
        <p:spPr>
          <a:xfrm>
            <a:off x="4800600" y="4629150"/>
            <a:ext cx="4114800" cy="304800"/>
          </a:xfrm>
          <a:prstGeom prst="rect">
            <a:avLst/>
          </a:prstGeom>
        </p:spPr>
        <p:txBody>
          <a:bodyPr lIns="91396" tIns="45698" rIns="91396" bIns="45698"/>
          <a:lstStyle>
            <a:lvl1pPr marL="0" indent="0" algn="r">
              <a:buNone/>
              <a:defRPr sz="1400"/>
            </a:lvl1pPr>
          </a:lstStyle>
          <a:p>
            <a:pPr lvl="0"/>
            <a:r>
              <a:rPr lang="en-US" dirty="0"/>
              <a:t>Click to edit Description</a:t>
            </a:r>
          </a:p>
        </p:txBody>
      </p:sp>
      <p:sp>
        <p:nvSpPr>
          <p:cNvPr id="2" name="Slide Number Placeholder 1"/>
          <p:cNvSpPr>
            <a:spLocks noGrp="1"/>
          </p:cNvSpPr>
          <p:nvPr>
            <p:ph type="sldNum" sz="quarter" idx="16"/>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372659959"/>
      </p:ext>
    </p:extLst>
  </p:cSld>
  <p:clrMapOvr>
    <a:overrideClrMapping bg1="lt1" tx1="dk1" bg2="lt2" tx2="dk2" accent1="accent1" accent2="accent2" accent3="accent3" accent4="accent4" accent5="accent5" accent6="accent6" hlink="hlink" folHlink="folHlink"/>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2019A Standard - MESSAGE &amp;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3626211923"/>
      </p:ext>
    </p:extLst>
  </p:cSld>
  <p:clrMapOvr>
    <a:overrideClrMapping bg1="lt1" tx1="dk1" bg2="lt2" tx2="dk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2019A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9BA657-C29F-4FE9-A07E-8CD0D0D33B20}"/>
              </a:ext>
            </a:extLst>
          </p:cNvPr>
          <p:cNvSpPr/>
          <p:nvPr userDrawn="1"/>
        </p:nvSpPr>
        <p:spPr>
          <a:xfrm>
            <a:off x="0" y="4659464"/>
            <a:ext cx="9144000" cy="476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89459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OGO2020 Source Only-Dbl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304704310"/>
      </p:ext>
    </p:extLst>
  </p:cSld>
  <p:clrMapOvr>
    <a:overrideClrMapping bg1="lt1" tx1="dk1" bg2="lt2" tx2="dk2" accent1="accent1" accent2="accent2" accent3="accent3" accent4="accent4" accent5="accent5" accent6="accent6" hlink="hlink" folHlink="folHlink"/>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2019A Source Only -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976307796"/>
      </p:ext>
    </p:extLst>
  </p:cSld>
  <p:clrMapOvr>
    <a:overrideClrMapping bg1="lt1" tx1="dk1" bg2="lt2" tx2="dk2" accent1="accent1" accent2="accent2" accent3="accent3" accent4="accent4" accent5="accent5" accent6="accent6" hlink="hlink" folHlink="folHlink"/>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2019A MMA Double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279694" y="1071290"/>
            <a:ext cx="2088821"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12-Month Moving Average</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42108" y="1076845"/>
            <a:ext cx="1755589" cy="276989"/>
          </a:xfrm>
          <a:prstGeom prst="rect">
            <a:avLst/>
          </a:prstGeom>
          <a:noFill/>
        </p:spPr>
        <p:txBody>
          <a:bodyPr wrap="none" lIns="91430" tIns="45715" rIns="91430" bIns="45715" rtlCol="0">
            <a:spAutoFit/>
          </a:bodyPr>
          <a:lstStyle/>
          <a:p>
            <a:pPr algn="ctr" defTabSz="914243"/>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542413" y="888664"/>
            <a:ext cx="2554975" cy="307766"/>
          </a:xfrm>
          <a:prstGeom prst="rect">
            <a:avLst/>
          </a:prstGeom>
          <a:noFill/>
        </p:spPr>
        <p:txBody>
          <a:bodyPr wrap="none" lIns="91430" tIns="45715" rIns="91430" bIns="45715" rtlCol="0">
            <a:spAutoFit/>
          </a:bodyPr>
          <a:lstStyle/>
          <a:p>
            <a:pPr algn="ctr" defTabSz="914243"/>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2548848" cy="830987"/>
          </a:xfrm>
          <a:prstGeom prst="rect">
            <a:avLst/>
          </a:prstGeom>
          <a:noFill/>
        </p:spPr>
        <p:txBody>
          <a:bodyPr wrap="square" lIns="91430" tIns="45715" rIns="91430" bIns="45715" rtlCol="0">
            <a:spAutoFit/>
          </a:bodyPr>
          <a:lstStyle/>
          <a:p>
            <a:pPr marL="285701" indent="-285701" defTabSz="914243" fontAlgn="t">
              <a:buFont typeface="Arial" pitchFamily="34" charset="0"/>
              <a:buChar char="•"/>
            </a:pPr>
            <a:r>
              <a:rPr lang="en-US" sz="1600" b="1" dirty="0">
                <a:solidFill>
                  <a:prstClr val="black"/>
                </a:solidFill>
              </a:rPr>
              <a:t>Annual Trend: </a:t>
            </a:r>
          </a:p>
          <a:p>
            <a:pPr marL="285701" indent="-285701" defTabSz="914243" fontAlgn="t">
              <a:buFont typeface="Arial" pitchFamily="34" charset="0"/>
              <a:buChar char="•"/>
            </a:pPr>
            <a:r>
              <a:rPr lang="en-US" sz="1600" b="1" dirty="0">
                <a:solidFill>
                  <a:prstClr val="black"/>
                </a:solidFill>
              </a:rPr>
              <a:t>Phase: </a:t>
            </a:r>
          </a:p>
          <a:p>
            <a:pPr marL="285701" indent="-285701" defTabSz="914243"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3"/>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4"/>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9"/>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4"/>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18" indent="0">
              <a:buNone/>
              <a:defRPr sz="1600" b="1">
                <a:solidFill>
                  <a:srgbClr val="000000"/>
                </a:solidFill>
                <a:latin typeface="Arial" pitchFamily="34" charset="0"/>
                <a:cs typeface="Arial" pitchFamily="34" charset="0"/>
              </a:defRPr>
            </a:lvl2pPr>
            <a:lvl3pPr marL="914243" indent="0">
              <a:buNone/>
              <a:defRPr sz="1600" b="1">
                <a:solidFill>
                  <a:srgbClr val="000000"/>
                </a:solidFill>
                <a:latin typeface="Arial" pitchFamily="34" charset="0"/>
                <a:cs typeface="Arial" pitchFamily="34" charset="0"/>
              </a:defRPr>
            </a:lvl3pPr>
            <a:lvl4pPr marL="1371362" indent="0">
              <a:buNone/>
              <a:defRPr sz="1600" b="1">
                <a:solidFill>
                  <a:srgbClr val="000000"/>
                </a:solidFill>
                <a:latin typeface="Arial" pitchFamily="34" charset="0"/>
                <a:cs typeface="Arial" pitchFamily="34" charset="0"/>
              </a:defRPr>
            </a:lvl4pPr>
            <a:lvl5pPr marL="1828484"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2" y="3975388"/>
            <a:ext cx="1152880" cy="707886"/>
            <a:chOff x="5395957" y="3946960"/>
            <a:chExt cx="1152880" cy="707885"/>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5"/>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CA2AFCD6-9D9A-455F-B9E9-D30560274E17}"/>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Tree>
    <p:extLst>
      <p:ext uri="{BB962C8B-B14F-4D97-AF65-F5344CB8AC3E}">
        <p14:creationId xmlns:p14="http://schemas.microsoft.com/office/powerpoint/2010/main" val="698700332"/>
      </p:ext>
    </p:extLst>
  </p:cSld>
  <p:clrMapOvr>
    <a:overrideClrMapping bg1="lt1" tx1="dk1" bg2="lt2" tx2="dk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2016 Title Only">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anchor="ctr">
            <a:normAutofit/>
          </a:bodyPr>
          <a:lstStyle>
            <a:lvl1pPr algn="ctr">
              <a:lnSpc>
                <a:spcPts val="2400"/>
              </a:lnSpc>
              <a:defRPr sz="2400" b="1">
                <a:solidFill>
                  <a:schemeClr val="tx1"/>
                </a:solidFill>
                <a:effectLst/>
                <a:latin typeface="+mj-lt"/>
              </a:defRPr>
            </a:lvl1pPr>
          </a:lstStyle>
          <a:p>
            <a:r>
              <a:rPr lang="en-US" dirty="0"/>
              <a:t>Click to edit Master title style</a:t>
            </a:r>
          </a:p>
        </p:txBody>
      </p:sp>
      <p:sp>
        <p:nvSpPr>
          <p:cNvPr id="2" name="Slide Number Placeholder 1"/>
          <p:cNvSpPr>
            <a:spLocks noGrp="1"/>
          </p:cNvSpPr>
          <p:nvPr>
            <p:ph type="sldNum" sz="quarter" idx="10"/>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289352440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2019A CHART -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Title</a:t>
            </a:r>
          </a:p>
        </p:txBody>
      </p:sp>
      <p:sp>
        <p:nvSpPr>
          <p:cNvPr id="7" name="Chart Placeholder 4"/>
          <p:cNvSpPr>
            <a:spLocks noGrp="1"/>
          </p:cNvSpPr>
          <p:nvPr>
            <p:ph type="chart" sz="quarter" idx="16"/>
          </p:nvPr>
        </p:nvSpPr>
        <p:spPr>
          <a:xfrm>
            <a:off x="151075" y="811032"/>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3444546119"/>
      </p:ext>
    </p:extLst>
  </p:cSld>
  <p:clrMapOvr>
    <a:overrideClrMapping bg1="lt1" tx1="dk1" bg2="lt2" tx2="dk2" accent1="accent1" accent2="accent2" accent3="accent3" accent4="accent4" accent5="accent5" accent6="accent6" hlink="hlink" folHlink="folHlink"/>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2016 CHART">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anchor="ctr">
            <a:normAutofit/>
          </a:bodyPr>
          <a:lstStyle>
            <a:lvl1pPr algn="ctr">
              <a:lnSpc>
                <a:spcPts val="2400"/>
              </a:lnSpc>
              <a:defRPr sz="2400" b="1">
                <a:solidFill>
                  <a:schemeClr val="tx1"/>
                </a:solidFill>
                <a:effectLst/>
                <a:latin typeface="+mj-lt"/>
              </a:defRPr>
            </a:lvl1pPr>
          </a:lstStyle>
          <a:p>
            <a:r>
              <a:rPr lang="en-US" dirty="0"/>
              <a:t>Click to edit Master title style</a:t>
            </a:r>
          </a:p>
        </p:txBody>
      </p:sp>
      <p:sp>
        <p:nvSpPr>
          <p:cNvPr id="10" name="Content Placeholder 9"/>
          <p:cNvSpPr>
            <a:spLocks noGrp="1"/>
          </p:cNvSpPr>
          <p:nvPr>
            <p:ph sz="quarter" idx="14" hasCustomPrompt="1"/>
          </p:nvPr>
        </p:nvSpPr>
        <p:spPr>
          <a:xfrm>
            <a:off x="4800600" y="4856526"/>
            <a:ext cx="4114800" cy="286974"/>
          </a:xfrm>
          <a:prstGeom prst="rect">
            <a:avLst/>
          </a:prstGeom>
        </p:spPr>
        <p:txBody>
          <a:bodyPr/>
          <a:lstStyle>
            <a:lvl1pPr marL="0" indent="0" algn="r">
              <a:buNone/>
              <a:defRPr sz="1400"/>
            </a:lvl1pPr>
            <a:lvl2pPr marL="457200" indent="0" algn="r">
              <a:buNone/>
              <a:defRPr sz="1400"/>
            </a:lvl2pPr>
            <a:lvl3pPr marL="914400" indent="0" algn="r">
              <a:buNone/>
              <a:defRPr sz="1400"/>
            </a:lvl3pPr>
            <a:lvl4pPr marL="1371600" indent="0" algn="r">
              <a:buNone/>
              <a:defRPr sz="1400"/>
            </a:lvl4pPr>
            <a:lvl5pPr marL="1828800" indent="0" algn="r">
              <a:buNone/>
              <a:defRPr sz="1400"/>
            </a:lvl5pPr>
          </a:lstStyle>
          <a:p>
            <a:pPr lvl="0"/>
            <a:r>
              <a:rPr lang="en-US" dirty="0"/>
              <a:t>Click to edit Source </a:t>
            </a:r>
          </a:p>
        </p:txBody>
      </p:sp>
      <p:sp>
        <p:nvSpPr>
          <p:cNvPr id="11" name="Text Placeholder 11"/>
          <p:cNvSpPr>
            <a:spLocks noGrp="1"/>
          </p:cNvSpPr>
          <p:nvPr>
            <p:ph type="body" sz="quarter" idx="15" hasCustomPrompt="1"/>
          </p:nvPr>
        </p:nvSpPr>
        <p:spPr>
          <a:xfrm>
            <a:off x="4800600" y="4629150"/>
            <a:ext cx="4114800" cy="304800"/>
          </a:xfrm>
          <a:prstGeom prst="rect">
            <a:avLst/>
          </a:prstGeom>
        </p:spPr>
        <p:txBody>
          <a:bodyPr/>
          <a:lstStyle>
            <a:lvl1pPr marL="0" indent="0" algn="r">
              <a:buNone/>
              <a:defRPr sz="1400"/>
            </a:lvl1pPr>
          </a:lstStyle>
          <a:p>
            <a:pPr lvl="0"/>
            <a:r>
              <a:rPr lang="en-US" dirty="0"/>
              <a:t>Click to edit Description</a:t>
            </a:r>
          </a:p>
        </p:txBody>
      </p:sp>
      <p:sp>
        <p:nvSpPr>
          <p:cNvPr id="7" name="Chart Placeholder 4"/>
          <p:cNvSpPr>
            <a:spLocks noGrp="1"/>
          </p:cNvSpPr>
          <p:nvPr>
            <p:ph type="chart" sz="quarter" idx="16"/>
          </p:nvPr>
        </p:nvSpPr>
        <p:spPr>
          <a:xfrm>
            <a:off x="76200" y="742950"/>
            <a:ext cx="8991600" cy="3886200"/>
          </a:xfrm>
          <a:prstGeom prst="rect">
            <a:avLst/>
          </a:prstGeom>
        </p:spPr>
        <p:txBody>
          <a:bodyPr/>
          <a:lstStyle>
            <a:lvl1pPr>
              <a:defRPr>
                <a:solidFill>
                  <a:schemeClr val="accent1"/>
                </a:solidFill>
              </a:defRPr>
            </a:lvl1pPr>
          </a:lstStyle>
          <a:p>
            <a:endParaRPr lang="en-US"/>
          </a:p>
        </p:txBody>
      </p:sp>
      <p:sp>
        <p:nvSpPr>
          <p:cNvPr id="2" name="Slide Number Placeholder 1"/>
          <p:cNvSpPr>
            <a:spLocks noGrp="1"/>
          </p:cNvSpPr>
          <p:nvPr>
            <p:ph type="sldNum" sz="quarter" idx="17"/>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3458014160"/>
      </p:ext>
    </p:extLst>
  </p:cSld>
  <p:clrMapOvr>
    <a:overrideClrMapping bg1="lt1" tx1="dk1" bg2="lt2" tx2="dk2" accent1="accent1" accent2="accent2" accent3="accent3" accent4="accent4" accent5="accent5" accent6="accent6" hlink="hlink" folHlink="folHlink"/>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2019 Standar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2" name="Slide Number Placeholder 1"/>
          <p:cNvSpPr>
            <a:spLocks noGrp="1"/>
          </p:cNvSpPr>
          <p:nvPr>
            <p:ph type="sldNum" sz="quarter" idx="17"/>
          </p:nvPr>
        </p:nvSpPr>
        <p:spPr/>
        <p:txBody>
          <a:bodyPr/>
          <a:lstStyle/>
          <a:p>
            <a:fld id="{28F1CC7A-8A4F-438C-9FA2-9C1B7A854DBA}" type="slidenum">
              <a:rPr lang="en-US" smtClean="0">
                <a:solidFill>
                  <a:prstClr val="white">
                    <a:lumMod val="65000"/>
                  </a:prstClr>
                </a:solidFill>
              </a:rPr>
              <a:pPr/>
              <a:t>‹#›</a:t>
            </a:fld>
            <a:endParaRPr lang="en-US" dirty="0">
              <a:solidFill>
                <a:prstClr val="white">
                  <a:lumMod val="65000"/>
                </a:prstClr>
              </a:solidFill>
            </a:endParaRP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400" b="0">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1097170807"/>
      </p:ext>
    </p:extLst>
  </p:cSld>
  <p:clrMapOvr>
    <a:overrideClrMapping bg1="lt1" tx1="dk1" bg2="lt2" tx2="dk2" accent1="accent1" accent2="accent2" accent3="accent3" accent4="accent4" accent5="accent5" accent6="accent6" hlink="hlink" folHlink="folHlink"/>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cSld name="2018 CHART">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a:t>Click to edit Master title style</a:t>
            </a:r>
            <a:endParaRPr lang="en-US" dirty="0"/>
          </a:p>
        </p:txBody>
      </p:sp>
      <p:sp>
        <p:nvSpPr>
          <p:cNvPr id="10" name="Content Placeholder 9"/>
          <p:cNvSpPr>
            <a:spLocks noGrp="1"/>
          </p:cNvSpPr>
          <p:nvPr>
            <p:ph sz="quarter" idx="14" hasCustomPrompt="1"/>
          </p:nvPr>
        </p:nvSpPr>
        <p:spPr>
          <a:xfrm>
            <a:off x="4800600" y="4856526"/>
            <a:ext cx="4114800" cy="286974"/>
          </a:xfrm>
          <a:prstGeom prst="rect">
            <a:avLst/>
          </a:prstGeom>
        </p:spPr>
        <p:txBody>
          <a:bodyPr lIns="91430" tIns="45715" rIns="91430" bIns="45715"/>
          <a:lstStyle>
            <a:lvl1pPr marL="0" indent="0" algn="r">
              <a:buNone/>
              <a:defRPr sz="1400"/>
            </a:lvl1pPr>
            <a:lvl2pPr marL="457130" indent="0" algn="r">
              <a:buNone/>
              <a:defRPr sz="1400"/>
            </a:lvl2pPr>
            <a:lvl3pPr marL="914265" indent="0" algn="r">
              <a:buNone/>
              <a:defRPr sz="1400"/>
            </a:lvl3pPr>
            <a:lvl4pPr marL="1371396" indent="0" algn="r">
              <a:buNone/>
              <a:defRPr sz="1400"/>
            </a:lvl4pPr>
            <a:lvl5pPr marL="1828529" indent="0" algn="r">
              <a:buNone/>
              <a:defRPr sz="1400"/>
            </a:lvl5pPr>
          </a:lstStyle>
          <a:p>
            <a:pPr lvl="0"/>
            <a:r>
              <a:rPr lang="en-US" dirty="0"/>
              <a:t>Click to edit Source </a:t>
            </a:r>
          </a:p>
        </p:txBody>
      </p:sp>
      <p:sp>
        <p:nvSpPr>
          <p:cNvPr id="11" name="Text Placeholder 11"/>
          <p:cNvSpPr>
            <a:spLocks noGrp="1"/>
          </p:cNvSpPr>
          <p:nvPr>
            <p:ph type="body" sz="quarter" idx="15" hasCustomPrompt="1"/>
          </p:nvPr>
        </p:nvSpPr>
        <p:spPr>
          <a:xfrm>
            <a:off x="4800600" y="4629150"/>
            <a:ext cx="411480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
        <p:nvSpPr>
          <p:cNvPr id="7" name="Chart Placeholder 4"/>
          <p:cNvSpPr>
            <a:spLocks noGrp="1"/>
          </p:cNvSpPr>
          <p:nvPr>
            <p:ph type="chart" sz="quarter" idx="16"/>
          </p:nvPr>
        </p:nvSpPr>
        <p:spPr>
          <a:xfrm>
            <a:off x="76200" y="742950"/>
            <a:ext cx="8991600" cy="3886200"/>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2" name="Slide Number Placeholder 1"/>
          <p:cNvSpPr>
            <a:spLocks noGrp="1"/>
          </p:cNvSpPr>
          <p:nvPr>
            <p:ph type="sldNum" sz="quarter" idx="17"/>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3354246538"/>
      </p:ext>
    </p:extLst>
  </p:cSld>
  <p:clrMapOvr>
    <a:overrideClrMapping bg1="lt1" tx1="dk1" bg2="lt2" tx2="dk2" accent1="accent1" accent2="accent2" accent3="accent3" accent4="accent4" accent5="accent5" accent6="accent6" hlink="hlink" folHlink="folHlink"/>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2019 CHAR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400" b="0">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4"/>
          <p:cNvSpPr>
            <a:spLocks noGrp="1"/>
          </p:cNvSpPr>
          <p:nvPr>
            <p:ph type="chart" sz="quarter" idx="16"/>
          </p:nvPr>
        </p:nvSpPr>
        <p:spPr>
          <a:xfrm>
            <a:off x="151075" y="811032"/>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2" name="Slide Number Placeholder 1"/>
          <p:cNvSpPr>
            <a:spLocks noGrp="1"/>
          </p:cNvSpPr>
          <p:nvPr>
            <p:ph type="sldNum" sz="quarter" idx="17"/>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1073363750"/>
      </p:ext>
    </p:extLst>
  </p:cSld>
  <p:clrMapOvr>
    <a:overrideClrMapping bg1="lt1" tx1="dk1" bg2="lt2" tx2="dk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2019 Sourc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2" name="Slide Number Placeholder 1"/>
          <p:cNvSpPr>
            <a:spLocks noGrp="1"/>
          </p:cNvSpPr>
          <p:nvPr>
            <p:ph type="sldNum" sz="quarter" idx="17"/>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400" b="0">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1834492086"/>
      </p:ext>
    </p:extLst>
  </p:cSld>
  <p:clrMapOvr>
    <a:overrideClrMapping bg1="lt1" tx1="dk1" bg2="lt2" tx2="dk2" accent1="accent1" accent2="accent2" accent3="accent3" accent4="accent4" accent5="accent5" accent6="accent6" hlink="hlink" folHlink="folHlink"/>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2019A Standard -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257133160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OGO2020 Source Only-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3917427679"/>
      </p:ext>
    </p:extLst>
  </p:cSld>
  <p:clrMapOvr>
    <a:overrideClrMapping bg1="lt1" tx1="dk1" bg2="lt2" tx2="dk2" accent1="accent1" accent2="accent2" accent3="accent3" accent4="accent4" accent5="accent5" accent6="accent6" hlink="hlink" folHlink="folHlink"/>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2019A 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8511257"/>
      </p:ext>
    </p:extLst>
  </p:cSld>
  <p:clrMapOvr>
    <a:overrideClrMapping bg1="lt1" tx1="dk1" bg2="lt2" tx2="dk2" accent1="accent1" accent2="accent2" accent3="accent3" accent4="accent4" accent5="accent5" accent6="accent6" hlink="hlink" folHlink="folHlink"/>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cSld name="2019A MESSAGE &amp; Title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Tree>
    <p:extLst>
      <p:ext uri="{BB962C8B-B14F-4D97-AF65-F5344CB8AC3E}">
        <p14:creationId xmlns:p14="http://schemas.microsoft.com/office/powerpoint/2010/main" val="748241217"/>
      </p:ext>
    </p:extLst>
  </p:cSld>
  <p:clrMapOvr>
    <a:overrideClrMapping bg1="lt1" tx1="dk1" bg2="lt2" tx2="dk2" accent1="accent1" accent2="accent2" accent3="accent3" accent4="accent4" accent5="accent5" accent6="accent6" hlink="hlink" folHlink="folHlink"/>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cSld name="2019A CHART - MESSAGE &amp;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7" name="Chart Placeholder 4"/>
          <p:cNvSpPr>
            <a:spLocks noGrp="1"/>
          </p:cNvSpPr>
          <p:nvPr>
            <p:ph type="chart" sz="quarter" idx="16"/>
          </p:nvPr>
        </p:nvSpPr>
        <p:spPr>
          <a:xfrm>
            <a:off x="151075" y="811032"/>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1353783559"/>
      </p:ext>
    </p:extLst>
  </p:cSld>
  <p:clrMapOvr>
    <a:overrideClrMapping bg1="lt1" tx1="dk1" bg2="lt2" tx2="dk2" accent1="accent1" accent2="accent2" accent3="accent3" accent4="accent4" accent5="accent5" accent6="accent6" hlink="hlink" folHlink="folHlink"/>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LOGO2020 Chart-Dbl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7" name="Chart Placeholder 4"/>
          <p:cNvSpPr>
            <a:spLocks noGrp="1"/>
          </p:cNvSpPr>
          <p:nvPr>
            <p:ph type="chart" sz="quarter" idx="16"/>
          </p:nvPr>
        </p:nvSpPr>
        <p:spPr>
          <a:xfrm>
            <a:off x="151075" y="811032"/>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720788578"/>
      </p:ext>
    </p:extLst>
  </p:cSld>
  <p:clrMapOvr>
    <a:overrideClrMapping bg1="lt1" tx1="dk1" bg2="lt2" tx2="dk2" accent1="accent1" accent2="accent2" accent3="accent3" accent4="accent4" accent5="accent5" accent6="accent6" hlink="hlink" folHlink="folHlink"/>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LOGO2020 Chart-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Title</a:t>
            </a:r>
          </a:p>
        </p:txBody>
      </p:sp>
      <p:sp>
        <p:nvSpPr>
          <p:cNvPr id="7" name="Chart Placeholder 4"/>
          <p:cNvSpPr>
            <a:spLocks noGrp="1"/>
          </p:cNvSpPr>
          <p:nvPr>
            <p:ph type="chart" sz="quarter" idx="16"/>
          </p:nvPr>
        </p:nvSpPr>
        <p:spPr>
          <a:xfrm>
            <a:off x="151075" y="811032"/>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1121408818"/>
      </p:ext>
    </p:extLst>
  </p:cSld>
  <p:clrMapOvr>
    <a:overrideClrMapping bg1="lt1" tx1="dk1" bg2="lt2" tx2="dk2" accent1="accent1" accent2="accent2" accent3="accent3" accent4="accent4" accent5="accent5" accent6="accent6" hlink="hlink" folHlink="folHlink"/>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LOGO2020 Standard-Dbl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1722040936"/>
      </p:ext>
    </p:extLst>
  </p:cSld>
  <p:clrMapOvr>
    <a:overrideClrMapping bg1="lt1" tx1="dk1" bg2="lt2" tx2="dk2" accent1="accent1" accent2="accent2" accent3="accent3" accent4="accent4" accent5="accent5" accent6="accent6" hlink="hlink" folHlink="folHlink"/>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LOGO2020 Standard-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3324939672"/>
      </p:ext>
    </p:extLst>
  </p:cSld>
  <p:clrMapOvr>
    <a:overrideClrMapping bg1="lt1" tx1="dk1" bg2="lt2" tx2="dk2" accent1="accent1" accent2="accent2" accent3="accent3" accent4="accent4" accent5="accent5" accent6="accent6" hlink="hlink" folHlink="folHlink"/>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LOGO2020 Source Only-Dbl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3495060114"/>
      </p:ext>
    </p:extLst>
  </p:cSld>
  <p:clrMapOvr>
    <a:overrideClrMapping bg1="lt1" tx1="dk1" bg2="lt2" tx2="dk2" accent1="accent1" accent2="accent2" accent3="accent3" accent4="accent4" accent5="accent5" accent6="accent6" hlink="hlink" folHlink="folHlink"/>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LOGO2020 Source Only-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1661276006"/>
      </p:ext>
    </p:extLst>
  </p:cSld>
  <p:clrMapOvr>
    <a:overrideClrMapping bg1="lt1" tx1="dk1" bg2="lt2" tx2="dk2" accent1="accent1" accent2="accent2" accent3="accent3" accent4="accent4" accent5="accent5" accent6="accent6" hlink="hlink" folHlink="folHlink"/>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LOGO2020 Dbl Title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Tree>
    <p:extLst>
      <p:ext uri="{BB962C8B-B14F-4D97-AF65-F5344CB8AC3E}">
        <p14:creationId xmlns:p14="http://schemas.microsoft.com/office/powerpoint/2010/main" val="107200051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OGO2020 Dbl Title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Tree>
    <p:extLst>
      <p:ext uri="{BB962C8B-B14F-4D97-AF65-F5344CB8AC3E}">
        <p14:creationId xmlns:p14="http://schemas.microsoft.com/office/powerpoint/2010/main" val="317958165"/>
      </p:ext>
    </p:extLst>
  </p:cSld>
  <p:clrMapOvr>
    <a:overrideClrMapping bg1="lt1" tx1="dk1" bg2="lt2" tx2="dk2" accent1="accent1" accent2="accent2" accent3="accent3" accent4="accent4" accent5="accent5" accent6="accent6" hlink="hlink" folHlink="folHlink"/>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LOGO2020 Title Only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Tree>
    <p:extLst>
      <p:ext uri="{BB962C8B-B14F-4D97-AF65-F5344CB8AC3E}">
        <p14:creationId xmlns:p14="http://schemas.microsoft.com/office/powerpoint/2010/main" val="2210308009"/>
      </p:ext>
    </p:extLst>
  </p:cSld>
  <p:clrMapOvr>
    <a:overrideClrMapping bg1="lt1" tx1="dk1" bg2="lt2" tx2="dk2" accent1="accent1" accent2="accent2" accent3="accent3" accent4="accent4" accent5="accent5" accent6="accent6" hlink="hlink" folHlink="folHlink"/>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LOGO2020 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5373430"/>
      </p:ext>
    </p:extLst>
  </p:cSld>
  <p:clrMapOvr>
    <a:overrideClrMapping bg1="lt1" tx1="dk1" bg2="lt2" tx2="dk2" accent1="accent1" accent2="accent2" accent3="accent3" accent4="accent4" accent5="accent5" accent6="accent6" hlink="hlink" folHlink="folHlink"/>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LOGO2020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9BA657-C29F-4FE9-A07E-8CD0D0D33B20}"/>
              </a:ext>
            </a:extLst>
          </p:cNvPr>
          <p:cNvSpPr/>
          <p:nvPr/>
        </p:nvSpPr>
        <p:spPr>
          <a:xfrm>
            <a:off x="0" y="4659464"/>
            <a:ext cx="9144000" cy="476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823613"/>
      </p:ext>
    </p:extLst>
  </p:cSld>
  <p:clrMapOvr>
    <a:overrideClrMapping bg1="lt1" tx1="dk1" bg2="lt2" tx2="dk2" accent1="accent1" accent2="accent2" accent3="accent3" accent4="accent4" accent5="accent5" accent6="accent6" hlink="hlink" folHlink="folHlink"/>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LOGO2020 MMA Double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279693" y="1071290"/>
            <a:ext cx="2088821"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Average</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CA2AFCD6-9D9A-455F-B9E9-D30560274E17}"/>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1525647283"/>
      </p:ext>
    </p:extLst>
  </p:cSld>
  <p:clrMapOvr>
    <a:overrideClrMapping bg1="lt1" tx1="dk1" bg2="lt2" tx2="dk2" accent1="accent1" accent2="accent2" accent3="accent3" accent4="accent4" accent5="accent5" accent6="accent6" hlink="hlink" folHlink="folHlink"/>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LOGO2020 MMA Double 20-2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279693" y="1071290"/>
            <a:ext cx="2088821"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Average</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2021:</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2022:</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CA2AFCD6-9D9A-455F-B9E9-D30560274E17}"/>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3427070284"/>
      </p:ext>
    </p:extLst>
  </p:cSld>
  <p:clrMapOvr>
    <a:overrideClrMapping bg1="lt1" tx1="dk1" bg2="lt2" tx2="dk2" accent1="accent1" accent2="accent2" accent3="accent3" accent4="accent4" accent5="accent5" accent6="accent6" hlink="hlink" folHlink="folHlink"/>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LOGO2020 GDP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322171" y="1071290"/>
            <a:ext cx="2003863"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3-Month Moving Average</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84586" y="1076845"/>
            <a:ext cx="167063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274456" y="888664"/>
            <a:ext cx="3090891"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Quarter-over-Quarter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3204272"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Quarter-over-Quarter: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1351722" y="3845583"/>
            <a:ext cx="2458278" cy="277813"/>
          </a:xfrm>
          <a:prstGeom prst="rect">
            <a:avLst/>
          </a:prstGeom>
          <a:solidFill>
            <a:schemeClr val="bg1"/>
          </a:solidFill>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3537004"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6" name="Content Placeholder 9">
            <a:extLst>
              <a:ext uri="{FF2B5EF4-FFF2-40B4-BE49-F238E27FC236}">
                <a16:creationId xmlns:a16="http://schemas.microsoft.com/office/drawing/2014/main" id="{A791A911-CAFC-4CAF-B7F4-977999B8B972}"/>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112754305"/>
      </p:ext>
    </p:extLst>
  </p:cSld>
  <p:clrMapOvr>
    <a:overrideClrMapping bg1="lt1" tx1="dk1" bg2="lt2" tx2="dk2" accent1="accent1" accent2="accent2" accent3="accent3" accent4="accent4" accent5="accent5" accent6="accent6" hlink="hlink" folHlink="folHlink"/>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LOGO2020 GDP 20-2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322171" y="1071290"/>
            <a:ext cx="2003863"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3-Month Moving Average</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84586" y="1076845"/>
            <a:ext cx="167063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274456" y="888664"/>
            <a:ext cx="3090891"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Quarter-over-Quarter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3204272"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Quarter-over-Quarter: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2021:</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2022:</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1351722" y="3845583"/>
            <a:ext cx="2458278" cy="277813"/>
          </a:xfrm>
          <a:prstGeom prst="rect">
            <a:avLst/>
          </a:prstGeom>
          <a:solidFill>
            <a:schemeClr val="bg1"/>
          </a:solidFill>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3537004"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6" name="Content Placeholder 9">
            <a:extLst>
              <a:ext uri="{FF2B5EF4-FFF2-40B4-BE49-F238E27FC236}">
                <a16:creationId xmlns:a16="http://schemas.microsoft.com/office/drawing/2014/main" id="{A791A911-CAFC-4CAF-B7F4-977999B8B972}"/>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1088267579"/>
      </p:ext>
    </p:extLst>
  </p:cSld>
  <p:clrMapOvr>
    <a:overrideClrMapping bg1="lt1" tx1="dk1" bg2="lt2" tx2="dk2" accent1="accent1" accent2="accent2" accent3="accent3" accent4="accent4" accent5="accent5" accent6="accent6" hlink="hlink" folHlink="folHlink"/>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LOGO2020 MMT Double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397515" y="1071290"/>
            <a:ext cx="185318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Total</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96BB862B-4E91-4B79-A169-D19DBD60D534}"/>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1751665430"/>
      </p:ext>
    </p:extLst>
  </p:cSld>
  <p:clrMapOvr>
    <a:overrideClrMapping bg1="lt1" tx1="dk1" bg2="lt2" tx2="dk2" accent1="accent1" accent2="accent2" accent3="accent3" accent4="accent4" accent5="accent5" accent6="accent6" hlink="hlink" folHlink="folHlink"/>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LOGO2020 MMT Double 20-2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397515" y="1071290"/>
            <a:ext cx="185318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Total</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2021:</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2022:</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96BB862B-4E91-4B79-A169-D19DBD60D534}"/>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3148830759"/>
      </p:ext>
    </p:extLst>
  </p:cSld>
  <p:clrMapOvr>
    <a:overrideClrMapping bg1="lt1" tx1="dk1" bg2="lt2" tx2="dk2" accent1="accent1" accent2="accent2" accent3="accent3" accent4="accent4" accent5="accent5" accent6="accent6" hlink="hlink" folHlink="folHlink"/>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cSld name="2016 Title Only">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a:t>Click to edit Master title style</a:t>
            </a:r>
            <a:endParaRPr lang="en-US" dirty="0"/>
          </a:p>
        </p:txBody>
      </p:sp>
      <p:sp>
        <p:nvSpPr>
          <p:cNvPr id="2" name="Slide Number Placeholder 1"/>
          <p:cNvSpPr>
            <a:spLocks noGrp="1"/>
          </p:cNvSpPr>
          <p:nvPr>
            <p:ph type="sldNum" sz="quarter" idx="10"/>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1050994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016 Standard">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anchor="ctr">
            <a:normAutofit/>
          </a:bodyPr>
          <a:lstStyle>
            <a:lvl1pPr algn="ctr">
              <a:lnSpc>
                <a:spcPts val="2400"/>
              </a:lnSpc>
              <a:defRPr sz="2400" b="1">
                <a:solidFill>
                  <a:schemeClr val="tx1"/>
                </a:solidFill>
                <a:effectLst/>
                <a:latin typeface="+mj-lt"/>
              </a:defRPr>
            </a:lvl1pPr>
          </a:lstStyle>
          <a:p>
            <a:r>
              <a:rPr lang="en-US" dirty="0"/>
              <a:t>Click to edit Master title style</a:t>
            </a:r>
          </a:p>
        </p:txBody>
      </p:sp>
      <p:sp>
        <p:nvSpPr>
          <p:cNvPr id="10" name="Content Placeholder 9"/>
          <p:cNvSpPr>
            <a:spLocks noGrp="1"/>
          </p:cNvSpPr>
          <p:nvPr>
            <p:ph sz="quarter" idx="14" hasCustomPrompt="1"/>
          </p:nvPr>
        </p:nvSpPr>
        <p:spPr>
          <a:xfrm>
            <a:off x="4800600" y="4856526"/>
            <a:ext cx="4114800" cy="286974"/>
          </a:xfrm>
          <a:prstGeom prst="rect">
            <a:avLst/>
          </a:prstGeom>
        </p:spPr>
        <p:txBody>
          <a:bodyPr/>
          <a:lstStyle>
            <a:lvl1pPr marL="0" indent="0" algn="r">
              <a:buNone/>
              <a:defRPr sz="1400"/>
            </a:lvl1pPr>
            <a:lvl2pPr marL="457142" indent="0" algn="r">
              <a:buNone/>
              <a:defRPr sz="1400"/>
            </a:lvl2pPr>
            <a:lvl3pPr marL="914288" indent="0" algn="r">
              <a:buNone/>
              <a:defRPr sz="1400"/>
            </a:lvl3pPr>
            <a:lvl4pPr marL="1371430" indent="0" algn="r">
              <a:buNone/>
              <a:defRPr sz="1400"/>
            </a:lvl4pPr>
            <a:lvl5pPr marL="1828574" indent="0" algn="r">
              <a:buNone/>
              <a:defRPr sz="1400"/>
            </a:lvl5pPr>
          </a:lstStyle>
          <a:p>
            <a:pPr lvl="0"/>
            <a:r>
              <a:rPr lang="en-US" dirty="0"/>
              <a:t>Click to edit Source </a:t>
            </a:r>
          </a:p>
        </p:txBody>
      </p:sp>
      <p:sp>
        <p:nvSpPr>
          <p:cNvPr id="11" name="Text Placeholder 11"/>
          <p:cNvSpPr>
            <a:spLocks noGrp="1"/>
          </p:cNvSpPr>
          <p:nvPr>
            <p:ph type="body" sz="quarter" idx="15" hasCustomPrompt="1"/>
          </p:nvPr>
        </p:nvSpPr>
        <p:spPr>
          <a:xfrm>
            <a:off x="4800600" y="4629150"/>
            <a:ext cx="4114800" cy="304800"/>
          </a:xfrm>
          <a:prstGeom prst="rect">
            <a:avLst/>
          </a:prstGeom>
        </p:spPr>
        <p:txBody>
          <a:bodyPr/>
          <a:lstStyle>
            <a:lvl1pPr marL="0" indent="0" algn="r">
              <a:buNone/>
              <a:defRPr sz="1400"/>
            </a:lvl1pPr>
          </a:lstStyle>
          <a:p>
            <a:pPr lvl="0"/>
            <a:r>
              <a:rPr lang="en-US" dirty="0"/>
              <a:t>Click to edit Description</a:t>
            </a:r>
          </a:p>
        </p:txBody>
      </p:sp>
      <p:sp>
        <p:nvSpPr>
          <p:cNvPr id="2" name="Slide Number Placeholder 1"/>
          <p:cNvSpPr>
            <a:spLocks noGrp="1"/>
          </p:cNvSpPr>
          <p:nvPr>
            <p:ph type="sldNum" sz="quarter" idx="16"/>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60819663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OGO2020 Title Only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Tree>
    <p:extLst>
      <p:ext uri="{BB962C8B-B14F-4D97-AF65-F5344CB8AC3E}">
        <p14:creationId xmlns:p14="http://schemas.microsoft.com/office/powerpoint/2010/main" val="1427998154"/>
      </p:ext>
    </p:extLst>
  </p:cSld>
  <p:clrMapOvr>
    <a:overrideClrMapping bg1="lt1" tx1="dk1" bg2="lt2" tx2="dk2" accent1="accent1" accent2="accent2" accent3="accent3" accent4="accent4" accent5="accent5" accent6="accent6" hlink="hlink" folHlink="folHlink"/>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2019A CHART - MESSAGE &amp;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7" name="Chart Placeholder 4"/>
          <p:cNvSpPr>
            <a:spLocks noGrp="1"/>
          </p:cNvSpPr>
          <p:nvPr>
            <p:ph type="chart" sz="quarter" idx="16"/>
          </p:nvPr>
        </p:nvSpPr>
        <p:spPr>
          <a:xfrm>
            <a:off x="151075" y="811032"/>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2308929035"/>
      </p:ext>
    </p:extLst>
  </p:cSld>
  <p:clrMapOvr>
    <a:overrideClrMapping bg1="lt1" tx1="dk1" bg2="lt2" tx2="dk2" accent1="accent1" accent2="accent2" accent3="accent3" accent4="accent4" accent5="accent5" accent6="accent6" hlink="hlink" folHlink="folHlink"/>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2019A CHART -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Title</a:t>
            </a:r>
          </a:p>
        </p:txBody>
      </p:sp>
      <p:sp>
        <p:nvSpPr>
          <p:cNvPr id="7" name="Chart Placeholder 4"/>
          <p:cNvSpPr>
            <a:spLocks noGrp="1"/>
          </p:cNvSpPr>
          <p:nvPr>
            <p:ph type="chart" sz="quarter" idx="16"/>
          </p:nvPr>
        </p:nvSpPr>
        <p:spPr>
          <a:xfrm>
            <a:off x="151075" y="811032"/>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2867160750"/>
      </p:ext>
    </p:extLst>
  </p:cSld>
  <p:clrMapOvr>
    <a:overrideClrMapping bg1="lt1" tx1="dk1" bg2="lt2" tx2="dk2" accent1="accent1" accent2="accent2" accent3="accent3" accent4="accent4" accent5="accent5" accent6="accent6" hlink="hlink" folHlink="folHlink"/>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2019A Standard - MESSAGE &amp;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3362746297"/>
      </p:ext>
    </p:extLst>
  </p:cSld>
  <p:clrMapOvr>
    <a:overrideClrMapping bg1="lt1" tx1="dk1" bg2="lt2" tx2="dk2" accent1="accent1" accent2="accent2" accent3="accent3" accent4="accent4" accent5="accent5" accent6="accent6" hlink="hlink" folHlink="folHlink"/>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019A Standard -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300598283"/>
      </p:ext>
    </p:extLst>
  </p:cSld>
  <p:clrMapOvr>
    <a:overrideClrMapping bg1="lt1" tx1="dk1" bg2="lt2" tx2="dk2" accent1="accent1" accent2="accent2" accent3="accent3" accent4="accent4" accent5="accent5" accent6="accent6" hlink="hlink" folHlink="folHlink"/>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2019A Source Only - MESSAGE &amp;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2613308100"/>
      </p:ext>
    </p:extLst>
  </p:cSld>
  <p:clrMapOvr>
    <a:overrideClrMapping bg1="lt1" tx1="dk1" bg2="lt2" tx2="dk2" accent1="accent1" accent2="accent2" accent3="accent3" accent4="accent4" accent5="accent5" accent6="accent6" hlink="hlink" folHlink="folHlink"/>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2019A Source Only -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2377749123"/>
      </p:ext>
    </p:extLst>
  </p:cSld>
  <p:clrMapOvr>
    <a:overrideClrMapping bg1="lt1" tx1="dk1" bg2="lt2" tx2="dk2" accent1="accent1" accent2="accent2" accent3="accent3" accent4="accent4" accent5="accent5" accent6="accent6" hlink="hlink" folHlink="folHlink"/>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019A MESSAGE &amp; Title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Tree>
    <p:extLst>
      <p:ext uri="{BB962C8B-B14F-4D97-AF65-F5344CB8AC3E}">
        <p14:creationId xmlns:p14="http://schemas.microsoft.com/office/powerpoint/2010/main" val="3965467118"/>
      </p:ext>
    </p:extLst>
  </p:cSld>
  <p:clrMapOvr>
    <a:overrideClrMapping bg1="lt1" tx1="dk1" bg2="lt2" tx2="dk2" accent1="accent1" accent2="accent2" accent3="accent3" accent4="accent4" accent5="accent5" accent6="accent6" hlink="hlink" folHlink="folHlink"/>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019A Title Only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Tree>
    <p:extLst>
      <p:ext uri="{BB962C8B-B14F-4D97-AF65-F5344CB8AC3E}">
        <p14:creationId xmlns:p14="http://schemas.microsoft.com/office/powerpoint/2010/main" val="2293923532"/>
      </p:ext>
    </p:extLst>
  </p:cSld>
  <p:clrMapOvr>
    <a:overrideClrMapping bg1="lt1" tx1="dk1" bg2="lt2" tx2="dk2" accent1="accent1" accent2="accent2" accent3="accent3" accent4="accent4" accent5="accent5" accent6="accent6" hlink="hlink" folHlink="folHlink"/>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019A 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1766838"/>
      </p:ext>
    </p:extLst>
  </p:cSld>
  <p:clrMapOvr>
    <a:overrideClrMapping bg1="lt1" tx1="dk1" bg2="lt2" tx2="dk2" accent1="accent1" accent2="accent2" accent3="accent3" accent4="accent4" accent5="accent5" accent6="accent6" hlink="hlink" folHlink="folHlink"/>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2019A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9BA657-C29F-4FE9-A07E-8CD0D0D33B20}"/>
              </a:ext>
            </a:extLst>
          </p:cNvPr>
          <p:cNvSpPr/>
          <p:nvPr userDrawn="1"/>
        </p:nvSpPr>
        <p:spPr>
          <a:xfrm>
            <a:off x="0" y="4659464"/>
            <a:ext cx="9144000" cy="476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071121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OGO2020 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5996101"/>
      </p:ext>
    </p:extLst>
  </p:cSld>
  <p:clrMapOvr>
    <a:overrideClrMapping bg1="lt1" tx1="dk1" bg2="lt2" tx2="dk2" accent1="accent1" accent2="accent2" accent3="accent3" accent4="accent4" accent5="accent5" accent6="accent6" hlink="hlink" folHlink="folHlink"/>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2019A MMA Double 18-20">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279693" y="1071290"/>
            <a:ext cx="2088821"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Average</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2018:</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2020:</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D0365D10-E233-48CC-AEE8-C140DC4E0CC2}"/>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2448654644"/>
      </p:ext>
    </p:extLst>
  </p:cSld>
  <p:clrMapOvr>
    <a:overrideClrMapping bg1="lt1" tx1="dk1" bg2="lt2" tx2="dk2" accent1="accent1" accent2="accent2" accent3="accent3" accent4="accent4" accent5="accent5" accent6="accent6" hlink="hlink" folHlink="folHlink"/>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2019A MMA Double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279693" y="1071290"/>
            <a:ext cx="2088821"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Average</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CA2AFCD6-9D9A-455F-B9E9-D30560274E17}"/>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125985400"/>
      </p:ext>
    </p:extLst>
  </p:cSld>
  <p:clrMapOvr>
    <a:overrideClrMapping bg1="lt1" tx1="dk1" bg2="lt2" tx2="dk2" accent1="accent1" accent2="accent2" accent3="accent3" accent4="accent4" accent5="accent5" accent6="accent6" hlink="hlink" folHlink="folHlink"/>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2019A GDP 18-20">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322171" y="1071290"/>
            <a:ext cx="2003863"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3-Month Moving Average</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84586" y="1076845"/>
            <a:ext cx="167063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274456" y="888664"/>
            <a:ext cx="3090891"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Quarter-over-Quarter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3204272"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Quarter-over-Quarter: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2018:</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2020:</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1351722" y="3845583"/>
            <a:ext cx="2458278" cy="277813"/>
          </a:xfrm>
          <a:prstGeom prst="rect">
            <a:avLst/>
          </a:prstGeom>
          <a:solidFill>
            <a:schemeClr val="bg1"/>
          </a:solidFill>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3537004"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8" name="Content Placeholder 9">
            <a:extLst>
              <a:ext uri="{FF2B5EF4-FFF2-40B4-BE49-F238E27FC236}">
                <a16:creationId xmlns:a16="http://schemas.microsoft.com/office/drawing/2014/main" id="{03FB26C4-64AB-487F-ADF0-C52156B8FE90}"/>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517489037"/>
      </p:ext>
    </p:extLst>
  </p:cSld>
  <p:clrMapOvr>
    <a:overrideClrMapping bg1="lt1" tx1="dk1" bg2="lt2" tx2="dk2" accent1="accent1" accent2="accent2" accent3="accent3" accent4="accent4" accent5="accent5" accent6="accent6" hlink="hlink" folHlink="folHlink"/>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2019A GDP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322171" y="1071290"/>
            <a:ext cx="2003863"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3-Month Moving Average</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84586" y="1076845"/>
            <a:ext cx="167063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274456" y="888664"/>
            <a:ext cx="3090891"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Quarter-over-Quarter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3204272"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Quarter-over-Quarter: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1351722" y="3845583"/>
            <a:ext cx="2458278" cy="277813"/>
          </a:xfrm>
          <a:prstGeom prst="rect">
            <a:avLst/>
          </a:prstGeom>
          <a:solidFill>
            <a:schemeClr val="bg1"/>
          </a:solidFill>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3537004"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6" name="Content Placeholder 9">
            <a:extLst>
              <a:ext uri="{FF2B5EF4-FFF2-40B4-BE49-F238E27FC236}">
                <a16:creationId xmlns:a16="http://schemas.microsoft.com/office/drawing/2014/main" id="{A791A911-CAFC-4CAF-B7F4-977999B8B972}"/>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4035273266"/>
      </p:ext>
    </p:extLst>
  </p:cSld>
  <p:clrMapOvr>
    <a:overrideClrMapping bg1="lt1" tx1="dk1" bg2="lt2" tx2="dk2" accent1="accent1" accent2="accent2" accent3="accent3" accent4="accent4" accent5="accent5" accent6="accent6" hlink="hlink" folHlink="folHlink"/>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2019A MMT Double 18-20">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397515" y="1071290"/>
            <a:ext cx="185318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Total</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2018:</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2020:</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5FAD4CA2-7606-4B8A-A0FE-63610F04576A}"/>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1614484561"/>
      </p:ext>
    </p:extLst>
  </p:cSld>
  <p:clrMapOvr>
    <a:overrideClrMapping bg1="lt1" tx1="dk1" bg2="lt2" tx2="dk2" accent1="accent1" accent2="accent2" accent3="accent3" accent4="accent4" accent5="accent5" accent6="accent6" hlink="hlink" folHlink="folHlink"/>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2019A MMT Double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userDrawn="1"/>
        </p:nvSpPr>
        <p:spPr>
          <a:xfrm>
            <a:off x="1397515" y="1071290"/>
            <a:ext cx="185318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Total</a:t>
            </a:r>
          </a:p>
        </p:txBody>
      </p:sp>
      <p:sp>
        <p:nvSpPr>
          <p:cNvPr id="12" name="TextBox 11">
            <a:extLst>
              <a:ext uri="{FF2B5EF4-FFF2-40B4-BE49-F238E27FC236}">
                <a16:creationId xmlns:a16="http://schemas.microsoft.com/office/drawing/2014/main" id="{185D8A10-2B50-498B-A3DB-B2A6A124A308}"/>
              </a:ext>
            </a:extLst>
          </p:cNvPr>
          <p:cNvSpPr txBox="1"/>
          <p:nvPr userDrawn="1"/>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userDrawn="1"/>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userDrawn="1"/>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userDrawn="1"/>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userDrawn="1"/>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userDrawn="1"/>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96BB862B-4E91-4B79-A169-D19DBD60D534}"/>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3686501565"/>
      </p:ext>
    </p:extLst>
  </p:cSld>
  <p:clrMapOvr>
    <a:overrideClrMapping bg1="lt1" tx1="dk1" bg2="lt2" tx2="dk2" accent1="accent1" accent2="accent2" accent3="accent3" accent4="accent4" accent5="accent5" accent6="accent6" hlink="hlink" folHlink="folHlink"/>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2019 CHAR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400" b="0">
                <a:latin typeface="Arial" panose="020B0604020202020204" pitchFamily="34" charset="0"/>
                <a:cs typeface="Arial" panose="020B0604020202020204" pitchFamily="34" charset="0"/>
              </a:defRPr>
            </a:lvl1pPr>
            <a:lvl2pPr marL="457109" indent="0" algn="ctr">
              <a:buNone/>
              <a:defRPr sz="1400">
                <a:latin typeface="Arial" panose="020B0604020202020204" pitchFamily="34" charset="0"/>
                <a:cs typeface="Arial" panose="020B0604020202020204" pitchFamily="34" charset="0"/>
              </a:defRPr>
            </a:lvl2pPr>
            <a:lvl3pPr marL="914220" indent="0" algn="ctr">
              <a:buNone/>
              <a:defRPr sz="1400">
                <a:latin typeface="Arial" panose="020B0604020202020204" pitchFamily="34" charset="0"/>
                <a:cs typeface="Arial" panose="020B0604020202020204" pitchFamily="34" charset="0"/>
              </a:defRPr>
            </a:lvl3pPr>
            <a:lvl4pPr marL="1371328" indent="0" algn="ctr">
              <a:buNone/>
              <a:defRPr sz="1400">
                <a:latin typeface="Arial" panose="020B0604020202020204" pitchFamily="34" charset="0"/>
                <a:cs typeface="Arial" panose="020B0604020202020204" pitchFamily="34" charset="0"/>
              </a:defRPr>
            </a:lvl4pPr>
            <a:lvl5pPr marL="182843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4"/>
          <p:cNvSpPr>
            <a:spLocks noGrp="1"/>
          </p:cNvSpPr>
          <p:nvPr>
            <p:ph type="chart" sz="quarter" idx="16"/>
          </p:nvPr>
        </p:nvSpPr>
        <p:spPr>
          <a:xfrm>
            <a:off x="151077" y="811034"/>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2" name="Slide Number Placeholder 1"/>
          <p:cNvSpPr>
            <a:spLocks noGrp="1"/>
          </p:cNvSpPr>
          <p:nvPr>
            <p:ph type="sldNum" sz="quarter" idx="17"/>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094" indent="0" algn="r">
              <a:buNone/>
              <a:defRPr sz="1400"/>
            </a:lvl2pPr>
            <a:lvl3pPr marL="914198" indent="0" algn="r">
              <a:buNone/>
              <a:defRPr sz="1400"/>
            </a:lvl3pPr>
            <a:lvl4pPr marL="1371294" indent="0" algn="r">
              <a:buNone/>
              <a:defRPr sz="1400"/>
            </a:lvl4pPr>
            <a:lvl5pPr marL="182839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858155940"/>
      </p:ext>
    </p:extLst>
  </p:cSld>
  <p:clrMapOvr>
    <a:overrideClrMapping bg1="lt1" tx1="dk1" bg2="lt2" tx2="dk2" accent1="accent1" accent2="accent2" accent3="accent3" accent4="accent4" accent5="accent5" accent6="accent6" hlink="hlink" folHlink="folHlink"/>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2016 Title Only">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anchor="ctr">
            <a:normAutofit/>
          </a:bodyPr>
          <a:lstStyle>
            <a:lvl1pPr algn="ctr">
              <a:lnSpc>
                <a:spcPts val="2400"/>
              </a:lnSpc>
              <a:defRPr sz="2400" b="1">
                <a:solidFill>
                  <a:schemeClr val="tx1"/>
                </a:solidFill>
                <a:effectLst/>
                <a:latin typeface="+mj-lt"/>
              </a:defRPr>
            </a:lvl1pPr>
          </a:lstStyle>
          <a:p>
            <a:r>
              <a:rPr lang="en-US" dirty="0"/>
              <a:t>Click to edit Master title style</a:t>
            </a:r>
          </a:p>
        </p:txBody>
      </p:sp>
      <p:sp>
        <p:nvSpPr>
          <p:cNvPr id="2" name="Slide Number Placeholder 1"/>
          <p:cNvSpPr>
            <a:spLocks noGrp="1"/>
          </p:cNvSpPr>
          <p:nvPr>
            <p:ph type="sldNum" sz="quarter" idx="10"/>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3282967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OGO2020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9BA657-C29F-4FE9-A07E-8CD0D0D33B20}"/>
              </a:ext>
            </a:extLst>
          </p:cNvPr>
          <p:cNvSpPr/>
          <p:nvPr/>
        </p:nvSpPr>
        <p:spPr>
          <a:xfrm>
            <a:off x="0" y="4659464"/>
            <a:ext cx="9144000" cy="476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66292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OGO2020 MMA Double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279693" y="1071290"/>
            <a:ext cx="2088821"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Average</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CA2AFCD6-9D9A-455F-B9E9-D30560274E17}"/>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107440005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OGO2020 MMA Double 20-2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279693" y="1071290"/>
            <a:ext cx="2088821"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Average</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2021:</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2022:</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CA2AFCD6-9D9A-455F-B9E9-D30560274E17}"/>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2562893566"/>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OGO2020 GDP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322171" y="1071290"/>
            <a:ext cx="2003863"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3-Month Moving Average</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84586" y="1076845"/>
            <a:ext cx="167063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274456" y="888664"/>
            <a:ext cx="3090891"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Quarter-over-Quarter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3204272"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Quarter-over-Quarter: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1351722" y="3845583"/>
            <a:ext cx="2458278" cy="277813"/>
          </a:xfrm>
          <a:prstGeom prst="rect">
            <a:avLst/>
          </a:prstGeom>
          <a:solidFill>
            <a:schemeClr val="bg1"/>
          </a:solidFill>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3537004"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6" name="Content Placeholder 9">
            <a:extLst>
              <a:ext uri="{FF2B5EF4-FFF2-40B4-BE49-F238E27FC236}">
                <a16:creationId xmlns:a16="http://schemas.microsoft.com/office/drawing/2014/main" id="{A791A911-CAFC-4CAF-B7F4-977999B8B972}"/>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146517573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LOGO2020 GDP 20-2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322171" y="1071290"/>
            <a:ext cx="2003863"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3-Month Moving Average</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84586" y="1076845"/>
            <a:ext cx="167063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274456" y="888664"/>
            <a:ext cx="3090891"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Quarter-over-Quarter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3204272"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Quarter-over-Quarter: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2021:</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2022:</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1351722" y="3845583"/>
            <a:ext cx="2458278" cy="277813"/>
          </a:xfrm>
          <a:prstGeom prst="rect">
            <a:avLst/>
          </a:prstGeom>
          <a:solidFill>
            <a:schemeClr val="bg1"/>
          </a:solidFill>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3537004"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6" name="Content Placeholder 9">
            <a:extLst>
              <a:ext uri="{FF2B5EF4-FFF2-40B4-BE49-F238E27FC236}">
                <a16:creationId xmlns:a16="http://schemas.microsoft.com/office/drawing/2014/main" id="{A791A911-CAFC-4CAF-B7F4-977999B8B972}"/>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279771598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OGO2020 MMT Double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397515" y="1071290"/>
            <a:ext cx="185318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Total</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96BB862B-4E91-4B79-A169-D19DBD60D534}"/>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102427282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OGO2020 MMT Double 20-2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397515" y="1071290"/>
            <a:ext cx="185318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Total</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2021:</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2022:</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96BB862B-4E91-4B79-A169-D19DBD60D534}"/>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339953718"/>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OGO2020 Chart-Dbl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7" name="Chart Placeholder 4"/>
          <p:cNvSpPr>
            <a:spLocks noGrp="1"/>
          </p:cNvSpPr>
          <p:nvPr>
            <p:ph type="chart" sz="quarter" idx="16"/>
          </p:nvPr>
        </p:nvSpPr>
        <p:spPr>
          <a:xfrm>
            <a:off x="151075" y="811032"/>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394061389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016 MMA Double">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anchor="ctr">
            <a:normAutofit/>
          </a:bodyPr>
          <a:lstStyle>
            <a:lvl1pPr algn="ctr">
              <a:lnSpc>
                <a:spcPts val="2400"/>
              </a:lnSpc>
              <a:defRPr sz="2400" b="1">
                <a:solidFill>
                  <a:schemeClr val="tx1"/>
                </a:solidFill>
                <a:effectLst/>
                <a:latin typeface="+mj-lt"/>
              </a:defRPr>
            </a:lvl1pPr>
          </a:lstStyle>
          <a:p>
            <a:r>
              <a:rPr lang="en-US" dirty="0"/>
              <a:t>Click to edit Master title style</a:t>
            </a:r>
          </a:p>
        </p:txBody>
      </p:sp>
      <p:sp>
        <p:nvSpPr>
          <p:cNvPr id="3" name="Chart Placeholder 2"/>
          <p:cNvSpPr>
            <a:spLocks noGrp="1"/>
          </p:cNvSpPr>
          <p:nvPr>
            <p:ph type="chart" sz="quarter" idx="13"/>
          </p:nvPr>
        </p:nvSpPr>
        <p:spPr>
          <a:xfrm>
            <a:off x="152400" y="1123950"/>
            <a:ext cx="4343400" cy="2514600"/>
          </a:xfrm>
          <a:prstGeom prst="rect">
            <a:avLst/>
          </a:prstGeom>
        </p:spPr>
        <p:txBody>
          <a:bodyPr/>
          <a:lstStyle/>
          <a:p>
            <a:endParaRPr lang="en-US" dirty="0"/>
          </a:p>
        </p:txBody>
      </p:sp>
      <p:sp>
        <p:nvSpPr>
          <p:cNvPr id="6" name="Chart Placeholder 2"/>
          <p:cNvSpPr>
            <a:spLocks noGrp="1"/>
          </p:cNvSpPr>
          <p:nvPr>
            <p:ph type="chart" sz="quarter" idx="14"/>
          </p:nvPr>
        </p:nvSpPr>
        <p:spPr>
          <a:xfrm>
            <a:off x="4648200" y="1123950"/>
            <a:ext cx="4343400" cy="2514600"/>
          </a:xfrm>
          <a:prstGeom prst="rect">
            <a:avLst/>
          </a:prstGeom>
        </p:spPr>
        <p:txBody>
          <a:bodyPr/>
          <a:lstStyle/>
          <a:p>
            <a:endParaRPr lang="en-US"/>
          </a:p>
        </p:txBody>
      </p:sp>
      <p:sp>
        <p:nvSpPr>
          <p:cNvPr id="7" name="TextBox 6"/>
          <p:cNvSpPr txBox="1"/>
          <p:nvPr userDrawn="1"/>
        </p:nvSpPr>
        <p:spPr>
          <a:xfrm>
            <a:off x="1279684" y="862073"/>
            <a:ext cx="2088842" cy="276999"/>
          </a:xfrm>
          <a:prstGeom prst="rect">
            <a:avLst/>
          </a:prstGeom>
          <a:noFill/>
        </p:spPr>
        <p:txBody>
          <a:bodyPr wrap="none" rtlCol="0">
            <a:spAutoFit/>
          </a:bodyPr>
          <a:lstStyle/>
          <a:p>
            <a:pPr algn="ctr"/>
            <a:r>
              <a:rPr lang="en-US" sz="1200" b="1" dirty="0">
                <a:solidFill>
                  <a:srgbClr val="000000"/>
                </a:solidFill>
                <a:cs typeface="Arial" pitchFamily="34" charset="0"/>
              </a:rPr>
              <a:t>12-Month Moving Average</a:t>
            </a:r>
          </a:p>
        </p:txBody>
      </p:sp>
      <p:sp>
        <p:nvSpPr>
          <p:cNvPr id="8" name="TextBox 7"/>
          <p:cNvSpPr txBox="1"/>
          <p:nvPr userDrawn="1"/>
        </p:nvSpPr>
        <p:spPr>
          <a:xfrm>
            <a:off x="5942108" y="867629"/>
            <a:ext cx="1755610" cy="276999"/>
          </a:xfrm>
          <a:prstGeom prst="rect">
            <a:avLst/>
          </a:prstGeom>
          <a:noFill/>
        </p:spPr>
        <p:txBody>
          <a:bodyPr wrap="none" rtlCol="0">
            <a:spAutoFit/>
          </a:bodyPr>
          <a:lstStyle/>
          <a:p>
            <a:pPr algn="ctr"/>
            <a:r>
              <a:rPr lang="en-US" sz="1200" b="1" dirty="0">
                <a:solidFill>
                  <a:srgbClr val="000000"/>
                </a:solidFill>
                <a:cs typeface="Arial" pitchFamily="34" charset="0"/>
              </a:rPr>
              <a:t>12/12 Rate-of-Change</a:t>
            </a:r>
          </a:p>
        </p:txBody>
      </p:sp>
      <p:sp>
        <p:nvSpPr>
          <p:cNvPr id="9" name="TextBox 8"/>
          <p:cNvSpPr txBox="1"/>
          <p:nvPr userDrawn="1"/>
        </p:nvSpPr>
        <p:spPr>
          <a:xfrm>
            <a:off x="5542407" y="679440"/>
            <a:ext cx="2554995" cy="307777"/>
          </a:xfrm>
          <a:prstGeom prst="rect">
            <a:avLst/>
          </a:prstGeom>
          <a:noFill/>
        </p:spPr>
        <p:txBody>
          <a:bodyPr wrap="none" rtlCol="0">
            <a:spAutoFit/>
          </a:bodyPr>
          <a:lstStyle/>
          <a:p>
            <a:pPr algn="ctr"/>
            <a:r>
              <a:rPr lang="en-US" sz="1400" b="1" dirty="0">
                <a:solidFill>
                  <a:srgbClr val="000000"/>
                </a:solidFill>
                <a:cs typeface="Arial" pitchFamily="34" charset="0"/>
              </a:rPr>
              <a:t>Year-over-Year Growth Rate</a:t>
            </a:r>
          </a:p>
        </p:txBody>
      </p:sp>
      <p:sp>
        <p:nvSpPr>
          <p:cNvPr id="10" name="TextBox 9"/>
          <p:cNvSpPr txBox="1"/>
          <p:nvPr userDrawn="1"/>
        </p:nvSpPr>
        <p:spPr>
          <a:xfrm>
            <a:off x="1049676" y="3790953"/>
            <a:ext cx="2548848" cy="830997"/>
          </a:xfrm>
          <a:prstGeom prst="rect">
            <a:avLst/>
          </a:prstGeom>
          <a:noFill/>
        </p:spPr>
        <p:txBody>
          <a:bodyPr wrap="square" rtlCol="0">
            <a:spAutoFit/>
          </a:bodyPr>
          <a:lstStyle/>
          <a:p>
            <a:pPr marL="285715" indent="-285715" fontAlgn="t">
              <a:buFont typeface="Arial" pitchFamily="34" charset="0"/>
              <a:buChar char="•"/>
            </a:pPr>
            <a:r>
              <a:rPr lang="en-US" sz="1600" b="1" dirty="0">
                <a:solidFill>
                  <a:prstClr val="black"/>
                </a:solidFill>
              </a:rPr>
              <a:t>Annual Trend: </a:t>
            </a:r>
          </a:p>
          <a:p>
            <a:pPr marL="285715" indent="-285715" fontAlgn="t">
              <a:buFont typeface="Arial" pitchFamily="34" charset="0"/>
              <a:buChar char="•"/>
            </a:pPr>
            <a:r>
              <a:rPr lang="en-US" sz="1600" b="1" dirty="0">
                <a:solidFill>
                  <a:prstClr val="black"/>
                </a:solidFill>
              </a:rPr>
              <a:t>Phase: </a:t>
            </a:r>
          </a:p>
          <a:p>
            <a:pPr marL="285715" indent="-285715" fontAlgn="t">
              <a:buFont typeface="Arial" pitchFamily="34" charset="0"/>
              <a:buChar char="•"/>
            </a:pPr>
            <a:r>
              <a:rPr lang="en-US" sz="1600" b="1" dirty="0">
                <a:solidFill>
                  <a:prstClr val="black"/>
                </a:solidFill>
              </a:rPr>
              <a:t>Year-over-Year:</a:t>
            </a:r>
            <a:endParaRPr lang="en-US" sz="1800" dirty="0">
              <a:solidFill>
                <a:prstClr val="black"/>
              </a:solidFill>
            </a:endParaRPr>
          </a:p>
        </p:txBody>
      </p:sp>
      <p:grpSp>
        <p:nvGrpSpPr>
          <p:cNvPr id="13" name="Group 4"/>
          <p:cNvGrpSpPr>
            <a:grpSpLocks/>
          </p:cNvGrpSpPr>
          <p:nvPr userDrawn="1"/>
        </p:nvGrpSpPr>
        <p:grpSpPr bwMode="auto">
          <a:xfrm>
            <a:off x="5174328" y="3714750"/>
            <a:ext cx="1702492" cy="742578"/>
            <a:chOff x="113617209" y="111190505"/>
            <a:chExt cx="1766738" cy="1029781"/>
          </a:xfrm>
        </p:grpSpPr>
        <p:sp>
          <p:nvSpPr>
            <p:cNvPr id="14" name="Text Box 5"/>
            <p:cNvSpPr txBox="1">
              <a:spLocks noChangeArrowheads="1"/>
            </p:cNvSpPr>
            <p:nvPr/>
          </p:nvSpPr>
          <p:spPr bwMode="auto">
            <a:xfrm>
              <a:off x="113617209" y="111190505"/>
              <a:ext cx="1766738" cy="1029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sz="2000" b="1" dirty="0">
                  <a:solidFill>
                    <a:prstClr val="black"/>
                  </a:solidFill>
                  <a:cs typeface="Arial" pitchFamily="34" charset="0"/>
                </a:rPr>
                <a:t>Industry</a:t>
              </a:r>
            </a:p>
            <a:p>
              <a:pPr algn="ctr" fontAlgn="base">
                <a:spcBef>
                  <a:spcPct val="0"/>
                </a:spcBef>
                <a:spcAft>
                  <a:spcPct val="0"/>
                </a:spcAft>
              </a:pPr>
              <a:r>
                <a:rPr lang="en-US" sz="2000" b="1" dirty="0">
                  <a:solidFill>
                    <a:prstClr val="black"/>
                  </a:solidFill>
                  <a:cs typeface="Arial" pitchFamily="34" charset="0"/>
                </a:rPr>
                <a:t>     Outlook</a:t>
              </a:r>
              <a:endParaRPr lang="en-US" sz="1600" dirty="0">
                <a:solidFill>
                  <a:prstClr val="black"/>
                </a:solidFill>
                <a:cs typeface="Arial" pitchFamily="34" charset="0"/>
              </a:endParaRPr>
            </a:p>
          </p:txBody>
        </p:sp>
        <p:pic>
          <p:nvPicPr>
            <p:cNvPr id="15" name="Picture 6" descr="MC90043806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829328" y="111680837"/>
              <a:ext cx="323031" cy="426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graphicFrame>
        <p:nvGraphicFramePr>
          <p:cNvPr id="16" name="Table 15"/>
          <p:cNvGraphicFramePr>
            <a:graphicFrameLocks noGrp="1"/>
          </p:cNvGraphicFramePr>
          <p:nvPr userDrawn="1"/>
        </p:nvGraphicFramePr>
        <p:xfrm>
          <a:off x="6881857" y="3734546"/>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2016:</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2017:</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2018:</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8" name="Text Placeholder 17"/>
          <p:cNvSpPr>
            <a:spLocks noGrp="1"/>
          </p:cNvSpPr>
          <p:nvPr>
            <p:ph type="body" sz="quarter" idx="16" hasCustomPrompt="1"/>
          </p:nvPr>
        </p:nvSpPr>
        <p:spPr>
          <a:xfrm>
            <a:off x="152400" y="670451"/>
            <a:ext cx="4343400" cy="307975"/>
          </a:xfrm>
          <a:prstGeom prst="rect">
            <a:avLst/>
          </a:prstGeom>
        </p:spPr>
        <p:txBody>
          <a:bodyPr/>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Title</a:t>
            </a:r>
          </a:p>
        </p:txBody>
      </p:sp>
      <p:sp>
        <p:nvSpPr>
          <p:cNvPr id="22" name="Text Placeholder 21"/>
          <p:cNvSpPr>
            <a:spLocks noGrp="1"/>
          </p:cNvSpPr>
          <p:nvPr>
            <p:ph type="body" sz="quarter" idx="17" hasCustomPrompt="1"/>
          </p:nvPr>
        </p:nvSpPr>
        <p:spPr>
          <a:xfrm>
            <a:off x="2819400" y="3775844"/>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42" indent="0">
              <a:buNone/>
              <a:defRPr sz="1600" b="1">
                <a:solidFill>
                  <a:srgbClr val="000000"/>
                </a:solidFill>
                <a:latin typeface="Arial" pitchFamily="34" charset="0"/>
                <a:cs typeface="Arial" pitchFamily="34" charset="0"/>
              </a:defRPr>
            </a:lvl2pPr>
            <a:lvl3pPr marL="914288" indent="0">
              <a:buNone/>
              <a:defRPr sz="1600" b="1">
                <a:solidFill>
                  <a:srgbClr val="000000"/>
                </a:solidFill>
                <a:latin typeface="Arial" pitchFamily="34" charset="0"/>
                <a:cs typeface="Arial" pitchFamily="34" charset="0"/>
              </a:defRPr>
            </a:lvl3pPr>
            <a:lvl4pPr marL="1371430" indent="0">
              <a:buNone/>
              <a:defRPr sz="1600" b="1">
                <a:solidFill>
                  <a:srgbClr val="000000"/>
                </a:solidFill>
                <a:latin typeface="Arial" pitchFamily="34" charset="0"/>
                <a:cs typeface="Arial" pitchFamily="34" charset="0"/>
              </a:defRPr>
            </a:lvl4pPr>
            <a:lvl5pPr marL="1828574" indent="0">
              <a:buNone/>
              <a:defRPr sz="1600" b="1">
                <a:solidFill>
                  <a:srgbClr val="000000"/>
                </a:solidFill>
                <a:latin typeface="Arial" pitchFamily="34" charset="0"/>
                <a:cs typeface="Arial" pitchFamily="34" charset="0"/>
              </a:defRPr>
            </a:lvl5pPr>
          </a:lstStyle>
          <a:p>
            <a:pPr lvl="0"/>
            <a:r>
              <a:rPr lang="en-US" dirty="0"/>
              <a:t>#.#</a:t>
            </a:r>
          </a:p>
        </p:txBody>
      </p:sp>
      <p:sp>
        <p:nvSpPr>
          <p:cNvPr id="23" name="Text Placeholder 21"/>
          <p:cNvSpPr>
            <a:spLocks noGrp="1"/>
          </p:cNvSpPr>
          <p:nvPr>
            <p:ph type="body" sz="quarter" idx="18" hasCustomPrompt="1"/>
          </p:nvPr>
        </p:nvSpPr>
        <p:spPr>
          <a:xfrm>
            <a:off x="2103372" y="4019558"/>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42" indent="0">
              <a:buNone/>
              <a:defRPr sz="1600" b="1">
                <a:solidFill>
                  <a:srgbClr val="000000"/>
                </a:solidFill>
                <a:latin typeface="Arial" pitchFamily="34" charset="0"/>
                <a:cs typeface="Arial" pitchFamily="34" charset="0"/>
              </a:defRPr>
            </a:lvl2pPr>
            <a:lvl3pPr marL="914288" indent="0">
              <a:buNone/>
              <a:defRPr sz="1600" b="1">
                <a:solidFill>
                  <a:srgbClr val="000000"/>
                </a:solidFill>
                <a:latin typeface="Arial" pitchFamily="34" charset="0"/>
                <a:cs typeface="Arial" pitchFamily="34" charset="0"/>
              </a:defRPr>
            </a:lvl3pPr>
            <a:lvl4pPr marL="1371430" indent="0">
              <a:buNone/>
              <a:defRPr sz="1600" b="1">
                <a:solidFill>
                  <a:srgbClr val="000000"/>
                </a:solidFill>
                <a:latin typeface="Arial" pitchFamily="34" charset="0"/>
                <a:cs typeface="Arial" pitchFamily="34" charset="0"/>
              </a:defRPr>
            </a:lvl4pPr>
            <a:lvl5pPr marL="1828574" indent="0">
              <a:buNone/>
              <a:defRPr sz="1600" b="1">
                <a:solidFill>
                  <a:srgbClr val="000000"/>
                </a:solidFill>
                <a:latin typeface="Arial" pitchFamily="34" charset="0"/>
                <a:cs typeface="Arial" pitchFamily="34" charset="0"/>
              </a:defRPr>
            </a:lvl5pPr>
          </a:lstStyle>
          <a:p>
            <a:pPr lvl="0"/>
            <a:r>
              <a:rPr lang="en-US" dirty="0"/>
              <a:t>ABCD</a:t>
            </a:r>
          </a:p>
        </p:txBody>
      </p:sp>
      <p:sp>
        <p:nvSpPr>
          <p:cNvPr id="24" name="Text Placeholder 21"/>
          <p:cNvSpPr>
            <a:spLocks noGrp="1"/>
          </p:cNvSpPr>
          <p:nvPr>
            <p:ph type="body" sz="quarter" idx="19" hasCustomPrompt="1"/>
          </p:nvPr>
        </p:nvSpPr>
        <p:spPr>
          <a:xfrm>
            <a:off x="2949129" y="4270829"/>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42" indent="0">
              <a:buNone/>
              <a:defRPr sz="1600" b="1">
                <a:solidFill>
                  <a:srgbClr val="000000"/>
                </a:solidFill>
                <a:latin typeface="Arial" pitchFamily="34" charset="0"/>
                <a:cs typeface="Arial" pitchFamily="34" charset="0"/>
              </a:defRPr>
            </a:lvl2pPr>
            <a:lvl3pPr marL="914288" indent="0">
              <a:buNone/>
              <a:defRPr sz="1600" b="1">
                <a:solidFill>
                  <a:srgbClr val="000000"/>
                </a:solidFill>
                <a:latin typeface="Arial" pitchFamily="34" charset="0"/>
                <a:cs typeface="Arial" pitchFamily="34" charset="0"/>
              </a:defRPr>
            </a:lvl3pPr>
            <a:lvl4pPr marL="1371430" indent="0">
              <a:buNone/>
              <a:defRPr sz="1600" b="1">
                <a:solidFill>
                  <a:srgbClr val="000000"/>
                </a:solidFill>
                <a:latin typeface="Arial" pitchFamily="34" charset="0"/>
                <a:cs typeface="Arial" pitchFamily="34" charset="0"/>
              </a:defRPr>
            </a:lvl4pPr>
            <a:lvl5pPr marL="1828574" indent="0">
              <a:buNone/>
              <a:defRPr sz="1600" b="1">
                <a:solidFill>
                  <a:srgbClr val="000000"/>
                </a:solidFill>
                <a:latin typeface="Arial" pitchFamily="34" charset="0"/>
                <a:cs typeface="Arial" pitchFamily="34" charset="0"/>
              </a:defRPr>
            </a:lvl5pPr>
          </a:lstStyle>
          <a:p>
            <a:pPr lvl="0"/>
            <a:r>
              <a:rPr lang="en-US" dirty="0"/>
              <a:t>#.#%</a:t>
            </a:r>
          </a:p>
        </p:txBody>
      </p:sp>
      <p:sp>
        <p:nvSpPr>
          <p:cNvPr id="25" name="Text Placeholder 21"/>
          <p:cNvSpPr>
            <a:spLocks noGrp="1"/>
          </p:cNvSpPr>
          <p:nvPr>
            <p:ph type="body" sz="quarter" idx="20" hasCustomPrompt="1"/>
          </p:nvPr>
        </p:nvSpPr>
        <p:spPr>
          <a:xfrm>
            <a:off x="7444929" y="3735048"/>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42" indent="0">
              <a:buNone/>
              <a:defRPr sz="1600" b="1">
                <a:solidFill>
                  <a:srgbClr val="000000"/>
                </a:solidFill>
                <a:latin typeface="Arial" pitchFamily="34" charset="0"/>
                <a:cs typeface="Arial" pitchFamily="34" charset="0"/>
              </a:defRPr>
            </a:lvl2pPr>
            <a:lvl3pPr marL="914288" indent="0">
              <a:buNone/>
              <a:defRPr sz="1600" b="1">
                <a:solidFill>
                  <a:srgbClr val="000000"/>
                </a:solidFill>
                <a:latin typeface="Arial" pitchFamily="34" charset="0"/>
                <a:cs typeface="Arial" pitchFamily="34" charset="0"/>
              </a:defRPr>
            </a:lvl3pPr>
            <a:lvl4pPr marL="1371430" indent="0">
              <a:buNone/>
              <a:defRPr sz="1600" b="1">
                <a:solidFill>
                  <a:srgbClr val="000000"/>
                </a:solidFill>
                <a:latin typeface="Arial" pitchFamily="34" charset="0"/>
                <a:cs typeface="Arial" pitchFamily="34" charset="0"/>
              </a:defRPr>
            </a:lvl4pPr>
            <a:lvl5pPr marL="1828574" indent="0">
              <a:buNone/>
              <a:defRPr sz="1600" b="1">
                <a:solidFill>
                  <a:srgbClr val="000000"/>
                </a:solidFill>
                <a:latin typeface="Arial" pitchFamily="34" charset="0"/>
                <a:cs typeface="Arial" pitchFamily="34" charset="0"/>
              </a:defRPr>
            </a:lvl5pPr>
          </a:lstStyle>
          <a:p>
            <a:pPr lvl="0"/>
            <a:r>
              <a:rPr lang="en-US" dirty="0"/>
              <a:t>#.#%</a:t>
            </a:r>
          </a:p>
        </p:txBody>
      </p:sp>
      <p:sp>
        <p:nvSpPr>
          <p:cNvPr id="26" name="Text Placeholder 21"/>
          <p:cNvSpPr>
            <a:spLocks noGrp="1"/>
          </p:cNvSpPr>
          <p:nvPr>
            <p:ph type="body" sz="quarter" idx="21" hasCustomPrompt="1"/>
          </p:nvPr>
        </p:nvSpPr>
        <p:spPr>
          <a:xfrm>
            <a:off x="7444929" y="4080707"/>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42" indent="0">
              <a:buNone/>
              <a:defRPr sz="1600" b="1">
                <a:solidFill>
                  <a:srgbClr val="000000"/>
                </a:solidFill>
                <a:latin typeface="Arial" pitchFamily="34" charset="0"/>
                <a:cs typeface="Arial" pitchFamily="34" charset="0"/>
              </a:defRPr>
            </a:lvl2pPr>
            <a:lvl3pPr marL="914288" indent="0">
              <a:buNone/>
              <a:defRPr sz="1600" b="1">
                <a:solidFill>
                  <a:srgbClr val="000000"/>
                </a:solidFill>
                <a:latin typeface="Arial" pitchFamily="34" charset="0"/>
                <a:cs typeface="Arial" pitchFamily="34" charset="0"/>
              </a:defRPr>
            </a:lvl3pPr>
            <a:lvl4pPr marL="1371430" indent="0">
              <a:buNone/>
              <a:defRPr sz="1600" b="1">
                <a:solidFill>
                  <a:srgbClr val="000000"/>
                </a:solidFill>
                <a:latin typeface="Arial" pitchFamily="34" charset="0"/>
                <a:cs typeface="Arial" pitchFamily="34" charset="0"/>
              </a:defRPr>
            </a:lvl4pPr>
            <a:lvl5pPr marL="1828574" indent="0">
              <a:buNone/>
              <a:defRPr sz="1600" b="1">
                <a:solidFill>
                  <a:srgbClr val="000000"/>
                </a:solidFill>
                <a:latin typeface="Arial" pitchFamily="34" charset="0"/>
                <a:cs typeface="Arial" pitchFamily="34" charset="0"/>
              </a:defRPr>
            </a:lvl5pPr>
          </a:lstStyle>
          <a:p>
            <a:pPr lvl="0"/>
            <a:r>
              <a:rPr lang="en-US" dirty="0"/>
              <a:t>#.#%</a:t>
            </a:r>
          </a:p>
        </p:txBody>
      </p:sp>
      <p:sp>
        <p:nvSpPr>
          <p:cNvPr id="27" name="Text Placeholder 21"/>
          <p:cNvSpPr>
            <a:spLocks noGrp="1"/>
          </p:cNvSpPr>
          <p:nvPr>
            <p:ph type="body" sz="quarter" idx="22" hasCustomPrompt="1"/>
          </p:nvPr>
        </p:nvSpPr>
        <p:spPr>
          <a:xfrm>
            <a:off x="7444929" y="4425164"/>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42" indent="0">
              <a:buNone/>
              <a:defRPr sz="1600" b="1">
                <a:solidFill>
                  <a:srgbClr val="000000"/>
                </a:solidFill>
                <a:latin typeface="Arial" pitchFamily="34" charset="0"/>
                <a:cs typeface="Arial" pitchFamily="34" charset="0"/>
              </a:defRPr>
            </a:lvl2pPr>
            <a:lvl3pPr marL="914288" indent="0">
              <a:buNone/>
              <a:defRPr sz="1600" b="1">
                <a:solidFill>
                  <a:srgbClr val="000000"/>
                </a:solidFill>
                <a:latin typeface="Arial" pitchFamily="34" charset="0"/>
                <a:cs typeface="Arial" pitchFamily="34" charset="0"/>
              </a:defRPr>
            </a:lvl3pPr>
            <a:lvl4pPr marL="1371430" indent="0">
              <a:buNone/>
              <a:defRPr sz="1600" b="1">
                <a:solidFill>
                  <a:srgbClr val="000000"/>
                </a:solidFill>
                <a:latin typeface="Arial" pitchFamily="34" charset="0"/>
                <a:cs typeface="Arial" pitchFamily="34" charset="0"/>
              </a:defRPr>
            </a:lvl4pPr>
            <a:lvl5pPr marL="1828574" indent="0">
              <a:buNone/>
              <a:defRPr sz="1600" b="1">
                <a:solidFill>
                  <a:srgbClr val="000000"/>
                </a:solidFill>
                <a:latin typeface="Arial" pitchFamily="34" charset="0"/>
                <a:cs typeface="Arial" pitchFamily="34" charset="0"/>
              </a:defRPr>
            </a:lvl5pPr>
          </a:lstStyle>
          <a:p>
            <a:pPr lvl="0"/>
            <a:r>
              <a:rPr lang="en-US" dirty="0"/>
              <a:t>#.#%</a:t>
            </a:r>
          </a:p>
        </p:txBody>
      </p:sp>
      <p:sp>
        <p:nvSpPr>
          <p:cNvPr id="21" name="Content Placeholder 9"/>
          <p:cNvSpPr>
            <a:spLocks noGrp="1"/>
          </p:cNvSpPr>
          <p:nvPr>
            <p:ph sz="quarter" idx="23" hasCustomPrompt="1"/>
          </p:nvPr>
        </p:nvSpPr>
        <p:spPr>
          <a:xfrm>
            <a:off x="4800600" y="4856526"/>
            <a:ext cx="4114800" cy="286974"/>
          </a:xfrm>
          <a:prstGeom prst="rect">
            <a:avLst/>
          </a:prstGeom>
        </p:spPr>
        <p:txBody>
          <a:bodyPr/>
          <a:lstStyle>
            <a:lvl1pPr marL="0" indent="0" algn="r">
              <a:buNone/>
              <a:defRPr sz="1400"/>
            </a:lvl1pPr>
            <a:lvl2pPr marL="457142" indent="0" algn="r">
              <a:buNone/>
              <a:defRPr sz="1400"/>
            </a:lvl2pPr>
            <a:lvl3pPr marL="914288" indent="0" algn="r">
              <a:buNone/>
              <a:defRPr sz="1400"/>
            </a:lvl3pPr>
            <a:lvl4pPr marL="1371430" indent="0" algn="r">
              <a:buNone/>
              <a:defRPr sz="1400"/>
            </a:lvl4pPr>
            <a:lvl5pPr marL="1828574" indent="0" algn="r">
              <a:buNone/>
              <a:defRPr sz="1400"/>
            </a:lvl5pPr>
          </a:lstStyle>
          <a:p>
            <a:pPr lvl="0"/>
            <a:r>
              <a:rPr lang="en-US" dirty="0"/>
              <a:t>Click to edit Source </a:t>
            </a:r>
          </a:p>
        </p:txBody>
      </p:sp>
      <p:sp>
        <p:nvSpPr>
          <p:cNvPr id="2" name="Slide Number Placeholder 1"/>
          <p:cNvSpPr>
            <a:spLocks noGrp="1"/>
          </p:cNvSpPr>
          <p:nvPr>
            <p:ph type="sldNum" sz="quarter" idx="24"/>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22347207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OGO2020 Chart-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Title</a:t>
            </a:r>
          </a:p>
        </p:txBody>
      </p:sp>
      <p:sp>
        <p:nvSpPr>
          <p:cNvPr id="7" name="Chart Placeholder 4"/>
          <p:cNvSpPr>
            <a:spLocks noGrp="1"/>
          </p:cNvSpPr>
          <p:nvPr>
            <p:ph type="chart" sz="quarter" idx="16"/>
          </p:nvPr>
        </p:nvSpPr>
        <p:spPr>
          <a:xfrm>
            <a:off x="151075" y="811032"/>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45018422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LOGO2020 Standard-Dbl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397163250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LOGO2020 Standard-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3977931551"/>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LOGO2020 Source Only-Dbl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390750158"/>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OGO2020 Source Only-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393843623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OGO2020 Dbl Title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Tree>
    <p:extLst>
      <p:ext uri="{BB962C8B-B14F-4D97-AF65-F5344CB8AC3E}">
        <p14:creationId xmlns:p14="http://schemas.microsoft.com/office/powerpoint/2010/main" val="1321913835"/>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LOGO2020 Title Only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Tree>
    <p:extLst>
      <p:ext uri="{BB962C8B-B14F-4D97-AF65-F5344CB8AC3E}">
        <p14:creationId xmlns:p14="http://schemas.microsoft.com/office/powerpoint/2010/main" val="142638036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LOGO2020 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974443"/>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LOGO2020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9BA657-C29F-4FE9-A07E-8CD0D0D33B20}"/>
              </a:ext>
            </a:extLst>
          </p:cNvPr>
          <p:cNvSpPr/>
          <p:nvPr/>
        </p:nvSpPr>
        <p:spPr>
          <a:xfrm>
            <a:off x="0" y="4659464"/>
            <a:ext cx="9144000" cy="476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0855811"/>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LOGO2020 MMA Double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279693" y="1071290"/>
            <a:ext cx="2088821"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Average</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CA2AFCD6-9D9A-455F-B9E9-D30560274E17}"/>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222206938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16 MMT Double">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anchor="ctr">
            <a:normAutofit/>
          </a:bodyPr>
          <a:lstStyle>
            <a:lvl1pPr algn="ctr">
              <a:lnSpc>
                <a:spcPts val="2400"/>
              </a:lnSpc>
              <a:defRPr sz="2400" b="1">
                <a:solidFill>
                  <a:schemeClr val="tx1"/>
                </a:solidFill>
                <a:effectLst/>
                <a:latin typeface="+mj-lt"/>
              </a:defRPr>
            </a:lvl1pPr>
          </a:lstStyle>
          <a:p>
            <a:r>
              <a:rPr lang="en-US" dirty="0"/>
              <a:t>Click to edit Master title style</a:t>
            </a:r>
          </a:p>
        </p:txBody>
      </p:sp>
      <p:sp>
        <p:nvSpPr>
          <p:cNvPr id="3" name="Chart Placeholder 2"/>
          <p:cNvSpPr>
            <a:spLocks noGrp="1"/>
          </p:cNvSpPr>
          <p:nvPr>
            <p:ph type="chart" sz="quarter" idx="13"/>
          </p:nvPr>
        </p:nvSpPr>
        <p:spPr>
          <a:xfrm>
            <a:off x="152400" y="1123950"/>
            <a:ext cx="4343400" cy="2514600"/>
          </a:xfrm>
          <a:prstGeom prst="rect">
            <a:avLst/>
          </a:prstGeom>
        </p:spPr>
        <p:txBody>
          <a:bodyPr/>
          <a:lstStyle/>
          <a:p>
            <a:endParaRPr lang="en-US" dirty="0"/>
          </a:p>
        </p:txBody>
      </p:sp>
      <p:sp>
        <p:nvSpPr>
          <p:cNvPr id="6" name="Chart Placeholder 2"/>
          <p:cNvSpPr>
            <a:spLocks noGrp="1"/>
          </p:cNvSpPr>
          <p:nvPr>
            <p:ph type="chart" sz="quarter" idx="14"/>
          </p:nvPr>
        </p:nvSpPr>
        <p:spPr>
          <a:xfrm>
            <a:off x="4648200" y="1123950"/>
            <a:ext cx="4343400" cy="2514600"/>
          </a:xfrm>
          <a:prstGeom prst="rect">
            <a:avLst/>
          </a:prstGeom>
        </p:spPr>
        <p:txBody>
          <a:bodyPr/>
          <a:lstStyle/>
          <a:p>
            <a:endParaRPr lang="en-US"/>
          </a:p>
        </p:txBody>
      </p:sp>
      <p:sp>
        <p:nvSpPr>
          <p:cNvPr id="7" name="TextBox 6"/>
          <p:cNvSpPr txBox="1"/>
          <p:nvPr userDrawn="1"/>
        </p:nvSpPr>
        <p:spPr>
          <a:xfrm>
            <a:off x="1397502" y="862073"/>
            <a:ext cx="1853201" cy="276999"/>
          </a:xfrm>
          <a:prstGeom prst="rect">
            <a:avLst/>
          </a:prstGeom>
          <a:noFill/>
        </p:spPr>
        <p:txBody>
          <a:bodyPr wrap="none" rtlCol="0">
            <a:spAutoFit/>
          </a:bodyPr>
          <a:lstStyle/>
          <a:p>
            <a:pPr algn="ctr"/>
            <a:r>
              <a:rPr lang="en-US" sz="1200" b="1" dirty="0">
                <a:solidFill>
                  <a:srgbClr val="000000"/>
                </a:solidFill>
                <a:cs typeface="Arial" pitchFamily="34" charset="0"/>
              </a:rPr>
              <a:t>12-Month Moving Total</a:t>
            </a:r>
          </a:p>
        </p:txBody>
      </p:sp>
      <p:sp>
        <p:nvSpPr>
          <p:cNvPr id="8" name="TextBox 7"/>
          <p:cNvSpPr txBox="1"/>
          <p:nvPr userDrawn="1"/>
        </p:nvSpPr>
        <p:spPr>
          <a:xfrm>
            <a:off x="5942108" y="867629"/>
            <a:ext cx="1755610" cy="276999"/>
          </a:xfrm>
          <a:prstGeom prst="rect">
            <a:avLst/>
          </a:prstGeom>
          <a:noFill/>
        </p:spPr>
        <p:txBody>
          <a:bodyPr wrap="none" rtlCol="0">
            <a:spAutoFit/>
          </a:bodyPr>
          <a:lstStyle/>
          <a:p>
            <a:pPr algn="ctr"/>
            <a:r>
              <a:rPr lang="en-US" sz="1200" b="1" dirty="0">
                <a:solidFill>
                  <a:srgbClr val="000000"/>
                </a:solidFill>
                <a:cs typeface="Arial" pitchFamily="34" charset="0"/>
              </a:rPr>
              <a:t>12/12 Rate-of-Change</a:t>
            </a:r>
          </a:p>
        </p:txBody>
      </p:sp>
      <p:sp>
        <p:nvSpPr>
          <p:cNvPr id="9" name="TextBox 8"/>
          <p:cNvSpPr txBox="1"/>
          <p:nvPr userDrawn="1"/>
        </p:nvSpPr>
        <p:spPr>
          <a:xfrm>
            <a:off x="5542407" y="679440"/>
            <a:ext cx="2554995" cy="307777"/>
          </a:xfrm>
          <a:prstGeom prst="rect">
            <a:avLst/>
          </a:prstGeom>
          <a:noFill/>
        </p:spPr>
        <p:txBody>
          <a:bodyPr wrap="none" rtlCol="0">
            <a:spAutoFit/>
          </a:bodyPr>
          <a:lstStyle/>
          <a:p>
            <a:pPr algn="ctr"/>
            <a:r>
              <a:rPr lang="en-US" sz="1400" b="1" dirty="0">
                <a:solidFill>
                  <a:srgbClr val="000000"/>
                </a:solidFill>
                <a:cs typeface="Arial" pitchFamily="34" charset="0"/>
              </a:rPr>
              <a:t>Year-over-Year Growth Rate</a:t>
            </a:r>
          </a:p>
        </p:txBody>
      </p:sp>
      <p:sp>
        <p:nvSpPr>
          <p:cNvPr id="10" name="TextBox 9"/>
          <p:cNvSpPr txBox="1"/>
          <p:nvPr userDrawn="1"/>
        </p:nvSpPr>
        <p:spPr>
          <a:xfrm>
            <a:off x="1049676" y="3790953"/>
            <a:ext cx="2548848" cy="830997"/>
          </a:xfrm>
          <a:prstGeom prst="rect">
            <a:avLst/>
          </a:prstGeom>
          <a:noFill/>
        </p:spPr>
        <p:txBody>
          <a:bodyPr wrap="square" rtlCol="0">
            <a:spAutoFit/>
          </a:bodyPr>
          <a:lstStyle/>
          <a:p>
            <a:pPr marL="285715" indent="-285715" fontAlgn="t">
              <a:buFont typeface="Arial" pitchFamily="34" charset="0"/>
              <a:buChar char="•"/>
            </a:pPr>
            <a:r>
              <a:rPr lang="en-US" sz="1600" b="1" dirty="0">
                <a:solidFill>
                  <a:prstClr val="black"/>
                </a:solidFill>
              </a:rPr>
              <a:t>Annual Trend: </a:t>
            </a:r>
          </a:p>
          <a:p>
            <a:pPr marL="285715" indent="-285715" fontAlgn="t">
              <a:buFont typeface="Arial" pitchFamily="34" charset="0"/>
              <a:buChar char="•"/>
            </a:pPr>
            <a:r>
              <a:rPr lang="en-US" sz="1600" b="1" dirty="0">
                <a:solidFill>
                  <a:prstClr val="black"/>
                </a:solidFill>
              </a:rPr>
              <a:t>Phase: </a:t>
            </a:r>
          </a:p>
          <a:p>
            <a:pPr marL="285715" indent="-285715" fontAlgn="t">
              <a:buFont typeface="Arial" pitchFamily="34" charset="0"/>
              <a:buChar char="•"/>
            </a:pPr>
            <a:r>
              <a:rPr lang="en-US" sz="1600" b="1" dirty="0">
                <a:solidFill>
                  <a:prstClr val="black"/>
                </a:solidFill>
              </a:rPr>
              <a:t>Year-over-Year:</a:t>
            </a:r>
            <a:endParaRPr lang="en-US" sz="1800" dirty="0">
              <a:solidFill>
                <a:prstClr val="black"/>
              </a:solidFill>
            </a:endParaRPr>
          </a:p>
        </p:txBody>
      </p:sp>
      <p:grpSp>
        <p:nvGrpSpPr>
          <p:cNvPr id="13" name="Group 4"/>
          <p:cNvGrpSpPr>
            <a:grpSpLocks/>
          </p:cNvGrpSpPr>
          <p:nvPr userDrawn="1"/>
        </p:nvGrpSpPr>
        <p:grpSpPr bwMode="auto">
          <a:xfrm>
            <a:off x="5174328" y="3714750"/>
            <a:ext cx="1702492" cy="742578"/>
            <a:chOff x="113617209" y="111190505"/>
            <a:chExt cx="1766738" cy="1029781"/>
          </a:xfrm>
        </p:grpSpPr>
        <p:sp>
          <p:nvSpPr>
            <p:cNvPr id="14" name="Text Box 5"/>
            <p:cNvSpPr txBox="1">
              <a:spLocks noChangeArrowheads="1"/>
            </p:cNvSpPr>
            <p:nvPr/>
          </p:nvSpPr>
          <p:spPr bwMode="auto">
            <a:xfrm>
              <a:off x="113617209" y="111190505"/>
              <a:ext cx="1766738" cy="1029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sz="2000" b="1" dirty="0">
                  <a:solidFill>
                    <a:prstClr val="black"/>
                  </a:solidFill>
                  <a:cs typeface="Arial" pitchFamily="34" charset="0"/>
                </a:rPr>
                <a:t>Industry</a:t>
              </a:r>
            </a:p>
            <a:p>
              <a:pPr algn="ctr" fontAlgn="base">
                <a:spcBef>
                  <a:spcPct val="0"/>
                </a:spcBef>
                <a:spcAft>
                  <a:spcPct val="0"/>
                </a:spcAft>
              </a:pPr>
              <a:r>
                <a:rPr lang="en-US" sz="2000" b="1" dirty="0">
                  <a:solidFill>
                    <a:prstClr val="black"/>
                  </a:solidFill>
                  <a:cs typeface="Arial" pitchFamily="34" charset="0"/>
                </a:rPr>
                <a:t>     Outlook</a:t>
              </a:r>
              <a:endParaRPr lang="en-US" sz="1600" dirty="0">
                <a:solidFill>
                  <a:prstClr val="black"/>
                </a:solidFill>
                <a:cs typeface="Arial" pitchFamily="34" charset="0"/>
              </a:endParaRPr>
            </a:p>
          </p:txBody>
        </p:sp>
        <p:pic>
          <p:nvPicPr>
            <p:cNvPr id="15" name="Picture 6" descr="MC90043806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829328" y="111680837"/>
              <a:ext cx="323031" cy="426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graphicFrame>
        <p:nvGraphicFramePr>
          <p:cNvPr id="16" name="Table 15"/>
          <p:cNvGraphicFramePr>
            <a:graphicFrameLocks noGrp="1"/>
          </p:cNvGraphicFramePr>
          <p:nvPr userDrawn="1"/>
        </p:nvGraphicFramePr>
        <p:xfrm>
          <a:off x="6881857" y="3734546"/>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2016:</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2017:</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2018:</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8" name="Text Placeholder 17"/>
          <p:cNvSpPr>
            <a:spLocks noGrp="1"/>
          </p:cNvSpPr>
          <p:nvPr>
            <p:ph type="body" sz="quarter" idx="16" hasCustomPrompt="1"/>
          </p:nvPr>
        </p:nvSpPr>
        <p:spPr>
          <a:xfrm>
            <a:off x="152400" y="670451"/>
            <a:ext cx="4343400" cy="307975"/>
          </a:xfrm>
          <a:prstGeom prst="rect">
            <a:avLst/>
          </a:prstGeom>
        </p:spPr>
        <p:txBody>
          <a:bodyPr/>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Title</a:t>
            </a:r>
          </a:p>
        </p:txBody>
      </p:sp>
      <p:sp>
        <p:nvSpPr>
          <p:cNvPr id="22" name="Text Placeholder 21"/>
          <p:cNvSpPr>
            <a:spLocks noGrp="1"/>
          </p:cNvSpPr>
          <p:nvPr>
            <p:ph type="body" sz="quarter" idx="17" hasCustomPrompt="1"/>
          </p:nvPr>
        </p:nvSpPr>
        <p:spPr>
          <a:xfrm>
            <a:off x="2819400" y="3775844"/>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42" indent="0">
              <a:buNone/>
              <a:defRPr sz="1600" b="1">
                <a:solidFill>
                  <a:srgbClr val="000000"/>
                </a:solidFill>
                <a:latin typeface="Arial" pitchFamily="34" charset="0"/>
                <a:cs typeface="Arial" pitchFamily="34" charset="0"/>
              </a:defRPr>
            </a:lvl2pPr>
            <a:lvl3pPr marL="914288" indent="0">
              <a:buNone/>
              <a:defRPr sz="1600" b="1">
                <a:solidFill>
                  <a:srgbClr val="000000"/>
                </a:solidFill>
                <a:latin typeface="Arial" pitchFamily="34" charset="0"/>
                <a:cs typeface="Arial" pitchFamily="34" charset="0"/>
              </a:defRPr>
            </a:lvl3pPr>
            <a:lvl4pPr marL="1371430" indent="0">
              <a:buNone/>
              <a:defRPr sz="1600" b="1">
                <a:solidFill>
                  <a:srgbClr val="000000"/>
                </a:solidFill>
                <a:latin typeface="Arial" pitchFamily="34" charset="0"/>
                <a:cs typeface="Arial" pitchFamily="34" charset="0"/>
              </a:defRPr>
            </a:lvl4pPr>
            <a:lvl5pPr marL="1828574" indent="0">
              <a:buNone/>
              <a:defRPr sz="1600" b="1">
                <a:solidFill>
                  <a:srgbClr val="000000"/>
                </a:solidFill>
                <a:latin typeface="Arial" pitchFamily="34" charset="0"/>
                <a:cs typeface="Arial" pitchFamily="34" charset="0"/>
              </a:defRPr>
            </a:lvl5pPr>
          </a:lstStyle>
          <a:p>
            <a:pPr lvl="0"/>
            <a:r>
              <a:rPr lang="en-US" dirty="0"/>
              <a:t>#.#</a:t>
            </a:r>
          </a:p>
        </p:txBody>
      </p:sp>
      <p:sp>
        <p:nvSpPr>
          <p:cNvPr id="23" name="Text Placeholder 21"/>
          <p:cNvSpPr>
            <a:spLocks noGrp="1"/>
          </p:cNvSpPr>
          <p:nvPr>
            <p:ph type="body" sz="quarter" idx="18" hasCustomPrompt="1"/>
          </p:nvPr>
        </p:nvSpPr>
        <p:spPr>
          <a:xfrm>
            <a:off x="2103372" y="4019558"/>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42" indent="0">
              <a:buNone/>
              <a:defRPr sz="1600" b="1">
                <a:solidFill>
                  <a:srgbClr val="000000"/>
                </a:solidFill>
                <a:latin typeface="Arial" pitchFamily="34" charset="0"/>
                <a:cs typeface="Arial" pitchFamily="34" charset="0"/>
              </a:defRPr>
            </a:lvl2pPr>
            <a:lvl3pPr marL="914288" indent="0">
              <a:buNone/>
              <a:defRPr sz="1600" b="1">
                <a:solidFill>
                  <a:srgbClr val="000000"/>
                </a:solidFill>
                <a:latin typeface="Arial" pitchFamily="34" charset="0"/>
                <a:cs typeface="Arial" pitchFamily="34" charset="0"/>
              </a:defRPr>
            </a:lvl3pPr>
            <a:lvl4pPr marL="1371430" indent="0">
              <a:buNone/>
              <a:defRPr sz="1600" b="1">
                <a:solidFill>
                  <a:srgbClr val="000000"/>
                </a:solidFill>
                <a:latin typeface="Arial" pitchFamily="34" charset="0"/>
                <a:cs typeface="Arial" pitchFamily="34" charset="0"/>
              </a:defRPr>
            </a:lvl4pPr>
            <a:lvl5pPr marL="1828574" indent="0">
              <a:buNone/>
              <a:defRPr sz="1600" b="1">
                <a:solidFill>
                  <a:srgbClr val="000000"/>
                </a:solidFill>
                <a:latin typeface="Arial" pitchFamily="34" charset="0"/>
                <a:cs typeface="Arial" pitchFamily="34" charset="0"/>
              </a:defRPr>
            </a:lvl5pPr>
          </a:lstStyle>
          <a:p>
            <a:pPr lvl="0"/>
            <a:r>
              <a:rPr lang="en-US" dirty="0"/>
              <a:t>ABCD</a:t>
            </a:r>
          </a:p>
        </p:txBody>
      </p:sp>
      <p:sp>
        <p:nvSpPr>
          <p:cNvPr id="24" name="Text Placeholder 21"/>
          <p:cNvSpPr>
            <a:spLocks noGrp="1"/>
          </p:cNvSpPr>
          <p:nvPr>
            <p:ph type="body" sz="quarter" idx="19" hasCustomPrompt="1"/>
          </p:nvPr>
        </p:nvSpPr>
        <p:spPr>
          <a:xfrm>
            <a:off x="2949129" y="4270829"/>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42" indent="0">
              <a:buNone/>
              <a:defRPr sz="1600" b="1">
                <a:solidFill>
                  <a:srgbClr val="000000"/>
                </a:solidFill>
                <a:latin typeface="Arial" pitchFamily="34" charset="0"/>
                <a:cs typeface="Arial" pitchFamily="34" charset="0"/>
              </a:defRPr>
            </a:lvl2pPr>
            <a:lvl3pPr marL="914288" indent="0">
              <a:buNone/>
              <a:defRPr sz="1600" b="1">
                <a:solidFill>
                  <a:srgbClr val="000000"/>
                </a:solidFill>
                <a:latin typeface="Arial" pitchFamily="34" charset="0"/>
                <a:cs typeface="Arial" pitchFamily="34" charset="0"/>
              </a:defRPr>
            </a:lvl3pPr>
            <a:lvl4pPr marL="1371430" indent="0">
              <a:buNone/>
              <a:defRPr sz="1600" b="1">
                <a:solidFill>
                  <a:srgbClr val="000000"/>
                </a:solidFill>
                <a:latin typeface="Arial" pitchFamily="34" charset="0"/>
                <a:cs typeface="Arial" pitchFamily="34" charset="0"/>
              </a:defRPr>
            </a:lvl4pPr>
            <a:lvl5pPr marL="1828574" indent="0">
              <a:buNone/>
              <a:defRPr sz="1600" b="1">
                <a:solidFill>
                  <a:srgbClr val="000000"/>
                </a:solidFill>
                <a:latin typeface="Arial" pitchFamily="34" charset="0"/>
                <a:cs typeface="Arial" pitchFamily="34" charset="0"/>
              </a:defRPr>
            </a:lvl5pPr>
          </a:lstStyle>
          <a:p>
            <a:pPr lvl="0"/>
            <a:r>
              <a:rPr lang="en-US" dirty="0"/>
              <a:t>#.#%</a:t>
            </a:r>
          </a:p>
        </p:txBody>
      </p:sp>
      <p:sp>
        <p:nvSpPr>
          <p:cNvPr id="25" name="Text Placeholder 21"/>
          <p:cNvSpPr>
            <a:spLocks noGrp="1"/>
          </p:cNvSpPr>
          <p:nvPr>
            <p:ph type="body" sz="quarter" idx="20" hasCustomPrompt="1"/>
          </p:nvPr>
        </p:nvSpPr>
        <p:spPr>
          <a:xfrm>
            <a:off x="7444929" y="3735048"/>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42" indent="0">
              <a:buNone/>
              <a:defRPr sz="1600" b="1">
                <a:solidFill>
                  <a:srgbClr val="000000"/>
                </a:solidFill>
                <a:latin typeface="Arial" pitchFamily="34" charset="0"/>
                <a:cs typeface="Arial" pitchFamily="34" charset="0"/>
              </a:defRPr>
            </a:lvl2pPr>
            <a:lvl3pPr marL="914288" indent="0">
              <a:buNone/>
              <a:defRPr sz="1600" b="1">
                <a:solidFill>
                  <a:srgbClr val="000000"/>
                </a:solidFill>
                <a:latin typeface="Arial" pitchFamily="34" charset="0"/>
                <a:cs typeface="Arial" pitchFamily="34" charset="0"/>
              </a:defRPr>
            </a:lvl3pPr>
            <a:lvl4pPr marL="1371430" indent="0">
              <a:buNone/>
              <a:defRPr sz="1600" b="1">
                <a:solidFill>
                  <a:srgbClr val="000000"/>
                </a:solidFill>
                <a:latin typeface="Arial" pitchFamily="34" charset="0"/>
                <a:cs typeface="Arial" pitchFamily="34" charset="0"/>
              </a:defRPr>
            </a:lvl4pPr>
            <a:lvl5pPr marL="1828574" indent="0">
              <a:buNone/>
              <a:defRPr sz="1600" b="1">
                <a:solidFill>
                  <a:srgbClr val="000000"/>
                </a:solidFill>
                <a:latin typeface="Arial" pitchFamily="34" charset="0"/>
                <a:cs typeface="Arial" pitchFamily="34" charset="0"/>
              </a:defRPr>
            </a:lvl5pPr>
          </a:lstStyle>
          <a:p>
            <a:pPr lvl="0"/>
            <a:r>
              <a:rPr lang="en-US" dirty="0"/>
              <a:t>#.#%</a:t>
            </a:r>
          </a:p>
        </p:txBody>
      </p:sp>
      <p:sp>
        <p:nvSpPr>
          <p:cNvPr id="26" name="Text Placeholder 21"/>
          <p:cNvSpPr>
            <a:spLocks noGrp="1"/>
          </p:cNvSpPr>
          <p:nvPr>
            <p:ph type="body" sz="quarter" idx="21" hasCustomPrompt="1"/>
          </p:nvPr>
        </p:nvSpPr>
        <p:spPr>
          <a:xfrm>
            <a:off x="7444929" y="4080707"/>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42" indent="0">
              <a:buNone/>
              <a:defRPr sz="1600" b="1">
                <a:solidFill>
                  <a:srgbClr val="000000"/>
                </a:solidFill>
                <a:latin typeface="Arial" pitchFamily="34" charset="0"/>
                <a:cs typeface="Arial" pitchFamily="34" charset="0"/>
              </a:defRPr>
            </a:lvl2pPr>
            <a:lvl3pPr marL="914288" indent="0">
              <a:buNone/>
              <a:defRPr sz="1600" b="1">
                <a:solidFill>
                  <a:srgbClr val="000000"/>
                </a:solidFill>
                <a:latin typeface="Arial" pitchFamily="34" charset="0"/>
                <a:cs typeface="Arial" pitchFamily="34" charset="0"/>
              </a:defRPr>
            </a:lvl3pPr>
            <a:lvl4pPr marL="1371430" indent="0">
              <a:buNone/>
              <a:defRPr sz="1600" b="1">
                <a:solidFill>
                  <a:srgbClr val="000000"/>
                </a:solidFill>
                <a:latin typeface="Arial" pitchFamily="34" charset="0"/>
                <a:cs typeface="Arial" pitchFamily="34" charset="0"/>
              </a:defRPr>
            </a:lvl4pPr>
            <a:lvl5pPr marL="1828574" indent="0">
              <a:buNone/>
              <a:defRPr sz="1600" b="1">
                <a:solidFill>
                  <a:srgbClr val="000000"/>
                </a:solidFill>
                <a:latin typeface="Arial" pitchFamily="34" charset="0"/>
                <a:cs typeface="Arial" pitchFamily="34" charset="0"/>
              </a:defRPr>
            </a:lvl5pPr>
          </a:lstStyle>
          <a:p>
            <a:pPr lvl="0"/>
            <a:r>
              <a:rPr lang="en-US" dirty="0"/>
              <a:t>#.#%</a:t>
            </a:r>
          </a:p>
        </p:txBody>
      </p:sp>
      <p:sp>
        <p:nvSpPr>
          <p:cNvPr id="27" name="Text Placeholder 21"/>
          <p:cNvSpPr>
            <a:spLocks noGrp="1"/>
          </p:cNvSpPr>
          <p:nvPr>
            <p:ph type="body" sz="quarter" idx="22" hasCustomPrompt="1"/>
          </p:nvPr>
        </p:nvSpPr>
        <p:spPr>
          <a:xfrm>
            <a:off x="7444929" y="4425164"/>
            <a:ext cx="990600" cy="277813"/>
          </a:xfrm>
          <a:prstGeom prst="rect">
            <a:avLst/>
          </a:prstGeom>
        </p:spPr>
        <p:txBody>
          <a:bodyPr/>
          <a:lstStyle>
            <a:lvl1pPr marL="0" indent="0">
              <a:buNone/>
              <a:defRPr sz="1600" b="1">
                <a:solidFill>
                  <a:srgbClr val="000000"/>
                </a:solidFill>
                <a:latin typeface="Arial" pitchFamily="34" charset="0"/>
                <a:cs typeface="Arial" pitchFamily="34" charset="0"/>
              </a:defRPr>
            </a:lvl1pPr>
            <a:lvl2pPr marL="457142" indent="0">
              <a:buNone/>
              <a:defRPr sz="1600" b="1">
                <a:solidFill>
                  <a:srgbClr val="000000"/>
                </a:solidFill>
                <a:latin typeface="Arial" pitchFamily="34" charset="0"/>
                <a:cs typeface="Arial" pitchFamily="34" charset="0"/>
              </a:defRPr>
            </a:lvl2pPr>
            <a:lvl3pPr marL="914288" indent="0">
              <a:buNone/>
              <a:defRPr sz="1600" b="1">
                <a:solidFill>
                  <a:srgbClr val="000000"/>
                </a:solidFill>
                <a:latin typeface="Arial" pitchFamily="34" charset="0"/>
                <a:cs typeface="Arial" pitchFamily="34" charset="0"/>
              </a:defRPr>
            </a:lvl3pPr>
            <a:lvl4pPr marL="1371430" indent="0">
              <a:buNone/>
              <a:defRPr sz="1600" b="1">
                <a:solidFill>
                  <a:srgbClr val="000000"/>
                </a:solidFill>
                <a:latin typeface="Arial" pitchFamily="34" charset="0"/>
                <a:cs typeface="Arial" pitchFamily="34" charset="0"/>
              </a:defRPr>
            </a:lvl4pPr>
            <a:lvl5pPr marL="1828574" indent="0">
              <a:buNone/>
              <a:defRPr sz="1600" b="1">
                <a:solidFill>
                  <a:srgbClr val="000000"/>
                </a:solidFill>
                <a:latin typeface="Arial" pitchFamily="34" charset="0"/>
                <a:cs typeface="Arial" pitchFamily="34" charset="0"/>
              </a:defRPr>
            </a:lvl5pPr>
          </a:lstStyle>
          <a:p>
            <a:pPr lvl="0"/>
            <a:r>
              <a:rPr lang="en-US" dirty="0"/>
              <a:t>#.#%</a:t>
            </a:r>
          </a:p>
        </p:txBody>
      </p:sp>
      <p:sp>
        <p:nvSpPr>
          <p:cNvPr id="21" name="Content Placeholder 9"/>
          <p:cNvSpPr>
            <a:spLocks noGrp="1"/>
          </p:cNvSpPr>
          <p:nvPr>
            <p:ph sz="quarter" idx="23" hasCustomPrompt="1"/>
          </p:nvPr>
        </p:nvSpPr>
        <p:spPr>
          <a:xfrm>
            <a:off x="4800600" y="4856526"/>
            <a:ext cx="4114800" cy="286974"/>
          </a:xfrm>
          <a:prstGeom prst="rect">
            <a:avLst/>
          </a:prstGeom>
        </p:spPr>
        <p:txBody>
          <a:bodyPr/>
          <a:lstStyle>
            <a:lvl1pPr marL="0" indent="0" algn="r">
              <a:buNone/>
              <a:defRPr sz="1400"/>
            </a:lvl1pPr>
            <a:lvl2pPr marL="457142" indent="0" algn="r">
              <a:buNone/>
              <a:defRPr sz="1400"/>
            </a:lvl2pPr>
            <a:lvl3pPr marL="914288" indent="0" algn="r">
              <a:buNone/>
              <a:defRPr sz="1400"/>
            </a:lvl3pPr>
            <a:lvl4pPr marL="1371430" indent="0" algn="r">
              <a:buNone/>
              <a:defRPr sz="1400"/>
            </a:lvl4pPr>
            <a:lvl5pPr marL="1828574" indent="0" algn="r">
              <a:buNone/>
              <a:defRPr sz="1400"/>
            </a:lvl5pPr>
          </a:lstStyle>
          <a:p>
            <a:pPr lvl="0"/>
            <a:r>
              <a:rPr lang="en-US" dirty="0"/>
              <a:t>Click to edit Source </a:t>
            </a:r>
          </a:p>
        </p:txBody>
      </p:sp>
      <p:sp>
        <p:nvSpPr>
          <p:cNvPr id="2" name="Slide Number Placeholder 1"/>
          <p:cNvSpPr>
            <a:spLocks noGrp="1"/>
          </p:cNvSpPr>
          <p:nvPr>
            <p:ph type="sldNum" sz="quarter" idx="24"/>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3618133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LOGO2020 MMA Double 20-2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279693" y="1071290"/>
            <a:ext cx="2088821"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Average</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2021:</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2022:</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CA2AFCD6-9D9A-455F-B9E9-D30560274E17}"/>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1650416021"/>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LOGO2020 GDP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322171" y="1071290"/>
            <a:ext cx="2003863"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3-Month Moving Average</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84586" y="1076845"/>
            <a:ext cx="167063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274456" y="888664"/>
            <a:ext cx="3090891"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Quarter-over-Quarter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3204272"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Quarter-over-Quarter: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1351722" y="3845583"/>
            <a:ext cx="2458278" cy="277813"/>
          </a:xfrm>
          <a:prstGeom prst="rect">
            <a:avLst/>
          </a:prstGeom>
          <a:solidFill>
            <a:schemeClr val="bg1"/>
          </a:solidFill>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3537004"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6" name="Content Placeholder 9">
            <a:extLst>
              <a:ext uri="{FF2B5EF4-FFF2-40B4-BE49-F238E27FC236}">
                <a16:creationId xmlns:a16="http://schemas.microsoft.com/office/drawing/2014/main" id="{A791A911-CAFC-4CAF-B7F4-977999B8B972}"/>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3062602650"/>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LOGO2020 GDP 20-2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322171" y="1071290"/>
            <a:ext cx="2003863"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3-Month Moving Average</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84586" y="1076845"/>
            <a:ext cx="167063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274456" y="888664"/>
            <a:ext cx="3090891"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Quarter-over-Quarter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3204272"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Quarter-over-Quarter: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2021:</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2022:</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1351722" y="3845583"/>
            <a:ext cx="2458278" cy="277813"/>
          </a:xfrm>
          <a:prstGeom prst="rect">
            <a:avLst/>
          </a:prstGeom>
          <a:solidFill>
            <a:schemeClr val="bg1"/>
          </a:solidFill>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3537004"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6" name="Content Placeholder 9">
            <a:extLst>
              <a:ext uri="{FF2B5EF4-FFF2-40B4-BE49-F238E27FC236}">
                <a16:creationId xmlns:a16="http://schemas.microsoft.com/office/drawing/2014/main" id="{A791A911-CAFC-4CAF-B7F4-977999B8B972}"/>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1995775023"/>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LOGO2020 MMT Double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397515" y="1071290"/>
            <a:ext cx="185318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Total</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96BB862B-4E91-4B79-A169-D19DBD60D534}"/>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2578670743"/>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LOGO2020 MMT Double 20-2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397515" y="1071290"/>
            <a:ext cx="185318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Total</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2021:</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2022:</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96BB862B-4E91-4B79-A169-D19DBD60D534}"/>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1813596029"/>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LOGO2020 Chart-Dbl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7" name="Chart Placeholder 4"/>
          <p:cNvSpPr>
            <a:spLocks noGrp="1"/>
          </p:cNvSpPr>
          <p:nvPr>
            <p:ph type="chart" sz="quarter" idx="16"/>
          </p:nvPr>
        </p:nvSpPr>
        <p:spPr>
          <a:xfrm>
            <a:off x="151075" y="811032"/>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1591534290"/>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LOGO2020 Chart-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Title</a:t>
            </a:r>
          </a:p>
        </p:txBody>
      </p:sp>
      <p:sp>
        <p:nvSpPr>
          <p:cNvPr id="7" name="Chart Placeholder 4"/>
          <p:cNvSpPr>
            <a:spLocks noGrp="1"/>
          </p:cNvSpPr>
          <p:nvPr>
            <p:ph type="chart" sz="quarter" idx="16"/>
          </p:nvPr>
        </p:nvSpPr>
        <p:spPr>
          <a:xfrm>
            <a:off x="151075" y="811032"/>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62607859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LOGO2020 Standard-Dbl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3196793205"/>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LOGO2020 Standard-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3686024819"/>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LOGO2020 Source Only-Dbl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260699549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16 Title Only">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anchor="ctr">
            <a:normAutofit/>
          </a:bodyPr>
          <a:lstStyle>
            <a:lvl1pPr algn="ctr">
              <a:lnSpc>
                <a:spcPts val="2400"/>
              </a:lnSpc>
              <a:defRPr sz="2400" b="1">
                <a:solidFill>
                  <a:schemeClr val="tx1"/>
                </a:solidFill>
                <a:effectLst/>
                <a:latin typeface="+mj-lt"/>
              </a:defRPr>
            </a:lvl1pPr>
          </a:lstStyle>
          <a:p>
            <a:r>
              <a:rPr lang="en-US" dirty="0"/>
              <a:t>Click to edit Master title style</a:t>
            </a:r>
          </a:p>
        </p:txBody>
      </p:sp>
      <p:sp>
        <p:nvSpPr>
          <p:cNvPr id="2" name="Slide Number Placeholder 1"/>
          <p:cNvSpPr>
            <a:spLocks noGrp="1"/>
          </p:cNvSpPr>
          <p:nvPr>
            <p:ph type="sldNum" sz="quarter" idx="10"/>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42851509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LOGO2020 Source Only-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376522918"/>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LOGO2020 Dbl Title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Tree>
    <p:extLst>
      <p:ext uri="{BB962C8B-B14F-4D97-AF65-F5344CB8AC3E}">
        <p14:creationId xmlns:p14="http://schemas.microsoft.com/office/powerpoint/2010/main" val="3479064320"/>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LOGO2020 Title Only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Tree>
    <p:extLst>
      <p:ext uri="{BB962C8B-B14F-4D97-AF65-F5344CB8AC3E}">
        <p14:creationId xmlns:p14="http://schemas.microsoft.com/office/powerpoint/2010/main" val="1063707528"/>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LOGO2020 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0584150"/>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LOGO2020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9BA657-C29F-4FE9-A07E-8CD0D0D33B20}"/>
              </a:ext>
            </a:extLst>
          </p:cNvPr>
          <p:cNvSpPr/>
          <p:nvPr/>
        </p:nvSpPr>
        <p:spPr>
          <a:xfrm>
            <a:off x="0" y="4659464"/>
            <a:ext cx="9144000" cy="476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5409804"/>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LOGO2020 MMA Double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279693" y="1071290"/>
            <a:ext cx="2088821"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Average</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CA2AFCD6-9D9A-455F-B9E9-D30560274E17}"/>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1446649286"/>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LOGO2020 MMA Double 20-2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279693" y="1071290"/>
            <a:ext cx="2088821"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Average</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2021:</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2022:</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CA2AFCD6-9D9A-455F-B9E9-D30560274E17}"/>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3759951616"/>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LOGO2020 GDP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322171" y="1071290"/>
            <a:ext cx="2003863"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3-Month Moving Average</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84586" y="1076845"/>
            <a:ext cx="167063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274456" y="888664"/>
            <a:ext cx="3090891"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Quarter-over-Quarter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3204272"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Quarter-over-Quarter: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1351722" y="3845583"/>
            <a:ext cx="2458278" cy="277813"/>
          </a:xfrm>
          <a:prstGeom prst="rect">
            <a:avLst/>
          </a:prstGeom>
          <a:solidFill>
            <a:schemeClr val="bg1"/>
          </a:solidFill>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3537004"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6" name="Content Placeholder 9">
            <a:extLst>
              <a:ext uri="{FF2B5EF4-FFF2-40B4-BE49-F238E27FC236}">
                <a16:creationId xmlns:a16="http://schemas.microsoft.com/office/drawing/2014/main" id="{A791A911-CAFC-4CAF-B7F4-977999B8B972}"/>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2232123397"/>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LOGO2020 GDP 20-2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322171" y="1071290"/>
            <a:ext cx="2003863"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3-Month Moving Average</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84586" y="1076845"/>
            <a:ext cx="167063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274456" y="888664"/>
            <a:ext cx="3090891"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Quarter-over-Quarter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3204272"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Quarter-over-Quarter: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2021:</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2022:</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1351722" y="3845583"/>
            <a:ext cx="2458278" cy="277813"/>
          </a:xfrm>
          <a:prstGeom prst="rect">
            <a:avLst/>
          </a:prstGeom>
          <a:solidFill>
            <a:schemeClr val="bg1"/>
          </a:solidFill>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3537004"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6" name="Content Placeholder 9">
            <a:extLst>
              <a:ext uri="{FF2B5EF4-FFF2-40B4-BE49-F238E27FC236}">
                <a16:creationId xmlns:a16="http://schemas.microsoft.com/office/drawing/2014/main" id="{A791A911-CAFC-4CAF-B7F4-977999B8B972}"/>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3763745394"/>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LOGO2020 MMT Double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397515" y="1071290"/>
            <a:ext cx="185318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Total</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96BB862B-4E91-4B79-A169-D19DBD60D534}"/>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53039712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16 BLANK w/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28118175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LOGO2020 MMT Double 20-2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397515" y="1071290"/>
            <a:ext cx="185318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Total</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2021:</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2022:</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96BB862B-4E91-4B79-A169-D19DBD60D534}"/>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3229057650"/>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016 Standard">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anchor="ctr">
            <a:normAutofit/>
          </a:bodyPr>
          <a:lstStyle>
            <a:lvl1pPr algn="ctr">
              <a:lnSpc>
                <a:spcPts val="2400"/>
              </a:lnSpc>
              <a:defRPr sz="2400" b="1">
                <a:solidFill>
                  <a:schemeClr val="tx1"/>
                </a:solidFill>
                <a:effectLst/>
                <a:latin typeface="+mj-lt"/>
              </a:defRPr>
            </a:lvl1pPr>
          </a:lstStyle>
          <a:p>
            <a:r>
              <a:rPr lang="en-US" dirty="0"/>
              <a:t>Click to edit Master title style</a:t>
            </a:r>
          </a:p>
        </p:txBody>
      </p:sp>
      <p:sp>
        <p:nvSpPr>
          <p:cNvPr id="10" name="Content Placeholder 9"/>
          <p:cNvSpPr>
            <a:spLocks noGrp="1"/>
          </p:cNvSpPr>
          <p:nvPr>
            <p:ph sz="quarter" idx="14" hasCustomPrompt="1"/>
          </p:nvPr>
        </p:nvSpPr>
        <p:spPr>
          <a:xfrm>
            <a:off x="4800600" y="4856526"/>
            <a:ext cx="4114800" cy="286974"/>
          </a:xfrm>
          <a:prstGeom prst="rect">
            <a:avLst/>
          </a:prstGeom>
        </p:spPr>
        <p:txBody>
          <a:bodyPr/>
          <a:lstStyle>
            <a:lvl1pPr marL="0" indent="0" algn="r">
              <a:buNone/>
              <a:defRPr sz="1400"/>
            </a:lvl1pPr>
            <a:lvl2pPr marL="457094" indent="0" algn="r">
              <a:buNone/>
              <a:defRPr sz="1400"/>
            </a:lvl2pPr>
            <a:lvl3pPr marL="914198" indent="0" algn="r">
              <a:buNone/>
              <a:defRPr sz="1400"/>
            </a:lvl3pPr>
            <a:lvl4pPr marL="1371294" indent="0" algn="r">
              <a:buNone/>
              <a:defRPr sz="1400"/>
            </a:lvl4pPr>
            <a:lvl5pPr marL="1828394" indent="0" algn="r">
              <a:buNone/>
              <a:defRPr sz="1400"/>
            </a:lvl5pPr>
          </a:lstStyle>
          <a:p>
            <a:pPr lvl="0"/>
            <a:r>
              <a:rPr lang="en-US" dirty="0"/>
              <a:t>Click to edit Source </a:t>
            </a:r>
          </a:p>
        </p:txBody>
      </p:sp>
      <p:sp>
        <p:nvSpPr>
          <p:cNvPr id="11" name="Text Placeholder 11"/>
          <p:cNvSpPr>
            <a:spLocks noGrp="1"/>
          </p:cNvSpPr>
          <p:nvPr>
            <p:ph type="body" sz="quarter" idx="15" hasCustomPrompt="1"/>
          </p:nvPr>
        </p:nvSpPr>
        <p:spPr>
          <a:xfrm>
            <a:off x="4800600" y="4629150"/>
            <a:ext cx="4114800" cy="304800"/>
          </a:xfrm>
          <a:prstGeom prst="rect">
            <a:avLst/>
          </a:prstGeom>
        </p:spPr>
        <p:txBody>
          <a:bodyPr/>
          <a:lstStyle>
            <a:lvl1pPr marL="0" indent="0" algn="r">
              <a:buNone/>
              <a:defRPr sz="1400"/>
            </a:lvl1pPr>
          </a:lstStyle>
          <a:p>
            <a:pPr lvl="0"/>
            <a:r>
              <a:rPr lang="en-US" dirty="0"/>
              <a:t>Click to edit Description</a:t>
            </a:r>
          </a:p>
        </p:txBody>
      </p:sp>
      <p:sp>
        <p:nvSpPr>
          <p:cNvPr id="2" name="Slide Number Placeholder 1"/>
          <p:cNvSpPr>
            <a:spLocks noGrp="1"/>
          </p:cNvSpPr>
          <p:nvPr>
            <p:ph type="sldNum" sz="quarter" idx="16"/>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680023338"/>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0" name="Content Placeholder 9"/>
          <p:cNvSpPr>
            <a:spLocks noGrp="1"/>
          </p:cNvSpPr>
          <p:nvPr>
            <p:ph sz="quarter" idx="14" hasCustomPrompt="1"/>
          </p:nvPr>
        </p:nvSpPr>
        <p:spPr>
          <a:xfrm>
            <a:off x="4800600" y="4913676"/>
            <a:ext cx="4114800" cy="286974"/>
          </a:xfrm>
          <a:prstGeom prst="rect">
            <a:avLst/>
          </a:prstGeom>
        </p:spPr>
        <p:txBody>
          <a:bodyPr>
            <a:normAutofit/>
          </a:bodyPr>
          <a:lstStyle>
            <a:lvl1pPr marL="0" indent="0" algn="r">
              <a:buNone/>
              <a:defRPr lang="en-US" sz="1350" kern="1200" dirty="0">
                <a:solidFill>
                  <a:schemeClr val="tx1">
                    <a:lumMod val="85000"/>
                    <a:lumOff val="15000"/>
                  </a:schemeClr>
                </a:solidFill>
                <a:latin typeface="Arial Narrow" panose="020B0606020202030204" pitchFamily="34" charset="0"/>
                <a:ea typeface="+mn-ea"/>
                <a:cs typeface="+mn-cs"/>
              </a:defRPr>
            </a:lvl1pPr>
            <a:lvl2pPr marL="457082" indent="0" algn="r">
              <a:buNone/>
              <a:defRPr sz="1400"/>
            </a:lvl2pPr>
            <a:lvl3pPr marL="914175" indent="0" algn="r">
              <a:buNone/>
              <a:defRPr sz="1400"/>
            </a:lvl3pPr>
            <a:lvl4pPr marL="1371260" indent="0" algn="r">
              <a:buNone/>
              <a:defRPr sz="1400"/>
            </a:lvl4pPr>
            <a:lvl5pPr marL="1828349" indent="0" algn="r">
              <a:buNone/>
              <a:defRPr sz="1400"/>
            </a:lvl5pPr>
          </a:lstStyle>
          <a:p>
            <a:pPr marL="0" lvl="0" indent="0" algn="r" defTabSz="914175" rtl="0" eaLnBrk="1" latinLnBrk="0" hangingPunct="1">
              <a:lnSpc>
                <a:spcPct val="90000"/>
              </a:lnSpc>
              <a:spcBef>
                <a:spcPts val="1350"/>
              </a:spcBef>
              <a:buClr>
                <a:schemeClr val="bg2"/>
              </a:buClr>
              <a:buFont typeface="Arial" panose="020B0604020202020204" pitchFamily="34" charset="0"/>
              <a:buNone/>
            </a:pPr>
            <a:r>
              <a:rPr lang="en-US" dirty="0"/>
              <a:t>Click to edit Source </a:t>
            </a:r>
          </a:p>
        </p:txBody>
      </p:sp>
      <p:sp>
        <p:nvSpPr>
          <p:cNvPr id="11" name="Text Placeholder 11"/>
          <p:cNvSpPr>
            <a:spLocks noGrp="1"/>
          </p:cNvSpPr>
          <p:nvPr>
            <p:ph type="body" sz="quarter" idx="15" hasCustomPrompt="1"/>
          </p:nvPr>
        </p:nvSpPr>
        <p:spPr>
          <a:xfrm>
            <a:off x="4800600" y="4629150"/>
            <a:ext cx="4114800" cy="304800"/>
          </a:xfrm>
          <a:prstGeom prst="rect">
            <a:avLst/>
          </a:prstGeom>
        </p:spPr>
        <p:txBody>
          <a:bodyPr>
            <a:normAutofit/>
          </a:bodyPr>
          <a:lstStyle>
            <a:lvl1pPr marL="0" indent="0" algn="r">
              <a:buNone/>
              <a:defRPr lang="en-US" sz="1350" kern="1200" dirty="0">
                <a:solidFill>
                  <a:schemeClr val="tx1">
                    <a:lumMod val="85000"/>
                    <a:lumOff val="15000"/>
                  </a:schemeClr>
                </a:solidFill>
                <a:latin typeface="Arial Narrow" panose="020B0606020202030204" pitchFamily="34" charset="0"/>
                <a:ea typeface="+mn-ea"/>
                <a:cs typeface="+mn-cs"/>
              </a:defRPr>
            </a:lvl1pPr>
          </a:lstStyle>
          <a:p>
            <a:pPr marL="0" lvl="0" indent="0" algn="r" defTabSz="914175" rtl="0" eaLnBrk="1" latinLnBrk="0" hangingPunct="1">
              <a:lnSpc>
                <a:spcPct val="90000"/>
              </a:lnSpc>
              <a:spcBef>
                <a:spcPts val="1350"/>
              </a:spcBef>
              <a:buClr>
                <a:schemeClr val="bg2"/>
              </a:buClr>
              <a:buFont typeface="Arial" panose="020B0604020202020204" pitchFamily="34" charset="0"/>
              <a:buNone/>
            </a:pPr>
            <a:r>
              <a:rPr lang="en-US" dirty="0"/>
              <a:t>Click to edit Description</a:t>
            </a:r>
          </a:p>
        </p:txBody>
      </p:sp>
      <p:sp>
        <p:nvSpPr>
          <p:cNvPr id="2" name="Slide Number Placeholder 1"/>
          <p:cNvSpPr>
            <a:spLocks noGrp="1"/>
          </p:cNvSpPr>
          <p:nvPr>
            <p:ph type="sldNum" sz="quarter" idx="16"/>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
        <p:nvSpPr>
          <p:cNvPr id="3" name="Title 2">
            <a:extLst>
              <a:ext uri="{FF2B5EF4-FFF2-40B4-BE49-F238E27FC236}">
                <a16:creationId xmlns:a16="http://schemas.microsoft.com/office/drawing/2014/main" id="{FF992F5F-78D8-4486-B8E3-095478AFB11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8380331"/>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019A Standard -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223949522"/>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019A 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061755"/>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019A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9BA657-C29F-4FE9-A07E-8CD0D0D33B20}"/>
              </a:ext>
            </a:extLst>
          </p:cNvPr>
          <p:cNvSpPr/>
          <p:nvPr userDrawn="1"/>
        </p:nvSpPr>
        <p:spPr>
          <a:xfrm>
            <a:off x="0" y="4659464"/>
            <a:ext cx="9144000" cy="476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8888893"/>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019A Source Only - MESSAGE &amp;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2855784701"/>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019 Titl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2" name="Slide Number Placeholder 1"/>
          <p:cNvSpPr>
            <a:spLocks noGrp="1"/>
          </p:cNvSpPr>
          <p:nvPr>
            <p:ph type="sldNum" sz="quarter" idx="17"/>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400" b="0">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Tree>
    <p:extLst>
      <p:ext uri="{BB962C8B-B14F-4D97-AF65-F5344CB8AC3E}">
        <p14:creationId xmlns:p14="http://schemas.microsoft.com/office/powerpoint/2010/main" val="2910802913"/>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2019A MESSAGE &amp; Title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Tree>
    <p:extLst>
      <p:ext uri="{BB962C8B-B14F-4D97-AF65-F5344CB8AC3E}">
        <p14:creationId xmlns:p14="http://schemas.microsoft.com/office/powerpoint/2010/main" val="4103667152"/>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2019A CHART - MESSAGE &amp;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7" name="Chart Placeholder 4"/>
          <p:cNvSpPr>
            <a:spLocks noGrp="1"/>
          </p:cNvSpPr>
          <p:nvPr>
            <p:ph type="chart" sz="quarter" idx="16"/>
          </p:nvPr>
        </p:nvSpPr>
        <p:spPr>
          <a:xfrm>
            <a:off x="151075" y="811032"/>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86843343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016 BLANK">
    <p:spTree>
      <p:nvGrpSpPr>
        <p:cNvPr id="1" name=""/>
        <p:cNvGrpSpPr/>
        <p:nvPr/>
      </p:nvGrpSpPr>
      <p:grpSpPr>
        <a:xfrm>
          <a:off x="0" y="0"/>
          <a:ext cx="0" cy="0"/>
          <a:chOff x="0" y="0"/>
          <a:chExt cx="0" cy="0"/>
        </a:xfrm>
      </p:grpSpPr>
      <p:sp>
        <p:nvSpPr>
          <p:cNvPr id="2" name="Rectangle 1"/>
          <p:cNvSpPr/>
          <p:nvPr userDrawn="1"/>
        </p:nvSpPr>
        <p:spPr>
          <a:xfrm>
            <a:off x="0" y="4705350"/>
            <a:ext cx="9144000" cy="438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0000"/>
              </a:solidFill>
            </a:endParaRPr>
          </a:p>
        </p:txBody>
      </p:sp>
      <p:sp>
        <p:nvSpPr>
          <p:cNvPr id="4" name="Slide Number Placeholder 3"/>
          <p:cNvSpPr>
            <a:spLocks noGrp="1"/>
          </p:cNvSpPr>
          <p:nvPr>
            <p:ph type="sldNum" sz="quarter" idx="10"/>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29011112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LOGO2020 Chart-Dbl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7" name="Chart Placeholder 4"/>
          <p:cNvSpPr>
            <a:spLocks noGrp="1"/>
          </p:cNvSpPr>
          <p:nvPr>
            <p:ph type="chart" sz="quarter" idx="16"/>
          </p:nvPr>
        </p:nvSpPr>
        <p:spPr>
          <a:xfrm>
            <a:off x="151075" y="811032"/>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4062159735"/>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LOGO2020 Chart-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Title</a:t>
            </a:r>
          </a:p>
        </p:txBody>
      </p:sp>
      <p:sp>
        <p:nvSpPr>
          <p:cNvPr id="7" name="Chart Placeholder 4"/>
          <p:cNvSpPr>
            <a:spLocks noGrp="1"/>
          </p:cNvSpPr>
          <p:nvPr>
            <p:ph type="chart" sz="quarter" idx="16"/>
          </p:nvPr>
        </p:nvSpPr>
        <p:spPr>
          <a:xfrm>
            <a:off x="151075" y="811032"/>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1997666083"/>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LOGO2020 Standard-Dbl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2772581463"/>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LOGO2020 Standard-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1479828705"/>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LOGO2020 Source Only-Dbl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779857542"/>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LOGO2020 Source Only-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3825813467"/>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LOGO2020 Dbl Title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Tree>
    <p:extLst>
      <p:ext uri="{BB962C8B-B14F-4D97-AF65-F5344CB8AC3E}">
        <p14:creationId xmlns:p14="http://schemas.microsoft.com/office/powerpoint/2010/main" val="1088334523"/>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LOGO2020 Title Only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Tree>
    <p:extLst>
      <p:ext uri="{BB962C8B-B14F-4D97-AF65-F5344CB8AC3E}">
        <p14:creationId xmlns:p14="http://schemas.microsoft.com/office/powerpoint/2010/main" val="3484084333"/>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LOGO2020 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647727"/>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LOGO2020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9BA657-C29F-4FE9-A07E-8CD0D0D33B20}"/>
              </a:ext>
            </a:extLst>
          </p:cNvPr>
          <p:cNvSpPr/>
          <p:nvPr/>
        </p:nvSpPr>
        <p:spPr>
          <a:xfrm>
            <a:off x="0" y="4659464"/>
            <a:ext cx="9144000" cy="476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232502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018 Standard">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a:t>Click to edit Master title style</a:t>
            </a:r>
            <a:endParaRPr lang="en-US" dirty="0"/>
          </a:p>
        </p:txBody>
      </p:sp>
      <p:sp>
        <p:nvSpPr>
          <p:cNvPr id="10" name="Content Placeholder 9"/>
          <p:cNvSpPr>
            <a:spLocks noGrp="1"/>
          </p:cNvSpPr>
          <p:nvPr>
            <p:ph sz="quarter" idx="14" hasCustomPrompt="1"/>
          </p:nvPr>
        </p:nvSpPr>
        <p:spPr>
          <a:xfrm>
            <a:off x="4800600" y="4856526"/>
            <a:ext cx="4114800" cy="286974"/>
          </a:xfrm>
          <a:prstGeom prst="rect">
            <a:avLst/>
          </a:prstGeom>
        </p:spPr>
        <p:txBody>
          <a:bodyPr lIns="91430" tIns="45715" rIns="91430" bIns="45715"/>
          <a:lstStyle>
            <a:lvl1pPr marL="0" indent="0" algn="r">
              <a:buNone/>
              <a:defRPr sz="1400"/>
            </a:lvl1pPr>
            <a:lvl2pPr marL="457130" indent="0" algn="r">
              <a:buNone/>
              <a:defRPr sz="1400"/>
            </a:lvl2pPr>
            <a:lvl3pPr marL="914265" indent="0" algn="r">
              <a:buNone/>
              <a:defRPr sz="1400"/>
            </a:lvl3pPr>
            <a:lvl4pPr marL="1371396" indent="0" algn="r">
              <a:buNone/>
              <a:defRPr sz="1400"/>
            </a:lvl4pPr>
            <a:lvl5pPr marL="1828529" indent="0" algn="r">
              <a:buNone/>
              <a:defRPr sz="1400"/>
            </a:lvl5pPr>
          </a:lstStyle>
          <a:p>
            <a:pPr lvl="0"/>
            <a:r>
              <a:rPr lang="en-US" dirty="0"/>
              <a:t>Click to edit Source </a:t>
            </a:r>
          </a:p>
        </p:txBody>
      </p:sp>
      <p:sp>
        <p:nvSpPr>
          <p:cNvPr id="11" name="Text Placeholder 11"/>
          <p:cNvSpPr>
            <a:spLocks noGrp="1"/>
          </p:cNvSpPr>
          <p:nvPr>
            <p:ph type="body" sz="quarter" idx="15" hasCustomPrompt="1"/>
          </p:nvPr>
        </p:nvSpPr>
        <p:spPr>
          <a:xfrm>
            <a:off x="4800600" y="4629150"/>
            <a:ext cx="411480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
        <p:nvSpPr>
          <p:cNvPr id="2" name="Slide Number Placeholder 1"/>
          <p:cNvSpPr>
            <a:spLocks noGrp="1"/>
          </p:cNvSpPr>
          <p:nvPr>
            <p:ph type="sldNum" sz="quarter" idx="16"/>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1270092526"/>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LOGO2020 MMA Double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279693" y="1071290"/>
            <a:ext cx="2088821"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Average</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CA2AFCD6-9D9A-455F-B9E9-D30560274E17}"/>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1255237321"/>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LOGO2020 MMA Double 20-2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279693" y="1071290"/>
            <a:ext cx="2088821"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Average</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2021:</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2022:</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CA2AFCD6-9D9A-455F-B9E9-D30560274E17}"/>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4061611678"/>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LOGO2020 GDP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322171" y="1071290"/>
            <a:ext cx="2003863"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3-Month Moving Average</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84586" y="1076845"/>
            <a:ext cx="167063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274456" y="888664"/>
            <a:ext cx="3090891"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Quarter-over-Quarter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3204272"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Quarter-over-Quarter: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1351722" y="3845583"/>
            <a:ext cx="2458278" cy="277813"/>
          </a:xfrm>
          <a:prstGeom prst="rect">
            <a:avLst/>
          </a:prstGeom>
          <a:solidFill>
            <a:schemeClr val="bg1"/>
          </a:solidFill>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3537004"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6" name="Content Placeholder 9">
            <a:extLst>
              <a:ext uri="{FF2B5EF4-FFF2-40B4-BE49-F238E27FC236}">
                <a16:creationId xmlns:a16="http://schemas.microsoft.com/office/drawing/2014/main" id="{A791A911-CAFC-4CAF-B7F4-977999B8B972}"/>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2638153492"/>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LOGO2020 GDP 20-2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322171" y="1071290"/>
            <a:ext cx="2003863"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3-Month Moving Average</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84586" y="1076845"/>
            <a:ext cx="167063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274456" y="888664"/>
            <a:ext cx="3090891"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Quarter-over-Quarter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3204272"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Quarter-over-Quarter: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2021:</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2022:</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1351722" y="3845583"/>
            <a:ext cx="2458278" cy="277813"/>
          </a:xfrm>
          <a:prstGeom prst="rect">
            <a:avLst/>
          </a:prstGeom>
          <a:solidFill>
            <a:schemeClr val="bg1"/>
          </a:solidFill>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3537004"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6" name="Content Placeholder 9">
            <a:extLst>
              <a:ext uri="{FF2B5EF4-FFF2-40B4-BE49-F238E27FC236}">
                <a16:creationId xmlns:a16="http://schemas.microsoft.com/office/drawing/2014/main" id="{A791A911-CAFC-4CAF-B7F4-977999B8B972}"/>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2983038142"/>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LOGO2020 MMT Double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397515" y="1071290"/>
            <a:ext cx="185318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Total</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96BB862B-4E91-4B79-A169-D19DBD60D534}"/>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3929465958"/>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LOGO2020 MMT Double 20-2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397515" y="1071290"/>
            <a:ext cx="185318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12-Month Moving Total</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42107" y="1076845"/>
            <a:ext cx="1755589"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12/12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542413" y="888664"/>
            <a:ext cx="2554975"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Year-over-Year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2548848"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Annual Trend: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Year-over-Year: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2021:</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2022:</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2819400" y="384558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2949129"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7" name="Content Placeholder 9">
            <a:extLst>
              <a:ext uri="{FF2B5EF4-FFF2-40B4-BE49-F238E27FC236}">
                <a16:creationId xmlns:a16="http://schemas.microsoft.com/office/drawing/2014/main" id="{96BB862B-4E91-4B79-A169-D19DBD60D534}"/>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1551364846"/>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2019A CHART - MESSAGE &amp;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7" name="Chart Placeholder 4"/>
          <p:cNvSpPr>
            <a:spLocks noGrp="1"/>
          </p:cNvSpPr>
          <p:nvPr>
            <p:ph type="chart" sz="quarter" idx="16"/>
          </p:nvPr>
        </p:nvSpPr>
        <p:spPr>
          <a:xfrm>
            <a:off x="151075" y="811032"/>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1916838045"/>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2019A Title Only - NO NOT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Tree>
    <p:extLst>
      <p:ext uri="{BB962C8B-B14F-4D97-AF65-F5344CB8AC3E}">
        <p14:creationId xmlns:p14="http://schemas.microsoft.com/office/powerpoint/2010/main" val="1187904874"/>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2019A GDP 19-21">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2">
            <a:extLst>
              <a:ext uri="{FF2B5EF4-FFF2-40B4-BE49-F238E27FC236}">
                <a16:creationId xmlns:a16="http://schemas.microsoft.com/office/drawing/2014/main" id="{05E007C1-E389-48AB-AA3C-64BF8E12F806}"/>
              </a:ext>
            </a:extLst>
          </p:cNvPr>
          <p:cNvSpPr>
            <a:spLocks noGrp="1"/>
          </p:cNvSpPr>
          <p:nvPr>
            <p:ph type="chart" sz="quarter" idx="13"/>
          </p:nvPr>
        </p:nvSpPr>
        <p:spPr>
          <a:xfrm>
            <a:off x="152400" y="1333173"/>
            <a:ext cx="4343400" cy="2454852"/>
          </a:xfrm>
          <a:prstGeom prst="rect">
            <a:avLst/>
          </a:prstGeom>
        </p:spPr>
        <p:txBody>
          <a:bodyPr lIns="91430" tIns="45715" rIns="91430" bIns="45715"/>
          <a:lstStyle/>
          <a:p>
            <a:r>
              <a:rPr lang="en-US"/>
              <a:t>Click icon to add chart</a:t>
            </a:r>
            <a:endParaRPr lang="en-US" dirty="0"/>
          </a:p>
        </p:txBody>
      </p:sp>
      <p:sp>
        <p:nvSpPr>
          <p:cNvPr id="10" name="Chart Placeholder 2">
            <a:extLst>
              <a:ext uri="{FF2B5EF4-FFF2-40B4-BE49-F238E27FC236}">
                <a16:creationId xmlns:a16="http://schemas.microsoft.com/office/drawing/2014/main" id="{CEBBA393-B46E-4C67-A792-F4DF5825F410}"/>
              </a:ext>
            </a:extLst>
          </p:cNvPr>
          <p:cNvSpPr>
            <a:spLocks noGrp="1"/>
          </p:cNvSpPr>
          <p:nvPr>
            <p:ph type="chart" sz="quarter" idx="14"/>
          </p:nvPr>
        </p:nvSpPr>
        <p:spPr>
          <a:xfrm>
            <a:off x="4648200" y="1333173"/>
            <a:ext cx="4343400" cy="2454852"/>
          </a:xfrm>
          <a:prstGeom prst="rect">
            <a:avLst/>
          </a:prstGeom>
        </p:spPr>
        <p:txBody>
          <a:bodyPr lIns="91430" tIns="45715" rIns="91430" bIns="45715"/>
          <a:lstStyle/>
          <a:p>
            <a:r>
              <a:rPr lang="en-US"/>
              <a:t>Click icon to add chart</a:t>
            </a:r>
          </a:p>
        </p:txBody>
      </p:sp>
      <p:sp>
        <p:nvSpPr>
          <p:cNvPr id="11" name="TextBox 10">
            <a:extLst>
              <a:ext uri="{FF2B5EF4-FFF2-40B4-BE49-F238E27FC236}">
                <a16:creationId xmlns:a16="http://schemas.microsoft.com/office/drawing/2014/main" id="{539E1636-57B0-4C50-925D-96CA59D1D252}"/>
              </a:ext>
            </a:extLst>
          </p:cNvPr>
          <p:cNvSpPr txBox="1"/>
          <p:nvPr/>
        </p:nvSpPr>
        <p:spPr>
          <a:xfrm>
            <a:off x="1322171" y="1071290"/>
            <a:ext cx="2003863"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3-Month Moving Average</a:t>
            </a:r>
          </a:p>
        </p:txBody>
      </p:sp>
      <p:sp>
        <p:nvSpPr>
          <p:cNvPr id="12" name="TextBox 11">
            <a:extLst>
              <a:ext uri="{FF2B5EF4-FFF2-40B4-BE49-F238E27FC236}">
                <a16:creationId xmlns:a16="http://schemas.microsoft.com/office/drawing/2014/main" id="{185D8A10-2B50-498B-A3DB-B2A6A124A308}"/>
              </a:ext>
            </a:extLst>
          </p:cNvPr>
          <p:cNvSpPr txBox="1"/>
          <p:nvPr/>
        </p:nvSpPr>
        <p:spPr>
          <a:xfrm>
            <a:off x="5984586" y="1076845"/>
            <a:ext cx="1670630" cy="276989"/>
          </a:xfrm>
          <a:prstGeom prst="rect">
            <a:avLst/>
          </a:prstGeom>
          <a:noFill/>
        </p:spPr>
        <p:txBody>
          <a:bodyPr wrap="none" lIns="91430" tIns="45715" rIns="91430" bIns="45715" rtlCol="0">
            <a:spAutoFit/>
          </a:bodyPr>
          <a:lstStyle/>
          <a:p>
            <a:pPr algn="ctr" defTabSz="914265"/>
            <a:r>
              <a:rPr lang="en-US" sz="1200" b="1" dirty="0">
                <a:solidFill>
                  <a:srgbClr val="000000"/>
                </a:solidFill>
                <a:cs typeface="Arial" pitchFamily="34" charset="0"/>
              </a:rPr>
              <a:t>3/12 Rate-of-Change</a:t>
            </a:r>
          </a:p>
        </p:txBody>
      </p:sp>
      <p:sp>
        <p:nvSpPr>
          <p:cNvPr id="13" name="TextBox 12">
            <a:extLst>
              <a:ext uri="{FF2B5EF4-FFF2-40B4-BE49-F238E27FC236}">
                <a16:creationId xmlns:a16="http://schemas.microsoft.com/office/drawing/2014/main" id="{A9D57C76-5872-4BEC-9D1D-83400EDE7D94}"/>
              </a:ext>
            </a:extLst>
          </p:cNvPr>
          <p:cNvSpPr txBox="1"/>
          <p:nvPr/>
        </p:nvSpPr>
        <p:spPr>
          <a:xfrm>
            <a:off x="5274456" y="888664"/>
            <a:ext cx="3090891" cy="307766"/>
          </a:xfrm>
          <a:prstGeom prst="rect">
            <a:avLst/>
          </a:prstGeom>
          <a:noFill/>
        </p:spPr>
        <p:txBody>
          <a:bodyPr wrap="none" lIns="91430" tIns="45715" rIns="91430" bIns="45715" rtlCol="0">
            <a:spAutoFit/>
          </a:bodyPr>
          <a:lstStyle/>
          <a:p>
            <a:pPr algn="ctr" defTabSz="914265"/>
            <a:r>
              <a:rPr lang="en-US" sz="1400" b="1" dirty="0">
                <a:solidFill>
                  <a:srgbClr val="000000"/>
                </a:solidFill>
                <a:cs typeface="Arial" pitchFamily="34" charset="0"/>
              </a:rPr>
              <a:t>Quarter-over-Quarter Growth Rate</a:t>
            </a:r>
          </a:p>
        </p:txBody>
      </p:sp>
      <p:sp>
        <p:nvSpPr>
          <p:cNvPr id="14" name="TextBox 13">
            <a:extLst>
              <a:ext uri="{FF2B5EF4-FFF2-40B4-BE49-F238E27FC236}">
                <a16:creationId xmlns:a16="http://schemas.microsoft.com/office/drawing/2014/main" id="{ACA82535-2A6F-4A97-A35F-B6573675E0FC}"/>
              </a:ext>
            </a:extLst>
          </p:cNvPr>
          <p:cNvSpPr txBox="1"/>
          <p:nvPr/>
        </p:nvSpPr>
        <p:spPr>
          <a:xfrm>
            <a:off x="1049676" y="3860693"/>
            <a:ext cx="3204272" cy="830987"/>
          </a:xfrm>
          <a:prstGeom prst="rect">
            <a:avLst/>
          </a:prstGeom>
          <a:noFill/>
        </p:spPr>
        <p:txBody>
          <a:bodyPr wrap="square" lIns="91430" tIns="45715" rIns="91430" bIns="45715" rtlCol="0">
            <a:spAutoFit/>
          </a:bodyPr>
          <a:lstStyle/>
          <a:p>
            <a:pPr marL="285708" indent="-285708" defTabSz="914265" fontAlgn="t">
              <a:buFont typeface="Arial" pitchFamily="34" charset="0"/>
              <a:buChar char="•"/>
            </a:pPr>
            <a:r>
              <a:rPr lang="en-US" sz="1600" b="1" dirty="0">
                <a:solidFill>
                  <a:prstClr val="black"/>
                </a:solidFill>
              </a:rPr>
              <a:t>. </a:t>
            </a:r>
          </a:p>
          <a:p>
            <a:pPr marL="285708" indent="-285708" defTabSz="914265" fontAlgn="t">
              <a:buFont typeface="Arial" pitchFamily="34" charset="0"/>
              <a:buChar char="•"/>
            </a:pPr>
            <a:r>
              <a:rPr lang="en-US" sz="1600" b="1" dirty="0">
                <a:solidFill>
                  <a:prstClr val="black"/>
                </a:solidFill>
              </a:rPr>
              <a:t>Phase: </a:t>
            </a:r>
          </a:p>
          <a:p>
            <a:pPr marL="285708" indent="-285708" defTabSz="914265" fontAlgn="t">
              <a:buFont typeface="Arial" pitchFamily="34" charset="0"/>
              <a:buChar char="•"/>
            </a:pPr>
            <a:r>
              <a:rPr lang="en-US" sz="1600" b="1" dirty="0">
                <a:solidFill>
                  <a:prstClr val="black"/>
                </a:solidFill>
              </a:rPr>
              <a:t>Quarter-over-Quarter:</a:t>
            </a:r>
            <a:endParaRPr lang="en-US" sz="1800" dirty="0">
              <a:solidFill>
                <a:prstClr val="black"/>
              </a:solidFill>
            </a:endParaRPr>
          </a:p>
        </p:txBody>
      </p:sp>
      <p:graphicFrame>
        <p:nvGraphicFramePr>
          <p:cNvPr id="15" name="Table 14">
            <a:extLst>
              <a:ext uri="{FF2B5EF4-FFF2-40B4-BE49-F238E27FC236}">
                <a16:creationId xmlns:a16="http://schemas.microsoft.com/office/drawing/2014/main" id="{0FCF2A97-981B-45F1-BDC3-83AF06804867}"/>
              </a:ext>
            </a:extLst>
          </p:cNvPr>
          <p:cNvGraphicFramePr>
            <a:graphicFrameLocks noGrp="1"/>
          </p:cNvGraphicFramePr>
          <p:nvPr/>
        </p:nvGraphicFramePr>
        <p:xfrm>
          <a:off x="6881857" y="3804287"/>
          <a:ext cx="1537928" cy="1035177"/>
        </p:xfrm>
        <a:graphic>
          <a:graphicData uri="http://schemas.openxmlformats.org/drawingml/2006/table">
            <a:tbl>
              <a:tblPr/>
              <a:tblGrid>
                <a:gridCol w="1537928">
                  <a:extLst>
                    <a:ext uri="{9D8B030D-6E8A-4147-A177-3AD203B41FA5}">
                      <a16:colId xmlns:a16="http://schemas.microsoft.com/office/drawing/2014/main" val="20000"/>
                    </a:ext>
                  </a:extLst>
                </a:gridCol>
              </a:tblGrid>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2019:</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0"/>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cs typeface="Arial" pitchFamily="34" charset="0"/>
                        </a:rPr>
                        <a:t>2020:</a:t>
                      </a:r>
                      <a:endParaRPr lang="en-US" sz="1600" kern="1400" dirty="0">
                        <a:solidFill>
                          <a:srgbClr val="000000"/>
                        </a:solidFill>
                        <a:effectLst/>
                        <a:latin typeface="Arial" pitchFamily="34" charset="0"/>
                        <a:cs typeface="Arial" pitchFamily="34" charset="0"/>
                      </a:endParaRPr>
                    </a:p>
                  </a:txBody>
                  <a:tcPr marL="36576" marR="36576" marT="27432" marB="27432">
                    <a:lnL>
                      <a:noFill/>
                    </a:lnL>
                    <a:lnR>
                      <a:noFill/>
                    </a:lnR>
                    <a:lnT>
                      <a:noFill/>
                    </a:lnT>
                    <a:lnB>
                      <a:noFill/>
                    </a:lnB>
                    <a:noFill/>
                  </a:tcPr>
                </a:tc>
                <a:extLst>
                  <a:ext uri="{0D108BD9-81ED-4DB2-BD59-A6C34878D82A}">
                    <a16:rowId xmlns:a16="http://schemas.microsoft.com/office/drawing/2014/main" val="10001"/>
                  </a:ext>
                </a:extLst>
              </a:tr>
              <a:tr h="345059">
                <a:tc>
                  <a:txBody>
                    <a:bodyPr/>
                    <a:lstStyle/>
                    <a:p>
                      <a:pPr marR="0" indent="0" algn="l" rtl="0">
                        <a:lnSpc>
                          <a:spcPct val="119000"/>
                        </a:lnSpc>
                        <a:spcBef>
                          <a:spcPts val="0"/>
                        </a:spcBef>
                        <a:spcAft>
                          <a:spcPts val="600"/>
                        </a:spcAft>
                      </a:pPr>
                      <a:r>
                        <a:rPr lang="en-US" sz="1600" b="1" kern="1400" dirty="0">
                          <a:solidFill>
                            <a:srgbClr val="000000"/>
                          </a:solidFill>
                          <a:effectLst/>
                          <a:latin typeface="Arial" pitchFamily="34" charset="0"/>
                          <a:ea typeface="+mn-ea"/>
                          <a:cs typeface="Arial" pitchFamily="34" charset="0"/>
                        </a:rPr>
                        <a:t>2021:</a:t>
                      </a:r>
                    </a:p>
                  </a:txBody>
                  <a:tcPr marL="36576" marR="36576" marT="27432" marB="27432">
                    <a:lnL>
                      <a:noFill/>
                    </a:lnL>
                    <a:lnR>
                      <a:noFill/>
                    </a:lnR>
                    <a:lnT>
                      <a:noFill/>
                    </a:lnT>
                    <a:lnB>
                      <a:noFill/>
                    </a:lnB>
                    <a:noFill/>
                  </a:tcPr>
                </a:tc>
                <a:extLst>
                  <a:ext uri="{0D108BD9-81ED-4DB2-BD59-A6C34878D82A}">
                    <a16:rowId xmlns:a16="http://schemas.microsoft.com/office/drawing/2014/main" val="10002"/>
                  </a:ext>
                </a:extLst>
              </a:tr>
            </a:tbl>
          </a:graphicData>
        </a:graphic>
      </p:graphicFrame>
      <p:sp>
        <p:nvSpPr>
          <p:cNvPr id="16" name="Text Placeholder 17">
            <a:extLst>
              <a:ext uri="{FF2B5EF4-FFF2-40B4-BE49-F238E27FC236}">
                <a16:creationId xmlns:a16="http://schemas.microsoft.com/office/drawing/2014/main" id="{CAC9B647-E4AD-4464-AAA6-6FAF213C32B4}"/>
              </a:ext>
            </a:extLst>
          </p:cNvPr>
          <p:cNvSpPr>
            <a:spLocks noGrp="1"/>
          </p:cNvSpPr>
          <p:nvPr>
            <p:ph type="body" sz="quarter" idx="16" hasCustomPrompt="1"/>
          </p:nvPr>
        </p:nvSpPr>
        <p:spPr>
          <a:xfrm>
            <a:off x="152400" y="879672"/>
            <a:ext cx="4343400" cy="307975"/>
          </a:xfrm>
          <a:prstGeom prst="rect">
            <a:avLst/>
          </a:prstGeom>
        </p:spPr>
        <p:txBody>
          <a:bodyPr lIns="91430" tIns="45715" rIns="91430" bIns="45715"/>
          <a:lstStyle>
            <a:lvl1pPr marL="0" indent="0" algn="ctr">
              <a:buNone/>
              <a:defRPr lang="en-US" sz="1400" b="1" kern="1200" baseline="0" dirty="0" smtClean="0">
                <a:solidFill>
                  <a:srgbClr val="000000"/>
                </a:solidFill>
                <a:latin typeface="Arial" pitchFamily="34" charset="0"/>
                <a:ea typeface="+mn-ea"/>
                <a:cs typeface="Arial" pitchFamily="34" charset="0"/>
              </a:defRPr>
            </a:lvl1pPr>
            <a:lvl2pPr>
              <a:defRPr lang="en-US" sz="1400" b="1" kern="1200" dirty="0" smtClean="0">
                <a:solidFill>
                  <a:srgbClr val="000000"/>
                </a:solidFill>
                <a:latin typeface="Arial" pitchFamily="34" charset="0"/>
                <a:ea typeface="+mn-ea"/>
                <a:cs typeface="Arial" pitchFamily="34" charset="0"/>
              </a:defRPr>
            </a:lvl2pPr>
            <a:lvl3pPr>
              <a:defRPr lang="en-US" sz="1400" b="1" kern="1200" dirty="0" smtClean="0">
                <a:solidFill>
                  <a:srgbClr val="000000"/>
                </a:solidFill>
                <a:latin typeface="Arial" pitchFamily="34" charset="0"/>
                <a:ea typeface="+mn-ea"/>
                <a:cs typeface="Arial" pitchFamily="34" charset="0"/>
              </a:defRPr>
            </a:lvl3pPr>
            <a:lvl4pPr>
              <a:defRPr lang="en-US" sz="1400" b="1" kern="1200" dirty="0" smtClean="0">
                <a:solidFill>
                  <a:srgbClr val="000000"/>
                </a:solidFill>
                <a:latin typeface="Arial" pitchFamily="34" charset="0"/>
                <a:ea typeface="+mn-ea"/>
                <a:cs typeface="Arial" pitchFamily="34" charset="0"/>
              </a:defRPr>
            </a:lvl4pPr>
            <a:lvl5pPr>
              <a:defRPr lang="en-US" sz="1400" b="1" kern="1200" dirty="0">
                <a:solidFill>
                  <a:srgbClr val="000000"/>
                </a:solidFill>
                <a:latin typeface="Arial" pitchFamily="34" charset="0"/>
                <a:ea typeface="+mn-ea"/>
                <a:cs typeface="Arial" pitchFamily="34" charset="0"/>
              </a:defRPr>
            </a:lvl5pPr>
          </a:lstStyle>
          <a:p>
            <a:pPr lvl="0"/>
            <a:r>
              <a:rPr lang="en-US" dirty="0"/>
              <a:t>Chart Actual Title</a:t>
            </a:r>
          </a:p>
        </p:txBody>
      </p:sp>
      <p:sp>
        <p:nvSpPr>
          <p:cNvPr id="17" name="Text Placeholder 21">
            <a:extLst>
              <a:ext uri="{FF2B5EF4-FFF2-40B4-BE49-F238E27FC236}">
                <a16:creationId xmlns:a16="http://schemas.microsoft.com/office/drawing/2014/main" id="{04FBA7FA-541C-4549-B1B8-EE780B6BF896}"/>
              </a:ext>
            </a:extLst>
          </p:cNvPr>
          <p:cNvSpPr>
            <a:spLocks noGrp="1"/>
          </p:cNvSpPr>
          <p:nvPr>
            <p:ph type="body" sz="quarter" idx="20" hasCustomPrompt="1"/>
          </p:nvPr>
        </p:nvSpPr>
        <p:spPr>
          <a:xfrm>
            <a:off x="1351722" y="3845583"/>
            <a:ext cx="2458278" cy="277813"/>
          </a:xfrm>
          <a:prstGeom prst="rect">
            <a:avLst/>
          </a:prstGeom>
          <a:solidFill>
            <a:schemeClr val="bg1"/>
          </a:solidFill>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18" name="Text Placeholder 21">
            <a:extLst>
              <a:ext uri="{FF2B5EF4-FFF2-40B4-BE49-F238E27FC236}">
                <a16:creationId xmlns:a16="http://schemas.microsoft.com/office/drawing/2014/main" id="{4F41E478-CC22-461D-96E9-FF0F550146AC}"/>
              </a:ext>
            </a:extLst>
          </p:cNvPr>
          <p:cNvSpPr>
            <a:spLocks noGrp="1"/>
          </p:cNvSpPr>
          <p:nvPr>
            <p:ph type="body" sz="quarter" idx="21" hasCustomPrompt="1"/>
          </p:nvPr>
        </p:nvSpPr>
        <p:spPr>
          <a:xfrm>
            <a:off x="2103372" y="408929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ABCD</a:t>
            </a:r>
          </a:p>
        </p:txBody>
      </p:sp>
      <p:sp>
        <p:nvSpPr>
          <p:cNvPr id="19" name="Text Placeholder 21">
            <a:extLst>
              <a:ext uri="{FF2B5EF4-FFF2-40B4-BE49-F238E27FC236}">
                <a16:creationId xmlns:a16="http://schemas.microsoft.com/office/drawing/2014/main" id="{7AE62DED-5237-4246-9F16-D8BBBD9C09E9}"/>
              </a:ext>
            </a:extLst>
          </p:cNvPr>
          <p:cNvSpPr>
            <a:spLocks noGrp="1"/>
          </p:cNvSpPr>
          <p:nvPr>
            <p:ph type="body" sz="quarter" idx="22" hasCustomPrompt="1"/>
          </p:nvPr>
        </p:nvSpPr>
        <p:spPr>
          <a:xfrm>
            <a:off x="3537004" y="4340568"/>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0" name="Text Placeholder 21">
            <a:extLst>
              <a:ext uri="{FF2B5EF4-FFF2-40B4-BE49-F238E27FC236}">
                <a16:creationId xmlns:a16="http://schemas.microsoft.com/office/drawing/2014/main" id="{0434417D-0F2C-4CCB-935C-906BF744D720}"/>
              </a:ext>
            </a:extLst>
          </p:cNvPr>
          <p:cNvSpPr>
            <a:spLocks noGrp="1"/>
          </p:cNvSpPr>
          <p:nvPr>
            <p:ph type="body" sz="quarter" idx="23" hasCustomPrompt="1"/>
          </p:nvPr>
        </p:nvSpPr>
        <p:spPr>
          <a:xfrm>
            <a:off x="7444929" y="3804787"/>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1" name="Text Placeholder 21">
            <a:extLst>
              <a:ext uri="{FF2B5EF4-FFF2-40B4-BE49-F238E27FC236}">
                <a16:creationId xmlns:a16="http://schemas.microsoft.com/office/drawing/2014/main" id="{FB719BC9-1184-4D02-986C-0C1713B7C01C}"/>
              </a:ext>
            </a:extLst>
          </p:cNvPr>
          <p:cNvSpPr>
            <a:spLocks noGrp="1"/>
          </p:cNvSpPr>
          <p:nvPr>
            <p:ph type="body" sz="quarter" idx="24" hasCustomPrompt="1"/>
          </p:nvPr>
        </p:nvSpPr>
        <p:spPr>
          <a:xfrm>
            <a:off x="7444929" y="4150446"/>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sp>
        <p:nvSpPr>
          <p:cNvPr id="22" name="Text Placeholder 21">
            <a:extLst>
              <a:ext uri="{FF2B5EF4-FFF2-40B4-BE49-F238E27FC236}">
                <a16:creationId xmlns:a16="http://schemas.microsoft.com/office/drawing/2014/main" id="{1856DDAA-47FE-4530-B63D-491905409872}"/>
              </a:ext>
            </a:extLst>
          </p:cNvPr>
          <p:cNvSpPr>
            <a:spLocks noGrp="1"/>
          </p:cNvSpPr>
          <p:nvPr>
            <p:ph type="body" sz="quarter" idx="25" hasCustomPrompt="1"/>
          </p:nvPr>
        </p:nvSpPr>
        <p:spPr>
          <a:xfrm>
            <a:off x="7444929" y="4494903"/>
            <a:ext cx="990600" cy="277813"/>
          </a:xfrm>
          <a:prstGeom prst="rect">
            <a:avLst/>
          </a:prstGeom>
        </p:spPr>
        <p:txBody>
          <a:bodyPr lIns="91430" tIns="45715" rIns="91430" bIns="45715"/>
          <a:lstStyle>
            <a:lvl1pPr marL="0" indent="0">
              <a:buNone/>
              <a:defRPr sz="1600" b="1">
                <a:solidFill>
                  <a:srgbClr val="000000"/>
                </a:solidFill>
                <a:latin typeface="Arial" pitchFamily="34" charset="0"/>
                <a:cs typeface="Arial" pitchFamily="34" charset="0"/>
              </a:defRPr>
            </a:lvl1pPr>
            <a:lvl2pPr marL="457130" indent="0">
              <a:buNone/>
              <a:defRPr sz="1600" b="1">
                <a:solidFill>
                  <a:srgbClr val="000000"/>
                </a:solidFill>
                <a:latin typeface="Arial" pitchFamily="34" charset="0"/>
                <a:cs typeface="Arial" pitchFamily="34" charset="0"/>
              </a:defRPr>
            </a:lvl2pPr>
            <a:lvl3pPr marL="914265" indent="0">
              <a:buNone/>
              <a:defRPr sz="1600" b="1">
                <a:solidFill>
                  <a:srgbClr val="000000"/>
                </a:solidFill>
                <a:latin typeface="Arial" pitchFamily="34" charset="0"/>
                <a:cs typeface="Arial" pitchFamily="34" charset="0"/>
              </a:defRPr>
            </a:lvl3pPr>
            <a:lvl4pPr marL="1371396" indent="0">
              <a:buNone/>
              <a:defRPr sz="1600" b="1">
                <a:solidFill>
                  <a:srgbClr val="000000"/>
                </a:solidFill>
                <a:latin typeface="Arial" pitchFamily="34" charset="0"/>
                <a:cs typeface="Arial" pitchFamily="34" charset="0"/>
              </a:defRPr>
            </a:lvl4pPr>
            <a:lvl5pPr marL="1828529" indent="0">
              <a:buNone/>
              <a:defRPr sz="1600" b="1">
                <a:solidFill>
                  <a:srgbClr val="000000"/>
                </a:solidFill>
                <a:latin typeface="Arial" pitchFamily="34" charset="0"/>
                <a:cs typeface="Arial" pitchFamily="34" charset="0"/>
              </a:defRPr>
            </a:lvl5pPr>
          </a:lstStyle>
          <a:p>
            <a:pPr lvl="0"/>
            <a:r>
              <a:rPr lang="en-US" dirty="0"/>
              <a:t>#.#%</a:t>
            </a:r>
          </a:p>
        </p:txBody>
      </p:sp>
      <p:grpSp>
        <p:nvGrpSpPr>
          <p:cNvPr id="23" name="Group 22">
            <a:extLst>
              <a:ext uri="{FF2B5EF4-FFF2-40B4-BE49-F238E27FC236}">
                <a16:creationId xmlns:a16="http://schemas.microsoft.com/office/drawing/2014/main" id="{2A595BDB-F663-4E9C-8614-871D813A2C8F}"/>
              </a:ext>
            </a:extLst>
          </p:cNvPr>
          <p:cNvGrpSpPr/>
          <p:nvPr/>
        </p:nvGrpSpPr>
        <p:grpSpPr>
          <a:xfrm>
            <a:off x="5667020" y="3975387"/>
            <a:ext cx="1152880" cy="707886"/>
            <a:chOff x="5395957" y="3946960"/>
            <a:chExt cx="1152880" cy="707886"/>
          </a:xfrm>
        </p:grpSpPr>
        <p:sp>
          <p:nvSpPr>
            <p:cNvPr id="24" name="TextBox 23">
              <a:extLst>
                <a:ext uri="{FF2B5EF4-FFF2-40B4-BE49-F238E27FC236}">
                  <a16:creationId xmlns:a16="http://schemas.microsoft.com/office/drawing/2014/main" id="{6E8AFBDD-6BB9-4101-BD1D-3E4B7A9C2F4C}"/>
                </a:ext>
              </a:extLst>
            </p:cNvPr>
            <p:cNvSpPr txBox="1"/>
            <p:nvPr/>
          </p:nvSpPr>
          <p:spPr>
            <a:xfrm>
              <a:off x="5395957" y="3946960"/>
              <a:ext cx="1152880" cy="707886"/>
            </a:xfrm>
            <a:prstGeom prst="rect">
              <a:avLst/>
            </a:prstGeom>
            <a:noFill/>
          </p:spPr>
          <p:txBody>
            <a:bodyPr wrap="none" rtlCol="0">
              <a:spAutoFit/>
            </a:bodyPr>
            <a:lstStyle/>
            <a:p>
              <a:r>
                <a:rPr lang="en-US" sz="2000" b="1" dirty="0">
                  <a:solidFill>
                    <a:srgbClr val="000000"/>
                  </a:solidFill>
                </a:rPr>
                <a:t>ITR</a:t>
              </a:r>
            </a:p>
            <a:p>
              <a:r>
                <a:rPr lang="en-US" sz="2000" b="1" dirty="0">
                  <a:solidFill>
                    <a:srgbClr val="000000"/>
                  </a:solidFill>
                </a:rPr>
                <a:t>Outlook</a:t>
              </a:r>
            </a:p>
          </p:txBody>
        </p:sp>
        <p:pic>
          <p:nvPicPr>
            <p:cNvPr id="25" name="Picture 6" descr="MC900438063[1]">
              <a:extLst>
                <a:ext uri="{FF2B5EF4-FFF2-40B4-BE49-F238E27FC236}">
                  <a16:creationId xmlns:a16="http://schemas.microsoft.com/office/drawing/2014/main" id="{E58BEF12-403E-4A34-8D49-87B75375D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187" y="3989948"/>
              <a:ext cx="311284" cy="3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grpSp>
      <p:sp>
        <p:nvSpPr>
          <p:cNvPr id="26" name="Content Placeholder 9">
            <a:extLst>
              <a:ext uri="{FF2B5EF4-FFF2-40B4-BE49-F238E27FC236}">
                <a16:creationId xmlns:a16="http://schemas.microsoft.com/office/drawing/2014/main" id="{A791A911-CAFC-4CAF-B7F4-977999B8B972}"/>
              </a:ext>
            </a:extLst>
          </p:cNvPr>
          <p:cNvSpPr>
            <a:spLocks noGrp="1"/>
          </p:cNvSpPr>
          <p:nvPr>
            <p:ph sz="quarter" idx="26"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681536587"/>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016 Standard">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lIns="91396" tIns="45698" rIns="91396" bIns="45698" anchor="ctr">
            <a:normAutofit/>
          </a:bodyPr>
          <a:lstStyle>
            <a:lvl1pPr algn="ctr">
              <a:lnSpc>
                <a:spcPts val="2400"/>
              </a:lnSpc>
              <a:defRPr sz="2400" b="1">
                <a:solidFill>
                  <a:schemeClr val="tx1"/>
                </a:solidFill>
                <a:effectLst/>
                <a:latin typeface="+mj-lt"/>
              </a:defRPr>
            </a:lvl1pPr>
          </a:lstStyle>
          <a:p>
            <a:r>
              <a:rPr lang="en-US" dirty="0"/>
              <a:t>Click to edit Master title style</a:t>
            </a:r>
          </a:p>
        </p:txBody>
      </p:sp>
      <p:sp>
        <p:nvSpPr>
          <p:cNvPr id="10" name="Content Placeholder 9"/>
          <p:cNvSpPr>
            <a:spLocks noGrp="1"/>
          </p:cNvSpPr>
          <p:nvPr>
            <p:ph sz="quarter" idx="14" hasCustomPrompt="1"/>
          </p:nvPr>
        </p:nvSpPr>
        <p:spPr>
          <a:xfrm>
            <a:off x="4800600" y="4856526"/>
            <a:ext cx="4114800" cy="286974"/>
          </a:xfrm>
          <a:prstGeom prst="rect">
            <a:avLst/>
          </a:prstGeom>
        </p:spPr>
        <p:txBody>
          <a:bodyPr lIns="91396" tIns="45698" rIns="91396" bIns="45698"/>
          <a:lstStyle>
            <a:lvl1pPr marL="0" indent="0" algn="r">
              <a:buNone/>
              <a:defRPr sz="1400"/>
            </a:lvl1pPr>
            <a:lvl2pPr marL="456938" indent="0" algn="r">
              <a:buNone/>
              <a:defRPr sz="1400"/>
            </a:lvl2pPr>
            <a:lvl3pPr marL="913905" indent="0" algn="r">
              <a:buNone/>
              <a:defRPr sz="1400"/>
            </a:lvl3pPr>
            <a:lvl4pPr marL="1370852" indent="0" algn="r">
              <a:buNone/>
              <a:defRPr sz="1400"/>
            </a:lvl4pPr>
            <a:lvl5pPr marL="1827809" indent="0" algn="r">
              <a:buNone/>
              <a:defRPr sz="1400"/>
            </a:lvl5pPr>
          </a:lstStyle>
          <a:p>
            <a:pPr lvl="0"/>
            <a:r>
              <a:rPr lang="en-US" dirty="0"/>
              <a:t>Click to edit Source </a:t>
            </a:r>
          </a:p>
        </p:txBody>
      </p:sp>
      <p:sp>
        <p:nvSpPr>
          <p:cNvPr id="11" name="Text Placeholder 11"/>
          <p:cNvSpPr>
            <a:spLocks noGrp="1"/>
          </p:cNvSpPr>
          <p:nvPr>
            <p:ph type="body" sz="quarter" idx="15" hasCustomPrompt="1"/>
          </p:nvPr>
        </p:nvSpPr>
        <p:spPr>
          <a:xfrm>
            <a:off x="4800600" y="4629150"/>
            <a:ext cx="4114800" cy="304800"/>
          </a:xfrm>
          <a:prstGeom prst="rect">
            <a:avLst/>
          </a:prstGeom>
        </p:spPr>
        <p:txBody>
          <a:bodyPr lIns="91396" tIns="45698" rIns="91396" bIns="45698"/>
          <a:lstStyle>
            <a:lvl1pPr marL="0" indent="0" algn="r">
              <a:buNone/>
              <a:defRPr sz="1400"/>
            </a:lvl1pPr>
          </a:lstStyle>
          <a:p>
            <a:pPr lvl="0"/>
            <a:r>
              <a:rPr lang="en-US" dirty="0"/>
              <a:t>Click to edit Description</a:t>
            </a:r>
          </a:p>
        </p:txBody>
      </p:sp>
      <p:sp>
        <p:nvSpPr>
          <p:cNvPr id="2" name="Slide Number Placeholder 1"/>
          <p:cNvSpPr>
            <a:spLocks noGrp="1"/>
          </p:cNvSpPr>
          <p:nvPr>
            <p:ph type="sldNum" sz="quarter" idx="16"/>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236525332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019 CHAR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400" b="0">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4"/>
          <p:cNvSpPr>
            <a:spLocks noGrp="1"/>
          </p:cNvSpPr>
          <p:nvPr>
            <p:ph type="chart" sz="quarter" idx="16"/>
          </p:nvPr>
        </p:nvSpPr>
        <p:spPr>
          <a:xfrm>
            <a:off x="151075" y="811032"/>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2" name="Slide Number Placeholder 1"/>
          <p:cNvSpPr>
            <a:spLocks noGrp="1"/>
          </p:cNvSpPr>
          <p:nvPr>
            <p:ph type="sldNum" sz="quarter" idx="17"/>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2401921212"/>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2019A Standard - MESSAGE &amp;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Message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lnSpc>
                <a:spcPts val="1600"/>
              </a:lnSpc>
              <a:buNone/>
              <a:defRPr sz="1600" b="1">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Chart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766500631"/>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2019A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9BA657-C29F-4FE9-A07E-8CD0D0D33B20}"/>
              </a:ext>
            </a:extLst>
          </p:cNvPr>
          <p:cNvSpPr/>
          <p:nvPr userDrawn="1"/>
        </p:nvSpPr>
        <p:spPr>
          <a:xfrm>
            <a:off x="0" y="4659464"/>
            <a:ext cx="9144000" cy="476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9613672"/>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019A Source Only -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2330230337"/>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016 Title Only">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anchor="ctr">
            <a:normAutofit/>
          </a:bodyPr>
          <a:lstStyle>
            <a:lvl1pPr algn="ctr">
              <a:lnSpc>
                <a:spcPts val="2400"/>
              </a:lnSpc>
              <a:defRPr sz="2400" b="1">
                <a:solidFill>
                  <a:schemeClr val="tx1"/>
                </a:solidFill>
                <a:effectLst/>
                <a:latin typeface="+mj-lt"/>
              </a:defRPr>
            </a:lvl1pPr>
          </a:lstStyle>
          <a:p>
            <a:r>
              <a:rPr lang="en-US" dirty="0"/>
              <a:t>Click to edit Master title style</a:t>
            </a:r>
          </a:p>
        </p:txBody>
      </p:sp>
      <p:sp>
        <p:nvSpPr>
          <p:cNvPr id="2" name="Slide Number Placeholder 1"/>
          <p:cNvSpPr>
            <a:spLocks noGrp="1"/>
          </p:cNvSpPr>
          <p:nvPr>
            <p:ph type="sldNum" sz="quarter" idx="10"/>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9806423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2019A CHART -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Title</a:t>
            </a:r>
          </a:p>
        </p:txBody>
      </p:sp>
      <p:sp>
        <p:nvSpPr>
          <p:cNvPr id="7" name="Chart Placeholder 4"/>
          <p:cNvSpPr>
            <a:spLocks noGrp="1"/>
          </p:cNvSpPr>
          <p:nvPr>
            <p:ph type="chart" sz="quarter" idx="16"/>
          </p:nvPr>
        </p:nvSpPr>
        <p:spPr>
          <a:xfrm>
            <a:off x="151075" y="811032"/>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1604661030"/>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016 CHART">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anchor="ctr">
            <a:normAutofit/>
          </a:bodyPr>
          <a:lstStyle>
            <a:lvl1pPr algn="ctr">
              <a:lnSpc>
                <a:spcPts val="2400"/>
              </a:lnSpc>
              <a:defRPr sz="2400" b="1">
                <a:solidFill>
                  <a:schemeClr val="tx1"/>
                </a:solidFill>
                <a:effectLst/>
                <a:latin typeface="+mj-lt"/>
              </a:defRPr>
            </a:lvl1pPr>
          </a:lstStyle>
          <a:p>
            <a:r>
              <a:rPr lang="en-US" dirty="0"/>
              <a:t>Click to edit Master title style</a:t>
            </a:r>
          </a:p>
        </p:txBody>
      </p:sp>
      <p:sp>
        <p:nvSpPr>
          <p:cNvPr id="10" name="Content Placeholder 9"/>
          <p:cNvSpPr>
            <a:spLocks noGrp="1"/>
          </p:cNvSpPr>
          <p:nvPr>
            <p:ph sz="quarter" idx="14" hasCustomPrompt="1"/>
          </p:nvPr>
        </p:nvSpPr>
        <p:spPr>
          <a:xfrm>
            <a:off x="4800600" y="4856526"/>
            <a:ext cx="4114800" cy="286974"/>
          </a:xfrm>
          <a:prstGeom prst="rect">
            <a:avLst/>
          </a:prstGeom>
        </p:spPr>
        <p:txBody>
          <a:bodyPr/>
          <a:lstStyle>
            <a:lvl1pPr marL="0" indent="0" algn="r">
              <a:buNone/>
              <a:defRPr sz="1400"/>
            </a:lvl1pPr>
            <a:lvl2pPr marL="457200" indent="0" algn="r">
              <a:buNone/>
              <a:defRPr sz="1400"/>
            </a:lvl2pPr>
            <a:lvl3pPr marL="914400" indent="0" algn="r">
              <a:buNone/>
              <a:defRPr sz="1400"/>
            </a:lvl3pPr>
            <a:lvl4pPr marL="1371600" indent="0" algn="r">
              <a:buNone/>
              <a:defRPr sz="1400"/>
            </a:lvl4pPr>
            <a:lvl5pPr marL="1828800" indent="0" algn="r">
              <a:buNone/>
              <a:defRPr sz="1400"/>
            </a:lvl5pPr>
          </a:lstStyle>
          <a:p>
            <a:pPr lvl="0"/>
            <a:r>
              <a:rPr lang="en-US" dirty="0"/>
              <a:t>Click to edit Source </a:t>
            </a:r>
          </a:p>
        </p:txBody>
      </p:sp>
      <p:sp>
        <p:nvSpPr>
          <p:cNvPr id="11" name="Text Placeholder 11"/>
          <p:cNvSpPr>
            <a:spLocks noGrp="1"/>
          </p:cNvSpPr>
          <p:nvPr>
            <p:ph type="body" sz="quarter" idx="15" hasCustomPrompt="1"/>
          </p:nvPr>
        </p:nvSpPr>
        <p:spPr>
          <a:xfrm>
            <a:off x="4800600" y="4629150"/>
            <a:ext cx="4114800" cy="304800"/>
          </a:xfrm>
          <a:prstGeom prst="rect">
            <a:avLst/>
          </a:prstGeom>
        </p:spPr>
        <p:txBody>
          <a:bodyPr/>
          <a:lstStyle>
            <a:lvl1pPr marL="0" indent="0" algn="r">
              <a:buNone/>
              <a:defRPr sz="1400"/>
            </a:lvl1pPr>
          </a:lstStyle>
          <a:p>
            <a:pPr lvl="0"/>
            <a:r>
              <a:rPr lang="en-US" dirty="0"/>
              <a:t>Click to edit Description</a:t>
            </a:r>
          </a:p>
        </p:txBody>
      </p:sp>
      <p:sp>
        <p:nvSpPr>
          <p:cNvPr id="7" name="Chart Placeholder 4"/>
          <p:cNvSpPr>
            <a:spLocks noGrp="1"/>
          </p:cNvSpPr>
          <p:nvPr>
            <p:ph type="chart" sz="quarter" idx="16"/>
          </p:nvPr>
        </p:nvSpPr>
        <p:spPr>
          <a:xfrm>
            <a:off x="76200" y="742950"/>
            <a:ext cx="8991600" cy="3886200"/>
          </a:xfrm>
          <a:prstGeom prst="rect">
            <a:avLst/>
          </a:prstGeom>
        </p:spPr>
        <p:txBody>
          <a:bodyPr/>
          <a:lstStyle>
            <a:lvl1pPr>
              <a:defRPr>
                <a:solidFill>
                  <a:schemeClr val="accent1"/>
                </a:solidFill>
              </a:defRPr>
            </a:lvl1pPr>
          </a:lstStyle>
          <a:p>
            <a:endParaRPr lang="en-US"/>
          </a:p>
        </p:txBody>
      </p:sp>
      <p:sp>
        <p:nvSpPr>
          <p:cNvPr id="2" name="Slide Number Placeholder 1"/>
          <p:cNvSpPr>
            <a:spLocks noGrp="1"/>
          </p:cNvSpPr>
          <p:nvPr>
            <p:ph type="sldNum" sz="quarter" idx="17"/>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1475897404"/>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2019 Standar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2" name="Slide Number Placeholder 1"/>
          <p:cNvSpPr>
            <a:spLocks noGrp="1"/>
          </p:cNvSpPr>
          <p:nvPr>
            <p:ph type="sldNum" sz="quarter" idx="17"/>
          </p:nvPr>
        </p:nvSpPr>
        <p:spPr/>
        <p:txBody>
          <a:bodyPr/>
          <a:lstStyle/>
          <a:p>
            <a:fld id="{28F1CC7A-8A4F-438C-9FA2-9C1B7A854DBA}" type="slidenum">
              <a:rPr lang="en-US" smtClean="0">
                <a:solidFill>
                  <a:prstClr val="white">
                    <a:lumMod val="65000"/>
                  </a:prstClr>
                </a:solidFill>
              </a:rPr>
              <a:pPr/>
              <a:t>‹#›</a:t>
            </a:fld>
            <a:endParaRPr lang="en-US" dirty="0">
              <a:solidFill>
                <a:prstClr val="white">
                  <a:lumMod val="65000"/>
                </a:prstClr>
              </a:solidFill>
            </a:endParaRP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400" b="0">
                <a:latin typeface="Arial" panose="020B0604020202020204" pitchFamily="34" charset="0"/>
                <a:cs typeface="Arial" panose="020B0604020202020204" pitchFamily="34" charset="0"/>
              </a:defRPr>
            </a:lvl1pPr>
            <a:lvl2pPr marL="457121" indent="0" algn="ctr">
              <a:buNone/>
              <a:defRPr sz="1400">
                <a:latin typeface="Arial" panose="020B0604020202020204" pitchFamily="34" charset="0"/>
                <a:cs typeface="Arial" panose="020B0604020202020204" pitchFamily="34" charset="0"/>
              </a:defRPr>
            </a:lvl2pPr>
            <a:lvl3pPr marL="914243" indent="0" algn="ctr">
              <a:buNone/>
              <a:defRPr sz="1400">
                <a:latin typeface="Arial" panose="020B0604020202020204" pitchFamily="34" charset="0"/>
                <a:cs typeface="Arial" panose="020B0604020202020204" pitchFamily="34" charset="0"/>
              </a:defRPr>
            </a:lvl3pPr>
            <a:lvl4pPr marL="1371362" indent="0" algn="ctr">
              <a:buNone/>
              <a:defRPr sz="1400">
                <a:latin typeface="Arial" panose="020B0604020202020204" pitchFamily="34" charset="0"/>
                <a:cs typeface="Arial" panose="020B0604020202020204" pitchFamily="34" charset="0"/>
              </a:defRPr>
            </a:lvl4pPr>
            <a:lvl5pPr marL="1828484"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12" name="Content Placeholder 9">
            <a:extLst>
              <a:ext uri="{FF2B5EF4-FFF2-40B4-BE49-F238E27FC236}">
                <a16:creationId xmlns:a16="http://schemas.microsoft.com/office/drawing/2014/main" id="{88ADF5E2-DC22-46B2-B3FB-78629B515A0F}"/>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06" indent="0" algn="r">
              <a:buNone/>
              <a:defRPr sz="1400"/>
            </a:lvl2pPr>
            <a:lvl3pPr marL="914220" indent="0" algn="r">
              <a:buNone/>
              <a:defRPr sz="1400"/>
            </a:lvl3pPr>
            <a:lvl4pPr marL="1371328" indent="0" algn="r">
              <a:buNone/>
              <a:defRPr sz="1400"/>
            </a:lvl4pPr>
            <a:lvl5pPr marL="1828439"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DBC5CAE5-B59A-4DBC-92B1-CE334CFC961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2219577553"/>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cSld name="2018 CHART">
    <p:spTree>
      <p:nvGrpSpPr>
        <p:cNvPr id="1" name=""/>
        <p:cNvGrpSpPr/>
        <p:nvPr/>
      </p:nvGrpSpPr>
      <p:grpSpPr>
        <a:xfrm>
          <a:off x="0" y="0"/>
          <a:ext cx="0" cy="0"/>
          <a:chOff x="0" y="0"/>
          <a:chExt cx="0" cy="0"/>
        </a:xfrm>
      </p:grpSpPr>
      <p:sp>
        <p:nvSpPr>
          <p:cNvPr id="4" name="Title 1"/>
          <p:cNvSpPr>
            <a:spLocks noGrp="1"/>
          </p:cNvSpPr>
          <p:nvPr>
            <p:ph type="title"/>
          </p:nvPr>
        </p:nvSpPr>
        <p:spPr>
          <a:xfrm>
            <a:off x="0" y="57150"/>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a:t>Click to edit Master title style</a:t>
            </a:r>
            <a:endParaRPr lang="en-US" dirty="0"/>
          </a:p>
        </p:txBody>
      </p:sp>
      <p:sp>
        <p:nvSpPr>
          <p:cNvPr id="10" name="Content Placeholder 9"/>
          <p:cNvSpPr>
            <a:spLocks noGrp="1"/>
          </p:cNvSpPr>
          <p:nvPr>
            <p:ph sz="quarter" idx="14" hasCustomPrompt="1"/>
          </p:nvPr>
        </p:nvSpPr>
        <p:spPr>
          <a:xfrm>
            <a:off x="4800600" y="4856526"/>
            <a:ext cx="4114800" cy="286974"/>
          </a:xfrm>
          <a:prstGeom prst="rect">
            <a:avLst/>
          </a:prstGeom>
        </p:spPr>
        <p:txBody>
          <a:bodyPr lIns="91430" tIns="45715" rIns="91430" bIns="45715"/>
          <a:lstStyle>
            <a:lvl1pPr marL="0" indent="0" algn="r">
              <a:buNone/>
              <a:defRPr sz="1400"/>
            </a:lvl1pPr>
            <a:lvl2pPr marL="457130" indent="0" algn="r">
              <a:buNone/>
              <a:defRPr sz="1400"/>
            </a:lvl2pPr>
            <a:lvl3pPr marL="914265" indent="0" algn="r">
              <a:buNone/>
              <a:defRPr sz="1400"/>
            </a:lvl3pPr>
            <a:lvl4pPr marL="1371396" indent="0" algn="r">
              <a:buNone/>
              <a:defRPr sz="1400"/>
            </a:lvl4pPr>
            <a:lvl5pPr marL="1828529" indent="0" algn="r">
              <a:buNone/>
              <a:defRPr sz="1400"/>
            </a:lvl5pPr>
          </a:lstStyle>
          <a:p>
            <a:pPr lvl="0"/>
            <a:r>
              <a:rPr lang="en-US" dirty="0"/>
              <a:t>Click to edit Source </a:t>
            </a:r>
          </a:p>
        </p:txBody>
      </p:sp>
      <p:sp>
        <p:nvSpPr>
          <p:cNvPr id="11" name="Text Placeholder 11"/>
          <p:cNvSpPr>
            <a:spLocks noGrp="1"/>
          </p:cNvSpPr>
          <p:nvPr>
            <p:ph type="body" sz="quarter" idx="15" hasCustomPrompt="1"/>
          </p:nvPr>
        </p:nvSpPr>
        <p:spPr>
          <a:xfrm>
            <a:off x="4800600" y="4629150"/>
            <a:ext cx="411480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
        <p:nvSpPr>
          <p:cNvPr id="7" name="Chart Placeholder 4"/>
          <p:cNvSpPr>
            <a:spLocks noGrp="1"/>
          </p:cNvSpPr>
          <p:nvPr>
            <p:ph type="chart" sz="quarter" idx="16"/>
          </p:nvPr>
        </p:nvSpPr>
        <p:spPr>
          <a:xfrm>
            <a:off x="76200" y="742950"/>
            <a:ext cx="8991600" cy="3886200"/>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2" name="Slide Number Placeholder 1"/>
          <p:cNvSpPr>
            <a:spLocks noGrp="1"/>
          </p:cNvSpPr>
          <p:nvPr>
            <p:ph type="sldNum" sz="quarter" idx="17"/>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1621206139"/>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2019 CHAR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lgn="ctr">
              <a:lnSpc>
                <a:spcPts val="2400"/>
              </a:lnSpc>
              <a:defRPr sz="2400" b="1">
                <a:solidFill>
                  <a:schemeClr val="tx1"/>
                </a:solidFill>
                <a:effectLst/>
                <a:latin typeface="+mj-lt"/>
              </a:defRPr>
            </a:lvl1pPr>
          </a:lstStyle>
          <a:p>
            <a:r>
              <a:rPr lang="en-US" dirty="0"/>
              <a:t>Click to Edit Informational Title</a:t>
            </a: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400" b="0">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hart Placeholder 4"/>
          <p:cNvSpPr>
            <a:spLocks noGrp="1"/>
          </p:cNvSpPr>
          <p:nvPr>
            <p:ph type="chart" sz="quarter" idx="16"/>
          </p:nvPr>
        </p:nvSpPr>
        <p:spPr>
          <a:xfrm>
            <a:off x="151075" y="811032"/>
            <a:ext cx="8841850" cy="3818117"/>
          </a:xfrm>
          <a:prstGeom prst="rect">
            <a:avLst/>
          </a:prstGeom>
        </p:spPr>
        <p:txBody>
          <a:bodyPr lIns="91430" tIns="45715" rIns="91430" bIns="45715"/>
          <a:lstStyle>
            <a:lvl1pPr>
              <a:defRPr>
                <a:solidFill>
                  <a:schemeClr val="accent1"/>
                </a:solidFill>
              </a:defRPr>
            </a:lvl1pPr>
          </a:lstStyle>
          <a:p>
            <a:r>
              <a:rPr lang="en-US"/>
              <a:t>Click icon to add chart</a:t>
            </a:r>
          </a:p>
        </p:txBody>
      </p:sp>
      <p:sp>
        <p:nvSpPr>
          <p:cNvPr id="2" name="Slide Number Placeholder 1"/>
          <p:cNvSpPr>
            <a:spLocks noGrp="1"/>
          </p:cNvSpPr>
          <p:nvPr>
            <p:ph type="sldNum" sz="quarter" idx="17"/>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
        <p:nvSpPr>
          <p:cNvPr id="12" name="Content Placeholder 9">
            <a:extLst>
              <a:ext uri="{FF2B5EF4-FFF2-40B4-BE49-F238E27FC236}">
                <a16:creationId xmlns:a16="http://schemas.microsoft.com/office/drawing/2014/main" id="{43BB6886-23D1-4AD4-A149-7CB22707AEEB}"/>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
        <p:nvSpPr>
          <p:cNvPr id="13" name="Text Placeholder 11">
            <a:extLst>
              <a:ext uri="{FF2B5EF4-FFF2-40B4-BE49-F238E27FC236}">
                <a16:creationId xmlns:a16="http://schemas.microsoft.com/office/drawing/2014/main" id="{4F306051-0DA4-439C-BACD-B77E9F507DB8}"/>
              </a:ext>
            </a:extLst>
          </p:cNvPr>
          <p:cNvSpPr>
            <a:spLocks noGrp="1"/>
          </p:cNvSpPr>
          <p:nvPr>
            <p:ph type="body" sz="quarter" idx="15" hasCustomPrompt="1"/>
          </p:nvPr>
        </p:nvSpPr>
        <p:spPr>
          <a:xfrm>
            <a:off x="3355450" y="4629150"/>
            <a:ext cx="5559950" cy="304800"/>
          </a:xfrm>
          <a:prstGeom prst="rect">
            <a:avLst/>
          </a:prstGeom>
        </p:spPr>
        <p:txBody>
          <a:bodyPr lIns="91430" tIns="45715" rIns="91430" bIns="45715"/>
          <a:lstStyle>
            <a:lvl1pPr marL="0" indent="0" algn="r">
              <a:buNone/>
              <a:defRPr sz="1400"/>
            </a:lvl1pPr>
          </a:lstStyle>
          <a:p>
            <a:pPr lvl="0"/>
            <a:r>
              <a:rPr lang="en-US" dirty="0"/>
              <a:t>Click to edit Description</a:t>
            </a:r>
          </a:p>
        </p:txBody>
      </p:sp>
    </p:spTree>
    <p:extLst>
      <p:ext uri="{BB962C8B-B14F-4D97-AF65-F5344CB8AC3E}">
        <p14:creationId xmlns:p14="http://schemas.microsoft.com/office/powerpoint/2010/main" val="1006355311"/>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2019 Sourc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33297"/>
            <a:ext cx="9144000" cy="628650"/>
          </a:xfrm>
          <a:prstGeom prst="rect">
            <a:avLst/>
          </a:prstGeom>
        </p:spPr>
        <p:txBody>
          <a:bodyPr lIns="91430" tIns="45715" rIns="91430" bIns="45715" anchor="ctr">
            <a:normAutofit/>
          </a:bodyPr>
          <a:lstStyle>
            <a:lvl1pPr>
              <a:defRPr lang="en-US" sz="2400" b="1" dirty="0">
                <a:solidFill>
                  <a:schemeClr val="tx1"/>
                </a:solidFill>
                <a:effectLst/>
              </a:defRPr>
            </a:lvl1pPr>
          </a:lstStyle>
          <a:p>
            <a:pPr lvl="0">
              <a:lnSpc>
                <a:spcPts val="2400"/>
              </a:lnSpc>
            </a:pPr>
            <a:r>
              <a:rPr lang="en-US" dirty="0"/>
              <a:t>Click to Edit Informational Title</a:t>
            </a:r>
          </a:p>
        </p:txBody>
      </p:sp>
      <p:sp>
        <p:nvSpPr>
          <p:cNvPr id="2" name="Slide Number Placeholder 1"/>
          <p:cNvSpPr>
            <a:spLocks noGrp="1"/>
          </p:cNvSpPr>
          <p:nvPr>
            <p:ph type="sldNum" sz="quarter" idx="17"/>
          </p:nvPr>
        </p:nvSpPr>
        <p:spPr/>
        <p:txBody>
          <a:bodyPr/>
          <a:lstStyle/>
          <a:p>
            <a:fld id="{28F1CC7A-8A4F-438C-9FA2-9C1B7A854DBA}" type="slidenum">
              <a:rPr lang="en-US" smtClean="0">
                <a:solidFill>
                  <a:prstClr val="white">
                    <a:lumMod val="65000"/>
                  </a:prstClr>
                </a:solidFill>
              </a:rPr>
              <a:pPr/>
              <a:t>‹#›</a:t>
            </a:fld>
            <a:endParaRPr lang="en-US">
              <a:solidFill>
                <a:prstClr val="white">
                  <a:lumMod val="65000"/>
                </a:prstClr>
              </a:solidFill>
            </a:endParaRPr>
          </a:p>
        </p:txBody>
      </p:sp>
      <p:sp>
        <p:nvSpPr>
          <p:cNvPr id="5" name="Text Placeholder 4">
            <a:extLst>
              <a:ext uri="{FF2B5EF4-FFF2-40B4-BE49-F238E27FC236}">
                <a16:creationId xmlns:a16="http://schemas.microsoft.com/office/drawing/2014/main" id="{D11EA0F2-5400-41C9-A9C2-91CD2A40A50F}"/>
              </a:ext>
            </a:extLst>
          </p:cNvPr>
          <p:cNvSpPr>
            <a:spLocks noGrp="1"/>
          </p:cNvSpPr>
          <p:nvPr>
            <p:ph type="body" sz="quarter" idx="18" hasCustomPrompt="1"/>
          </p:nvPr>
        </p:nvSpPr>
        <p:spPr>
          <a:xfrm>
            <a:off x="0" y="585747"/>
            <a:ext cx="9144000" cy="304800"/>
          </a:xfrm>
          <a:prstGeom prst="rect">
            <a:avLst/>
          </a:prstGeom>
        </p:spPr>
        <p:txBody>
          <a:bodyPr/>
          <a:lstStyle>
            <a:lvl1pPr marL="0" indent="0" algn="ctr">
              <a:buNone/>
              <a:defRPr sz="1400" b="0">
                <a:latin typeface="Arial" panose="020B0604020202020204" pitchFamily="34" charset="0"/>
                <a:cs typeface="Arial" panose="020B0604020202020204" pitchFamily="34" charset="0"/>
              </a:defRPr>
            </a:lvl1pPr>
            <a:lvl2pPr marL="457133" indent="0" algn="ctr">
              <a:buNone/>
              <a:defRPr sz="1400">
                <a:latin typeface="Arial" panose="020B0604020202020204" pitchFamily="34" charset="0"/>
                <a:cs typeface="Arial" panose="020B0604020202020204" pitchFamily="34" charset="0"/>
              </a:defRPr>
            </a:lvl2pPr>
            <a:lvl3pPr marL="914266" indent="0" algn="ctr">
              <a:buNone/>
              <a:defRPr sz="1400">
                <a:latin typeface="Arial" panose="020B0604020202020204" pitchFamily="34" charset="0"/>
                <a:cs typeface="Arial" panose="020B0604020202020204" pitchFamily="34" charset="0"/>
              </a:defRPr>
            </a:lvl3pPr>
            <a:lvl4pPr marL="1371396" indent="0" algn="ctr">
              <a:buNone/>
              <a:defRPr sz="1400">
                <a:latin typeface="Arial" panose="020B0604020202020204" pitchFamily="34" charset="0"/>
                <a:cs typeface="Arial" panose="020B0604020202020204" pitchFamily="34" charset="0"/>
              </a:defRPr>
            </a:lvl4pPr>
            <a:lvl5pPr marL="1828529" indent="0" algn="ctr">
              <a:buNone/>
              <a:defRPr sz="1400">
                <a:latin typeface="Arial" panose="020B0604020202020204" pitchFamily="34" charset="0"/>
                <a:cs typeface="Arial" panose="020B0604020202020204" pitchFamily="34" charset="0"/>
              </a:defRPr>
            </a:lvl5pPr>
          </a:lstStyle>
          <a:p>
            <a:pPr lvl="0"/>
            <a:r>
              <a:rPr lang="en-US" dirty="0"/>
              <a:t>Click to Edit Actual Title</a:t>
            </a:r>
          </a:p>
        </p:txBody>
      </p:sp>
      <p:sp>
        <p:nvSpPr>
          <p:cNvPr id="7" name="Content Placeholder 9">
            <a:extLst>
              <a:ext uri="{FF2B5EF4-FFF2-40B4-BE49-F238E27FC236}">
                <a16:creationId xmlns:a16="http://schemas.microsoft.com/office/drawing/2014/main" id="{77683FCD-1542-4FF5-AE08-9140F2007320}"/>
              </a:ext>
            </a:extLst>
          </p:cNvPr>
          <p:cNvSpPr>
            <a:spLocks noGrp="1"/>
          </p:cNvSpPr>
          <p:nvPr>
            <p:ph sz="quarter" idx="14" hasCustomPrompt="1"/>
          </p:nvPr>
        </p:nvSpPr>
        <p:spPr>
          <a:xfrm>
            <a:off x="3355450" y="4856526"/>
            <a:ext cx="5559950" cy="286974"/>
          </a:xfrm>
          <a:prstGeom prst="rect">
            <a:avLst/>
          </a:prstGeom>
        </p:spPr>
        <p:txBody>
          <a:bodyPr lIns="91430" tIns="45715" rIns="91430" bIns="45715"/>
          <a:lstStyle>
            <a:lvl1pPr marL="0" indent="0" algn="r">
              <a:buNone/>
              <a:defRPr sz="1400"/>
            </a:lvl1pPr>
            <a:lvl2pPr marL="457118" indent="0" algn="r">
              <a:buNone/>
              <a:defRPr sz="1400"/>
            </a:lvl2pPr>
            <a:lvl3pPr marL="914243" indent="0" algn="r">
              <a:buNone/>
              <a:defRPr sz="1400"/>
            </a:lvl3pPr>
            <a:lvl4pPr marL="1371362" indent="0" algn="r">
              <a:buNone/>
              <a:defRPr sz="1400"/>
            </a:lvl4pPr>
            <a:lvl5pPr marL="1828484" indent="0" algn="r">
              <a:buNone/>
              <a:defRPr sz="1400"/>
            </a:lvl5pPr>
          </a:lstStyle>
          <a:p>
            <a:pPr lvl="0"/>
            <a:r>
              <a:rPr lang="en-US" dirty="0"/>
              <a:t>Click to edit Source </a:t>
            </a:r>
          </a:p>
        </p:txBody>
      </p:sp>
    </p:spTree>
    <p:extLst>
      <p:ext uri="{BB962C8B-B14F-4D97-AF65-F5344CB8AC3E}">
        <p14:creationId xmlns:p14="http://schemas.microsoft.com/office/powerpoint/2010/main" val="87203976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slideLayout" Target="../slideLayouts/slideLayout212.xml"/><Relationship Id="rId18" Type="http://schemas.openxmlformats.org/officeDocument/2006/relationships/slideLayout" Target="../slideLayouts/slideLayout217.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17" Type="http://schemas.openxmlformats.org/officeDocument/2006/relationships/slideLayout" Target="../slideLayouts/slideLayout216.xml"/><Relationship Id="rId2" Type="http://schemas.openxmlformats.org/officeDocument/2006/relationships/slideLayout" Target="../slideLayouts/slideLayout201.xml"/><Relationship Id="rId16" Type="http://schemas.openxmlformats.org/officeDocument/2006/relationships/slideLayout" Target="../slideLayouts/slideLayout215.xml"/><Relationship Id="rId20" Type="http://schemas.openxmlformats.org/officeDocument/2006/relationships/image" Target="../media/image1.jpeg"/><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5" Type="http://schemas.openxmlformats.org/officeDocument/2006/relationships/slideLayout" Target="../slideLayouts/slideLayout214.xml"/><Relationship Id="rId10" Type="http://schemas.openxmlformats.org/officeDocument/2006/relationships/slideLayout" Target="../slideLayouts/slideLayout209.xml"/><Relationship Id="rId19" Type="http://schemas.openxmlformats.org/officeDocument/2006/relationships/theme" Target="../theme/theme10.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slideLayout" Target="../slideLayouts/slideLayout2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4.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5.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6.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theme" Target="../theme/theme4.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image" Target="../media/image4.png"/><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34" Type="http://schemas.openxmlformats.org/officeDocument/2006/relationships/theme" Target="../theme/theme5.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33" Type="http://schemas.openxmlformats.org/officeDocument/2006/relationships/slideLayout" Target="../slideLayouts/slideLayout102.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29" Type="http://schemas.openxmlformats.org/officeDocument/2006/relationships/slideLayout" Target="../slideLayouts/slideLayout98.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32" Type="http://schemas.openxmlformats.org/officeDocument/2006/relationships/slideLayout" Target="../slideLayouts/slideLayout101.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36" Type="http://schemas.openxmlformats.org/officeDocument/2006/relationships/image" Target="../media/image4.png"/><Relationship Id="rId10" Type="http://schemas.openxmlformats.org/officeDocument/2006/relationships/slideLayout" Target="../slideLayouts/slideLayout79.xml"/><Relationship Id="rId19" Type="http://schemas.openxmlformats.org/officeDocument/2006/relationships/slideLayout" Target="../slideLayouts/slideLayout88.xml"/><Relationship Id="rId31" Type="http://schemas.openxmlformats.org/officeDocument/2006/relationships/slideLayout" Target="../slideLayouts/slideLayout100.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slideLayout" Target="../slideLayouts/slideLayout99.xml"/><Relationship Id="rId35" Type="http://schemas.openxmlformats.org/officeDocument/2006/relationships/image" Target="../media/image3.png"/><Relationship Id="rId8" Type="http://schemas.openxmlformats.org/officeDocument/2006/relationships/slideLayout" Target="../slideLayouts/slideLayout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26" Type="http://schemas.openxmlformats.org/officeDocument/2006/relationships/slideLayout" Target="../slideLayouts/slideLayout128.xml"/><Relationship Id="rId3" Type="http://schemas.openxmlformats.org/officeDocument/2006/relationships/slideLayout" Target="../slideLayouts/slideLayout105.xml"/><Relationship Id="rId21" Type="http://schemas.openxmlformats.org/officeDocument/2006/relationships/slideLayout" Target="../slideLayouts/slideLayout123.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5" Type="http://schemas.openxmlformats.org/officeDocument/2006/relationships/slideLayout" Target="../slideLayouts/slideLayout127.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29" Type="http://schemas.openxmlformats.org/officeDocument/2006/relationships/theme" Target="../theme/theme6.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slideLayout" Target="../slideLayouts/slideLayout126.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28" Type="http://schemas.openxmlformats.org/officeDocument/2006/relationships/slideLayout" Target="../slideLayouts/slideLayout130.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31" Type="http://schemas.openxmlformats.org/officeDocument/2006/relationships/image" Target="../media/image8.png"/><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slideLayout" Target="../slideLayouts/slideLayout124.xml"/><Relationship Id="rId27" Type="http://schemas.openxmlformats.org/officeDocument/2006/relationships/slideLayout" Target="../slideLayouts/slideLayout129.xml"/><Relationship Id="rId30"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18" Type="http://schemas.openxmlformats.org/officeDocument/2006/relationships/slideLayout" Target="../slideLayouts/slideLayout148.xml"/><Relationship Id="rId3" Type="http://schemas.openxmlformats.org/officeDocument/2006/relationships/slideLayout" Target="../slideLayouts/slideLayout133.xml"/><Relationship Id="rId21" Type="http://schemas.openxmlformats.org/officeDocument/2006/relationships/image" Target="../media/image6.png"/><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20" Type="http://schemas.openxmlformats.org/officeDocument/2006/relationships/image" Target="../media/image9.png"/><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10" Type="http://schemas.openxmlformats.org/officeDocument/2006/relationships/slideLayout" Target="../slideLayouts/slideLayout140.xml"/><Relationship Id="rId19" Type="http://schemas.openxmlformats.org/officeDocument/2006/relationships/theme" Target="../theme/theme7.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161.xml"/><Relationship Id="rId18" Type="http://schemas.openxmlformats.org/officeDocument/2006/relationships/slideLayout" Target="../slideLayouts/slideLayout166.xml"/><Relationship Id="rId26" Type="http://schemas.openxmlformats.org/officeDocument/2006/relationships/slideLayout" Target="../slideLayouts/slideLayout174.xml"/><Relationship Id="rId21" Type="http://schemas.openxmlformats.org/officeDocument/2006/relationships/slideLayout" Target="../slideLayouts/slideLayout169.xml"/><Relationship Id="rId34" Type="http://schemas.openxmlformats.org/officeDocument/2006/relationships/slideLayout" Target="../slideLayouts/slideLayout182.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5" Type="http://schemas.openxmlformats.org/officeDocument/2006/relationships/slideLayout" Target="../slideLayouts/slideLayout173.xml"/><Relationship Id="rId33" Type="http://schemas.openxmlformats.org/officeDocument/2006/relationships/slideLayout" Target="../slideLayouts/slideLayout181.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20" Type="http://schemas.openxmlformats.org/officeDocument/2006/relationships/slideLayout" Target="../slideLayouts/slideLayout168.xml"/><Relationship Id="rId29" Type="http://schemas.openxmlformats.org/officeDocument/2006/relationships/slideLayout" Target="../slideLayouts/slideLayout177.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24" Type="http://schemas.openxmlformats.org/officeDocument/2006/relationships/slideLayout" Target="../slideLayouts/slideLayout172.xml"/><Relationship Id="rId32" Type="http://schemas.openxmlformats.org/officeDocument/2006/relationships/slideLayout" Target="../slideLayouts/slideLayout180.xml"/><Relationship Id="rId37" Type="http://schemas.openxmlformats.org/officeDocument/2006/relationships/image" Target="../media/image8.png"/><Relationship Id="rId5" Type="http://schemas.openxmlformats.org/officeDocument/2006/relationships/slideLayout" Target="../slideLayouts/slideLayout153.xml"/><Relationship Id="rId15" Type="http://schemas.openxmlformats.org/officeDocument/2006/relationships/slideLayout" Target="../slideLayouts/slideLayout163.xml"/><Relationship Id="rId23" Type="http://schemas.openxmlformats.org/officeDocument/2006/relationships/slideLayout" Target="../slideLayouts/slideLayout171.xml"/><Relationship Id="rId28" Type="http://schemas.openxmlformats.org/officeDocument/2006/relationships/slideLayout" Target="../slideLayouts/slideLayout176.xml"/><Relationship Id="rId36" Type="http://schemas.openxmlformats.org/officeDocument/2006/relationships/image" Target="../media/image7.png"/><Relationship Id="rId10" Type="http://schemas.openxmlformats.org/officeDocument/2006/relationships/slideLayout" Target="../slideLayouts/slideLayout158.xml"/><Relationship Id="rId19" Type="http://schemas.openxmlformats.org/officeDocument/2006/relationships/slideLayout" Target="../slideLayouts/slideLayout167.xml"/><Relationship Id="rId31" Type="http://schemas.openxmlformats.org/officeDocument/2006/relationships/slideLayout" Target="../slideLayouts/slideLayout179.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 Id="rId22" Type="http://schemas.openxmlformats.org/officeDocument/2006/relationships/slideLayout" Target="../slideLayouts/slideLayout170.xml"/><Relationship Id="rId27" Type="http://schemas.openxmlformats.org/officeDocument/2006/relationships/slideLayout" Target="../slideLayouts/slideLayout175.xml"/><Relationship Id="rId30" Type="http://schemas.openxmlformats.org/officeDocument/2006/relationships/slideLayout" Target="../slideLayouts/slideLayout178.xml"/><Relationship Id="rId35" Type="http://schemas.openxmlformats.org/officeDocument/2006/relationships/theme" Target="../theme/theme8.xml"/><Relationship Id="rId8" Type="http://schemas.openxmlformats.org/officeDocument/2006/relationships/slideLayout" Target="../slideLayouts/slideLayout156.xml"/><Relationship Id="rId3" Type="http://schemas.openxmlformats.org/officeDocument/2006/relationships/slideLayout" Target="../slideLayouts/slideLayout15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slideLayout" Target="../slideLayouts/slideLayout195.xml"/><Relationship Id="rId18" Type="http://schemas.openxmlformats.org/officeDocument/2006/relationships/theme" Target="../theme/theme9.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17" Type="http://schemas.openxmlformats.org/officeDocument/2006/relationships/slideLayout" Target="../slideLayouts/slideLayout199.xml"/><Relationship Id="rId2" Type="http://schemas.openxmlformats.org/officeDocument/2006/relationships/slideLayout" Target="../slideLayouts/slideLayout184.xml"/><Relationship Id="rId16" Type="http://schemas.openxmlformats.org/officeDocument/2006/relationships/slideLayout" Target="../slideLayouts/slideLayout198.xml"/><Relationship Id="rId20" Type="http://schemas.openxmlformats.org/officeDocument/2006/relationships/image" Target="../media/image8.png"/><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5" Type="http://schemas.openxmlformats.org/officeDocument/2006/relationships/slideLayout" Target="../slideLayouts/slideLayout197.xml"/><Relationship Id="rId10" Type="http://schemas.openxmlformats.org/officeDocument/2006/relationships/slideLayout" Target="../slideLayouts/slideLayout192.xml"/><Relationship Id="rId19" Type="http://schemas.openxmlformats.org/officeDocument/2006/relationships/image" Target="../media/image7.png"/><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slideLayout" Target="../slideLayouts/slideLayout1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p:cNvCxnSpPr/>
          <p:nvPr userDrawn="1"/>
        </p:nvCxnSpPr>
        <p:spPr>
          <a:xfrm>
            <a:off x="0" y="4897141"/>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874299" y="4781726"/>
            <a:ext cx="1487908" cy="230832"/>
          </a:xfrm>
          <a:prstGeom prst="rect">
            <a:avLst/>
          </a:prstGeom>
          <a:solidFill>
            <a:schemeClr val="bg1"/>
          </a:solidFill>
        </p:spPr>
        <p:txBody>
          <a:bodyPr wrap="none" rtlCol="0">
            <a:spAutoFit/>
          </a:bodyPr>
          <a:lstStyle/>
          <a:p>
            <a:pPr algn="ctr"/>
            <a:r>
              <a:rPr lang="en-US" sz="900" b="1" i="1" dirty="0">
                <a:solidFill>
                  <a:srgbClr val="386092"/>
                </a:solidFill>
                <a:latin typeface="Arial Narrow" panose="020B0606020202030204" pitchFamily="34" charset="0"/>
              </a:rPr>
              <a:t>First in Forecasts</a:t>
            </a:r>
            <a:r>
              <a:rPr lang="en-US" sz="900" b="1" i="1" baseline="0" dirty="0">
                <a:solidFill>
                  <a:srgbClr val="386092"/>
                </a:solidFill>
                <a:latin typeface="Arial Narrow" panose="020B0606020202030204" pitchFamily="34" charset="0"/>
              </a:rPr>
              <a:t> </a:t>
            </a:r>
            <a:r>
              <a:rPr lang="en-US" sz="900" b="1" i="1" dirty="0">
                <a:solidFill>
                  <a:srgbClr val="386092"/>
                </a:solidFill>
                <a:latin typeface="Arial Narrow" panose="020B0606020202030204" pitchFamily="34" charset="0"/>
              </a:rPr>
              <a:t>Since 1948</a:t>
            </a:r>
          </a:p>
        </p:txBody>
      </p:sp>
      <p:pic>
        <p:nvPicPr>
          <p:cNvPr id="2" name="Picture 2" descr="W:\ITRDATA\SALES AND MARKETING\Promotional Items\ITR Economics logo.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52400" y="4800600"/>
            <a:ext cx="762000" cy="2857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a:xfrm>
            <a:off x="8686800" y="4943477"/>
            <a:ext cx="457200" cy="176211"/>
          </a:xfrm>
          <a:prstGeom prst="rect">
            <a:avLst/>
          </a:prstGeom>
        </p:spPr>
        <p:txBody>
          <a:bodyPr vert="horz" lIns="91440" tIns="45720" rIns="91440" bIns="45720" rtlCol="0" anchor="ctr"/>
          <a:lstStyle>
            <a:lvl1pPr algn="r">
              <a:defRPr sz="800">
                <a:solidFill>
                  <a:schemeClr val="bg1">
                    <a:lumMod val="65000"/>
                  </a:schemeClr>
                </a:solidFill>
                <a:latin typeface="Arial" panose="020B0604020202020204" pitchFamily="34" charset="0"/>
                <a:cs typeface="Arial" panose="020B0604020202020204" pitchFamily="34" charset="0"/>
              </a:defRPr>
            </a:lvl1pPr>
          </a:lstStyle>
          <a:p>
            <a:fld id="{28F1CC7A-8A4F-438C-9FA2-9C1B7A854DBA}" type="slidenum">
              <a:rPr lang="en-US">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1578010905"/>
      </p:ext>
    </p:extLst>
  </p:cSld>
  <p:clrMap bg1="lt1" tx1="dk1" bg2="lt2" tx2="dk2" accent1="accent1" accent2="accent2" accent3="accent3" accent4="accent4" accent5="accent5" accent6="accent6" hlink="hlink" folHlink="folHlink"/>
  <p:sldLayoutIdLst>
    <p:sldLayoutId id="2147486128" r:id="rId1"/>
    <p:sldLayoutId id="2147486129" r:id="rId2"/>
    <p:sldLayoutId id="2147486130" r:id="rId3"/>
    <p:sldLayoutId id="2147486131" r:id="rId4"/>
    <p:sldLayoutId id="2147486132" r:id="rId5"/>
    <p:sldLayoutId id="2147486133" r:id="rId6"/>
    <p:sldLayoutId id="2147486134" r:id="rId7"/>
    <p:sldLayoutId id="2147486182" r:id="rId8"/>
    <p:sldLayoutId id="2147486400" r:id="rId9"/>
    <p:sldLayoutId id="2147486404" r:id="rId10"/>
    <p:sldLayoutId id="2147486463" r:id="rId11"/>
    <p:sldLayoutId id="2147486634" r:id="rId12"/>
  </p:sldLayoutIdLst>
  <p:hf sldNum="0" hdr="0" ftr="0" dt="0"/>
  <p:txStyles>
    <p:titleStyle>
      <a:lvl1pPr algn="ctr" defTabSz="914288" rtl="0" eaLnBrk="1" latinLnBrk="0" hangingPunct="1">
        <a:spcBef>
          <a:spcPct val="0"/>
        </a:spcBef>
        <a:buNone/>
        <a:defRPr sz="2800" kern="1200">
          <a:solidFill>
            <a:schemeClr val="accent1">
              <a:lumMod val="75000"/>
            </a:schemeClr>
          </a:solidFill>
          <a:latin typeface="+mj-lt"/>
          <a:ea typeface="+mj-ea"/>
          <a:cs typeface="+mj-cs"/>
        </a:defRPr>
      </a:lvl1pPr>
    </p:titleStyle>
    <p:bodyStyle>
      <a:lvl1pPr marL="342857" indent="-342857" algn="l" defTabSz="91428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59" indent="-285715" algn="l" defTabSz="91428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58" indent="-228570" algn="l" defTabSz="91428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00" indent="-228570" algn="l" defTabSz="91428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44" indent="-228570" algn="l" defTabSz="91428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85" indent="-228570" algn="l" defTabSz="91428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30" indent="-228570" algn="l" defTabSz="91428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73" indent="-228570" algn="l" defTabSz="91428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15" indent="-228570" algn="l" defTabSz="91428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88" rtl="0" eaLnBrk="1" latinLnBrk="0" hangingPunct="1">
        <a:defRPr sz="1800" kern="1200">
          <a:solidFill>
            <a:schemeClr val="tx1"/>
          </a:solidFill>
          <a:latin typeface="+mn-lt"/>
          <a:ea typeface="+mn-ea"/>
          <a:cs typeface="+mn-cs"/>
        </a:defRPr>
      </a:lvl1pPr>
      <a:lvl2pPr marL="457142" algn="l" defTabSz="914288" rtl="0" eaLnBrk="1" latinLnBrk="0" hangingPunct="1">
        <a:defRPr sz="1800" kern="1200">
          <a:solidFill>
            <a:schemeClr val="tx1"/>
          </a:solidFill>
          <a:latin typeface="+mn-lt"/>
          <a:ea typeface="+mn-ea"/>
          <a:cs typeface="+mn-cs"/>
        </a:defRPr>
      </a:lvl2pPr>
      <a:lvl3pPr marL="914288" algn="l" defTabSz="914288" rtl="0" eaLnBrk="1" latinLnBrk="0" hangingPunct="1">
        <a:defRPr sz="1800" kern="1200">
          <a:solidFill>
            <a:schemeClr val="tx1"/>
          </a:solidFill>
          <a:latin typeface="+mn-lt"/>
          <a:ea typeface="+mn-ea"/>
          <a:cs typeface="+mn-cs"/>
        </a:defRPr>
      </a:lvl3pPr>
      <a:lvl4pPr marL="1371430" algn="l" defTabSz="914288" rtl="0" eaLnBrk="1" latinLnBrk="0" hangingPunct="1">
        <a:defRPr sz="1800" kern="1200">
          <a:solidFill>
            <a:schemeClr val="tx1"/>
          </a:solidFill>
          <a:latin typeface="+mn-lt"/>
          <a:ea typeface="+mn-ea"/>
          <a:cs typeface="+mn-cs"/>
        </a:defRPr>
      </a:lvl4pPr>
      <a:lvl5pPr marL="1828574" algn="l" defTabSz="914288" rtl="0" eaLnBrk="1" latinLnBrk="0" hangingPunct="1">
        <a:defRPr sz="1800" kern="1200">
          <a:solidFill>
            <a:schemeClr val="tx1"/>
          </a:solidFill>
          <a:latin typeface="+mn-lt"/>
          <a:ea typeface="+mn-ea"/>
          <a:cs typeface="+mn-cs"/>
        </a:defRPr>
      </a:lvl5pPr>
      <a:lvl6pPr marL="2285715" algn="l" defTabSz="914288" rtl="0" eaLnBrk="1" latinLnBrk="0" hangingPunct="1">
        <a:defRPr sz="1800" kern="1200">
          <a:solidFill>
            <a:schemeClr val="tx1"/>
          </a:solidFill>
          <a:latin typeface="+mn-lt"/>
          <a:ea typeface="+mn-ea"/>
          <a:cs typeface="+mn-cs"/>
        </a:defRPr>
      </a:lvl6pPr>
      <a:lvl7pPr marL="2742857" algn="l" defTabSz="914288" rtl="0" eaLnBrk="1" latinLnBrk="0" hangingPunct="1">
        <a:defRPr sz="1800" kern="1200">
          <a:solidFill>
            <a:schemeClr val="tx1"/>
          </a:solidFill>
          <a:latin typeface="+mn-lt"/>
          <a:ea typeface="+mn-ea"/>
          <a:cs typeface="+mn-cs"/>
        </a:defRPr>
      </a:lvl7pPr>
      <a:lvl8pPr marL="3200000" algn="l" defTabSz="914288" rtl="0" eaLnBrk="1" latinLnBrk="0" hangingPunct="1">
        <a:defRPr sz="1800" kern="1200">
          <a:solidFill>
            <a:schemeClr val="tx1"/>
          </a:solidFill>
          <a:latin typeface="+mn-lt"/>
          <a:ea typeface="+mn-ea"/>
          <a:cs typeface="+mn-cs"/>
        </a:defRPr>
      </a:lvl8pPr>
      <a:lvl9pPr marL="3657143" algn="l" defTabSz="91428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p:cNvCxnSpPr/>
          <p:nvPr/>
        </p:nvCxnSpPr>
        <p:spPr>
          <a:xfrm>
            <a:off x="0" y="4897141"/>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74303" y="4781726"/>
            <a:ext cx="1487888" cy="230822"/>
          </a:xfrm>
          <a:prstGeom prst="rect">
            <a:avLst/>
          </a:prstGeom>
          <a:solidFill>
            <a:schemeClr val="bg1"/>
          </a:solidFill>
        </p:spPr>
        <p:txBody>
          <a:bodyPr wrap="none" lIns="91430" tIns="45715" rIns="91430" bIns="45715" rtlCol="0">
            <a:spAutoFit/>
          </a:bodyPr>
          <a:lstStyle/>
          <a:p>
            <a:pPr algn="ctr" defTabSz="914265"/>
            <a:r>
              <a:rPr lang="en-US" sz="900" b="1" i="1" dirty="0">
                <a:solidFill>
                  <a:srgbClr val="386092"/>
                </a:solidFill>
                <a:latin typeface="Arial Narrow" panose="020B0606020202030204" pitchFamily="34" charset="0"/>
              </a:rPr>
              <a:t>First in Forecasts Since 1948</a:t>
            </a:r>
          </a:p>
        </p:txBody>
      </p:sp>
      <p:pic>
        <p:nvPicPr>
          <p:cNvPr id="2" name="Picture 2" descr="W:\ITRDATA\SALES AND MARKETING\Promotional Items\ITR Economics logo.jpg"/>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152400" y="4800600"/>
            <a:ext cx="762000"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811806"/>
      </p:ext>
    </p:extLst>
  </p:cSld>
  <p:clrMap bg1="lt1" tx1="dk1" bg2="lt2" tx2="dk2" accent1="accent1" accent2="accent2" accent3="accent3" accent4="accent4" accent5="accent5" accent6="accent6" hlink="hlink" folHlink="folHlink"/>
  <p:sldLayoutIdLst>
    <p:sldLayoutId id="2147486857" r:id="rId1"/>
    <p:sldLayoutId id="2147486858" r:id="rId2"/>
    <p:sldLayoutId id="2147486859" r:id="rId3"/>
    <p:sldLayoutId id="2147486860" r:id="rId4"/>
    <p:sldLayoutId id="2147486861" r:id="rId5"/>
    <p:sldLayoutId id="2147486862" r:id="rId6"/>
    <p:sldLayoutId id="2147486863" r:id="rId7"/>
    <p:sldLayoutId id="2147486864" r:id="rId8"/>
    <p:sldLayoutId id="2147486865" r:id="rId9"/>
    <p:sldLayoutId id="2147486866" r:id="rId10"/>
    <p:sldLayoutId id="2147486867" r:id="rId11"/>
    <p:sldLayoutId id="2147486868" r:id="rId12"/>
    <p:sldLayoutId id="2147486869" r:id="rId13"/>
    <p:sldLayoutId id="2147486870" r:id="rId14"/>
    <p:sldLayoutId id="2147486871" r:id="rId15"/>
    <p:sldLayoutId id="2147486872" r:id="rId16"/>
    <p:sldLayoutId id="2147486873" r:id="rId17"/>
    <p:sldLayoutId id="2147486874" r:id="rId18"/>
  </p:sldLayoutIdLst>
  <p:hf sldNum="0" hdr="0" ftr="0" dt="0"/>
  <p:txStyles>
    <p:titleStyle>
      <a:lvl1pPr algn="ctr" defTabSz="914265" rtl="0" eaLnBrk="1" latinLnBrk="0" hangingPunct="1">
        <a:spcBef>
          <a:spcPct val="0"/>
        </a:spcBef>
        <a:buNone/>
        <a:defRPr sz="2800" kern="1200">
          <a:solidFill>
            <a:schemeClr val="accent1">
              <a:lumMod val="75000"/>
            </a:schemeClr>
          </a:solidFill>
          <a:latin typeface="+mj-lt"/>
          <a:ea typeface="+mj-ea"/>
          <a:cs typeface="+mj-cs"/>
        </a:defRPr>
      </a:lvl1pPr>
    </p:titleStyle>
    <p:bodyStyle>
      <a:lvl1pPr marL="342848" indent="-342848" algn="l" defTabSz="9142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41" indent="-285708" algn="l" defTabSz="9142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30" indent="-228564" algn="l" defTabSz="9142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60"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93"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22"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56"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87"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18"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65" rtl="0" eaLnBrk="1" latinLnBrk="0" hangingPunct="1">
        <a:defRPr sz="1800" kern="1200">
          <a:solidFill>
            <a:schemeClr val="tx1"/>
          </a:solidFill>
          <a:latin typeface="+mn-lt"/>
          <a:ea typeface="+mn-ea"/>
          <a:cs typeface="+mn-cs"/>
        </a:defRPr>
      </a:lvl1pPr>
      <a:lvl2pPr marL="457130" algn="l" defTabSz="914265" rtl="0" eaLnBrk="1" latinLnBrk="0" hangingPunct="1">
        <a:defRPr sz="1800" kern="1200">
          <a:solidFill>
            <a:schemeClr val="tx1"/>
          </a:solidFill>
          <a:latin typeface="+mn-lt"/>
          <a:ea typeface="+mn-ea"/>
          <a:cs typeface="+mn-cs"/>
        </a:defRPr>
      </a:lvl2pPr>
      <a:lvl3pPr marL="914265" algn="l" defTabSz="914265" rtl="0" eaLnBrk="1" latinLnBrk="0" hangingPunct="1">
        <a:defRPr sz="1800" kern="1200">
          <a:solidFill>
            <a:schemeClr val="tx1"/>
          </a:solidFill>
          <a:latin typeface="+mn-lt"/>
          <a:ea typeface="+mn-ea"/>
          <a:cs typeface="+mn-cs"/>
        </a:defRPr>
      </a:lvl3pPr>
      <a:lvl4pPr marL="1371396" algn="l" defTabSz="914265" rtl="0" eaLnBrk="1" latinLnBrk="0" hangingPunct="1">
        <a:defRPr sz="1800" kern="1200">
          <a:solidFill>
            <a:schemeClr val="tx1"/>
          </a:solidFill>
          <a:latin typeface="+mn-lt"/>
          <a:ea typeface="+mn-ea"/>
          <a:cs typeface="+mn-cs"/>
        </a:defRPr>
      </a:lvl4pPr>
      <a:lvl5pPr marL="1828529" algn="l" defTabSz="914265" rtl="0" eaLnBrk="1" latinLnBrk="0" hangingPunct="1">
        <a:defRPr sz="1800" kern="1200">
          <a:solidFill>
            <a:schemeClr val="tx1"/>
          </a:solidFill>
          <a:latin typeface="+mn-lt"/>
          <a:ea typeface="+mn-ea"/>
          <a:cs typeface="+mn-cs"/>
        </a:defRPr>
      </a:lvl5pPr>
      <a:lvl6pPr marL="2285658" algn="l" defTabSz="914265" rtl="0" eaLnBrk="1" latinLnBrk="0" hangingPunct="1">
        <a:defRPr sz="1800" kern="1200">
          <a:solidFill>
            <a:schemeClr val="tx1"/>
          </a:solidFill>
          <a:latin typeface="+mn-lt"/>
          <a:ea typeface="+mn-ea"/>
          <a:cs typeface="+mn-cs"/>
        </a:defRPr>
      </a:lvl6pPr>
      <a:lvl7pPr marL="2742788" algn="l" defTabSz="914265" rtl="0" eaLnBrk="1" latinLnBrk="0" hangingPunct="1">
        <a:defRPr sz="1800" kern="1200">
          <a:solidFill>
            <a:schemeClr val="tx1"/>
          </a:solidFill>
          <a:latin typeface="+mn-lt"/>
          <a:ea typeface="+mn-ea"/>
          <a:cs typeface="+mn-cs"/>
        </a:defRPr>
      </a:lvl7pPr>
      <a:lvl8pPr marL="3199920" algn="l" defTabSz="914265" rtl="0" eaLnBrk="1" latinLnBrk="0" hangingPunct="1">
        <a:defRPr sz="1800" kern="1200">
          <a:solidFill>
            <a:schemeClr val="tx1"/>
          </a:solidFill>
          <a:latin typeface="+mn-lt"/>
          <a:ea typeface="+mn-ea"/>
          <a:cs typeface="+mn-cs"/>
        </a:defRPr>
      </a:lvl8pPr>
      <a:lvl9pPr marL="3657052" algn="l" defTabSz="9142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p:cNvCxnSpPr/>
          <p:nvPr/>
        </p:nvCxnSpPr>
        <p:spPr>
          <a:xfrm>
            <a:off x="0" y="4897141"/>
            <a:ext cx="9144000" cy="0"/>
          </a:xfrm>
          <a:prstGeom prst="line">
            <a:avLst/>
          </a:prstGeom>
          <a:ln w="19050">
            <a:solidFill>
              <a:srgbClr val="3075A4"/>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F542506-CEBF-4C70-8F0B-C6476FC51C85}"/>
              </a:ext>
            </a:extLst>
          </p:cNvPr>
          <p:cNvSpPr/>
          <p:nvPr userDrawn="1"/>
        </p:nvSpPr>
        <p:spPr>
          <a:xfrm>
            <a:off x="0" y="4669875"/>
            <a:ext cx="2877208" cy="398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1D5F38F5-11D0-4376-B26E-A3B71F960EED" descr="1D5F38F5-11D0-4376-B26E-A3B71F960EED">
            <a:extLst>
              <a:ext uri="{FF2B5EF4-FFF2-40B4-BE49-F238E27FC236}">
                <a16:creationId xmlns:a16="http://schemas.microsoft.com/office/drawing/2014/main" id="{7F5EEEAD-18C6-482A-940C-CB9927E602F1}"/>
              </a:ext>
            </a:extLst>
          </p:cNvPr>
          <p:cNvPicPr>
            <a:picLocks noChangeAspect="1" noChangeArrowheads="1"/>
          </p:cNvPicPr>
          <p:nvPr userDrawn="1"/>
        </p:nvPicPr>
        <p:blipFill rotWithShape="1">
          <a:blip r:embed="rId18" cstate="print">
            <a:extLst>
              <a:ext uri="{28A0092B-C50C-407E-A947-70E740481C1C}">
                <a14:useLocalDpi xmlns:a14="http://schemas.microsoft.com/office/drawing/2010/main" val="0"/>
              </a:ext>
            </a:extLst>
          </a:blip>
          <a:srcRect/>
          <a:stretch/>
        </p:blipFill>
        <p:spPr bwMode="auto">
          <a:xfrm>
            <a:off x="116094" y="4669876"/>
            <a:ext cx="1251269" cy="43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D5F38F5-11D0-4376-B26E-A3B71F960EED" descr="1D5F38F5-11D0-4376-B26E-A3B71F960EED">
            <a:extLst>
              <a:ext uri="{FF2B5EF4-FFF2-40B4-BE49-F238E27FC236}">
                <a16:creationId xmlns:a16="http://schemas.microsoft.com/office/drawing/2014/main" id="{A49C6648-8524-4280-BFE0-5F93C61839E6}"/>
              </a:ext>
            </a:extLst>
          </p:cNvPr>
          <p:cNvPicPr>
            <a:picLocks noChangeAspect="1" noChangeArrowheads="1"/>
          </p:cNvPicPr>
          <p:nvPr userDrawn="1"/>
        </p:nvPicPr>
        <p:blipFill rotWithShape="1">
          <a:blip r:embed="rId19" cstate="print">
            <a:extLst>
              <a:ext uri="{28A0092B-C50C-407E-A947-70E740481C1C}">
                <a14:useLocalDpi xmlns:a14="http://schemas.microsoft.com/office/drawing/2010/main" val="0"/>
              </a:ext>
            </a:extLst>
          </a:blip>
          <a:srcRect/>
          <a:stretch/>
        </p:blipFill>
        <p:spPr bwMode="auto">
          <a:xfrm>
            <a:off x="1148731" y="4784834"/>
            <a:ext cx="1964146" cy="11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634136"/>
      </p:ext>
    </p:extLst>
  </p:cSld>
  <p:clrMap bg1="lt1" tx1="dk1" bg2="lt2" tx2="dk2" accent1="accent1" accent2="accent2" accent3="accent3" accent4="accent4" accent5="accent5" accent6="accent6" hlink="hlink" folHlink="folHlink"/>
  <p:sldLayoutIdLst>
    <p:sldLayoutId id="2147486636" r:id="rId1"/>
    <p:sldLayoutId id="2147486637" r:id="rId2"/>
    <p:sldLayoutId id="2147486638" r:id="rId3"/>
    <p:sldLayoutId id="2147486639" r:id="rId4"/>
    <p:sldLayoutId id="2147486640" r:id="rId5"/>
    <p:sldLayoutId id="2147486641" r:id="rId6"/>
    <p:sldLayoutId id="2147486642" r:id="rId7"/>
    <p:sldLayoutId id="2147486643" r:id="rId8"/>
    <p:sldLayoutId id="2147486644" r:id="rId9"/>
    <p:sldLayoutId id="2147486645" r:id="rId10"/>
    <p:sldLayoutId id="2147486646" r:id="rId11"/>
    <p:sldLayoutId id="2147486647" r:id="rId12"/>
    <p:sldLayoutId id="2147486648" r:id="rId13"/>
    <p:sldLayoutId id="2147486649" r:id="rId14"/>
    <p:sldLayoutId id="2147486650" r:id="rId15"/>
    <p:sldLayoutId id="2147486651" r:id="rId16"/>
  </p:sldLayoutIdLst>
  <p:hf sldNum="0" hdr="0" ftr="0" dt="0"/>
  <p:txStyles>
    <p:titleStyle>
      <a:lvl1pPr algn="ctr" defTabSz="914265" rtl="0" eaLnBrk="1" latinLnBrk="0" hangingPunct="1">
        <a:spcBef>
          <a:spcPct val="0"/>
        </a:spcBef>
        <a:buNone/>
        <a:defRPr sz="2800" kern="1200">
          <a:solidFill>
            <a:schemeClr val="accent1">
              <a:lumMod val="75000"/>
            </a:schemeClr>
          </a:solidFill>
          <a:latin typeface="+mj-lt"/>
          <a:ea typeface="+mj-ea"/>
          <a:cs typeface="+mj-cs"/>
        </a:defRPr>
      </a:lvl1pPr>
    </p:titleStyle>
    <p:bodyStyle>
      <a:lvl1pPr marL="342848" indent="-342848" algn="l" defTabSz="9142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41" indent="-285708" algn="l" defTabSz="9142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30" indent="-228564" algn="l" defTabSz="9142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60"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93"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22"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56"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87"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18"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65" rtl="0" eaLnBrk="1" latinLnBrk="0" hangingPunct="1">
        <a:defRPr sz="1800" kern="1200">
          <a:solidFill>
            <a:schemeClr val="tx1"/>
          </a:solidFill>
          <a:latin typeface="+mn-lt"/>
          <a:ea typeface="+mn-ea"/>
          <a:cs typeface="+mn-cs"/>
        </a:defRPr>
      </a:lvl1pPr>
      <a:lvl2pPr marL="457130" algn="l" defTabSz="914265" rtl="0" eaLnBrk="1" latinLnBrk="0" hangingPunct="1">
        <a:defRPr sz="1800" kern="1200">
          <a:solidFill>
            <a:schemeClr val="tx1"/>
          </a:solidFill>
          <a:latin typeface="+mn-lt"/>
          <a:ea typeface="+mn-ea"/>
          <a:cs typeface="+mn-cs"/>
        </a:defRPr>
      </a:lvl2pPr>
      <a:lvl3pPr marL="914265" algn="l" defTabSz="914265" rtl="0" eaLnBrk="1" latinLnBrk="0" hangingPunct="1">
        <a:defRPr sz="1800" kern="1200">
          <a:solidFill>
            <a:schemeClr val="tx1"/>
          </a:solidFill>
          <a:latin typeface="+mn-lt"/>
          <a:ea typeface="+mn-ea"/>
          <a:cs typeface="+mn-cs"/>
        </a:defRPr>
      </a:lvl3pPr>
      <a:lvl4pPr marL="1371396" algn="l" defTabSz="914265" rtl="0" eaLnBrk="1" latinLnBrk="0" hangingPunct="1">
        <a:defRPr sz="1800" kern="1200">
          <a:solidFill>
            <a:schemeClr val="tx1"/>
          </a:solidFill>
          <a:latin typeface="+mn-lt"/>
          <a:ea typeface="+mn-ea"/>
          <a:cs typeface="+mn-cs"/>
        </a:defRPr>
      </a:lvl4pPr>
      <a:lvl5pPr marL="1828529" algn="l" defTabSz="914265" rtl="0" eaLnBrk="1" latinLnBrk="0" hangingPunct="1">
        <a:defRPr sz="1800" kern="1200">
          <a:solidFill>
            <a:schemeClr val="tx1"/>
          </a:solidFill>
          <a:latin typeface="+mn-lt"/>
          <a:ea typeface="+mn-ea"/>
          <a:cs typeface="+mn-cs"/>
        </a:defRPr>
      </a:lvl5pPr>
      <a:lvl6pPr marL="2285658" algn="l" defTabSz="914265" rtl="0" eaLnBrk="1" latinLnBrk="0" hangingPunct="1">
        <a:defRPr sz="1800" kern="1200">
          <a:solidFill>
            <a:schemeClr val="tx1"/>
          </a:solidFill>
          <a:latin typeface="+mn-lt"/>
          <a:ea typeface="+mn-ea"/>
          <a:cs typeface="+mn-cs"/>
        </a:defRPr>
      </a:lvl6pPr>
      <a:lvl7pPr marL="2742788" algn="l" defTabSz="914265" rtl="0" eaLnBrk="1" latinLnBrk="0" hangingPunct="1">
        <a:defRPr sz="1800" kern="1200">
          <a:solidFill>
            <a:schemeClr val="tx1"/>
          </a:solidFill>
          <a:latin typeface="+mn-lt"/>
          <a:ea typeface="+mn-ea"/>
          <a:cs typeface="+mn-cs"/>
        </a:defRPr>
      </a:lvl7pPr>
      <a:lvl8pPr marL="3199920" algn="l" defTabSz="914265" rtl="0" eaLnBrk="1" latinLnBrk="0" hangingPunct="1">
        <a:defRPr sz="1800" kern="1200">
          <a:solidFill>
            <a:schemeClr val="tx1"/>
          </a:solidFill>
          <a:latin typeface="+mn-lt"/>
          <a:ea typeface="+mn-ea"/>
          <a:cs typeface="+mn-cs"/>
        </a:defRPr>
      </a:lvl8pPr>
      <a:lvl9pPr marL="3657052" algn="l" defTabSz="91426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p:cNvCxnSpPr/>
          <p:nvPr/>
        </p:nvCxnSpPr>
        <p:spPr>
          <a:xfrm>
            <a:off x="0" y="4897141"/>
            <a:ext cx="9144000" cy="0"/>
          </a:xfrm>
          <a:prstGeom prst="line">
            <a:avLst/>
          </a:prstGeom>
          <a:ln w="19050">
            <a:solidFill>
              <a:srgbClr val="3075A4"/>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F542506-CEBF-4C70-8F0B-C6476FC51C85}"/>
              </a:ext>
            </a:extLst>
          </p:cNvPr>
          <p:cNvSpPr/>
          <p:nvPr userDrawn="1"/>
        </p:nvSpPr>
        <p:spPr>
          <a:xfrm>
            <a:off x="0" y="4669875"/>
            <a:ext cx="2877208" cy="398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1D5F38F5-11D0-4376-B26E-A3B71F960EED" descr="1D5F38F5-11D0-4376-B26E-A3B71F960EED">
            <a:extLst>
              <a:ext uri="{FF2B5EF4-FFF2-40B4-BE49-F238E27FC236}">
                <a16:creationId xmlns:a16="http://schemas.microsoft.com/office/drawing/2014/main" id="{7F5EEEAD-18C6-482A-940C-CB9927E602F1}"/>
              </a:ext>
            </a:extLst>
          </p:cNvPr>
          <p:cNvPicPr>
            <a:picLocks noChangeAspect="1" noChangeArrowheads="1"/>
          </p:cNvPicPr>
          <p:nvPr userDrawn="1"/>
        </p:nvPicPr>
        <p:blipFill rotWithShape="1">
          <a:blip r:embed="rId18" cstate="print">
            <a:extLst>
              <a:ext uri="{28A0092B-C50C-407E-A947-70E740481C1C}">
                <a14:useLocalDpi xmlns:a14="http://schemas.microsoft.com/office/drawing/2010/main" val="0"/>
              </a:ext>
            </a:extLst>
          </a:blip>
          <a:srcRect/>
          <a:stretch/>
        </p:blipFill>
        <p:spPr bwMode="auto">
          <a:xfrm>
            <a:off x="116094" y="4669876"/>
            <a:ext cx="1251269" cy="43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D5F38F5-11D0-4376-B26E-A3B71F960EED" descr="1D5F38F5-11D0-4376-B26E-A3B71F960EED">
            <a:extLst>
              <a:ext uri="{FF2B5EF4-FFF2-40B4-BE49-F238E27FC236}">
                <a16:creationId xmlns:a16="http://schemas.microsoft.com/office/drawing/2014/main" id="{A49C6648-8524-4280-BFE0-5F93C61839E6}"/>
              </a:ext>
            </a:extLst>
          </p:cNvPr>
          <p:cNvPicPr>
            <a:picLocks noChangeAspect="1" noChangeArrowheads="1"/>
          </p:cNvPicPr>
          <p:nvPr userDrawn="1"/>
        </p:nvPicPr>
        <p:blipFill rotWithShape="1">
          <a:blip r:embed="rId19" cstate="print">
            <a:extLst>
              <a:ext uri="{28A0092B-C50C-407E-A947-70E740481C1C}">
                <a14:useLocalDpi xmlns:a14="http://schemas.microsoft.com/office/drawing/2010/main" val="0"/>
              </a:ext>
            </a:extLst>
          </a:blip>
          <a:srcRect/>
          <a:stretch/>
        </p:blipFill>
        <p:spPr bwMode="auto">
          <a:xfrm>
            <a:off x="1148731" y="4784834"/>
            <a:ext cx="1964146" cy="11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0338162"/>
      </p:ext>
    </p:extLst>
  </p:cSld>
  <p:clrMap bg1="lt1" tx1="dk1" bg2="lt2" tx2="dk2" accent1="accent1" accent2="accent2" accent3="accent3" accent4="accent4" accent5="accent5" accent6="accent6" hlink="hlink" folHlink="folHlink"/>
  <p:sldLayoutIdLst>
    <p:sldLayoutId id="2147486654" r:id="rId1"/>
    <p:sldLayoutId id="2147486655" r:id="rId2"/>
    <p:sldLayoutId id="2147486656" r:id="rId3"/>
    <p:sldLayoutId id="2147486657" r:id="rId4"/>
    <p:sldLayoutId id="2147486658" r:id="rId5"/>
    <p:sldLayoutId id="2147486659" r:id="rId6"/>
    <p:sldLayoutId id="2147486660" r:id="rId7"/>
    <p:sldLayoutId id="2147486661" r:id="rId8"/>
    <p:sldLayoutId id="2147486662" r:id="rId9"/>
    <p:sldLayoutId id="2147486663" r:id="rId10"/>
    <p:sldLayoutId id="2147486664" r:id="rId11"/>
    <p:sldLayoutId id="2147486665" r:id="rId12"/>
    <p:sldLayoutId id="2147486666" r:id="rId13"/>
    <p:sldLayoutId id="2147486667" r:id="rId14"/>
    <p:sldLayoutId id="2147486668" r:id="rId15"/>
    <p:sldLayoutId id="2147486669" r:id="rId16"/>
  </p:sldLayoutIdLst>
  <p:hf sldNum="0" hdr="0" ftr="0" dt="0"/>
  <p:txStyles>
    <p:titleStyle>
      <a:lvl1pPr algn="ctr" defTabSz="914265" rtl="0" eaLnBrk="1" latinLnBrk="0" hangingPunct="1">
        <a:spcBef>
          <a:spcPct val="0"/>
        </a:spcBef>
        <a:buNone/>
        <a:defRPr sz="2800" kern="1200">
          <a:solidFill>
            <a:schemeClr val="accent1">
              <a:lumMod val="75000"/>
            </a:schemeClr>
          </a:solidFill>
          <a:latin typeface="+mj-lt"/>
          <a:ea typeface="+mj-ea"/>
          <a:cs typeface="+mj-cs"/>
        </a:defRPr>
      </a:lvl1pPr>
    </p:titleStyle>
    <p:bodyStyle>
      <a:lvl1pPr marL="342848" indent="-342848" algn="l" defTabSz="9142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41" indent="-285708" algn="l" defTabSz="9142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30" indent="-228564" algn="l" defTabSz="9142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60"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93"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22"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56"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87"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18"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65" rtl="0" eaLnBrk="1" latinLnBrk="0" hangingPunct="1">
        <a:defRPr sz="1800" kern="1200">
          <a:solidFill>
            <a:schemeClr val="tx1"/>
          </a:solidFill>
          <a:latin typeface="+mn-lt"/>
          <a:ea typeface="+mn-ea"/>
          <a:cs typeface="+mn-cs"/>
        </a:defRPr>
      </a:lvl1pPr>
      <a:lvl2pPr marL="457130" algn="l" defTabSz="914265" rtl="0" eaLnBrk="1" latinLnBrk="0" hangingPunct="1">
        <a:defRPr sz="1800" kern="1200">
          <a:solidFill>
            <a:schemeClr val="tx1"/>
          </a:solidFill>
          <a:latin typeface="+mn-lt"/>
          <a:ea typeface="+mn-ea"/>
          <a:cs typeface="+mn-cs"/>
        </a:defRPr>
      </a:lvl2pPr>
      <a:lvl3pPr marL="914265" algn="l" defTabSz="914265" rtl="0" eaLnBrk="1" latinLnBrk="0" hangingPunct="1">
        <a:defRPr sz="1800" kern="1200">
          <a:solidFill>
            <a:schemeClr val="tx1"/>
          </a:solidFill>
          <a:latin typeface="+mn-lt"/>
          <a:ea typeface="+mn-ea"/>
          <a:cs typeface="+mn-cs"/>
        </a:defRPr>
      </a:lvl3pPr>
      <a:lvl4pPr marL="1371396" algn="l" defTabSz="914265" rtl="0" eaLnBrk="1" latinLnBrk="0" hangingPunct="1">
        <a:defRPr sz="1800" kern="1200">
          <a:solidFill>
            <a:schemeClr val="tx1"/>
          </a:solidFill>
          <a:latin typeface="+mn-lt"/>
          <a:ea typeface="+mn-ea"/>
          <a:cs typeface="+mn-cs"/>
        </a:defRPr>
      </a:lvl4pPr>
      <a:lvl5pPr marL="1828529" algn="l" defTabSz="914265" rtl="0" eaLnBrk="1" latinLnBrk="0" hangingPunct="1">
        <a:defRPr sz="1800" kern="1200">
          <a:solidFill>
            <a:schemeClr val="tx1"/>
          </a:solidFill>
          <a:latin typeface="+mn-lt"/>
          <a:ea typeface="+mn-ea"/>
          <a:cs typeface="+mn-cs"/>
        </a:defRPr>
      </a:lvl5pPr>
      <a:lvl6pPr marL="2285658" algn="l" defTabSz="914265" rtl="0" eaLnBrk="1" latinLnBrk="0" hangingPunct="1">
        <a:defRPr sz="1800" kern="1200">
          <a:solidFill>
            <a:schemeClr val="tx1"/>
          </a:solidFill>
          <a:latin typeface="+mn-lt"/>
          <a:ea typeface="+mn-ea"/>
          <a:cs typeface="+mn-cs"/>
        </a:defRPr>
      </a:lvl6pPr>
      <a:lvl7pPr marL="2742788" algn="l" defTabSz="914265" rtl="0" eaLnBrk="1" latinLnBrk="0" hangingPunct="1">
        <a:defRPr sz="1800" kern="1200">
          <a:solidFill>
            <a:schemeClr val="tx1"/>
          </a:solidFill>
          <a:latin typeface="+mn-lt"/>
          <a:ea typeface="+mn-ea"/>
          <a:cs typeface="+mn-cs"/>
        </a:defRPr>
      </a:lvl7pPr>
      <a:lvl8pPr marL="3199920" algn="l" defTabSz="914265" rtl="0" eaLnBrk="1" latinLnBrk="0" hangingPunct="1">
        <a:defRPr sz="1800" kern="1200">
          <a:solidFill>
            <a:schemeClr val="tx1"/>
          </a:solidFill>
          <a:latin typeface="+mn-lt"/>
          <a:ea typeface="+mn-ea"/>
          <a:cs typeface="+mn-cs"/>
        </a:defRPr>
      </a:lvl8pPr>
      <a:lvl9pPr marL="3657052" algn="l" defTabSz="91426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p:cNvCxnSpPr/>
          <p:nvPr/>
        </p:nvCxnSpPr>
        <p:spPr>
          <a:xfrm>
            <a:off x="0" y="4897141"/>
            <a:ext cx="9144000" cy="0"/>
          </a:xfrm>
          <a:prstGeom prst="line">
            <a:avLst/>
          </a:prstGeom>
          <a:ln w="19050">
            <a:solidFill>
              <a:srgbClr val="3075A4"/>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F542506-CEBF-4C70-8F0B-C6476FC51C85}"/>
              </a:ext>
            </a:extLst>
          </p:cNvPr>
          <p:cNvSpPr/>
          <p:nvPr userDrawn="1"/>
        </p:nvSpPr>
        <p:spPr>
          <a:xfrm>
            <a:off x="0" y="4669875"/>
            <a:ext cx="2877208" cy="398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1D5F38F5-11D0-4376-B26E-A3B71F960EED" descr="1D5F38F5-11D0-4376-B26E-A3B71F960EED">
            <a:extLst>
              <a:ext uri="{FF2B5EF4-FFF2-40B4-BE49-F238E27FC236}">
                <a16:creationId xmlns:a16="http://schemas.microsoft.com/office/drawing/2014/main" id="{7F5EEEAD-18C6-482A-940C-CB9927E602F1}"/>
              </a:ext>
            </a:extLst>
          </p:cNvPr>
          <p:cNvPicPr>
            <a:picLocks noChangeAspect="1" noChangeArrowheads="1"/>
          </p:cNvPicPr>
          <p:nvPr userDrawn="1"/>
        </p:nvPicPr>
        <p:blipFill rotWithShape="1">
          <a:blip r:embed="rId27" cstate="print">
            <a:extLst>
              <a:ext uri="{28A0092B-C50C-407E-A947-70E740481C1C}">
                <a14:useLocalDpi xmlns:a14="http://schemas.microsoft.com/office/drawing/2010/main" val="0"/>
              </a:ext>
            </a:extLst>
          </a:blip>
          <a:srcRect/>
          <a:stretch/>
        </p:blipFill>
        <p:spPr bwMode="auto">
          <a:xfrm>
            <a:off x="116094" y="4669876"/>
            <a:ext cx="1251269" cy="43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D5F38F5-11D0-4376-B26E-A3B71F960EED" descr="1D5F38F5-11D0-4376-B26E-A3B71F960EED">
            <a:extLst>
              <a:ext uri="{FF2B5EF4-FFF2-40B4-BE49-F238E27FC236}">
                <a16:creationId xmlns:a16="http://schemas.microsoft.com/office/drawing/2014/main" id="{A49C6648-8524-4280-BFE0-5F93C61839E6}"/>
              </a:ext>
            </a:extLst>
          </p:cNvPr>
          <p:cNvPicPr>
            <a:picLocks noChangeAspect="1" noChangeArrowheads="1"/>
          </p:cNvPicPr>
          <p:nvPr userDrawn="1"/>
        </p:nvPicPr>
        <p:blipFill rotWithShape="1">
          <a:blip r:embed="rId28" cstate="print">
            <a:extLst>
              <a:ext uri="{28A0092B-C50C-407E-A947-70E740481C1C}">
                <a14:useLocalDpi xmlns:a14="http://schemas.microsoft.com/office/drawing/2010/main" val="0"/>
              </a:ext>
            </a:extLst>
          </a:blip>
          <a:srcRect/>
          <a:stretch/>
        </p:blipFill>
        <p:spPr bwMode="auto">
          <a:xfrm>
            <a:off x="1148731" y="4784834"/>
            <a:ext cx="1964146" cy="11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2033028"/>
      </p:ext>
    </p:extLst>
  </p:cSld>
  <p:clrMap bg1="lt1" tx1="dk1" bg2="lt2" tx2="dk2" accent1="accent1" accent2="accent2" accent3="accent3" accent4="accent4" accent5="accent5" accent6="accent6" hlink="hlink" folHlink="folHlink"/>
  <p:sldLayoutIdLst>
    <p:sldLayoutId id="2147486671" r:id="rId1"/>
    <p:sldLayoutId id="2147486672" r:id="rId2"/>
    <p:sldLayoutId id="2147486673" r:id="rId3"/>
    <p:sldLayoutId id="2147486674" r:id="rId4"/>
    <p:sldLayoutId id="2147486675" r:id="rId5"/>
    <p:sldLayoutId id="2147486676" r:id="rId6"/>
    <p:sldLayoutId id="2147486677" r:id="rId7"/>
    <p:sldLayoutId id="2147486678" r:id="rId8"/>
    <p:sldLayoutId id="2147486679" r:id="rId9"/>
    <p:sldLayoutId id="2147486680" r:id="rId10"/>
    <p:sldLayoutId id="2147486681" r:id="rId11"/>
    <p:sldLayoutId id="2147486682" r:id="rId12"/>
    <p:sldLayoutId id="2147486683" r:id="rId13"/>
    <p:sldLayoutId id="2147486684" r:id="rId14"/>
    <p:sldLayoutId id="2147486685" r:id="rId15"/>
    <p:sldLayoutId id="2147486686" r:id="rId16"/>
    <p:sldLayoutId id="2147486689" r:id="rId17"/>
    <p:sldLayoutId id="2147486690" r:id="rId18"/>
    <p:sldLayoutId id="2147486693" r:id="rId19"/>
    <p:sldLayoutId id="2147486695" r:id="rId20"/>
    <p:sldLayoutId id="2147486696" r:id="rId21"/>
    <p:sldLayoutId id="2147486697" r:id="rId22"/>
    <p:sldLayoutId id="2147486698" r:id="rId23"/>
    <p:sldLayoutId id="2147486699" r:id="rId24"/>
    <p:sldLayoutId id="2147486876" r:id="rId25"/>
  </p:sldLayoutIdLst>
  <p:hf sldNum="0" hdr="0" ftr="0" dt="0"/>
  <p:txStyles>
    <p:titleStyle>
      <a:lvl1pPr algn="ctr" defTabSz="914265" rtl="0" eaLnBrk="1" latinLnBrk="0" hangingPunct="1">
        <a:spcBef>
          <a:spcPct val="0"/>
        </a:spcBef>
        <a:buNone/>
        <a:defRPr sz="2800" kern="1200">
          <a:solidFill>
            <a:schemeClr val="accent1">
              <a:lumMod val="75000"/>
            </a:schemeClr>
          </a:solidFill>
          <a:latin typeface="+mj-lt"/>
          <a:ea typeface="+mj-ea"/>
          <a:cs typeface="+mj-cs"/>
        </a:defRPr>
      </a:lvl1pPr>
    </p:titleStyle>
    <p:bodyStyle>
      <a:lvl1pPr marL="342848" indent="-342848" algn="l" defTabSz="9142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41" indent="-285708" algn="l" defTabSz="9142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30" indent="-228564" algn="l" defTabSz="9142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60"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93"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22"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56"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87"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18"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65" rtl="0" eaLnBrk="1" latinLnBrk="0" hangingPunct="1">
        <a:defRPr sz="1800" kern="1200">
          <a:solidFill>
            <a:schemeClr val="tx1"/>
          </a:solidFill>
          <a:latin typeface="+mn-lt"/>
          <a:ea typeface="+mn-ea"/>
          <a:cs typeface="+mn-cs"/>
        </a:defRPr>
      </a:lvl1pPr>
      <a:lvl2pPr marL="457130" algn="l" defTabSz="914265" rtl="0" eaLnBrk="1" latinLnBrk="0" hangingPunct="1">
        <a:defRPr sz="1800" kern="1200">
          <a:solidFill>
            <a:schemeClr val="tx1"/>
          </a:solidFill>
          <a:latin typeface="+mn-lt"/>
          <a:ea typeface="+mn-ea"/>
          <a:cs typeface="+mn-cs"/>
        </a:defRPr>
      </a:lvl2pPr>
      <a:lvl3pPr marL="914265" algn="l" defTabSz="914265" rtl="0" eaLnBrk="1" latinLnBrk="0" hangingPunct="1">
        <a:defRPr sz="1800" kern="1200">
          <a:solidFill>
            <a:schemeClr val="tx1"/>
          </a:solidFill>
          <a:latin typeface="+mn-lt"/>
          <a:ea typeface="+mn-ea"/>
          <a:cs typeface="+mn-cs"/>
        </a:defRPr>
      </a:lvl3pPr>
      <a:lvl4pPr marL="1371396" algn="l" defTabSz="914265" rtl="0" eaLnBrk="1" latinLnBrk="0" hangingPunct="1">
        <a:defRPr sz="1800" kern="1200">
          <a:solidFill>
            <a:schemeClr val="tx1"/>
          </a:solidFill>
          <a:latin typeface="+mn-lt"/>
          <a:ea typeface="+mn-ea"/>
          <a:cs typeface="+mn-cs"/>
        </a:defRPr>
      </a:lvl4pPr>
      <a:lvl5pPr marL="1828529" algn="l" defTabSz="914265" rtl="0" eaLnBrk="1" latinLnBrk="0" hangingPunct="1">
        <a:defRPr sz="1800" kern="1200">
          <a:solidFill>
            <a:schemeClr val="tx1"/>
          </a:solidFill>
          <a:latin typeface="+mn-lt"/>
          <a:ea typeface="+mn-ea"/>
          <a:cs typeface="+mn-cs"/>
        </a:defRPr>
      </a:lvl5pPr>
      <a:lvl6pPr marL="2285658" algn="l" defTabSz="914265" rtl="0" eaLnBrk="1" latinLnBrk="0" hangingPunct="1">
        <a:defRPr sz="1800" kern="1200">
          <a:solidFill>
            <a:schemeClr val="tx1"/>
          </a:solidFill>
          <a:latin typeface="+mn-lt"/>
          <a:ea typeface="+mn-ea"/>
          <a:cs typeface="+mn-cs"/>
        </a:defRPr>
      </a:lvl6pPr>
      <a:lvl7pPr marL="2742788" algn="l" defTabSz="914265" rtl="0" eaLnBrk="1" latinLnBrk="0" hangingPunct="1">
        <a:defRPr sz="1800" kern="1200">
          <a:solidFill>
            <a:schemeClr val="tx1"/>
          </a:solidFill>
          <a:latin typeface="+mn-lt"/>
          <a:ea typeface="+mn-ea"/>
          <a:cs typeface="+mn-cs"/>
        </a:defRPr>
      </a:lvl7pPr>
      <a:lvl8pPr marL="3199920" algn="l" defTabSz="914265" rtl="0" eaLnBrk="1" latinLnBrk="0" hangingPunct="1">
        <a:defRPr sz="1800" kern="1200">
          <a:solidFill>
            <a:schemeClr val="tx1"/>
          </a:solidFill>
          <a:latin typeface="+mn-lt"/>
          <a:ea typeface="+mn-ea"/>
          <a:cs typeface="+mn-cs"/>
        </a:defRPr>
      </a:lvl8pPr>
      <a:lvl9pPr marL="3657052" algn="l" defTabSz="91426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p:cNvCxnSpPr/>
          <p:nvPr/>
        </p:nvCxnSpPr>
        <p:spPr>
          <a:xfrm>
            <a:off x="0" y="4897141"/>
            <a:ext cx="9144000" cy="0"/>
          </a:xfrm>
          <a:prstGeom prst="line">
            <a:avLst/>
          </a:prstGeom>
          <a:ln w="19050">
            <a:solidFill>
              <a:srgbClr val="3075A4"/>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F542506-CEBF-4C70-8F0B-C6476FC51C85}"/>
              </a:ext>
            </a:extLst>
          </p:cNvPr>
          <p:cNvSpPr/>
          <p:nvPr userDrawn="1"/>
        </p:nvSpPr>
        <p:spPr>
          <a:xfrm>
            <a:off x="0" y="4669875"/>
            <a:ext cx="2877208" cy="398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1D5F38F5-11D0-4376-B26E-A3B71F960EED" descr="1D5F38F5-11D0-4376-B26E-A3B71F960EED">
            <a:extLst>
              <a:ext uri="{FF2B5EF4-FFF2-40B4-BE49-F238E27FC236}">
                <a16:creationId xmlns:a16="http://schemas.microsoft.com/office/drawing/2014/main" id="{7F5EEEAD-18C6-482A-940C-CB9927E602F1}"/>
              </a:ext>
            </a:extLst>
          </p:cNvPr>
          <p:cNvPicPr>
            <a:picLocks noChangeAspect="1" noChangeArrowheads="1"/>
          </p:cNvPicPr>
          <p:nvPr userDrawn="1"/>
        </p:nvPicPr>
        <p:blipFill rotWithShape="1">
          <a:blip r:embed="rId35" cstate="print">
            <a:extLst>
              <a:ext uri="{28A0092B-C50C-407E-A947-70E740481C1C}">
                <a14:useLocalDpi xmlns:a14="http://schemas.microsoft.com/office/drawing/2010/main" val="0"/>
              </a:ext>
            </a:extLst>
          </a:blip>
          <a:srcRect/>
          <a:stretch/>
        </p:blipFill>
        <p:spPr bwMode="auto">
          <a:xfrm>
            <a:off x="116094" y="4669876"/>
            <a:ext cx="1251269" cy="43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D5F38F5-11D0-4376-B26E-A3B71F960EED" descr="1D5F38F5-11D0-4376-B26E-A3B71F960EED">
            <a:extLst>
              <a:ext uri="{FF2B5EF4-FFF2-40B4-BE49-F238E27FC236}">
                <a16:creationId xmlns:a16="http://schemas.microsoft.com/office/drawing/2014/main" id="{A49C6648-8524-4280-BFE0-5F93C61839E6}"/>
              </a:ext>
            </a:extLst>
          </p:cNvPr>
          <p:cNvPicPr>
            <a:picLocks noChangeAspect="1" noChangeArrowheads="1"/>
          </p:cNvPicPr>
          <p:nvPr userDrawn="1"/>
        </p:nvPicPr>
        <p:blipFill rotWithShape="1">
          <a:blip r:embed="rId36" cstate="print">
            <a:extLst>
              <a:ext uri="{28A0092B-C50C-407E-A947-70E740481C1C}">
                <a14:useLocalDpi xmlns:a14="http://schemas.microsoft.com/office/drawing/2010/main" val="0"/>
              </a:ext>
            </a:extLst>
          </a:blip>
          <a:srcRect/>
          <a:stretch/>
        </p:blipFill>
        <p:spPr bwMode="auto">
          <a:xfrm>
            <a:off x="1148731" y="4784834"/>
            <a:ext cx="1964146" cy="11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5352077"/>
      </p:ext>
    </p:extLst>
  </p:cSld>
  <p:clrMap bg1="lt1" tx1="dk1" bg2="lt2" tx2="dk2" accent1="accent1" accent2="accent2" accent3="accent3" accent4="accent4" accent5="accent5" accent6="accent6" hlink="hlink" folHlink="folHlink"/>
  <p:sldLayoutIdLst>
    <p:sldLayoutId id="2147486717" r:id="rId1"/>
    <p:sldLayoutId id="2147486718" r:id="rId2"/>
    <p:sldLayoutId id="2147486719" r:id="rId3"/>
    <p:sldLayoutId id="2147486720" r:id="rId4"/>
    <p:sldLayoutId id="2147486721" r:id="rId5"/>
    <p:sldLayoutId id="2147486722" r:id="rId6"/>
    <p:sldLayoutId id="2147486723" r:id="rId7"/>
    <p:sldLayoutId id="2147486724" r:id="rId8"/>
    <p:sldLayoutId id="2147486725" r:id="rId9"/>
    <p:sldLayoutId id="2147486726" r:id="rId10"/>
    <p:sldLayoutId id="2147486727" r:id="rId11"/>
    <p:sldLayoutId id="2147486728" r:id="rId12"/>
    <p:sldLayoutId id="2147486729" r:id="rId13"/>
    <p:sldLayoutId id="2147486730" r:id="rId14"/>
    <p:sldLayoutId id="2147486731" r:id="rId15"/>
    <p:sldLayoutId id="2147486732" r:id="rId16"/>
    <p:sldLayoutId id="2147486733" r:id="rId17"/>
    <p:sldLayoutId id="2147486734" r:id="rId18"/>
    <p:sldLayoutId id="2147486735" r:id="rId19"/>
    <p:sldLayoutId id="2147486736" r:id="rId20"/>
    <p:sldLayoutId id="2147486737" r:id="rId21"/>
    <p:sldLayoutId id="2147486738" r:id="rId22"/>
    <p:sldLayoutId id="2147486739" r:id="rId23"/>
    <p:sldLayoutId id="2147486741" r:id="rId24"/>
    <p:sldLayoutId id="2147486742" r:id="rId25"/>
    <p:sldLayoutId id="2147486743" r:id="rId26"/>
    <p:sldLayoutId id="2147486744" r:id="rId27"/>
    <p:sldLayoutId id="2147486745" r:id="rId28"/>
    <p:sldLayoutId id="2147486746" r:id="rId29"/>
    <p:sldLayoutId id="2147486747" r:id="rId30"/>
    <p:sldLayoutId id="2147486748" r:id="rId31"/>
    <p:sldLayoutId id="2147486749" r:id="rId32"/>
    <p:sldLayoutId id="2147486750" r:id="rId33"/>
  </p:sldLayoutIdLst>
  <p:hf sldNum="0" hdr="0" ftr="0" dt="0"/>
  <p:txStyles>
    <p:titleStyle>
      <a:lvl1pPr algn="ctr" defTabSz="914265" rtl="0" eaLnBrk="1" latinLnBrk="0" hangingPunct="1">
        <a:spcBef>
          <a:spcPct val="0"/>
        </a:spcBef>
        <a:buNone/>
        <a:defRPr sz="2800" kern="1200">
          <a:solidFill>
            <a:schemeClr val="accent1">
              <a:lumMod val="75000"/>
            </a:schemeClr>
          </a:solidFill>
          <a:latin typeface="+mj-lt"/>
          <a:ea typeface="+mj-ea"/>
          <a:cs typeface="+mj-cs"/>
        </a:defRPr>
      </a:lvl1pPr>
    </p:titleStyle>
    <p:bodyStyle>
      <a:lvl1pPr marL="342848" indent="-342848" algn="l" defTabSz="9142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41" indent="-285708" algn="l" defTabSz="9142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30" indent="-228564" algn="l" defTabSz="9142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60"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93"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22"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56"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87"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18"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65" rtl="0" eaLnBrk="1" latinLnBrk="0" hangingPunct="1">
        <a:defRPr sz="1800" kern="1200">
          <a:solidFill>
            <a:schemeClr val="tx1"/>
          </a:solidFill>
          <a:latin typeface="+mn-lt"/>
          <a:ea typeface="+mn-ea"/>
          <a:cs typeface="+mn-cs"/>
        </a:defRPr>
      </a:lvl1pPr>
      <a:lvl2pPr marL="457130" algn="l" defTabSz="914265" rtl="0" eaLnBrk="1" latinLnBrk="0" hangingPunct="1">
        <a:defRPr sz="1800" kern="1200">
          <a:solidFill>
            <a:schemeClr val="tx1"/>
          </a:solidFill>
          <a:latin typeface="+mn-lt"/>
          <a:ea typeface="+mn-ea"/>
          <a:cs typeface="+mn-cs"/>
        </a:defRPr>
      </a:lvl2pPr>
      <a:lvl3pPr marL="914265" algn="l" defTabSz="914265" rtl="0" eaLnBrk="1" latinLnBrk="0" hangingPunct="1">
        <a:defRPr sz="1800" kern="1200">
          <a:solidFill>
            <a:schemeClr val="tx1"/>
          </a:solidFill>
          <a:latin typeface="+mn-lt"/>
          <a:ea typeface="+mn-ea"/>
          <a:cs typeface="+mn-cs"/>
        </a:defRPr>
      </a:lvl3pPr>
      <a:lvl4pPr marL="1371396" algn="l" defTabSz="914265" rtl="0" eaLnBrk="1" latinLnBrk="0" hangingPunct="1">
        <a:defRPr sz="1800" kern="1200">
          <a:solidFill>
            <a:schemeClr val="tx1"/>
          </a:solidFill>
          <a:latin typeface="+mn-lt"/>
          <a:ea typeface="+mn-ea"/>
          <a:cs typeface="+mn-cs"/>
        </a:defRPr>
      </a:lvl4pPr>
      <a:lvl5pPr marL="1828529" algn="l" defTabSz="914265" rtl="0" eaLnBrk="1" latinLnBrk="0" hangingPunct="1">
        <a:defRPr sz="1800" kern="1200">
          <a:solidFill>
            <a:schemeClr val="tx1"/>
          </a:solidFill>
          <a:latin typeface="+mn-lt"/>
          <a:ea typeface="+mn-ea"/>
          <a:cs typeface="+mn-cs"/>
        </a:defRPr>
      </a:lvl5pPr>
      <a:lvl6pPr marL="2285658" algn="l" defTabSz="914265" rtl="0" eaLnBrk="1" latinLnBrk="0" hangingPunct="1">
        <a:defRPr sz="1800" kern="1200">
          <a:solidFill>
            <a:schemeClr val="tx1"/>
          </a:solidFill>
          <a:latin typeface="+mn-lt"/>
          <a:ea typeface="+mn-ea"/>
          <a:cs typeface="+mn-cs"/>
        </a:defRPr>
      </a:lvl6pPr>
      <a:lvl7pPr marL="2742788" algn="l" defTabSz="914265" rtl="0" eaLnBrk="1" latinLnBrk="0" hangingPunct="1">
        <a:defRPr sz="1800" kern="1200">
          <a:solidFill>
            <a:schemeClr val="tx1"/>
          </a:solidFill>
          <a:latin typeface="+mn-lt"/>
          <a:ea typeface="+mn-ea"/>
          <a:cs typeface="+mn-cs"/>
        </a:defRPr>
      </a:lvl7pPr>
      <a:lvl8pPr marL="3199920" algn="l" defTabSz="914265" rtl="0" eaLnBrk="1" latinLnBrk="0" hangingPunct="1">
        <a:defRPr sz="1800" kern="1200">
          <a:solidFill>
            <a:schemeClr val="tx1"/>
          </a:solidFill>
          <a:latin typeface="+mn-lt"/>
          <a:ea typeface="+mn-ea"/>
          <a:cs typeface="+mn-cs"/>
        </a:defRPr>
      </a:lvl8pPr>
      <a:lvl9pPr marL="3657052" algn="l" defTabSz="91426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p:cNvCxnSpPr/>
          <p:nvPr/>
        </p:nvCxnSpPr>
        <p:spPr>
          <a:xfrm>
            <a:off x="0" y="4897141"/>
            <a:ext cx="9144000" cy="0"/>
          </a:xfrm>
          <a:prstGeom prst="line">
            <a:avLst/>
          </a:prstGeom>
          <a:ln w="19050">
            <a:solidFill>
              <a:srgbClr val="3075A4"/>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F542506-CEBF-4C70-8F0B-C6476FC51C85}"/>
              </a:ext>
            </a:extLst>
          </p:cNvPr>
          <p:cNvSpPr/>
          <p:nvPr userDrawn="1"/>
        </p:nvSpPr>
        <p:spPr>
          <a:xfrm>
            <a:off x="0" y="4669875"/>
            <a:ext cx="2877208" cy="398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1D5F38F5-11D0-4376-B26E-A3B71F960EED" descr="1D5F38F5-11D0-4376-B26E-A3B71F960EED">
            <a:extLst>
              <a:ext uri="{FF2B5EF4-FFF2-40B4-BE49-F238E27FC236}">
                <a16:creationId xmlns:a16="http://schemas.microsoft.com/office/drawing/2014/main" id="{7F5EEEAD-18C6-482A-940C-CB9927E602F1}"/>
              </a:ext>
            </a:extLst>
          </p:cNvPr>
          <p:cNvPicPr>
            <a:picLocks noChangeAspect="1" noChangeArrowheads="1"/>
          </p:cNvPicPr>
          <p:nvPr userDrawn="1"/>
        </p:nvPicPr>
        <p:blipFill rotWithShape="1">
          <a:blip r:embed="rId30" cstate="print">
            <a:extLst>
              <a:ext uri="{28A0092B-C50C-407E-A947-70E740481C1C}">
                <a14:useLocalDpi xmlns:a14="http://schemas.microsoft.com/office/drawing/2010/main" val="0"/>
              </a:ext>
            </a:extLst>
          </a:blip>
          <a:srcRect b="18532"/>
          <a:stretch/>
        </p:blipFill>
        <p:spPr bwMode="auto">
          <a:xfrm>
            <a:off x="116094" y="4669876"/>
            <a:ext cx="1251269" cy="43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D5F38F5-11D0-4376-B26E-A3B71F960EED" descr="1D5F38F5-11D0-4376-B26E-A3B71F960EED">
            <a:extLst>
              <a:ext uri="{FF2B5EF4-FFF2-40B4-BE49-F238E27FC236}">
                <a16:creationId xmlns:a16="http://schemas.microsoft.com/office/drawing/2014/main" id="{A49C6648-8524-4280-BFE0-5F93C61839E6}"/>
              </a:ext>
            </a:extLst>
          </p:cNvPr>
          <p:cNvPicPr>
            <a:picLocks noChangeAspect="1" noChangeArrowheads="1"/>
          </p:cNvPicPr>
          <p:nvPr userDrawn="1"/>
        </p:nvPicPr>
        <p:blipFill rotWithShape="1">
          <a:blip r:embed="rId31" cstate="print">
            <a:extLst>
              <a:ext uri="{28A0092B-C50C-407E-A947-70E740481C1C}">
                <a14:useLocalDpi xmlns:a14="http://schemas.microsoft.com/office/drawing/2010/main" val="0"/>
              </a:ext>
            </a:extLst>
          </a:blip>
          <a:srcRect t="85821"/>
          <a:stretch/>
        </p:blipFill>
        <p:spPr bwMode="auto">
          <a:xfrm>
            <a:off x="1148731" y="4784834"/>
            <a:ext cx="1964146" cy="11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8534783"/>
      </p:ext>
    </p:extLst>
  </p:cSld>
  <p:clrMap bg1="lt1" tx1="dk1" bg2="lt2" tx2="dk2" accent1="accent1" accent2="accent2" accent3="accent3" accent4="accent4" accent5="accent5" accent6="accent6" hlink="hlink" folHlink="folHlink"/>
  <p:sldLayoutIdLst>
    <p:sldLayoutId id="2147486755" r:id="rId1"/>
    <p:sldLayoutId id="2147486756" r:id="rId2"/>
    <p:sldLayoutId id="2147486757" r:id="rId3"/>
    <p:sldLayoutId id="2147486758" r:id="rId4"/>
    <p:sldLayoutId id="2147486759" r:id="rId5"/>
    <p:sldLayoutId id="2147486760" r:id="rId6"/>
    <p:sldLayoutId id="2147486761" r:id="rId7"/>
    <p:sldLayoutId id="2147486762" r:id="rId8"/>
    <p:sldLayoutId id="2147486763" r:id="rId9"/>
    <p:sldLayoutId id="2147486764" r:id="rId10"/>
    <p:sldLayoutId id="2147486765" r:id="rId11"/>
    <p:sldLayoutId id="2147486766" r:id="rId12"/>
    <p:sldLayoutId id="2147486767" r:id="rId13"/>
    <p:sldLayoutId id="2147486768" r:id="rId14"/>
    <p:sldLayoutId id="2147486769" r:id="rId15"/>
    <p:sldLayoutId id="2147486770" r:id="rId16"/>
    <p:sldLayoutId id="2147486772" r:id="rId17"/>
    <p:sldLayoutId id="2147486773" r:id="rId18"/>
    <p:sldLayoutId id="2147486774" r:id="rId19"/>
    <p:sldLayoutId id="2147486775" r:id="rId20"/>
    <p:sldLayoutId id="2147486776" r:id="rId21"/>
    <p:sldLayoutId id="2147486777" r:id="rId22"/>
    <p:sldLayoutId id="2147486778" r:id="rId23"/>
    <p:sldLayoutId id="2147486779" r:id="rId24"/>
    <p:sldLayoutId id="2147486780" r:id="rId25"/>
    <p:sldLayoutId id="2147486781" r:id="rId26"/>
    <p:sldLayoutId id="2147486782" r:id="rId27"/>
    <p:sldLayoutId id="2147486783" r:id="rId28"/>
  </p:sldLayoutIdLst>
  <p:hf sldNum="0" hdr="0" ftr="0" dt="0"/>
  <p:txStyles>
    <p:titleStyle>
      <a:lvl1pPr algn="ctr" defTabSz="914265" rtl="0" eaLnBrk="1" latinLnBrk="0" hangingPunct="1">
        <a:spcBef>
          <a:spcPct val="0"/>
        </a:spcBef>
        <a:buNone/>
        <a:defRPr sz="2800" kern="1200">
          <a:solidFill>
            <a:schemeClr val="accent1">
              <a:lumMod val="75000"/>
            </a:schemeClr>
          </a:solidFill>
          <a:latin typeface="+mj-lt"/>
          <a:ea typeface="+mj-ea"/>
          <a:cs typeface="+mj-cs"/>
        </a:defRPr>
      </a:lvl1pPr>
    </p:titleStyle>
    <p:bodyStyle>
      <a:lvl1pPr marL="342848" indent="-342848" algn="l" defTabSz="9142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41" indent="-285708" algn="l" defTabSz="9142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30" indent="-228564" algn="l" defTabSz="9142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60"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93"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22"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56"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87"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18"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65" rtl="0" eaLnBrk="1" latinLnBrk="0" hangingPunct="1">
        <a:defRPr sz="1800" kern="1200">
          <a:solidFill>
            <a:schemeClr val="tx1"/>
          </a:solidFill>
          <a:latin typeface="+mn-lt"/>
          <a:ea typeface="+mn-ea"/>
          <a:cs typeface="+mn-cs"/>
        </a:defRPr>
      </a:lvl1pPr>
      <a:lvl2pPr marL="457130" algn="l" defTabSz="914265" rtl="0" eaLnBrk="1" latinLnBrk="0" hangingPunct="1">
        <a:defRPr sz="1800" kern="1200">
          <a:solidFill>
            <a:schemeClr val="tx1"/>
          </a:solidFill>
          <a:latin typeface="+mn-lt"/>
          <a:ea typeface="+mn-ea"/>
          <a:cs typeface="+mn-cs"/>
        </a:defRPr>
      </a:lvl2pPr>
      <a:lvl3pPr marL="914265" algn="l" defTabSz="914265" rtl="0" eaLnBrk="1" latinLnBrk="0" hangingPunct="1">
        <a:defRPr sz="1800" kern="1200">
          <a:solidFill>
            <a:schemeClr val="tx1"/>
          </a:solidFill>
          <a:latin typeface="+mn-lt"/>
          <a:ea typeface="+mn-ea"/>
          <a:cs typeface="+mn-cs"/>
        </a:defRPr>
      </a:lvl3pPr>
      <a:lvl4pPr marL="1371396" algn="l" defTabSz="914265" rtl="0" eaLnBrk="1" latinLnBrk="0" hangingPunct="1">
        <a:defRPr sz="1800" kern="1200">
          <a:solidFill>
            <a:schemeClr val="tx1"/>
          </a:solidFill>
          <a:latin typeface="+mn-lt"/>
          <a:ea typeface="+mn-ea"/>
          <a:cs typeface="+mn-cs"/>
        </a:defRPr>
      </a:lvl4pPr>
      <a:lvl5pPr marL="1828529" algn="l" defTabSz="914265" rtl="0" eaLnBrk="1" latinLnBrk="0" hangingPunct="1">
        <a:defRPr sz="1800" kern="1200">
          <a:solidFill>
            <a:schemeClr val="tx1"/>
          </a:solidFill>
          <a:latin typeface="+mn-lt"/>
          <a:ea typeface="+mn-ea"/>
          <a:cs typeface="+mn-cs"/>
        </a:defRPr>
      </a:lvl5pPr>
      <a:lvl6pPr marL="2285658" algn="l" defTabSz="914265" rtl="0" eaLnBrk="1" latinLnBrk="0" hangingPunct="1">
        <a:defRPr sz="1800" kern="1200">
          <a:solidFill>
            <a:schemeClr val="tx1"/>
          </a:solidFill>
          <a:latin typeface="+mn-lt"/>
          <a:ea typeface="+mn-ea"/>
          <a:cs typeface="+mn-cs"/>
        </a:defRPr>
      </a:lvl6pPr>
      <a:lvl7pPr marL="2742788" algn="l" defTabSz="914265" rtl="0" eaLnBrk="1" latinLnBrk="0" hangingPunct="1">
        <a:defRPr sz="1800" kern="1200">
          <a:solidFill>
            <a:schemeClr val="tx1"/>
          </a:solidFill>
          <a:latin typeface="+mn-lt"/>
          <a:ea typeface="+mn-ea"/>
          <a:cs typeface="+mn-cs"/>
        </a:defRPr>
      </a:lvl7pPr>
      <a:lvl8pPr marL="3199920" algn="l" defTabSz="914265" rtl="0" eaLnBrk="1" latinLnBrk="0" hangingPunct="1">
        <a:defRPr sz="1800" kern="1200">
          <a:solidFill>
            <a:schemeClr val="tx1"/>
          </a:solidFill>
          <a:latin typeface="+mn-lt"/>
          <a:ea typeface="+mn-ea"/>
          <a:cs typeface="+mn-cs"/>
        </a:defRPr>
      </a:lvl8pPr>
      <a:lvl9pPr marL="3657052" algn="l" defTabSz="91426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p:cNvCxnSpPr/>
          <p:nvPr/>
        </p:nvCxnSpPr>
        <p:spPr>
          <a:xfrm>
            <a:off x="0" y="4897141"/>
            <a:ext cx="9144000" cy="0"/>
          </a:xfrm>
          <a:prstGeom prst="line">
            <a:avLst/>
          </a:prstGeom>
          <a:ln w="19050">
            <a:solidFill>
              <a:srgbClr val="3075A4"/>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F542506-CEBF-4C70-8F0B-C6476FC51C85}"/>
              </a:ext>
            </a:extLst>
          </p:cNvPr>
          <p:cNvSpPr/>
          <p:nvPr userDrawn="1"/>
        </p:nvSpPr>
        <p:spPr>
          <a:xfrm>
            <a:off x="0" y="4669875"/>
            <a:ext cx="2877208" cy="398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1D5F38F5-11D0-4376-B26E-A3B71F960EED" descr="1D5F38F5-11D0-4376-B26E-A3B71F960EED">
            <a:extLst>
              <a:ext uri="{FF2B5EF4-FFF2-40B4-BE49-F238E27FC236}">
                <a16:creationId xmlns:a16="http://schemas.microsoft.com/office/drawing/2014/main" id="{7F5EEEAD-18C6-482A-940C-CB9927E602F1}"/>
              </a:ext>
            </a:extLst>
          </p:cNvPr>
          <p:cNvPicPr>
            <a:picLocks noChangeAspect="1" noChangeArrowheads="1"/>
          </p:cNvPicPr>
          <p:nvPr userDrawn="1"/>
        </p:nvPicPr>
        <p:blipFill rotWithShape="1">
          <a:blip r:embed="rId20" cstate="print">
            <a:extLst>
              <a:ext uri="{28A0092B-C50C-407E-A947-70E740481C1C}">
                <a14:useLocalDpi xmlns:a14="http://schemas.microsoft.com/office/drawing/2010/main"/>
              </a:ext>
            </a:extLst>
          </a:blip>
          <a:srcRect/>
          <a:stretch/>
        </p:blipFill>
        <p:spPr bwMode="auto">
          <a:xfrm>
            <a:off x="116094" y="4669876"/>
            <a:ext cx="1251269" cy="43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D5F38F5-11D0-4376-B26E-A3B71F960EED" descr="1D5F38F5-11D0-4376-B26E-A3B71F960EED">
            <a:extLst>
              <a:ext uri="{FF2B5EF4-FFF2-40B4-BE49-F238E27FC236}">
                <a16:creationId xmlns:a16="http://schemas.microsoft.com/office/drawing/2014/main" id="{A49C6648-8524-4280-BFE0-5F93C61839E6}"/>
              </a:ext>
            </a:extLst>
          </p:cNvPr>
          <p:cNvPicPr>
            <a:picLocks noChangeAspect="1" noChangeArrowheads="1"/>
          </p:cNvPicPr>
          <p:nvPr userDrawn="1"/>
        </p:nvPicPr>
        <p:blipFill rotWithShape="1">
          <a:blip r:embed="rId21" cstate="print">
            <a:extLst>
              <a:ext uri="{28A0092B-C50C-407E-A947-70E740481C1C}">
                <a14:useLocalDpi xmlns:a14="http://schemas.microsoft.com/office/drawing/2010/main"/>
              </a:ext>
            </a:extLst>
          </a:blip>
          <a:srcRect/>
          <a:stretch/>
        </p:blipFill>
        <p:spPr bwMode="auto">
          <a:xfrm>
            <a:off x="1148731" y="4784834"/>
            <a:ext cx="1964146" cy="11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360508"/>
      </p:ext>
    </p:extLst>
  </p:cSld>
  <p:clrMap bg1="lt1" tx1="dk1" bg2="lt2" tx2="dk2" accent1="accent1" accent2="accent2" accent3="accent3" accent4="accent4" accent5="accent5" accent6="accent6" hlink="hlink" folHlink="folHlink"/>
  <p:sldLayoutIdLst>
    <p:sldLayoutId id="2147486785" r:id="rId1"/>
    <p:sldLayoutId id="2147486786" r:id="rId2"/>
    <p:sldLayoutId id="2147486787" r:id="rId3"/>
    <p:sldLayoutId id="2147486788" r:id="rId4"/>
    <p:sldLayoutId id="2147486789" r:id="rId5"/>
    <p:sldLayoutId id="2147486790" r:id="rId6"/>
    <p:sldLayoutId id="2147486791" r:id="rId7"/>
    <p:sldLayoutId id="2147486792" r:id="rId8"/>
    <p:sldLayoutId id="2147486793" r:id="rId9"/>
    <p:sldLayoutId id="2147486794" r:id="rId10"/>
    <p:sldLayoutId id="2147486795" r:id="rId11"/>
    <p:sldLayoutId id="2147486796" r:id="rId12"/>
    <p:sldLayoutId id="2147486797" r:id="rId13"/>
    <p:sldLayoutId id="2147486798" r:id="rId14"/>
    <p:sldLayoutId id="2147486799" r:id="rId15"/>
    <p:sldLayoutId id="2147486800" r:id="rId16"/>
    <p:sldLayoutId id="2147486877" r:id="rId17"/>
    <p:sldLayoutId id="2147486878" r:id="rId18"/>
  </p:sldLayoutIdLst>
  <p:hf sldNum="0" hdr="0" ftr="0" dt="0"/>
  <p:txStyles>
    <p:titleStyle>
      <a:lvl1pPr algn="ctr" defTabSz="914265" rtl="0" eaLnBrk="1" latinLnBrk="0" hangingPunct="1">
        <a:spcBef>
          <a:spcPct val="0"/>
        </a:spcBef>
        <a:buNone/>
        <a:defRPr sz="2800" kern="1200">
          <a:solidFill>
            <a:schemeClr val="accent1">
              <a:lumMod val="75000"/>
            </a:schemeClr>
          </a:solidFill>
          <a:latin typeface="+mj-lt"/>
          <a:ea typeface="+mj-ea"/>
          <a:cs typeface="+mj-cs"/>
        </a:defRPr>
      </a:lvl1pPr>
    </p:titleStyle>
    <p:bodyStyle>
      <a:lvl1pPr marL="342848" indent="-342848" algn="l" defTabSz="9142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41" indent="-285708" algn="l" defTabSz="9142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30" indent="-228564" algn="l" defTabSz="9142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60"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93"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22"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56"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87"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18"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65" rtl="0" eaLnBrk="1" latinLnBrk="0" hangingPunct="1">
        <a:defRPr sz="1800" kern="1200">
          <a:solidFill>
            <a:schemeClr val="tx1"/>
          </a:solidFill>
          <a:latin typeface="+mn-lt"/>
          <a:ea typeface="+mn-ea"/>
          <a:cs typeface="+mn-cs"/>
        </a:defRPr>
      </a:lvl1pPr>
      <a:lvl2pPr marL="457130" algn="l" defTabSz="914265" rtl="0" eaLnBrk="1" latinLnBrk="0" hangingPunct="1">
        <a:defRPr sz="1800" kern="1200">
          <a:solidFill>
            <a:schemeClr val="tx1"/>
          </a:solidFill>
          <a:latin typeface="+mn-lt"/>
          <a:ea typeface="+mn-ea"/>
          <a:cs typeface="+mn-cs"/>
        </a:defRPr>
      </a:lvl2pPr>
      <a:lvl3pPr marL="914265" algn="l" defTabSz="914265" rtl="0" eaLnBrk="1" latinLnBrk="0" hangingPunct="1">
        <a:defRPr sz="1800" kern="1200">
          <a:solidFill>
            <a:schemeClr val="tx1"/>
          </a:solidFill>
          <a:latin typeface="+mn-lt"/>
          <a:ea typeface="+mn-ea"/>
          <a:cs typeface="+mn-cs"/>
        </a:defRPr>
      </a:lvl3pPr>
      <a:lvl4pPr marL="1371396" algn="l" defTabSz="914265" rtl="0" eaLnBrk="1" latinLnBrk="0" hangingPunct="1">
        <a:defRPr sz="1800" kern="1200">
          <a:solidFill>
            <a:schemeClr val="tx1"/>
          </a:solidFill>
          <a:latin typeface="+mn-lt"/>
          <a:ea typeface="+mn-ea"/>
          <a:cs typeface="+mn-cs"/>
        </a:defRPr>
      </a:lvl4pPr>
      <a:lvl5pPr marL="1828529" algn="l" defTabSz="914265" rtl="0" eaLnBrk="1" latinLnBrk="0" hangingPunct="1">
        <a:defRPr sz="1800" kern="1200">
          <a:solidFill>
            <a:schemeClr val="tx1"/>
          </a:solidFill>
          <a:latin typeface="+mn-lt"/>
          <a:ea typeface="+mn-ea"/>
          <a:cs typeface="+mn-cs"/>
        </a:defRPr>
      </a:lvl5pPr>
      <a:lvl6pPr marL="2285658" algn="l" defTabSz="914265" rtl="0" eaLnBrk="1" latinLnBrk="0" hangingPunct="1">
        <a:defRPr sz="1800" kern="1200">
          <a:solidFill>
            <a:schemeClr val="tx1"/>
          </a:solidFill>
          <a:latin typeface="+mn-lt"/>
          <a:ea typeface="+mn-ea"/>
          <a:cs typeface="+mn-cs"/>
        </a:defRPr>
      </a:lvl6pPr>
      <a:lvl7pPr marL="2742788" algn="l" defTabSz="914265" rtl="0" eaLnBrk="1" latinLnBrk="0" hangingPunct="1">
        <a:defRPr sz="1800" kern="1200">
          <a:solidFill>
            <a:schemeClr val="tx1"/>
          </a:solidFill>
          <a:latin typeface="+mn-lt"/>
          <a:ea typeface="+mn-ea"/>
          <a:cs typeface="+mn-cs"/>
        </a:defRPr>
      </a:lvl7pPr>
      <a:lvl8pPr marL="3199920" algn="l" defTabSz="914265" rtl="0" eaLnBrk="1" latinLnBrk="0" hangingPunct="1">
        <a:defRPr sz="1800" kern="1200">
          <a:solidFill>
            <a:schemeClr val="tx1"/>
          </a:solidFill>
          <a:latin typeface="+mn-lt"/>
          <a:ea typeface="+mn-ea"/>
          <a:cs typeface="+mn-cs"/>
        </a:defRPr>
      </a:lvl8pPr>
      <a:lvl9pPr marL="3657052" algn="l" defTabSz="91426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p:cNvCxnSpPr/>
          <p:nvPr/>
        </p:nvCxnSpPr>
        <p:spPr>
          <a:xfrm>
            <a:off x="0" y="4897141"/>
            <a:ext cx="9144000" cy="0"/>
          </a:xfrm>
          <a:prstGeom prst="line">
            <a:avLst/>
          </a:prstGeom>
          <a:ln w="19050">
            <a:solidFill>
              <a:srgbClr val="3075A4"/>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F542506-CEBF-4C70-8F0B-C6476FC51C85}"/>
              </a:ext>
            </a:extLst>
          </p:cNvPr>
          <p:cNvSpPr/>
          <p:nvPr userDrawn="1"/>
        </p:nvSpPr>
        <p:spPr>
          <a:xfrm>
            <a:off x="0" y="4669875"/>
            <a:ext cx="2877208" cy="398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1D5F38F5-11D0-4376-B26E-A3B71F960EED" descr="1D5F38F5-11D0-4376-B26E-A3B71F960EED">
            <a:extLst>
              <a:ext uri="{FF2B5EF4-FFF2-40B4-BE49-F238E27FC236}">
                <a16:creationId xmlns:a16="http://schemas.microsoft.com/office/drawing/2014/main" id="{7F5EEEAD-18C6-482A-940C-CB9927E602F1}"/>
              </a:ext>
            </a:extLst>
          </p:cNvPr>
          <p:cNvPicPr>
            <a:picLocks noChangeAspect="1" noChangeArrowheads="1"/>
          </p:cNvPicPr>
          <p:nvPr userDrawn="1"/>
        </p:nvPicPr>
        <p:blipFill rotWithShape="1">
          <a:blip r:embed="rId36" cstate="print">
            <a:extLst>
              <a:ext uri="{28A0092B-C50C-407E-A947-70E740481C1C}">
                <a14:useLocalDpi xmlns:a14="http://schemas.microsoft.com/office/drawing/2010/main" val="0"/>
              </a:ext>
            </a:extLst>
          </a:blip>
          <a:srcRect b="18532"/>
          <a:stretch/>
        </p:blipFill>
        <p:spPr bwMode="auto">
          <a:xfrm>
            <a:off x="116094" y="4669876"/>
            <a:ext cx="1251269" cy="43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D5F38F5-11D0-4376-B26E-A3B71F960EED" descr="1D5F38F5-11D0-4376-B26E-A3B71F960EED">
            <a:extLst>
              <a:ext uri="{FF2B5EF4-FFF2-40B4-BE49-F238E27FC236}">
                <a16:creationId xmlns:a16="http://schemas.microsoft.com/office/drawing/2014/main" id="{A49C6648-8524-4280-BFE0-5F93C61839E6}"/>
              </a:ext>
            </a:extLst>
          </p:cNvPr>
          <p:cNvPicPr>
            <a:picLocks noChangeAspect="1" noChangeArrowheads="1"/>
          </p:cNvPicPr>
          <p:nvPr userDrawn="1"/>
        </p:nvPicPr>
        <p:blipFill rotWithShape="1">
          <a:blip r:embed="rId37" cstate="print">
            <a:extLst>
              <a:ext uri="{28A0092B-C50C-407E-A947-70E740481C1C}">
                <a14:useLocalDpi xmlns:a14="http://schemas.microsoft.com/office/drawing/2010/main" val="0"/>
              </a:ext>
            </a:extLst>
          </a:blip>
          <a:srcRect t="85821"/>
          <a:stretch/>
        </p:blipFill>
        <p:spPr bwMode="auto">
          <a:xfrm>
            <a:off x="1148731" y="4784834"/>
            <a:ext cx="1964146" cy="11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5986797"/>
      </p:ext>
    </p:extLst>
  </p:cSld>
  <p:clrMap bg1="lt1" tx1="dk1" bg2="lt2" tx2="dk2" accent1="accent1" accent2="accent2" accent3="accent3" accent4="accent4" accent5="accent5" accent6="accent6" hlink="hlink" folHlink="folHlink"/>
  <p:sldLayoutIdLst>
    <p:sldLayoutId id="2147486803" r:id="rId1"/>
    <p:sldLayoutId id="2147486804" r:id="rId2"/>
    <p:sldLayoutId id="2147486805" r:id="rId3"/>
    <p:sldLayoutId id="2147486806" r:id="rId4"/>
    <p:sldLayoutId id="2147486807" r:id="rId5"/>
    <p:sldLayoutId id="2147486808" r:id="rId6"/>
    <p:sldLayoutId id="2147486809" r:id="rId7"/>
    <p:sldLayoutId id="2147486810" r:id="rId8"/>
    <p:sldLayoutId id="2147486811" r:id="rId9"/>
    <p:sldLayoutId id="2147486812" r:id="rId10"/>
    <p:sldLayoutId id="2147486813" r:id="rId11"/>
    <p:sldLayoutId id="2147486814" r:id="rId12"/>
    <p:sldLayoutId id="2147486815" r:id="rId13"/>
    <p:sldLayoutId id="2147486816" r:id="rId14"/>
    <p:sldLayoutId id="2147486817" r:id="rId15"/>
    <p:sldLayoutId id="2147486818" r:id="rId16"/>
    <p:sldLayoutId id="2147486820" r:id="rId17"/>
    <p:sldLayoutId id="2147486821" r:id="rId18"/>
    <p:sldLayoutId id="2147486822" r:id="rId19"/>
    <p:sldLayoutId id="2147486823" r:id="rId20"/>
    <p:sldLayoutId id="2147486824" r:id="rId21"/>
    <p:sldLayoutId id="2147486825" r:id="rId22"/>
    <p:sldLayoutId id="2147486826" r:id="rId23"/>
    <p:sldLayoutId id="2147486827" r:id="rId24"/>
    <p:sldLayoutId id="2147486828" r:id="rId25"/>
    <p:sldLayoutId id="2147486829" r:id="rId26"/>
    <p:sldLayoutId id="2147486830" r:id="rId27"/>
    <p:sldLayoutId id="2147486831" r:id="rId28"/>
    <p:sldLayoutId id="2147486832" r:id="rId29"/>
    <p:sldLayoutId id="2147486833" r:id="rId30"/>
    <p:sldLayoutId id="2147486834" r:id="rId31"/>
    <p:sldLayoutId id="2147486835" r:id="rId32"/>
    <p:sldLayoutId id="2147486836" r:id="rId33"/>
    <p:sldLayoutId id="2147486875" r:id="rId34"/>
  </p:sldLayoutIdLst>
  <p:hf sldNum="0" hdr="0" ftr="0" dt="0"/>
  <p:txStyles>
    <p:titleStyle>
      <a:lvl1pPr algn="ctr" defTabSz="914265" rtl="0" eaLnBrk="1" latinLnBrk="0" hangingPunct="1">
        <a:spcBef>
          <a:spcPct val="0"/>
        </a:spcBef>
        <a:buNone/>
        <a:defRPr sz="2800" kern="1200">
          <a:solidFill>
            <a:schemeClr val="accent1">
              <a:lumMod val="75000"/>
            </a:schemeClr>
          </a:solidFill>
          <a:latin typeface="+mj-lt"/>
          <a:ea typeface="+mj-ea"/>
          <a:cs typeface="+mj-cs"/>
        </a:defRPr>
      </a:lvl1pPr>
    </p:titleStyle>
    <p:bodyStyle>
      <a:lvl1pPr marL="342848" indent="-342848" algn="l" defTabSz="9142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41" indent="-285708" algn="l" defTabSz="9142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30" indent="-228564" algn="l" defTabSz="9142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60"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93"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22"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56"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87"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18"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65" rtl="0" eaLnBrk="1" latinLnBrk="0" hangingPunct="1">
        <a:defRPr sz="1800" kern="1200">
          <a:solidFill>
            <a:schemeClr val="tx1"/>
          </a:solidFill>
          <a:latin typeface="+mn-lt"/>
          <a:ea typeface="+mn-ea"/>
          <a:cs typeface="+mn-cs"/>
        </a:defRPr>
      </a:lvl1pPr>
      <a:lvl2pPr marL="457130" algn="l" defTabSz="914265" rtl="0" eaLnBrk="1" latinLnBrk="0" hangingPunct="1">
        <a:defRPr sz="1800" kern="1200">
          <a:solidFill>
            <a:schemeClr val="tx1"/>
          </a:solidFill>
          <a:latin typeface="+mn-lt"/>
          <a:ea typeface="+mn-ea"/>
          <a:cs typeface="+mn-cs"/>
        </a:defRPr>
      </a:lvl2pPr>
      <a:lvl3pPr marL="914265" algn="l" defTabSz="914265" rtl="0" eaLnBrk="1" latinLnBrk="0" hangingPunct="1">
        <a:defRPr sz="1800" kern="1200">
          <a:solidFill>
            <a:schemeClr val="tx1"/>
          </a:solidFill>
          <a:latin typeface="+mn-lt"/>
          <a:ea typeface="+mn-ea"/>
          <a:cs typeface="+mn-cs"/>
        </a:defRPr>
      </a:lvl3pPr>
      <a:lvl4pPr marL="1371396" algn="l" defTabSz="914265" rtl="0" eaLnBrk="1" latinLnBrk="0" hangingPunct="1">
        <a:defRPr sz="1800" kern="1200">
          <a:solidFill>
            <a:schemeClr val="tx1"/>
          </a:solidFill>
          <a:latin typeface="+mn-lt"/>
          <a:ea typeface="+mn-ea"/>
          <a:cs typeface="+mn-cs"/>
        </a:defRPr>
      </a:lvl4pPr>
      <a:lvl5pPr marL="1828529" algn="l" defTabSz="914265" rtl="0" eaLnBrk="1" latinLnBrk="0" hangingPunct="1">
        <a:defRPr sz="1800" kern="1200">
          <a:solidFill>
            <a:schemeClr val="tx1"/>
          </a:solidFill>
          <a:latin typeface="+mn-lt"/>
          <a:ea typeface="+mn-ea"/>
          <a:cs typeface="+mn-cs"/>
        </a:defRPr>
      </a:lvl5pPr>
      <a:lvl6pPr marL="2285658" algn="l" defTabSz="914265" rtl="0" eaLnBrk="1" latinLnBrk="0" hangingPunct="1">
        <a:defRPr sz="1800" kern="1200">
          <a:solidFill>
            <a:schemeClr val="tx1"/>
          </a:solidFill>
          <a:latin typeface="+mn-lt"/>
          <a:ea typeface="+mn-ea"/>
          <a:cs typeface="+mn-cs"/>
        </a:defRPr>
      </a:lvl6pPr>
      <a:lvl7pPr marL="2742788" algn="l" defTabSz="914265" rtl="0" eaLnBrk="1" latinLnBrk="0" hangingPunct="1">
        <a:defRPr sz="1800" kern="1200">
          <a:solidFill>
            <a:schemeClr val="tx1"/>
          </a:solidFill>
          <a:latin typeface="+mn-lt"/>
          <a:ea typeface="+mn-ea"/>
          <a:cs typeface="+mn-cs"/>
        </a:defRPr>
      </a:lvl7pPr>
      <a:lvl8pPr marL="3199920" algn="l" defTabSz="914265" rtl="0" eaLnBrk="1" latinLnBrk="0" hangingPunct="1">
        <a:defRPr sz="1800" kern="1200">
          <a:solidFill>
            <a:schemeClr val="tx1"/>
          </a:solidFill>
          <a:latin typeface="+mn-lt"/>
          <a:ea typeface="+mn-ea"/>
          <a:cs typeface="+mn-cs"/>
        </a:defRPr>
      </a:lvl8pPr>
      <a:lvl9pPr marL="3657052" algn="l" defTabSz="914265"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p:cNvCxnSpPr/>
          <p:nvPr/>
        </p:nvCxnSpPr>
        <p:spPr>
          <a:xfrm>
            <a:off x="0" y="4897141"/>
            <a:ext cx="9144000" cy="0"/>
          </a:xfrm>
          <a:prstGeom prst="line">
            <a:avLst/>
          </a:prstGeom>
          <a:ln w="19050">
            <a:solidFill>
              <a:srgbClr val="3075A4"/>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F542506-CEBF-4C70-8F0B-C6476FC51C85}"/>
              </a:ext>
            </a:extLst>
          </p:cNvPr>
          <p:cNvSpPr/>
          <p:nvPr/>
        </p:nvSpPr>
        <p:spPr>
          <a:xfrm>
            <a:off x="0" y="4669875"/>
            <a:ext cx="2877208" cy="398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1D5F38F5-11D0-4376-B26E-A3B71F960EED" descr="1D5F38F5-11D0-4376-B26E-A3B71F960EED">
            <a:extLst>
              <a:ext uri="{FF2B5EF4-FFF2-40B4-BE49-F238E27FC236}">
                <a16:creationId xmlns:a16="http://schemas.microsoft.com/office/drawing/2014/main" id="{7F5EEEAD-18C6-482A-940C-CB9927E602F1}"/>
              </a:ext>
            </a:extLst>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b="18532"/>
          <a:stretch/>
        </p:blipFill>
        <p:spPr bwMode="auto">
          <a:xfrm>
            <a:off x="116094" y="4669876"/>
            <a:ext cx="1251269" cy="43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D5F38F5-11D0-4376-B26E-A3B71F960EED" descr="1D5F38F5-11D0-4376-B26E-A3B71F960EED">
            <a:extLst>
              <a:ext uri="{FF2B5EF4-FFF2-40B4-BE49-F238E27FC236}">
                <a16:creationId xmlns:a16="http://schemas.microsoft.com/office/drawing/2014/main" id="{A49C6648-8524-4280-BFE0-5F93C61839E6}"/>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t="85821"/>
          <a:stretch/>
        </p:blipFill>
        <p:spPr bwMode="auto">
          <a:xfrm>
            <a:off x="1148731" y="4784834"/>
            <a:ext cx="1964146" cy="11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3598695"/>
      </p:ext>
    </p:extLst>
  </p:cSld>
  <p:clrMap bg1="lt1" tx1="dk1" bg2="lt2" tx2="dk2" accent1="accent1" accent2="accent2" accent3="accent3" accent4="accent4" accent5="accent5" accent6="accent6" hlink="hlink" folHlink="folHlink"/>
  <p:sldLayoutIdLst>
    <p:sldLayoutId id="2147486838" r:id="rId1"/>
    <p:sldLayoutId id="2147486839" r:id="rId2"/>
    <p:sldLayoutId id="2147486840" r:id="rId3"/>
    <p:sldLayoutId id="2147486841" r:id="rId4"/>
    <p:sldLayoutId id="2147486842" r:id="rId5"/>
    <p:sldLayoutId id="2147486843" r:id="rId6"/>
    <p:sldLayoutId id="2147486844" r:id="rId7"/>
    <p:sldLayoutId id="2147486845" r:id="rId8"/>
    <p:sldLayoutId id="2147486846" r:id="rId9"/>
    <p:sldLayoutId id="2147486847" r:id="rId10"/>
    <p:sldLayoutId id="2147486848" r:id="rId11"/>
    <p:sldLayoutId id="2147486849" r:id="rId12"/>
    <p:sldLayoutId id="2147486850" r:id="rId13"/>
    <p:sldLayoutId id="2147486851" r:id="rId14"/>
    <p:sldLayoutId id="2147486852" r:id="rId15"/>
    <p:sldLayoutId id="2147486853" r:id="rId16"/>
    <p:sldLayoutId id="2147486854" r:id="rId17"/>
  </p:sldLayoutIdLst>
  <p:hf sldNum="0" hdr="0" ftr="0" dt="0"/>
  <p:txStyles>
    <p:titleStyle>
      <a:lvl1pPr algn="ctr" defTabSz="914265" rtl="0" eaLnBrk="1" latinLnBrk="0" hangingPunct="1">
        <a:spcBef>
          <a:spcPct val="0"/>
        </a:spcBef>
        <a:buNone/>
        <a:defRPr sz="2800" kern="1200">
          <a:solidFill>
            <a:schemeClr val="accent1">
              <a:lumMod val="75000"/>
            </a:schemeClr>
          </a:solidFill>
          <a:latin typeface="+mj-lt"/>
          <a:ea typeface="+mj-ea"/>
          <a:cs typeface="+mj-cs"/>
        </a:defRPr>
      </a:lvl1pPr>
    </p:titleStyle>
    <p:bodyStyle>
      <a:lvl1pPr marL="342848" indent="-342848" algn="l" defTabSz="9142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41" indent="-285708" algn="l" defTabSz="9142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30" indent="-228564" algn="l" defTabSz="9142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60"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93"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22"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56"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87"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18"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65" rtl="0" eaLnBrk="1" latinLnBrk="0" hangingPunct="1">
        <a:defRPr sz="1800" kern="1200">
          <a:solidFill>
            <a:schemeClr val="tx1"/>
          </a:solidFill>
          <a:latin typeface="+mn-lt"/>
          <a:ea typeface="+mn-ea"/>
          <a:cs typeface="+mn-cs"/>
        </a:defRPr>
      </a:lvl1pPr>
      <a:lvl2pPr marL="457130" algn="l" defTabSz="914265" rtl="0" eaLnBrk="1" latinLnBrk="0" hangingPunct="1">
        <a:defRPr sz="1800" kern="1200">
          <a:solidFill>
            <a:schemeClr val="tx1"/>
          </a:solidFill>
          <a:latin typeface="+mn-lt"/>
          <a:ea typeface="+mn-ea"/>
          <a:cs typeface="+mn-cs"/>
        </a:defRPr>
      </a:lvl2pPr>
      <a:lvl3pPr marL="914265" algn="l" defTabSz="914265" rtl="0" eaLnBrk="1" latinLnBrk="0" hangingPunct="1">
        <a:defRPr sz="1800" kern="1200">
          <a:solidFill>
            <a:schemeClr val="tx1"/>
          </a:solidFill>
          <a:latin typeface="+mn-lt"/>
          <a:ea typeface="+mn-ea"/>
          <a:cs typeface="+mn-cs"/>
        </a:defRPr>
      </a:lvl3pPr>
      <a:lvl4pPr marL="1371396" algn="l" defTabSz="914265" rtl="0" eaLnBrk="1" latinLnBrk="0" hangingPunct="1">
        <a:defRPr sz="1800" kern="1200">
          <a:solidFill>
            <a:schemeClr val="tx1"/>
          </a:solidFill>
          <a:latin typeface="+mn-lt"/>
          <a:ea typeface="+mn-ea"/>
          <a:cs typeface="+mn-cs"/>
        </a:defRPr>
      </a:lvl4pPr>
      <a:lvl5pPr marL="1828529" algn="l" defTabSz="914265" rtl="0" eaLnBrk="1" latinLnBrk="0" hangingPunct="1">
        <a:defRPr sz="1800" kern="1200">
          <a:solidFill>
            <a:schemeClr val="tx1"/>
          </a:solidFill>
          <a:latin typeface="+mn-lt"/>
          <a:ea typeface="+mn-ea"/>
          <a:cs typeface="+mn-cs"/>
        </a:defRPr>
      </a:lvl5pPr>
      <a:lvl6pPr marL="2285658" algn="l" defTabSz="914265" rtl="0" eaLnBrk="1" latinLnBrk="0" hangingPunct="1">
        <a:defRPr sz="1800" kern="1200">
          <a:solidFill>
            <a:schemeClr val="tx1"/>
          </a:solidFill>
          <a:latin typeface="+mn-lt"/>
          <a:ea typeface="+mn-ea"/>
          <a:cs typeface="+mn-cs"/>
        </a:defRPr>
      </a:lvl6pPr>
      <a:lvl7pPr marL="2742788" algn="l" defTabSz="914265" rtl="0" eaLnBrk="1" latinLnBrk="0" hangingPunct="1">
        <a:defRPr sz="1800" kern="1200">
          <a:solidFill>
            <a:schemeClr val="tx1"/>
          </a:solidFill>
          <a:latin typeface="+mn-lt"/>
          <a:ea typeface="+mn-ea"/>
          <a:cs typeface="+mn-cs"/>
        </a:defRPr>
      </a:lvl7pPr>
      <a:lvl8pPr marL="3199920" algn="l" defTabSz="914265" rtl="0" eaLnBrk="1" latinLnBrk="0" hangingPunct="1">
        <a:defRPr sz="1800" kern="1200">
          <a:solidFill>
            <a:schemeClr val="tx1"/>
          </a:solidFill>
          <a:latin typeface="+mn-lt"/>
          <a:ea typeface="+mn-ea"/>
          <a:cs typeface="+mn-cs"/>
        </a:defRPr>
      </a:lvl8pPr>
      <a:lvl9pPr marL="3657052" algn="l" defTabSz="9142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71.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6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8.xml"/><Relationship Id="rId5" Type="http://schemas.openxmlformats.org/officeDocument/2006/relationships/hyperlink" Target="https://pixabay.com/en/statistics-arrows-trend-economy-1020319/" TargetMode="Externa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122.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103.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103.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103.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38.xml"/><Relationship Id="rId5" Type="http://schemas.openxmlformats.org/officeDocument/2006/relationships/image" Target="../media/image15.pn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1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9.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131.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38.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3.xml"/><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4.xml"/><Relationship Id="rId1" Type="http://schemas.openxmlformats.org/officeDocument/2006/relationships/slideLayout" Target="../slideLayouts/slideLayout69.xml"/></Relationships>
</file>

<file path=ppt/slides/_rels/slide2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5.xml"/><Relationship Id="rId1"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6.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140.xml"/><Relationship Id="rId5" Type="http://schemas.openxmlformats.org/officeDocument/2006/relationships/image" Target="../media/image43.png"/><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8.xml"/><Relationship Id="rId1" Type="http://schemas.openxmlformats.org/officeDocument/2006/relationships/slideLayout" Target="../slideLayouts/slideLayout147.xml"/></Relationships>
</file>

<file path=ppt/slides/_rels/slide3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9.xml"/><Relationship Id="rId1" Type="http://schemas.openxmlformats.org/officeDocument/2006/relationships/slideLayout" Target="../slideLayouts/slideLayout147.xml"/></Relationships>
</file>

<file path=ppt/slides/_rels/slide3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0.xml"/><Relationship Id="rId1" Type="http://schemas.openxmlformats.org/officeDocument/2006/relationships/slideLayout" Target="../slideLayouts/slideLayout147.xml"/></Relationships>
</file>

<file path=ppt/slides/_rels/slide3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1.xml"/><Relationship Id="rId1" Type="http://schemas.openxmlformats.org/officeDocument/2006/relationships/slideLayout" Target="../slideLayouts/slideLayout147.xml"/></Relationships>
</file>

<file path=ppt/slides/_rels/slide3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2.xml"/><Relationship Id="rId1" Type="http://schemas.openxmlformats.org/officeDocument/2006/relationships/slideLayout" Target="../slideLayouts/slideLayout147.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3.xml"/><Relationship Id="rId1" Type="http://schemas.openxmlformats.org/officeDocument/2006/relationships/slideLayout" Target="../slideLayouts/slideLayout147.xml"/></Relationships>
</file>

<file path=ppt/slides/_rels/slide3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4.xml"/><Relationship Id="rId1" Type="http://schemas.openxmlformats.org/officeDocument/2006/relationships/slideLayout" Target="../slideLayouts/slideLayout147.xml"/></Relationships>
</file>

<file path=ppt/slides/_rels/slide3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5.xml"/><Relationship Id="rId1" Type="http://schemas.openxmlformats.org/officeDocument/2006/relationships/slideLayout" Target="../slideLayouts/slideLayout147.xml"/></Relationships>
</file>

<file path=ppt/slides/_rels/slide3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6.xml"/><Relationship Id="rId1" Type="http://schemas.openxmlformats.org/officeDocument/2006/relationships/slideLayout" Target="../slideLayouts/slideLayout14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9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8.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3.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image" Target="../media/image15.png"/><Relationship Id="rId5" Type="http://schemas.openxmlformats.org/officeDocument/2006/relationships/image" Target="../media/image14.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66.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5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82.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chart" Target="../charts/chart4.xml"/><Relationship Id="rId7" Type="http://schemas.openxmlformats.org/officeDocument/2006/relationships/image" Target="../media/image25.sv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090FE0-76EF-472D-AD54-38A4A0F80E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 y="0"/>
            <a:ext cx="9143429" cy="5143500"/>
          </a:xfrm>
          <a:prstGeom prst="rect">
            <a:avLst/>
          </a:prstGeom>
        </p:spPr>
      </p:pic>
      <p:sp>
        <p:nvSpPr>
          <p:cNvPr id="11" name="TextBox 10">
            <a:extLst>
              <a:ext uri="{FF2B5EF4-FFF2-40B4-BE49-F238E27FC236}">
                <a16:creationId xmlns:a16="http://schemas.microsoft.com/office/drawing/2014/main" id="{3854773D-898B-4062-AF8F-787F5D9291C2}"/>
              </a:ext>
            </a:extLst>
          </p:cNvPr>
          <p:cNvSpPr txBox="1"/>
          <p:nvPr/>
        </p:nvSpPr>
        <p:spPr>
          <a:xfrm>
            <a:off x="4378362" y="2002584"/>
            <a:ext cx="4568878" cy="1323439"/>
          </a:xfrm>
          <a:prstGeom prst="rect">
            <a:avLst/>
          </a:prstGeom>
          <a:noFill/>
        </p:spPr>
        <p:txBody>
          <a:bodyPr wrap="non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Managing in an</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Uncertain Economy</a:t>
            </a:r>
          </a:p>
        </p:txBody>
      </p:sp>
      <p:sp>
        <p:nvSpPr>
          <p:cNvPr id="13" name="TextBox 12">
            <a:extLst>
              <a:ext uri="{FF2B5EF4-FFF2-40B4-BE49-F238E27FC236}">
                <a16:creationId xmlns:a16="http://schemas.microsoft.com/office/drawing/2014/main" id="{A46B0DB8-2944-4C4C-AB3B-9BCFE3A87C55}"/>
              </a:ext>
            </a:extLst>
          </p:cNvPr>
          <p:cNvSpPr txBox="1"/>
          <p:nvPr/>
        </p:nvSpPr>
        <p:spPr>
          <a:xfrm>
            <a:off x="5621773" y="3472904"/>
            <a:ext cx="3288593" cy="892552"/>
          </a:xfrm>
          <a:prstGeom prst="rect">
            <a:avLst/>
          </a:prstGeom>
          <a:noFill/>
        </p:spPr>
        <p:txBody>
          <a:bodyPr wrap="non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Roboto" panose="02000000000000000000" pitchFamily="2" charset="0"/>
                <a:cs typeface="Times New Roman" panose="02020603050405020304" pitchFamily="18" charset="0"/>
              </a:rPr>
              <a:t>Alex Chausovsky</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Roboto" panose="02000000000000000000" pitchFamily="2" charset="0"/>
                <a:cs typeface="Times New Roman" panose="02020603050405020304" pitchFamily="18" charset="0"/>
              </a:rPr>
              <a:t>Director, ITR Economics</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pic>
        <p:nvPicPr>
          <p:cNvPr id="5" name="Picture 4">
            <a:extLst>
              <a:ext uri="{FF2B5EF4-FFF2-40B4-BE49-F238E27FC236}">
                <a16:creationId xmlns:a16="http://schemas.microsoft.com/office/drawing/2014/main" id="{4B28E573-B265-432C-B884-CE9DE6A67FFA}"/>
              </a:ext>
            </a:extLst>
          </p:cNvPr>
          <p:cNvPicPr>
            <a:picLocks noChangeAspect="1"/>
          </p:cNvPicPr>
          <p:nvPr/>
        </p:nvPicPr>
        <p:blipFill>
          <a:blip r:embed="rId4"/>
          <a:stretch>
            <a:fillRect/>
          </a:stretch>
        </p:blipFill>
        <p:spPr>
          <a:xfrm>
            <a:off x="4470399" y="161075"/>
            <a:ext cx="4359298" cy="1322971"/>
          </a:xfrm>
          <a:prstGeom prst="rect">
            <a:avLst/>
          </a:prstGeom>
        </p:spPr>
      </p:pic>
    </p:spTree>
    <p:extLst>
      <p:ext uri="{BB962C8B-B14F-4D97-AF65-F5344CB8AC3E}">
        <p14:creationId xmlns:p14="http://schemas.microsoft.com/office/powerpoint/2010/main" val="3289830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Slowing Growth in 2019; Mild Recession in 1H20</a:t>
            </a:r>
          </a:p>
        </p:txBody>
      </p:sp>
      <p:sp>
        <p:nvSpPr>
          <p:cNvPr id="14" name="Text Placeholder 13"/>
          <p:cNvSpPr>
            <a:spLocks noGrp="1"/>
          </p:cNvSpPr>
          <p:nvPr>
            <p:ph type="body" sz="quarter" idx="18"/>
          </p:nvPr>
        </p:nvSpPr>
        <p:spPr/>
        <p:txBody>
          <a:bodyPr/>
          <a:lstStyle/>
          <a:p>
            <a:r>
              <a:rPr lang="en-US" dirty="0"/>
              <a:t>US Industrial Production Index</a:t>
            </a:r>
          </a:p>
        </p:txBody>
      </p:sp>
      <p:sp>
        <p:nvSpPr>
          <p:cNvPr id="9" name="Content Placeholder 8"/>
          <p:cNvSpPr>
            <a:spLocks noGrp="1"/>
          </p:cNvSpPr>
          <p:nvPr>
            <p:ph type="body" sz="quarter" idx="16"/>
          </p:nvPr>
        </p:nvSpPr>
        <p:spPr>
          <a:prstGeom prst="rect">
            <a:avLst/>
          </a:prstGeom>
        </p:spPr>
        <p:txBody>
          <a:bodyPr/>
          <a:lstStyle/>
          <a:p>
            <a:pPr algn="ctr"/>
            <a:r>
              <a:rPr lang="en-US" dirty="0"/>
              <a:t>US Industrial Production Index</a:t>
            </a:r>
          </a:p>
        </p:txBody>
      </p:sp>
      <p:sp>
        <p:nvSpPr>
          <p:cNvPr id="15" name="Text Placeholder 14"/>
          <p:cNvSpPr>
            <a:spLocks noGrp="1"/>
          </p:cNvSpPr>
          <p:nvPr>
            <p:ph type="body" sz="quarter" idx="20"/>
          </p:nvPr>
        </p:nvSpPr>
        <p:spPr/>
        <p:txBody>
          <a:bodyPr/>
          <a:lstStyle/>
          <a:p>
            <a:r>
              <a:rPr lang="en-US" dirty="0"/>
              <a:t>109.5</a:t>
            </a:r>
          </a:p>
        </p:txBody>
      </p:sp>
      <p:sp>
        <p:nvSpPr>
          <p:cNvPr id="16" name="Text Placeholder 15"/>
          <p:cNvSpPr>
            <a:spLocks noGrp="1"/>
          </p:cNvSpPr>
          <p:nvPr>
            <p:ph type="body" sz="quarter" idx="21"/>
          </p:nvPr>
        </p:nvSpPr>
        <p:spPr/>
        <p:txBody>
          <a:bodyPr/>
          <a:lstStyle/>
          <a:p>
            <a:r>
              <a:rPr lang="en-US" dirty="0"/>
              <a:t>C</a:t>
            </a:r>
          </a:p>
        </p:txBody>
      </p:sp>
      <p:sp>
        <p:nvSpPr>
          <p:cNvPr id="19" name="Text Placeholder 18"/>
          <p:cNvSpPr>
            <a:spLocks noGrp="1"/>
          </p:cNvSpPr>
          <p:nvPr>
            <p:ph type="body" sz="quarter" idx="22"/>
          </p:nvPr>
        </p:nvSpPr>
        <p:spPr/>
        <p:txBody>
          <a:bodyPr/>
          <a:lstStyle/>
          <a:p>
            <a:r>
              <a:rPr lang="en-US" dirty="0"/>
              <a:t>1.5%</a:t>
            </a:r>
          </a:p>
        </p:txBody>
      </p:sp>
      <p:sp>
        <p:nvSpPr>
          <p:cNvPr id="2" name="Text Placeholder 1"/>
          <p:cNvSpPr>
            <a:spLocks noGrp="1"/>
          </p:cNvSpPr>
          <p:nvPr>
            <p:ph type="body" sz="quarter" idx="23"/>
          </p:nvPr>
        </p:nvSpPr>
        <p:spPr/>
        <p:txBody>
          <a:bodyPr/>
          <a:lstStyle/>
          <a:p>
            <a:r>
              <a:rPr lang="en-US" dirty="0"/>
              <a:t>0.5%</a:t>
            </a:r>
          </a:p>
        </p:txBody>
      </p:sp>
      <p:sp>
        <p:nvSpPr>
          <p:cNvPr id="4" name="Text Placeholder 3">
            <a:extLst>
              <a:ext uri="{FF2B5EF4-FFF2-40B4-BE49-F238E27FC236}">
                <a16:creationId xmlns:a16="http://schemas.microsoft.com/office/drawing/2014/main" id="{A5F899A2-200F-4284-B97D-E5954D0A6F69}"/>
              </a:ext>
            </a:extLst>
          </p:cNvPr>
          <p:cNvSpPr>
            <a:spLocks noGrp="1"/>
          </p:cNvSpPr>
          <p:nvPr>
            <p:ph type="body" sz="quarter" idx="24"/>
          </p:nvPr>
        </p:nvSpPr>
        <p:spPr/>
        <p:txBody>
          <a:bodyPr/>
          <a:lstStyle/>
          <a:p>
            <a:r>
              <a:rPr lang="en-US" dirty="0"/>
              <a:t>0.7%</a:t>
            </a:r>
          </a:p>
        </p:txBody>
      </p:sp>
      <p:sp>
        <p:nvSpPr>
          <p:cNvPr id="5" name="Text Placeholder 4">
            <a:extLst>
              <a:ext uri="{FF2B5EF4-FFF2-40B4-BE49-F238E27FC236}">
                <a16:creationId xmlns:a16="http://schemas.microsoft.com/office/drawing/2014/main" id="{63FB091A-E5D5-4127-9849-116DF84B5196}"/>
              </a:ext>
            </a:extLst>
          </p:cNvPr>
          <p:cNvSpPr>
            <a:spLocks noGrp="1"/>
          </p:cNvSpPr>
          <p:nvPr>
            <p:ph type="body" sz="quarter" idx="25"/>
          </p:nvPr>
        </p:nvSpPr>
        <p:spPr/>
        <p:txBody>
          <a:bodyPr/>
          <a:lstStyle/>
          <a:p>
            <a:r>
              <a:rPr lang="en-US" dirty="0"/>
              <a:t>2.0%</a:t>
            </a:r>
          </a:p>
        </p:txBody>
      </p:sp>
      <p:sp>
        <p:nvSpPr>
          <p:cNvPr id="3" name="Content Placeholder 2"/>
          <p:cNvSpPr>
            <a:spLocks noGrp="1"/>
          </p:cNvSpPr>
          <p:nvPr>
            <p:ph sz="quarter" idx="26"/>
          </p:nvPr>
        </p:nvSpPr>
        <p:spPr/>
        <p:txBody>
          <a:bodyPr/>
          <a:lstStyle/>
          <a:p>
            <a:r>
              <a:rPr lang="en-US" dirty="0"/>
              <a:t>Source: FRB</a:t>
            </a:r>
          </a:p>
        </p:txBody>
      </p:sp>
      <p:graphicFrame>
        <p:nvGraphicFramePr>
          <p:cNvPr id="17" name="Chart Placeholder 16">
            <a:extLst>
              <a:ext uri="{FF2B5EF4-FFF2-40B4-BE49-F238E27FC236}">
                <a16:creationId xmlns:a16="http://schemas.microsoft.com/office/drawing/2014/main" id="{00000000-0008-0000-0200-000002000000}"/>
              </a:ext>
            </a:extLst>
          </p:cNvPr>
          <p:cNvGraphicFramePr>
            <a:graphicFrameLocks noGrp="1"/>
          </p:cNvGraphicFramePr>
          <p:nvPr>
            <p:ph type="chart" sz="quarter" idx="13"/>
            <p:extLst/>
          </p:nvPr>
        </p:nvGraphicFramePr>
        <p:xfrm>
          <a:off x="152400" y="1333501"/>
          <a:ext cx="4343400" cy="24542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Placeholder 20">
            <a:extLst>
              <a:ext uri="{FF2B5EF4-FFF2-40B4-BE49-F238E27FC236}">
                <a16:creationId xmlns:a16="http://schemas.microsoft.com/office/drawing/2014/main" id="{00000000-0008-0000-0400-000002000000}"/>
              </a:ext>
            </a:extLst>
          </p:cNvPr>
          <p:cNvGraphicFramePr>
            <a:graphicFrameLocks noGrp="1"/>
          </p:cNvGraphicFramePr>
          <p:nvPr>
            <p:ph type="chart" sz="quarter" idx="14"/>
            <p:extLst/>
          </p:nvPr>
        </p:nvGraphicFramePr>
        <p:xfrm>
          <a:off x="4648200" y="1333500"/>
          <a:ext cx="4343400" cy="24542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3012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0" y="-17820"/>
            <a:ext cx="9144000" cy="47982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386092"/>
              </a:solidFill>
              <a:effectLst/>
              <a:uLnTx/>
              <a:uFillTx/>
              <a:latin typeface="Arial"/>
              <a:ea typeface="+mj-ea"/>
              <a:cs typeface="+mj-cs"/>
            </a:endParaRPr>
          </a:p>
        </p:txBody>
      </p:sp>
      <p:sp>
        <p:nvSpPr>
          <p:cNvPr id="10" name="Text Box A"/>
          <p:cNvSpPr txBox="1">
            <a:spLocks noChangeArrowheads="1"/>
          </p:cNvSpPr>
          <p:nvPr/>
        </p:nvSpPr>
        <p:spPr bwMode="auto">
          <a:xfrm>
            <a:off x="280829" y="3071378"/>
            <a:ext cx="2061686" cy="1710171"/>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576" tIns="27432"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sz="1000"/>
            </a:pPr>
            <a:r>
              <a:rPr kumimoji="0" lang="en-US" sz="1600" b="1" i="0" u="none" strike="noStrike" kern="1200" cap="none" spc="0" normalizeH="0" baseline="0" noProof="0" dirty="0">
                <a:ln>
                  <a:noFill/>
                </a:ln>
                <a:solidFill>
                  <a:srgbClr val="0000FF"/>
                </a:solidFill>
                <a:effectLst/>
                <a:uLnTx/>
                <a:uFillTx/>
                <a:latin typeface="Arial"/>
                <a:ea typeface="+mn-ea"/>
                <a:cs typeface="Arial"/>
              </a:rPr>
              <a:t>Phase A - Recovery</a:t>
            </a:r>
          </a:p>
          <a:p>
            <a:pPr marL="0" marR="0" lvl="0" indent="0" algn="l" defTabSz="457200" rtl="0" eaLnBrk="1" fontAlgn="auto" latinLnBrk="0" hangingPunct="1">
              <a:lnSpc>
                <a:spcPct val="100000"/>
              </a:lnSpc>
              <a:spcBef>
                <a:spcPts val="0"/>
              </a:spcBef>
              <a:spcAft>
                <a:spcPts val="0"/>
              </a:spcAft>
              <a:buClrTx/>
              <a:buSzTx/>
              <a:buFontTx/>
              <a:buNone/>
              <a:tabLst/>
              <a:defRPr sz="1000"/>
            </a:pPr>
            <a:endParaRPr kumimoji="0" lang="en-US" sz="13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sz="1000"/>
            </a:pP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sz="1000"/>
            </a:pP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sz="1000"/>
            </a:pP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sz="1000"/>
            </a:pPr>
            <a:r>
              <a:rPr kumimoji="0" lang="en-US" sz="1200" b="0" i="0" u="none" strike="noStrike" kern="1200" cap="none" spc="0" normalizeH="0" baseline="0" noProof="0" dirty="0">
                <a:ln>
                  <a:noFill/>
                </a:ln>
                <a:solidFill>
                  <a:srgbClr val="000000"/>
                </a:solidFill>
                <a:effectLst/>
                <a:uLnTx/>
                <a:uFillTx/>
                <a:latin typeface="Arial"/>
                <a:ea typeface="+mn-ea"/>
                <a:cs typeface="Arial"/>
              </a:rPr>
              <a:t>Annual Sales are </a:t>
            </a:r>
            <a:r>
              <a:rPr kumimoji="0" lang="en-US" sz="1200" b="1" i="0" u="none" strike="noStrike" kern="1200" cap="none" spc="0" normalizeH="0" baseline="0" noProof="0" dirty="0">
                <a:ln>
                  <a:noFill/>
                </a:ln>
                <a:solidFill>
                  <a:srgbClr val="000000"/>
                </a:solidFill>
                <a:effectLst/>
                <a:uLnTx/>
                <a:uFillTx/>
                <a:latin typeface="Arial"/>
                <a:ea typeface="+mn-ea"/>
                <a:cs typeface="Arial"/>
              </a:rPr>
              <a:t>BELOW</a:t>
            </a:r>
            <a:r>
              <a:rPr kumimoji="0" lang="en-US" sz="1200" b="0" i="0" u="none" strike="noStrike" kern="1200" cap="none" spc="0" normalizeH="0" baseline="0" noProof="0" dirty="0">
                <a:ln>
                  <a:noFill/>
                </a:ln>
                <a:solidFill>
                  <a:srgbClr val="000000"/>
                </a:solidFill>
                <a:effectLst/>
                <a:uLnTx/>
                <a:uFillTx/>
                <a:latin typeface="Arial"/>
                <a:ea typeface="+mn-ea"/>
                <a:cs typeface="Arial"/>
              </a:rPr>
              <a:t> </a:t>
            </a:r>
            <a:r>
              <a:rPr kumimoji="0" lang="en-US" sz="1200" b="0" i="0" u="sng" strike="noStrike" kern="1200" cap="none" spc="0" normalizeH="0" baseline="0" noProof="0" dirty="0">
                <a:ln>
                  <a:noFill/>
                </a:ln>
                <a:solidFill>
                  <a:srgbClr val="000000"/>
                </a:solidFill>
                <a:effectLst/>
                <a:uLnTx/>
                <a:uFillTx/>
                <a:latin typeface="Arial"/>
                <a:ea typeface="+mn-ea"/>
                <a:cs typeface="Arial"/>
              </a:rPr>
              <a:t>Year-Ago Levels</a:t>
            </a:r>
            <a:r>
              <a:rPr kumimoji="0" lang="en-US" sz="1200" b="0" i="0" u="none" strike="noStrike" kern="1200" cap="none" spc="0" normalizeH="0" baseline="0" noProof="0" dirty="0">
                <a:ln>
                  <a:noFill/>
                </a:ln>
                <a:solidFill>
                  <a:srgbClr val="000000"/>
                </a:solidFill>
                <a:effectLst/>
                <a:uLnTx/>
                <a:uFillTx/>
                <a:latin typeface="Arial"/>
                <a:ea typeface="+mn-ea"/>
                <a:cs typeface="Arial"/>
              </a:rPr>
              <a:t>, but the Rate-of-Decline is </a:t>
            </a:r>
            <a:r>
              <a:rPr kumimoji="0" lang="en-US" sz="1200" b="1" i="0" u="none" strike="noStrike" kern="1200" cap="none" spc="0" normalizeH="0" baseline="0" noProof="0" dirty="0">
                <a:ln>
                  <a:noFill/>
                </a:ln>
                <a:solidFill>
                  <a:srgbClr val="000000"/>
                </a:solidFill>
                <a:effectLst/>
                <a:uLnTx/>
                <a:uFillTx/>
                <a:latin typeface="Arial"/>
                <a:ea typeface="+mn-ea"/>
                <a:cs typeface="Arial"/>
              </a:rPr>
              <a:t>SLOWING</a:t>
            </a:r>
            <a:r>
              <a:rPr kumimoji="0" lang="en-US" sz="1200" b="0" i="0" u="none" strike="noStrike" kern="1200" cap="none" spc="0" normalizeH="0" baseline="0" noProof="0" dirty="0">
                <a:ln>
                  <a:noFill/>
                </a:ln>
                <a:solidFill>
                  <a:srgbClr val="000000"/>
                </a:solidFill>
                <a:effectLst/>
                <a:uLnTx/>
                <a:uFillTx/>
                <a:latin typeface="Arial"/>
                <a:ea typeface="+mn-ea"/>
                <a:cs typeface="Arial"/>
              </a:rPr>
              <a:t>.</a:t>
            </a:r>
          </a:p>
          <a:p>
            <a:pPr marL="0" marR="0" lvl="0" indent="0" algn="l" defTabSz="457200" rtl="0" eaLnBrk="1" fontAlgn="auto" latinLnBrk="0" hangingPunct="1">
              <a:lnSpc>
                <a:spcPct val="100000"/>
              </a:lnSpc>
              <a:spcBef>
                <a:spcPts val="0"/>
              </a:spcBef>
              <a:spcAft>
                <a:spcPts val="0"/>
              </a:spcAft>
              <a:buClrTx/>
              <a:buSzTx/>
              <a:buFontTx/>
              <a:buNone/>
              <a:tabLst/>
              <a:defRPr sz="1000"/>
            </a:pP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sz="1000"/>
            </a:pP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11" name="Text Box B"/>
          <p:cNvSpPr txBox="1">
            <a:spLocks noChangeArrowheads="1"/>
          </p:cNvSpPr>
          <p:nvPr/>
        </p:nvSpPr>
        <p:spPr bwMode="auto">
          <a:xfrm>
            <a:off x="2490632" y="3025210"/>
            <a:ext cx="1898809" cy="175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 tIns="27432"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sz="1000"/>
            </a:pPr>
            <a:r>
              <a:rPr kumimoji="0" lang="en-US" sz="1600" b="1" i="0" u="none" strike="noStrike" kern="1200" cap="none" spc="0" normalizeH="0" baseline="0" noProof="0" dirty="0">
                <a:ln>
                  <a:noFill/>
                </a:ln>
                <a:solidFill>
                  <a:srgbClr val="008000"/>
                </a:solidFill>
                <a:effectLst/>
                <a:uLnTx/>
                <a:uFillTx/>
                <a:latin typeface="Arial"/>
                <a:ea typeface="+mn-ea"/>
                <a:cs typeface="Arial"/>
              </a:rPr>
              <a:t>Phase B – Accelerating Growth (Best)</a:t>
            </a:r>
            <a:endParaRPr kumimoji="0" lang="en-US" sz="16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sz="1000"/>
            </a:pPr>
            <a:endParaRPr kumimoji="0" lang="en-US" sz="13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sz="1000"/>
            </a:pPr>
            <a:r>
              <a:rPr kumimoji="0" lang="en-US" sz="1200" b="0" i="0" u="none" strike="noStrike" kern="1200" cap="none" spc="0" normalizeH="0" baseline="0" noProof="0" dirty="0">
                <a:ln>
                  <a:noFill/>
                </a:ln>
                <a:solidFill>
                  <a:srgbClr val="000000"/>
                </a:solidFill>
                <a:effectLst/>
                <a:uLnTx/>
                <a:uFillTx/>
                <a:latin typeface="Arial"/>
                <a:ea typeface="+mn-ea"/>
                <a:cs typeface="Arial"/>
              </a:rPr>
              <a:t>Annual Sales are </a:t>
            </a:r>
            <a:r>
              <a:rPr kumimoji="0" lang="en-US" sz="1200" b="1" i="0" u="none" strike="noStrike" kern="1200" cap="none" spc="0" normalizeH="0" baseline="0" noProof="0" dirty="0">
                <a:ln>
                  <a:noFill/>
                </a:ln>
                <a:solidFill>
                  <a:srgbClr val="000000"/>
                </a:solidFill>
                <a:effectLst/>
                <a:uLnTx/>
                <a:uFillTx/>
                <a:latin typeface="Arial"/>
                <a:ea typeface="+mn-ea"/>
                <a:cs typeface="Arial"/>
              </a:rPr>
              <a:t>ABOVE</a:t>
            </a:r>
            <a:r>
              <a:rPr kumimoji="0" lang="en-US" sz="1200" b="0" i="0" u="none" strike="noStrike" kern="1200" cap="none" spc="0" normalizeH="0" baseline="0" noProof="0" dirty="0">
                <a:ln>
                  <a:noFill/>
                </a:ln>
                <a:solidFill>
                  <a:srgbClr val="000000"/>
                </a:solidFill>
                <a:effectLst/>
                <a:uLnTx/>
                <a:uFillTx/>
                <a:latin typeface="Arial"/>
                <a:ea typeface="+mn-ea"/>
                <a:cs typeface="Arial"/>
              </a:rPr>
              <a:t> </a:t>
            </a:r>
            <a:r>
              <a:rPr kumimoji="0" lang="en-US" sz="1200" b="0" i="0" u="sng" strike="noStrike" kern="1200" cap="none" spc="0" normalizeH="0" baseline="0" noProof="0" dirty="0">
                <a:ln>
                  <a:noFill/>
                </a:ln>
                <a:solidFill>
                  <a:srgbClr val="000000"/>
                </a:solidFill>
                <a:effectLst/>
                <a:uLnTx/>
                <a:uFillTx/>
                <a:latin typeface="Arial"/>
                <a:ea typeface="+mn-ea"/>
                <a:cs typeface="Arial"/>
              </a:rPr>
              <a:t>Year-Ago Levels</a:t>
            </a:r>
            <a:r>
              <a:rPr kumimoji="0" lang="en-US" sz="1200" b="0" i="0" u="none" strike="noStrike" kern="1200" cap="none" spc="0" normalizeH="0" baseline="0" noProof="0" dirty="0">
                <a:ln>
                  <a:noFill/>
                </a:ln>
                <a:solidFill>
                  <a:srgbClr val="000000"/>
                </a:solidFill>
                <a:effectLst/>
                <a:uLnTx/>
                <a:uFillTx/>
                <a:latin typeface="Arial"/>
                <a:ea typeface="+mn-ea"/>
                <a:cs typeface="Arial"/>
              </a:rPr>
              <a:t>, and are </a:t>
            </a:r>
            <a:r>
              <a:rPr kumimoji="0" lang="en-US" sz="1200" b="1" i="0" u="none" strike="noStrike" kern="1200" cap="none" spc="0" normalizeH="0" baseline="0" noProof="0" dirty="0">
                <a:ln>
                  <a:noFill/>
                </a:ln>
                <a:solidFill>
                  <a:srgbClr val="000000"/>
                </a:solidFill>
                <a:effectLst/>
                <a:uLnTx/>
                <a:uFillTx/>
                <a:latin typeface="Arial"/>
                <a:ea typeface="+mn-ea"/>
                <a:cs typeface="Arial"/>
              </a:rPr>
              <a:t>GROWING</a:t>
            </a:r>
            <a:r>
              <a:rPr kumimoji="0" lang="en-US" sz="1200" b="0" i="0" u="none" strike="noStrike" kern="1200" cap="none" spc="0" normalizeH="0" baseline="0" noProof="0" dirty="0">
                <a:ln>
                  <a:noFill/>
                </a:ln>
                <a:solidFill>
                  <a:srgbClr val="000000"/>
                </a:solidFill>
                <a:effectLst/>
                <a:uLnTx/>
                <a:uFillTx/>
                <a:latin typeface="Arial"/>
                <a:ea typeface="+mn-ea"/>
                <a:cs typeface="Arial"/>
              </a:rPr>
              <a:t> at a </a:t>
            </a:r>
            <a:r>
              <a:rPr kumimoji="0" lang="en-US" sz="1200" b="1" i="0" u="none" strike="noStrike" kern="1200" cap="none" spc="0" normalizeH="0" baseline="0" noProof="0" dirty="0">
                <a:ln>
                  <a:noFill/>
                </a:ln>
                <a:solidFill>
                  <a:srgbClr val="000000"/>
                </a:solidFill>
                <a:effectLst/>
                <a:uLnTx/>
                <a:uFillTx/>
                <a:latin typeface="Arial"/>
                <a:ea typeface="+mn-ea"/>
                <a:cs typeface="Arial"/>
              </a:rPr>
              <a:t>RAPID</a:t>
            </a:r>
            <a:r>
              <a:rPr kumimoji="0" lang="en-US" sz="1200" b="0" i="0" u="none" strike="noStrike" kern="1200" cap="none" spc="0" normalizeH="0" baseline="0" noProof="0" dirty="0">
                <a:ln>
                  <a:noFill/>
                </a:ln>
                <a:solidFill>
                  <a:srgbClr val="000000"/>
                </a:solidFill>
                <a:effectLst/>
                <a:uLnTx/>
                <a:uFillTx/>
                <a:latin typeface="Arial"/>
                <a:ea typeface="+mn-ea"/>
                <a:cs typeface="Arial"/>
              </a:rPr>
              <a:t> Pace.</a:t>
            </a:r>
          </a:p>
          <a:p>
            <a:pPr marL="0" marR="0" lvl="0" indent="0" algn="l" defTabSz="457200" rtl="0" eaLnBrk="1" fontAlgn="auto" latinLnBrk="0" hangingPunct="1">
              <a:lnSpc>
                <a:spcPct val="100000"/>
              </a:lnSpc>
              <a:spcBef>
                <a:spcPts val="0"/>
              </a:spcBef>
              <a:spcAft>
                <a:spcPts val="0"/>
              </a:spcAft>
              <a:buClrTx/>
              <a:buSzTx/>
              <a:buFontTx/>
              <a:buNone/>
              <a:tabLst/>
              <a:defRPr sz="1000"/>
            </a:pPr>
            <a:endParaRPr kumimoji="0" lang="en-US" sz="10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sz="1000"/>
            </a:pPr>
            <a:endParaRPr kumimoji="0" lang="en-US" sz="1000" b="0" i="0" u="none" strike="noStrike" kern="1200" cap="none" spc="0" normalizeH="0" baseline="0" noProof="0" dirty="0">
              <a:ln>
                <a:noFill/>
              </a:ln>
              <a:solidFill>
                <a:srgbClr val="000000"/>
              </a:solidFill>
              <a:effectLst/>
              <a:uLnTx/>
              <a:uFillTx/>
              <a:latin typeface="Arial"/>
              <a:ea typeface="+mn-ea"/>
              <a:cs typeface="Arial"/>
            </a:endParaRPr>
          </a:p>
        </p:txBody>
      </p:sp>
      <p:sp>
        <p:nvSpPr>
          <p:cNvPr id="12" name="Text Box C"/>
          <p:cNvSpPr txBox="1">
            <a:spLocks noChangeArrowheads="1"/>
          </p:cNvSpPr>
          <p:nvPr/>
        </p:nvSpPr>
        <p:spPr bwMode="auto">
          <a:xfrm>
            <a:off x="4700429" y="3025212"/>
            <a:ext cx="1988820" cy="175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 tIns="27432"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sz="1000"/>
            </a:pPr>
            <a:r>
              <a:rPr kumimoji="0" lang="en-US" sz="1600" b="1" i="0" u="none" strike="noStrike" kern="1200" cap="none" spc="0" normalizeH="0" baseline="0" noProof="0" dirty="0">
                <a:ln>
                  <a:noFill/>
                </a:ln>
                <a:solidFill>
                  <a:srgbClr val="FF9900"/>
                </a:solidFill>
                <a:effectLst/>
                <a:uLnTx/>
                <a:uFillTx/>
                <a:latin typeface="Arial"/>
                <a:ea typeface="+mn-ea"/>
                <a:cs typeface="Arial"/>
              </a:rPr>
              <a:t>Phase C – Slowing Growth (Caution)</a:t>
            </a:r>
          </a:p>
          <a:p>
            <a:pPr marL="0" marR="0" lvl="0" indent="0" algn="l" defTabSz="457200" rtl="0" eaLnBrk="1" fontAlgn="auto" latinLnBrk="0" hangingPunct="1">
              <a:lnSpc>
                <a:spcPct val="100000"/>
              </a:lnSpc>
              <a:spcBef>
                <a:spcPts val="0"/>
              </a:spcBef>
              <a:spcAft>
                <a:spcPts val="0"/>
              </a:spcAft>
              <a:buClrTx/>
              <a:buSzTx/>
              <a:buFontTx/>
              <a:buNone/>
              <a:tabLst/>
              <a:defRPr sz="1000"/>
            </a:pPr>
            <a:endParaRPr kumimoji="0" lang="en-US" sz="1600" b="1" i="0" u="none" strike="noStrike" kern="1200" cap="none" spc="0" normalizeH="0" baseline="0" noProof="0" dirty="0">
              <a:ln>
                <a:noFill/>
              </a:ln>
              <a:solidFill>
                <a:srgbClr val="FF9900"/>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sz="1000"/>
            </a:pPr>
            <a:endParaRPr kumimoji="0" lang="en-US" sz="13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sz="1000"/>
            </a:pPr>
            <a:r>
              <a:rPr kumimoji="0" lang="en-US" sz="1200" b="0" i="0" u="none" strike="noStrike" kern="1200" cap="none" spc="0" normalizeH="0" baseline="0" noProof="0" dirty="0">
                <a:ln>
                  <a:noFill/>
                </a:ln>
                <a:solidFill>
                  <a:srgbClr val="000000"/>
                </a:solidFill>
                <a:effectLst/>
                <a:uLnTx/>
                <a:uFillTx/>
                <a:latin typeface="Arial"/>
                <a:ea typeface="+mn-ea"/>
                <a:cs typeface="Arial"/>
              </a:rPr>
              <a:t>Annual Sales are </a:t>
            </a:r>
            <a:r>
              <a:rPr kumimoji="0" lang="en-US" sz="1200" b="1" i="0" u="none" strike="noStrike" kern="1200" cap="none" spc="0" normalizeH="0" baseline="0" noProof="0" dirty="0">
                <a:ln>
                  <a:noFill/>
                </a:ln>
                <a:solidFill>
                  <a:srgbClr val="000000"/>
                </a:solidFill>
                <a:effectLst/>
                <a:uLnTx/>
                <a:uFillTx/>
                <a:latin typeface="Arial"/>
                <a:ea typeface="+mn-ea"/>
                <a:cs typeface="Arial"/>
              </a:rPr>
              <a:t>ABOVE</a:t>
            </a:r>
            <a:r>
              <a:rPr kumimoji="0" lang="en-US" sz="1200" b="0" i="0" u="none" strike="noStrike" kern="1200" cap="none" spc="0" normalizeH="0" baseline="0" noProof="0" dirty="0">
                <a:ln>
                  <a:noFill/>
                </a:ln>
                <a:solidFill>
                  <a:srgbClr val="000000"/>
                </a:solidFill>
                <a:effectLst/>
                <a:uLnTx/>
                <a:uFillTx/>
                <a:latin typeface="Arial"/>
                <a:ea typeface="+mn-ea"/>
                <a:cs typeface="Arial"/>
              </a:rPr>
              <a:t> </a:t>
            </a:r>
            <a:r>
              <a:rPr kumimoji="0" lang="en-US" sz="1200" b="0" i="0" u="sng" strike="noStrike" kern="1200" cap="none" spc="0" normalizeH="0" baseline="0" noProof="0" dirty="0">
                <a:ln>
                  <a:noFill/>
                </a:ln>
                <a:solidFill>
                  <a:srgbClr val="000000"/>
                </a:solidFill>
                <a:effectLst/>
                <a:uLnTx/>
                <a:uFillTx/>
                <a:latin typeface="Arial"/>
                <a:ea typeface="+mn-ea"/>
                <a:cs typeface="Arial"/>
              </a:rPr>
              <a:t>Year-Ago Levels</a:t>
            </a:r>
            <a:r>
              <a:rPr kumimoji="0" lang="en-US" sz="1200" b="0" i="0" u="none" strike="noStrike" kern="1200" cap="none" spc="0" normalizeH="0" baseline="0" noProof="0" dirty="0">
                <a:ln>
                  <a:noFill/>
                </a:ln>
                <a:solidFill>
                  <a:srgbClr val="000000"/>
                </a:solidFill>
                <a:effectLst/>
                <a:uLnTx/>
                <a:uFillTx/>
                <a:latin typeface="Arial"/>
                <a:ea typeface="+mn-ea"/>
                <a:cs typeface="Arial"/>
              </a:rPr>
              <a:t>, BUT the Rate-of-Growth is </a:t>
            </a:r>
            <a:r>
              <a:rPr kumimoji="0" lang="en-US" sz="1200" b="1" i="0" u="none" strike="noStrike" kern="1200" cap="none" spc="0" normalizeH="0" baseline="0" noProof="0" dirty="0">
                <a:ln>
                  <a:noFill/>
                </a:ln>
                <a:solidFill>
                  <a:srgbClr val="000000"/>
                </a:solidFill>
                <a:effectLst/>
                <a:uLnTx/>
                <a:uFillTx/>
                <a:latin typeface="Arial"/>
                <a:ea typeface="+mn-ea"/>
                <a:cs typeface="Arial"/>
              </a:rPr>
              <a:t>SLOWING</a:t>
            </a:r>
          </a:p>
          <a:p>
            <a:pPr marL="0" marR="0" lvl="0" indent="0" algn="l" defTabSz="457200" rtl="0" eaLnBrk="1" fontAlgn="auto" latinLnBrk="0" hangingPunct="1">
              <a:lnSpc>
                <a:spcPct val="100000"/>
              </a:lnSpc>
              <a:spcBef>
                <a:spcPts val="0"/>
              </a:spcBef>
              <a:spcAft>
                <a:spcPts val="0"/>
              </a:spcAft>
              <a:buClrTx/>
              <a:buSzTx/>
              <a:buFontTx/>
              <a:buNone/>
              <a:tabLst/>
              <a:defRPr sz="1000"/>
            </a:pP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sz="1000"/>
            </a:pP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13" name="Text Box D"/>
          <p:cNvSpPr txBox="1">
            <a:spLocks noChangeArrowheads="1"/>
          </p:cNvSpPr>
          <p:nvPr/>
        </p:nvSpPr>
        <p:spPr bwMode="auto">
          <a:xfrm>
            <a:off x="6943252" y="3025212"/>
            <a:ext cx="2005965" cy="149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 tIns="27432"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sz="1000"/>
            </a:pPr>
            <a:r>
              <a:rPr kumimoji="0" lang="en-US" sz="1600" b="1" i="0" u="none" strike="noStrike" kern="1200" cap="none" spc="0" normalizeH="0" baseline="0" noProof="0" dirty="0">
                <a:ln>
                  <a:noFill/>
                </a:ln>
                <a:solidFill>
                  <a:srgbClr val="FF0000"/>
                </a:solidFill>
                <a:effectLst/>
                <a:uLnTx/>
                <a:uFillTx/>
                <a:latin typeface="Arial"/>
                <a:ea typeface="+mn-ea"/>
                <a:cs typeface="Arial"/>
              </a:rPr>
              <a:t>Phase D - Recession</a:t>
            </a:r>
            <a:endParaRPr kumimoji="0" lang="en-US" sz="16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sz="1000"/>
            </a:pPr>
            <a:endParaRPr kumimoji="0" lang="en-US" sz="13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sz="1000"/>
            </a:pPr>
            <a:r>
              <a:rPr kumimoji="0" lang="en-US" sz="1200" b="0" i="0" u="none" strike="noStrike" kern="1200" cap="none" spc="0" normalizeH="0" baseline="0" noProof="0" dirty="0">
                <a:ln>
                  <a:noFill/>
                </a:ln>
                <a:solidFill>
                  <a:srgbClr val="000000"/>
                </a:solidFill>
                <a:effectLst/>
                <a:uLnTx/>
                <a:uFillTx/>
                <a:latin typeface="Arial"/>
                <a:ea typeface="+mn-ea"/>
                <a:cs typeface="Arial"/>
              </a:rPr>
              <a:t>Annual Sales are </a:t>
            </a:r>
            <a:r>
              <a:rPr kumimoji="0" lang="en-US" sz="1200" b="1" i="0" u="none" strike="noStrike" kern="1200" cap="none" spc="0" normalizeH="0" baseline="0" noProof="0" dirty="0">
                <a:ln>
                  <a:noFill/>
                </a:ln>
                <a:solidFill>
                  <a:srgbClr val="000000"/>
                </a:solidFill>
                <a:effectLst/>
                <a:uLnTx/>
                <a:uFillTx/>
                <a:latin typeface="Arial"/>
                <a:ea typeface="+mn-ea"/>
                <a:cs typeface="Arial"/>
              </a:rPr>
              <a:t>BELOW</a:t>
            </a:r>
            <a:r>
              <a:rPr kumimoji="0" lang="en-US" sz="1200" b="0" i="0" u="none" strike="noStrike" kern="1200" cap="none" spc="0" normalizeH="0" baseline="0" noProof="0" dirty="0">
                <a:ln>
                  <a:noFill/>
                </a:ln>
                <a:solidFill>
                  <a:srgbClr val="000000"/>
                </a:solidFill>
                <a:effectLst/>
                <a:uLnTx/>
                <a:uFillTx/>
                <a:latin typeface="Arial"/>
                <a:ea typeface="+mn-ea"/>
                <a:cs typeface="Arial"/>
              </a:rPr>
              <a:t> </a:t>
            </a:r>
            <a:r>
              <a:rPr kumimoji="0" lang="en-US" sz="1200" b="0" i="0" u="sng" strike="noStrike" kern="1200" cap="none" spc="0" normalizeH="0" baseline="0" noProof="0" dirty="0">
                <a:ln>
                  <a:noFill/>
                </a:ln>
                <a:solidFill>
                  <a:srgbClr val="000000"/>
                </a:solidFill>
                <a:effectLst/>
                <a:uLnTx/>
                <a:uFillTx/>
                <a:latin typeface="Arial"/>
                <a:ea typeface="+mn-ea"/>
                <a:cs typeface="Arial"/>
              </a:rPr>
              <a:t>Year-Ago Levels</a:t>
            </a:r>
            <a:r>
              <a:rPr kumimoji="0" lang="en-US" sz="1200" b="0" i="0" u="none" strike="noStrike" kern="1200" cap="none" spc="0" normalizeH="0" baseline="0" noProof="0" dirty="0">
                <a:ln>
                  <a:noFill/>
                </a:ln>
                <a:solidFill>
                  <a:srgbClr val="000000"/>
                </a:solidFill>
                <a:effectLst/>
                <a:uLnTx/>
                <a:uFillTx/>
                <a:latin typeface="Arial"/>
                <a:ea typeface="+mn-ea"/>
                <a:cs typeface="Arial"/>
              </a:rPr>
              <a:t>, and are </a:t>
            </a:r>
            <a:r>
              <a:rPr kumimoji="0" lang="en-US" sz="1200" b="1" i="0" u="none" strike="noStrike" kern="1200" cap="none" spc="0" normalizeH="0" baseline="0" noProof="0" dirty="0">
                <a:ln>
                  <a:noFill/>
                </a:ln>
                <a:solidFill>
                  <a:srgbClr val="000000"/>
                </a:solidFill>
                <a:effectLst/>
                <a:uLnTx/>
                <a:uFillTx/>
                <a:latin typeface="Arial"/>
                <a:ea typeface="+mn-ea"/>
                <a:cs typeface="Arial"/>
              </a:rPr>
              <a:t>DECLINING</a:t>
            </a:r>
            <a:r>
              <a:rPr kumimoji="0" lang="en-US" sz="1200" b="0" i="0" u="none" strike="noStrike" kern="1200" cap="none" spc="0" normalizeH="0" baseline="0" noProof="0" dirty="0">
                <a:ln>
                  <a:noFill/>
                </a:ln>
                <a:solidFill>
                  <a:srgbClr val="000000"/>
                </a:solidFill>
                <a:effectLst/>
                <a:uLnTx/>
                <a:uFillTx/>
                <a:latin typeface="Arial"/>
                <a:ea typeface="+mn-ea"/>
                <a:cs typeface="Arial"/>
              </a:rPr>
              <a:t> at a </a:t>
            </a:r>
            <a:r>
              <a:rPr kumimoji="0" lang="en-US" sz="1200" b="1" i="0" u="none" strike="noStrike" kern="1200" cap="none" spc="0" normalizeH="0" baseline="0" noProof="0" dirty="0">
                <a:ln>
                  <a:noFill/>
                </a:ln>
                <a:solidFill>
                  <a:srgbClr val="000000"/>
                </a:solidFill>
                <a:effectLst/>
                <a:uLnTx/>
                <a:uFillTx/>
                <a:latin typeface="Arial"/>
                <a:ea typeface="+mn-ea"/>
                <a:cs typeface="Arial"/>
              </a:rPr>
              <a:t>RAPID</a:t>
            </a:r>
            <a:r>
              <a:rPr kumimoji="0" lang="en-US" sz="1200" b="0" i="0" u="none" strike="noStrike" kern="1200" cap="none" spc="0" normalizeH="0" baseline="0" noProof="0" dirty="0">
                <a:ln>
                  <a:noFill/>
                </a:ln>
                <a:solidFill>
                  <a:srgbClr val="000000"/>
                </a:solidFill>
                <a:effectLst/>
                <a:uLnTx/>
                <a:uFillTx/>
                <a:latin typeface="Arial"/>
                <a:ea typeface="+mn-ea"/>
                <a:cs typeface="Arial"/>
              </a:rPr>
              <a:t> Pace.</a:t>
            </a:r>
          </a:p>
          <a:p>
            <a:pPr marL="0" marR="0" lvl="0" indent="0" algn="l" defTabSz="457200" rtl="0" eaLnBrk="1" fontAlgn="auto" latinLnBrk="0" hangingPunct="1">
              <a:lnSpc>
                <a:spcPct val="100000"/>
              </a:lnSpc>
              <a:spcBef>
                <a:spcPts val="0"/>
              </a:spcBef>
              <a:spcAft>
                <a:spcPts val="0"/>
              </a:spcAft>
              <a:buClrTx/>
              <a:buSzTx/>
              <a:buFontTx/>
              <a:buNone/>
              <a:tabLst/>
              <a:defRPr sz="1000"/>
            </a:pP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p:txBody>
      </p:sp>
      <p:pic>
        <p:nvPicPr>
          <p:cNvPr id="2051" name="zero 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3" y="659221"/>
            <a:ext cx="7712075" cy="2258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hase 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3" y="643962"/>
            <a:ext cx="7699375" cy="225861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hase 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3" y="639198"/>
            <a:ext cx="7712075" cy="2263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hase 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3" y="635408"/>
            <a:ext cx="7712075" cy="2263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hase 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3" y="639198"/>
            <a:ext cx="7705725" cy="2263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rmAutofit/>
          </a:bodyPr>
          <a:lstStyle/>
          <a:p>
            <a:r>
              <a:rPr lang="en-US" dirty="0"/>
              <a:t>Business Cycles</a:t>
            </a:r>
          </a:p>
        </p:txBody>
      </p:sp>
      <p:sp>
        <p:nvSpPr>
          <p:cNvPr id="8" name="Slide Number Placeholder 7"/>
          <p:cNvSpPr>
            <a:spLocks noGrp="1"/>
          </p:cNvSpPr>
          <p:nvPr>
            <p:ph type="sldNum" sz="quarter" idx="4294967295"/>
          </p:nvPr>
        </p:nvSpPr>
        <p:spPr>
          <a:xfrm>
            <a:off x="8686800" y="4943475"/>
            <a:ext cx="457200" cy="176213"/>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5D74B1-C131-446C-8BEB-8A62BE500A8E}" type="slidenum">
              <a:rPr kumimoji="0" lang="en-US" sz="800" b="0" i="0" u="none" strike="noStrike" kern="1200" cap="none" spc="0" normalizeH="0" baseline="0" noProof="0" smtClean="0">
                <a:ln>
                  <a:noFill/>
                </a:ln>
                <a:solidFill>
                  <a:srgbClr val="366092">
                    <a:tint val="75000"/>
                  </a:srgb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a:ln>
                <a:noFill/>
              </a:ln>
              <a:solidFill>
                <a:srgbClr val="366092">
                  <a:tint val="75000"/>
                </a:srgbClr>
              </a:solidFill>
              <a:effectLst/>
              <a:uLnTx/>
              <a:uFillTx/>
              <a:latin typeface="Arial" panose="020B0604020202020204" pitchFamily="34" charset="0"/>
              <a:ea typeface="+mn-ea"/>
              <a:cs typeface="Arial" panose="020B0604020202020204" pitchFamily="34" charset="0"/>
            </a:endParaRPr>
          </a:p>
        </p:txBody>
      </p:sp>
      <p:sp>
        <p:nvSpPr>
          <p:cNvPr id="14" name="Down Arrow 13"/>
          <p:cNvSpPr/>
          <p:nvPr/>
        </p:nvSpPr>
        <p:spPr>
          <a:xfrm rot="20173805">
            <a:off x="4535235" y="1660833"/>
            <a:ext cx="330387" cy="534447"/>
          </a:xfrm>
          <a:prstGeom prst="downArrow">
            <a:avLst/>
          </a:prstGeom>
          <a:solidFill>
            <a:srgbClr val="0000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Down Arrow 14"/>
          <p:cNvSpPr/>
          <p:nvPr/>
        </p:nvSpPr>
        <p:spPr>
          <a:xfrm rot="20173805">
            <a:off x="886176" y="1611365"/>
            <a:ext cx="330387" cy="534447"/>
          </a:xfrm>
          <a:prstGeom prst="downArrow">
            <a:avLst/>
          </a:prstGeom>
          <a:solidFill>
            <a:srgbClr val="0000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6" name="Down Arrow 15"/>
          <p:cNvSpPr/>
          <p:nvPr/>
        </p:nvSpPr>
        <p:spPr>
          <a:xfrm rot="20173805">
            <a:off x="5345726" y="663783"/>
            <a:ext cx="330387" cy="534447"/>
          </a:xfrm>
          <a:prstGeom prst="downArrow">
            <a:avLst/>
          </a:prstGeom>
          <a:solidFill>
            <a:srgbClr val="339933"/>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Down Arrow 16"/>
          <p:cNvSpPr/>
          <p:nvPr/>
        </p:nvSpPr>
        <p:spPr>
          <a:xfrm rot="20173805">
            <a:off x="1696667" y="614315"/>
            <a:ext cx="330387" cy="534447"/>
          </a:xfrm>
          <a:prstGeom prst="downArrow">
            <a:avLst/>
          </a:prstGeom>
          <a:solidFill>
            <a:srgbClr val="339933"/>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Down Arrow 17"/>
          <p:cNvSpPr/>
          <p:nvPr/>
        </p:nvSpPr>
        <p:spPr>
          <a:xfrm rot="2324744">
            <a:off x="6911501" y="733246"/>
            <a:ext cx="330387" cy="534447"/>
          </a:xfrm>
          <a:prstGeom prst="downArrow">
            <a:avLst/>
          </a:prstGeom>
          <a:solidFill>
            <a:srgbClr val="FFC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Down Arrow 18"/>
          <p:cNvSpPr/>
          <p:nvPr/>
        </p:nvSpPr>
        <p:spPr>
          <a:xfrm rot="2324744">
            <a:off x="3262442" y="683778"/>
            <a:ext cx="330387" cy="534447"/>
          </a:xfrm>
          <a:prstGeom prst="downArrow">
            <a:avLst/>
          </a:prstGeom>
          <a:solidFill>
            <a:srgbClr val="FFC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Down Arrow 19"/>
          <p:cNvSpPr/>
          <p:nvPr/>
        </p:nvSpPr>
        <p:spPr>
          <a:xfrm rot="2324744">
            <a:off x="7577220" y="1594235"/>
            <a:ext cx="330387" cy="534447"/>
          </a:xfrm>
          <a:prstGeom prst="downArrow">
            <a:avLst/>
          </a:prstGeom>
          <a:solidFill>
            <a:srgbClr val="FF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1" name="Down Arrow 20"/>
          <p:cNvSpPr/>
          <p:nvPr/>
        </p:nvSpPr>
        <p:spPr>
          <a:xfrm rot="2324744">
            <a:off x="3928161" y="1544767"/>
            <a:ext cx="330387" cy="534447"/>
          </a:xfrm>
          <a:prstGeom prst="downArrow">
            <a:avLst/>
          </a:prstGeom>
          <a:solidFill>
            <a:srgbClr val="FF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35980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ntr" presetSubtype="0" fill="hold" grpId="1"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hidden"/>
                                      </p:to>
                                    </p:set>
                                  </p:childTnLst>
                                </p:cTn>
                              </p:par>
                              <p:par>
                                <p:cTn id="28" presetID="1" presetClass="exit"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par>
                                <p:cTn id="32" presetID="1" presetClass="entr" presetSubtype="0" fill="hold" grpId="1"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par>
                                <p:cTn id="34" presetID="1" presetClass="entr" presetSubtype="0" fill="hold" grpId="1" nodeType="with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hidden"/>
                                      </p:to>
                                    </p:set>
                                  </p:childTnLst>
                                </p:cTn>
                              </p:par>
                              <p:par>
                                <p:cTn id="42" presetID="1"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A74BE0-72FC-4ECA-BCAC-3D90305D9CD5}"/>
              </a:ext>
            </a:extLst>
          </p:cNvPr>
          <p:cNvSpPr>
            <a:spLocks noGrp="1"/>
          </p:cNvSpPr>
          <p:nvPr>
            <p:ph type="title"/>
          </p:nvPr>
        </p:nvSpPr>
        <p:spPr/>
        <p:txBody>
          <a:bodyPr/>
          <a:lstStyle/>
          <a:p>
            <a:r>
              <a:rPr lang="en-US" dirty="0"/>
              <a:t>Riding the Business Cycle</a:t>
            </a:r>
          </a:p>
        </p:txBody>
      </p:sp>
      <p:grpSp>
        <p:nvGrpSpPr>
          <p:cNvPr id="9" name="Group 8"/>
          <p:cNvGrpSpPr/>
          <p:nvPr/>
        </p:nvGrpSpPr>
        <p:grpSpPr>
          <a:xfrm>
            <a:off x="973256" y="1697312"/>
            <a:ext cx="7239000" cy="2190207"/>
            <a:chOff x="2801256" y="1501373"/>
            <a:chExt cx="5972629" cy="906144"/>
          </a:xfrm>
        </p:grpSpPr>
        <p:cxnSp>
          <p:nvCxnSpPr>
            <p:cNvPr id="10" name="Straight Connector 9"/>
            <p:cNvCxnSpPr/>
            <p:nvPr/>
          </p:nvCxnSpPr>
          <p:spPr>
            <a:xfrm>
              <a:off x="2801256" y="1959323"/>
              <a:ext cx="5972629" cy="0"/>
            </a:xfrm>
            <a:prstGeom prst="line">
              <a:avLst/>
            </a:prstGeom>
            <a:ln w="15875">
              <a:solidFill>
                <a:srgbClr val="59B6A4"/>
              </a:solidFill>
            </a:ln>
          </p:spPr>
          <p:style>
            <a:lnRef idx="1">
              <a:schemeClr val="accent1"/>
            </a:lnRef>
            <a:fillRef idx="0">
              <a:schemeClr val="accent1"/>
            </a:fillRef>
            <a:effectRef idx="0">
              <a:schemeClr val="accent1"/>
            </a:effectRef>
            <a:fontRef idx="minor">
              <a:schemeClr val="tx1"/>
            </a:fontRef>
          </p:style>
        </p:cxnSp>
        <p:sp>
          <p:nvSpPr>
            <p:cNvPr id="11" name="Curved Down Arrow 10"/>
            <p:cNvSpPr/>
            <p:nvPr/>
          </p:nvSpPr>
          <p:spPr>
            <a:xfrm>
              <a:off x="2960910" y="1501373"/>
              <a:ext cx="2028861" cy="455031"/>
            </a:xfrm>
            <a:prstGeom prst="curvedDownArrow">
              <a:avLst/>
            </a:prstGeom>
            <a:solidFill>
              <a:srgbClr val="59B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86092"/>
                  </a:solidFill>
                  <a:effectLst/>
                  <a:uLnTx/>
                  <a:uFillTx/>
                  <a:latin typeface="Arial"/>
                  <a:ea typeface="+mn-ea"/>
                  <a:cs typeface="+mn-cs"/>
                </a:rPr>
                <a:t>                                     </a:t>
              </a:r>
            </a:p>
          </p:txBody>
        </p:sp>
        <p:sp>
          <p:nvSpPr>
            <p:cNvPr id="12" name="Curved Down Arrow 11"/>
            <p:cNvSpPr/>
            <p:nvPr/>
          </p:nvSpPr>
          <p:spPr>
            <a:xfrm>
              <a:off x="6643427" y="1502127"/>
              <a:ext cx="2028861" cy="455031"/>
            </a:xfrm>
            <a:prstGeom prst="curvedDownArrow">
              <a:avLst/>
            </a:prstGeom>
            <a:solidFill>
              <a:srgbClr val="59B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86092"/>
                </a:solidFill>
                <a:effectLst/>
                <a:uLnTx/>
                <a:uFillTx/>
                <a:latin typeface="Arial"/>
                <a:ea typeface="+mn-ea"/>
                <a:cs typeface="+mn-cs"/>
              </a:endParaRPr>
            </a:p>
          </p:txBody>
        </p:sp>
        <p:sp>
          <p:nvSpPr>
            <p:cNvPr id="13" name="Curved Up Arrow 12"/>
            <p:cNvSpPr/>
            <p:nvPr/>
          </p:nvSpPr>
          <p:spPr>
            <a:xfrm>
              <a:off x="4829150" y="1957574"/>
              <a:ext cx="1978061" cy="449943"/>
            </a:xfrm>
            <a:prstGeom prst="curvedUpArrow">
              <a:avLst/>
            </a:prstGeom>
            <a:solidFill>
              <a:srgbClr val="59B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86092"/>
                  </a:solidFill>
                  <a:effectLst/>
                  <a:uLnTx/>
                  <a:uFillTx/>
                  <a:latin typeface="Arial"/>
                  <a:ea typeface="+mn-ea"/>
                  <a:cs typeface="+mn-cs"/>
                </a:rPr>
                <a:t>                               </a:t>
              </a:r>
            </a:p>
          </p:txBody>
        </p:sp>
      </p:grpSp>
      <p:sp>
        <p:nvSpPr>
          <p:cNvPr id="4" name="TextBox 3"/>
          <p:cNvSpPr txBox="1"/>
          <p:nvPr/>
        </p:nvSpPr>
        <p:spPr>
          <a:xfrm>
            <a:off x="1216313" y="895350"/>
            <a:ext cx="2423944" cy="600164"/>
          </a:xfrm>
          <a:prstGeom prst="rect">
            <a:avLst/>
          </a:prstGeom>
          <a:noFill/>
          <a:ln>
            <a:noFill/>
          </a:ln>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1650" b="0" i="0" u="none" strike="noStrike" kern="1200" cap="none" spc="0" normalizeH="0" baseline="0" noProof="0" dirty="0">
                <a:ln>
                  <a:noFill/>
                </a:ln>
                <a:solidFill>
                  <a:srgbClr val="000000"/>
                </a:solidFill>
                <a:effectLst/>
                <a:uLnTx/>
                <a:uFillTx/>
                <a:latin typeface="Arial"/>
                <a:ea typeface="+mn-ea"/>
                <a:cs typeface="+mn-cs"/>
              </a:rPr>
              <a:t>Reduce Risk Exposure</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1650" b="0" i="0" u="none" strike="noStrike" kern="1200" cap="none" spc="0" normalizeH="0" baseline="0" noProof="0" dirty="0">
                <a:ln>
                  <a:noFill/>
                </a:ln>
                <a:solidFill>
                  <a:srgbClr val="000000"/>
                </a:solidFill>
                <a:effectLst/>
                <a:uLnTx/>
                <a:uFillTx/>
                <a:latin typeface="Arial"/>
                <a:ea typeface="+mn-ea"/>
                <a:cs typeface="+mn-cs"/>
              </a:rPr>
              <a:t>and Increase Liquidity</a:t>
            </a:r>
          </a:p>
        </p:txBody>
      </p:sp>
      <p:sp>
        <p:nvSpPr>
          <p:cNvPr id="14" name="TextBox 13"/>
          <p:cNvSpPr txBox="1"/>
          <p:nvPr/>
        </p:nvSpPr>
        <p:spPr>
          <a:xfrm>
            <a:off x="5697657" y="895350"/>
            <a:ext cx="2423944" cy="600164"/>
          </a:xfrm>
          <a:prstGeom prst="rect">
            <a:avLst/>
          </a:prstGeom>
          <a:noFill/>
          <a:ln>
            <a:noFill/>
          </a:ln>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1650" b="0" i="0" u="none" strike="noStrike" kern="1200" cap="none" spc="0" normalizeH="0" baseline="0" noProof="0" dirty="0">
                <a:ln>
                  <a:noFill/>
                </a:ln>
                <a:solidFill>
                  <a:srgbClr val="000000"/>
                </a:solidFill>
                <a:effectLst/>
                <a:uLnTx/>
                <a:uFillTx/>
                <a:latin typeface="Arial"/>
                <a:ea typeface="+mn-ea"/>
                <a:cs typeface="+mn-cs"/>
              </a:rPr>
              <a:t>Reduce Risk Exposure</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1650" b="0" i="0" u="none" strike="noStrike" kern="1200" cap="none" spc="0" normalizeH="0" baseline="0" noProof="0" dirty="0">
                <a:ln>
                  <a:noFill/>
                </a:ln>
                <a:solidFill>
                  <a:srgbClr val="000000"/>
                </a:solidFill>
                <a:effectLst/>
                <a:uLnTx/>
                <a:uFillTx/>
                <a:latin typeface="Arial"/>
                <a:ea typeface="+mn-ea"/>
                <a:cs typeface="+mn-cs"/>
              </a:rPr>
              <a:t>and Increase Liquidity</a:t>
            </a:r>
          </a:p>
        </p:txBody>
      </p:sp>
      <p:sp>
        <p:nvSpPr>
          <p:cNvPr id="17" name="TextBox 16"/>
          <p:cNvSpPr txBox="1"/>
          <p:nvPr/>
        </p:nvSpPr>
        <p:spPr>
          <a:xfrm>
            <a:off x="3502313" y="4095750"/>
            <a:ext cx="2423944" cy="600164"/>
          </a:xfrm>
          <a:prstGeom prst="rect">
            <a:avLst/>
          </a:prstGeom>
          <a:noFill/>
          <a:ln>
            <a:noFill/>
          </a:ln>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1650" b="0" i="0" u="none" strike="noStrike" kern="1200" cap="none" spc="0" normalizeH="0" baseline="0" noProof="0" dirty="0">
                <a:ln>
                  <a:noFill/>
                </a:ln>
                <a:solidFill>
                  <a:srgbClr val="000000"/>
                </a:solidFill>
                <a:effectLst/>
                <a:uLnTx/>
                <a:uFillTx/>
                <a:latin typeface="Arial"/>
                <a:ea typeface="+mn-ea"/>
                <a:cs typeface="+mn-cs"/>
              </a:rPr>
              <a:t>Increase Risk Exposure</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1650" b="0" i="0" u="none" strike="noStrike" kern="1200" cap="none" spc="0" normalizeH="0" baseline="0" noProof="0" dirty="0">
                <a:ln>
                  <a:noFill/>
                </a:ln>
                <a:solidFill>
                  <a:srgbClr val="000000"/>
                </a:solidFill>
                <a:effectLst/>
                <a:uLnTx/>
                <a:uFillTx/>
                <a:latin typeface="Arial"/>
                <a:ea typeface="+mn-ea"/>
                <a:cs typeface="+mn-cs"/>
              </a:rPr>
              <a:t>and Decrease Liquidity</a:t>
            </a:r>
          </a:p>
        </p:txBody>
      </p:sp>
      <p:cxnSp>
        <p:nvCxnSpPr>
          <p:cNvPr id="23" name="Straight Arrow Connector 22"/>
          <p:cNvCxnSpPr/>
          <p:nvPr/>
        </p:nvCxnSpPr>
        <p:spPr>
          <a:xfrm flipV="1">
            <a:off x="4592756" y="3867150"/>
            <a:ext cx="0" cy="228600"/>
          </a:xfrm>
          <a:prstGeom prst="straightConnector1">
            <a:avLst/>
          </a:prstGeom>
          <a:ln w="28575">
            <a:solidFill>
              <a:srgbClr val="000000"/>
            </a:solidFill>
            <a:beve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338504" y="1481987"/>
            <a:ext cx="0" cy="215325"/>
          </a:xfrm>
          <a:prstGeom prst="straightConnector1">
            <a:avLst/>
          </a:prstGeom>
          <a:ln w="28575">
            <a:solidFill>
              <a:srgbClr val="000000"/>
            </a:solidFill>
            <a:beve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811987" y="1481987"/>
            <a:ext cx="0" cy="215325"/>
          </a:xfrm>
          <a:prstGeom prst="straightConnector1">
            <a:avLst/>
          </a:prstGeom>
          <a:ln w="28575">
            <a:solidFill>
              <a:srgbClr val="000000"/>
            </a:solidFill>
            <a:beve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407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computer&#10;&#10;Description automatically generated">
            <a:extLst>
              <a:ext uri="{FF2B5EF4-FFF2-40B4-BE49-F238E27FC236}">
                <a16:creationId xmlns:a16="http://schemas.microsoft.com/office/drawing/2014/main" id="{73A1B8F6-0370-4466-9CA6-0388FAD2BF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20"/>
            <a:ext cx="9144001" cy="5143500"/>
          </a:xfrm>
          <a:prstGeom prst="rect">
            <a:avLst/>
          </a:prstGeom>
        </p:spPr>
      </p:pic>
      <p:sp>
        <p:nvSpPr>
          <p:cNvPr id="6" name="TextBox 5">
            <a:extLst>
              <a:ext uri="{FF2B5EF4-FFF2-40B4-BE49-F238E27FC236}">
                <a16:creationId xmlns:a16="http://schemas.microsoft.com/office/drawing/2014/main" id="{63A25DC0-3D38-4D11-9D32-65843D9A1235}"/>
              </a:ext>
            </a:extLst>
          </p:cNvPr>
          <p:cNvSpPr txBox="1"/>
          <p:nvPr/>
        </p:nvSpPr>
        <p:spPr>
          <a:xfrm>
            <a:off x="4245434" y="1804121"/>
            <a:ext cx="4711318" cy="1200329"/>
          </a:xfrm>
          <a:prstGeom prst="rect">
            <a:avLst/>
          </a:prstGeom>
          <a:noFill/>
        </p:spPr>
        <p:txBody>
          <a:bodyPr wrap="square" rtlCol="0">
            <a:spAutoFit/>
          </a:bodyPr>
          <a:lstStyle/>
          <a:p>
            <a:pPr marL="0" marR="0" lvl="0" indent="0" algn="r" defTabSz="9135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Leading Indicators System Approach</a:t>
            </a:r>
          </a:p>
        </p:txBody>
      </p:sp>
      <p:pic>
        <p:nvPicPr>
          <p:cNvPr id="8" name="Picture 7" descr="A close up of a sign&#10;&#10;Description generated with high confidence">
            <a:extLst>
              <a:ext uri="{FF2B5EF4-FFF2-40B4-BE49-F238E27FC236}">
                <a16:creationId xmlns:a16="http://schemas.microsoft.com/office/drawing/2014/main" id="{29F779A3-2641-4149-AD22-594801DCBF6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17657" y="1007095"/>
            <a:ext cx="4011220" cy="3123869"/>
          </a:xfrm>
          <a:prstGeom prst="rect">
            <a:avLst/>
          </a:prstGeom>
          <a:solidFill>
            <a:schemeClr val="bg1"/>
          </a:solidFill>
          <a:ln>
            <a:solidFill>
              <a:srgbClr val="1B3246"/>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30448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nSpc>
                <a:spcPts val="2800"/>
              </a:lnSpc>
            </a:pPr>
            <a:r>
              <a:rPr lang="en-US" dirty="0"/>
              <a:t>Leading Indicators</a:t>
            </a:r>
            <a:endParaRPr lang="en-US" dirty="0">
              <a:solidFill>
                <a:schemeClr val="tx1"/>
              </a:solidFill>
              <a:latin typeface="+mj-lt"/>
            </a:endParaRPr>
          </a:p>
        </p:txBody>
      </p:sp>
      <p:graphicFrame>
        <p:nvGraphicFramePr>
          <p:cNvPr id="18" name="Chart Placeholder 17"/>
          <p:cNvGraphicFramePr>
            <a:graphicFrameLocks noGrp="1"/>
          </p:cNvGraphicFramePr>
          <p:nvPr>
            <p:ph type="chart" sz="quarter" idx="16"/>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6"/>
          <p:cNvSpPr>
            <a:spLocks noGrp="1"/>
          </p:cNvSpPr>
          <p:nvPr>
            <p:ph sz="quarter" idx="14"/>
          </p:nvPr>
        </p:nvSpPr>
        <p:spPr/>
        <p:txBody>
          <a:bodyPr/>
          <a:lstStyle/>
          <a:p>
            <a:r>
              <a:rPr lang="en-US" dirty="0"/>
              <a:t>Sources: FRB, ITR Economics</a:t>
            </a:r>
          </a:p>
        </p:txBody>
      </p:sp>
      <p:sp>
        <p:nvSpPr>
          <p:cNvPr id="9" name="Text Placeholder 8"/>
          <p:cNvSpPr>
            <a:spLocks noGrp="1"/>
          </p:cNvSpPr>
          <p:nvPr>
            <p:ph type="body" sz="quarter" idx="15"/>
          </p:nvPr>
        </p:nvSpPr>
        <p:spPr>
          <a:prstGeom prst="rect">
            <a:avLst/>
          </a:prstGeom>
        </p:spPr>
        <p:txBody>
          <a:bodyPr wrap="none">
            <a:spAutoFit/>
          </a:bodyPr>
          <a:lstStyle/>
          <a:p>
            <a:pPr algn="r"/>
            <a:r>
              <a:rPr lang="en-US" dirty="0">
                <a:solidFill>
                  <a:srgbClr val="386092"/>
                </a:solidFill>
              </a:rPr>
              <a:t>Rates-of-Change</a:t>
            </a:r>
          </a:p>
        </p:txBody>
      </p:sp>
      <p:sp>
        <p:nvSpPr>
          <p:cNvPr id="2" name="Slide Number Placeholder 1"/>
          <p:cNvSpPr>
            <a:spLocks noGrp="1"/>
          </p:cNvSpPr>
          <p:nvPr>
            <p:ph type="sldNum" sz="quarter" idx="4294967295"/>
          </p:nvPr>
        </p:nvSpPr>
        <p:spPr>
          <a:xfrm>
            <a:off x="8686800" y="4943475"/>
            <a:ext cx="457200" cy="17621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4AE108-CD90-43F8-A542-AA7733CC3FA2}" type="slidenum">
              <a:rPr kumimoji="0" lang="en-US" sz="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2"/>
          <p:cNvSpPr txBox="1">
            <a:spLocks noChangeArrowheads="1"/>
          </p:cNvSpPr>
          <p:nvPr/>
        </p:nvSpPr>
        <p:spPr>
          <a:xfrm>
            <a:off x="-7088" y="0"/>
            <a:ext cx="9144000" cy="7429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ts val="2800"/>
              </a:lnSpc>
              <a:spcBef>
                <a:spcPct val="0"/>
              </a:spcBef>
              <a:spcAft>
                <a:spcPts val="0"/>
              </a:spcAft>
              <a:buClrTx/>
              <a:buSzTx/>
              <a:buFontTx/>
              <a:buNone/>
              <a:tabLst/>
              <a:defRPr/>
            </a:pPr>
            <a:br>
              <a:rPr kumimoji="0" lang="en-US" sz="2000" b="1" i="0" u="none" strike="noStrike" kern="1200" cap="none" spc="0" normalizeH="0" baseline="0" noProof="0" dirty="0">
                <a:ln>
                  <a:noFill/>
                </a:ln>
                <a:solidFill>
                  <a:srgbClr val="386092"/>
                </a:solidFill>
                <a:effectLst/>
                <a:uLnTx/>
                <a:uFillTx/>
                <a:latin typeface="Arial"/>
                <a:ea typeface="+mj-ea"/>
                <a:cs typeface="+mj-cs"/>
              </a:rPr>
            </a:br>
            <a:endParaRPr kumimoji="0" lang="en-US" sz="1800" b="1" i="0" u="none" strike="noStrike" kern="1200" cap="none" spc="0" normalizeH="0" baseline="0" noProof="0" dirty="0">
              <a:ln>
                <a:noFill/>
              </a:ln>
              <a:solidFill>
                <a:srgbClr val="386092"/>
              </a:solidFill>
              <a:effectLst/>
              <a:uLnTx/>
              <a:uFillTx/>
              <a:latin typeface="Arial"/>
              <a:ea typeface="+mj-ea"/>
              <a:cs typeface="+mj-cs"/>
            </a:endParaRPr>
          </a:p>
        </p:txBody>
      </p:sp>
      <p:sp>
        <p:nvSpPr>
          <p:cNvPr id="23" name="TextBox 22"/>
          <p:cNvSpPr txBox="1"/>
          <p:nvPr/>
        </p:nvSpPr>
        <p:spPr>
          <a:xfrm>
            <a:off x="5537383" y="3115445"/>
            <a:ext cx="3276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The Indicator has a 12-month lead time to the Industry Data</a:t>
            </a:r>
          </a:p>
        </p:txBody>
      </p:sp>
      <p:sp>
        <p:nvSpPr>
          <p:cNvPr id="14" name="TextBox 13"/>
          <p:cNvSpPr txBox="1"/>
          <p:nvPr/>
        </p:nvSpPr>
        <p:spPr>
          <a:xfrm>
            <a:off x="5911211" y="1237316"/>
            <a:ext cx="149912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December 2018</a:t>
            </a:r>
          </a:p>
        </p:txBody>
      </p:sp>
      <p:cxnSp>
        <p:nvCxnSpPr>
          <p:cNvPr id="12" name="Straight Arrow Connector 11"/>
          <p:cNvCxnSpPr>
            <a:cxnSpLocks/>
          </p:cNvCxnSpPr>
          <p:nvPr/>
        </p:nvCxnSpPr>
        <p:spPr>
          <a:xfrm>
            <a:off x="6666929" y="1549249"/>
            <a:ext cx="0" cy="377522"/>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181766" y="1238341"/>
            <a:ext cx="75931" cy="244201"/>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601975" y="1079364"/>
            <a:ext cx="237861" cy="253616"/>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987371" y="968308"/>
            <a:ext cx="96988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May 2011</a:t>
            </a:r>
          </a:p>
        </p:txBody>
      </p:sp>
      <p:sp>
        <p:nvSpPr>
          <p:cNvPr id="16" name="TextBox 15"/>
          <p:cNvSpPr txBox="1"/>
          <p:nvPr/>
        </p:nvSpPr>
        <p:spPr>
          <a:xfrm>
            <a:off x="2972436" y="814419"/>
            <a:ext cx="97975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May 2010</a:t>
            </a:r>
          </a:p>
        </p:txBody>
      </p:sp>
    </p:spTree>
    <p:extLst>
      <p:ext uri="{BB962C8B-B14F-4D97-AF65-F5344CB8AC3E}">
        <p14:creationId xmlns:p14="http://schemas.microsoft.com/office/powerpoint/2010/main" val="295123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42"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63" presetClass="path" presetSubtype="0" accel="50000" decel="50000" fill="hold" grpId="0" nodeType="clickEffect">
                                  <p:stCondLst>
                                    <p:cond delay="0"/>
                                  </p:stCondLst>
                                  <p:childTnLst>
                                    <p:animMotion origin="layout" path="M -0.00521 -2.22222E-6 L 0.02847 0.00031 " pathEditMode="relative" rAng="0" ptsTypes="AA">
                                      <p:cBhvr>
                                        <p:cTn id="27" dur="2000" fill="hold"/>
                                        <p:tgtEl>
                                          <p:spTgt spid="18">
                                            <p:graphicEl>
                                              <a:chart seriesIdx="2" categoryIdx="-4" bldStep="series"/>
                                            </p:graphicEl>
                                          </p:spTgt>
                                        </p:tgtEl>
                                        <p:attrNameLst>
                                          <p:attrName>ppt_x</p:attrName>
                                          <p:attrName>ppt_y</p:attrName>
                                        </p:attrNameLst>
                                      </p:cBhvr>
                                      <p:rCtr x="168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Chart bld="series"/>
        </p:bldSub>
      </p:bldGraphic>
      <p:bldP spid="2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80827C3-7045-4B84-8CBE-13A3614A9AAE}"/>
              </a:ext>
            </a:extLst>
          </p:cNvPr>
          <p:cNvSpPr>
            <a:spLocks noGrp="1"/>
          </p:cNvSpPr>
          <p:nvPr>
            <p:ph type="title"/>
          </p:nvPr>
        </p:nvSpPr>
        <p:spPr/>
        <p:txBody>
          <a:bodyPr>
            <a:normAutofit/>
          </a:bodyPr>
          <a:lstStyle/>
          <a:p>
            <a:r>
              <a:rPr lang="en-US" dirty="0"/>
              <a:t>Leading Indicator System as a Powerful Tool</a:t>
            </a:r>
          </a:p>
        </p:txBody>
      </p:sp>
      <p:sp>
        <p:nvSpPr>
          <p:cNvPr id="16" name="Text Placeholder 15">
            <a:extLst>
              <a:ext uri="{FF2B5EF4-FFF2-40B4-BE49-F238E27FC236}">
                <a16:creationId xmlns:a16="http://schemas.microsoft.com/office/drawing/2014/main" id="{C2F23327-8E05-42C4-8937-76941FA67D3F}"/>
              </a:ext>
            </a:extLst>
          </p:cNvPr>
          <p:cNvSpPr>
            <a:spLocks noGrp="1"/>
          </p:cNvSpPr>
          <p:nvPr>
            <p:ph type="body" sz="quarter" idx="18"/>
          </p:nvPr>
        </p:nvSpPr>
        <p:spPr/>
        <p:txBody>
          <a:bodyPr/>
          <a:lstStyle/>
          <a:p>
            <a:r>
              <a:rPr lang="en-US" dirty="0"/>
              <a:t>US Industrial Production Index to Various Leading Indicators</a:t>
            </a:r>
          </a:p>
        </p:txBody>
      </p:sp>
      <p:sp>
        <p:nvSpPr>
          <p:cNvPr id="13" name="Content Placeholder 12">
            <a:extLst>
              <a:ext uri="{FF2B5EF4-FFF2-40B4-BE49-F238E27FC236}">
                <a16:creationId xmlns:a16="http://schemas.microsoft.com/office/drawing/2014/main" id="{3857871A-A584-48D1-9ADA-2ACDC336F41F}"/>
              </a:ext>
            </a:extLst>
          </p:cNvPr>
          <p:cNvSpPr>
            <a:spLocks noGrp="1"/>
          </p:cNvSpPr>
          <p:nvPr>
            <p:ph sz="quarter" idx="14"/>
          </p:nvPr>
        </p:nvSpPr>
        <p:spPr/>
        <p:txBody>
          <a:bodyPr/>
          <a:lstStyle/>
          <a:p>
            <a:r>
              <a:rPr lang="en-US" spc="-50" dirty="0"/>
              <a:t>Sources</a:t>
            </a:r>
            <a:r>
              <a:rPr lang="en-US" sz="1600" spc="-50" dirty="0"/>
              <a:t>: </a:t>
            </a:r>
            <a:r>
              <a:rPr lang="en-US" sz="1300" spc="-50" dirty="0"/>
              <a:t>FRB, OECD, ISM, Yahoo Finance, IHS Markit</a:t>
            </a:r>
          </a:p>
        </p:txBody>
      </p:sp>
      <p:sp>
        <p:nvSpPr>
          <p:cNvPr id="14" name="Text Placeholder 13">
            <a:extLst>
              <a:ext uri="{FF2B5EF4-FFF2-40B4-BE49-F238E27FC236}">
                <a16:creationId xmlns:a16="http://schemas.microsoft.com/office/drawing/2014/main" id="{0F409B6E-4881-45E3-B23B-A889D093D325}"/>
              </a:ext>
            </a:extLst>
          </p:cNvPr>
          <p:cNvSpPr>
            <a:spLocks noGrp="1"/>
          </p:cNvSpPr>
          <p:nvPr>
            <p:ph type="body" sz="quarter" idx="15"/>
          </p:nvPr>
        </p:nvSpPr>
        <p:spPr/>
        <p:txBody>
          <a:bodyPr/>
          <a:lstStyle/>
          <a:p>
            <a:r>
              <a:rPr lang="en-US" dirty="0"/>
              <a:t>Rates-of-Change</a:t>
            </a:r>
          </a:p>
        </p:txBody>
      </p:sp>
      <p:graphicFrame>
        <p:nvGraphicFramePr>
          <p:cNvPr id="10" name="Chart Placeholder 9">
            <a:extLst>
              <a:ext uri="{FF2B5EF4-FFF2-40B4-BE49-F238E27FC236}">
                <a16:creationId xmlns:a16="http://schemas.microsoft.com/office/drawing/2014/main" id="{00000000-0008-0000-0E00-000002000000}"/>
              </a:ext>
            </a:extLst>
          </p:cNvPr>
          <p:cNvGraphicFramePr>
            <a:graphicFrameLocks noGrp="1"/>
          </p:cNvGraphicFramePr>
          <p:nvPr>
            <p:ph type="chart" sz="quarter" idx="16"/>
            <p:extLst>
              <p:ext uri="{D42A27DB-BD31-4B8C-83A1-F6EECF244321}">
                <p14:modId xmlns:p14="http://schemas.microsoft.com/office/powerpoint/2010/main" val="557476373"/>
              </p:ext>
            </p:extLst>
          </p:nvPr>
        </p:nvGraphicFramePr>
        <p:xfrm>
          <a:off x="150812" y="890547"/>
          <a:ext cx="8842375" cy="38179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792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7" dur="10"/>
                                        <p:tgtEl>
                                          <p:spTgt spid="10">
                                            <p:graphicEl>
                                              <a:chart seriesIdx="-3" categoryIdx="-3" bldStep="gridLegend"/>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0" dur="10"/>
                                        <p:tgtEl>
                                          <p:spTgt spid="10">
                                            <p:graphicEl>
                                              <a:chart seriesIdx="0" categoryIdx="-4" bldStep="series"/>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13" dur="10"/>
                                        <p:tgtEl>
                                          <p:spTgt spid="10">
                                            <p:graphicEl>
                                              <a:chart seriesIdx="1" categoryIdx="-4" bldStep="series"/>
                                            </p:graphic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16" dur="10"/>
                                        <p:tgtEl>
                                          <p:spTgt spid="10">
                                            <p:graphicEl>
                                              <a:chart seriesIdx="2" categoryIdx="-4" bldStep="series"/>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graphicEl>
                                              <a:chart seriesIdx="3" categoryIdx="-4" bldStep="series"/>
                                            </p:graphicEl>
                                          </p:spTgt>
                                        </p:tgtEl>
                                        <p:attrNameLst>
                                          <p:attrName>style.visibility</p:attrName>
                                        </p:attrNameLst>
                                      </p:cBhvr>
                                      <p:to>
                                        <p:strVal val="visible"/>
                                      </p:to>
                                    </p:set>
                                    <p:animEffect transition="in" filter="wipe(left)">
                                      <p:cBhvr>
                                        <p:cTn id="21" dur="2000"/>
                                        <p:tgtEl>
                                          <p:spTgt spid="10">
                                            <p:graphicEl>
                                              <a:chart seriesIdx="3" categoryIdx="-4" bldStep="series"/>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graphicEl>
                                              <a:chart seriesIdx="4" categoryIdx="-4" bldStep="series"/>
                                            </p:graphicEl>
                                          </p:spTgt>
                                        </p:tgtEl>
                                        <p:attrNameLst>
                                          <p:attrName>style.visibility</p:attrName>
                                        </p:attrNameLst>
                                      </p:cBhvr>
                                      <p:to>
                                        <p:strVal val="visible"/>
                                      </p:to>
                                    </p:set>
                                    <p:animEffect transition="in" filter="wipe(left)">
                                      <p:cBhvr>
                                        <p:cTn id="26" dur="1000"/>
                                        <p:tgtEl>
                                          <p:spTgt spid="10">
                                            <p:graphicEl>
                                              <a:chart seriesIdx="4" categoryIdx="-4" bldStep="series"/>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graphicEl>
                                              <a:chart seriesIdx="5" categoryIdx="-4" bldStep="series"/>
                                            </p:graphicEl>
                                          </p:spTgt>
                                        </p:tgtEl>
                                        <p:attrNameLst>
                                          <p:attrName>style.visibility</p:attrName>
                                        </p:attrNameLst>
                                      </p:cBhvr>
                                      <p:to>
                                        <p:strVal val="visible"/>
                                      </p:to>
                                    </p:set>
                                    <p:animEffect transition="in" filter="wipe(left)">
                                      <p:cBhvr>
                                        <p:cTn id="31" dur="1000"/>
                                        <p:tgtEl>
                                          <p:spTgt spid="10">
                                            <p:graphicEl>
                                              <a:chart seriesIdx="5" categoryIdx="-4" bldStep="series"/>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graphicEl>
                                              <a:chart seriesIdx="6" categoryIdx="-4" bldStep="series"/>
                                            </p:graphicEl>
                                          </p:spTgt>
                                        </p:tgtEl>
                                        <p:attrNameLst>
                                          <p:attrName>style.visibility</p:attrName>
                                        </p:attrNameLst>
                                      </p:cBhvr>
                                      <p:to>
                                        <p:strVal val="visible"/>
                                      </p:to>
                                    </p:set>
                                    <p:animEffect transition="in" filter="wipe(left)">
                                      <p:cBhvr>
                                        <p:cTn id="36" dur="1000"/>
                                        <p:tgtEl>
                                          <p:spTgt spid="10">
                                            <p:graphicEl>
                                              <a:chart seriesIdx="6" categoryIdx="-4" bldStep="series"/>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
                                            <p:graphicEl>
                                              <a:chart seriesIdx="7" categoryIdx="-4" bldStep="series"/>
                                            </p:graphicEl>
                                          </p:spTgt>
                                        </p:tgtEl>
                                        <p:attrNameLst>
                                          <p:attrName>style.visibility</p:attrName>
                                        </p:attrNameLst>
                                      </p:cBhvr>
                                      <p:to>
                                        <p:strVal val="visible"/>
                                      </p:to>
                                    </p:set>
                                    <p:animEffect transition="in" filter="wipe(left)">
                                      <p:cBhvr>
                                        <p:cTn id="41" dur="1000"/>
                                        <p:tgtEl>
                                          <p:spTgt spid="10">
                                            <p:graphicEl>
                                              <a:chart seriesIdx="7"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C0720-3BA2-4175-8D65-F0DFD851F5A7}"/>
              </a:ext>
            </a:extLst>
          </p:cNvPr>
          <p:cNvSpPr>
            <a:spLocks noGrp="1"/>
          </p:cNvSpPr>
          <p:nvPr>
            <p:ph type="title"/>
          </p:nvPr>
        </p:nvSpPr>
        <p:spPr/>
        <p:txBody>
          <a:bodyPr/>
          <a:lstStyle/>
          <a:p>
            <a:r>
              <a:rPr lang="en-US" dirty="0"/>
              <a:t>Possible Good News for 2020</a:t>
            </a:r>
          </a:p>
        </p:txBody>
      </p:sp>
      <p:sp>
        <p:nvSpPr>
          <p:cNvPr id="3" name="Text Placeholder 2">
            <a:extLst>
              <a:ext uri="{FF2B5EF4-FFF2-40B4-BE49-F238E27FC236}">
                <a16:creationId xmlns:a16="http://schemas.microsoft.com/office/drawing/2014/main" id="{FBCDC1F4-6ABC-408E-8B72-6E33F3630C88}"/>
              </a:ext>
            </a:extLst>
          </p:cNvPr>
          <p:cNvSpPr>
            <a:spLocks noGrp="1"/>
          </p:cNvSpPr>
          <p:nvPr>
            <p:ph type="body" sz="quarter" idx="18"/>
          </p:nvPr>
        </p:nvSpPr>
        <p:spPr/>
        <p:txBody>
          <a:bodyPr/>
          <a:lstStyle/>
          <a:p>
            <a:r>
              <a:rPr lang="en-US" dirty="0"/>
              <a:t>US Domestic Corporate Cash Holdings</a:t>
            </a:r>
          </a:p>
          <a:p>
            <a:endParaRPr lang="en-US" dirty="0"/>
          </a:p>
        </p:txBody>
      </p:sp>
      <p:graphicFrame>
        <p:nvGraphicFramePr>
          <p:cNvPr id="7" name="Chart Placeholder 6">
            <a:extLst>
              <a:ext uri="{FF2B5EF4-FFF2-40B4-BE49-F238E27FC236}">
                <a16:creationId xmlns:a16="http://schemas.microsoft.com/office/drawing/2014/main" id="{ADED6F88-0D89-42B4-8F74-6E6A9F416B9C}"/>
              </a:ext>
            </a:extLst>
          </p:cNvPr>
          <p:cNvGraphicFramePr>
            <a:graphicFrameLocks noGrp="1"/>
          </p:cNvGraphicFramePr>
          <p:nvPr>
            <p:ph type="chart" sz="quarter" idx="16"/>
            <p:extLst>
              <p:ext uri="{D42A27DB-BD31-4B8C-83A1-F6EECF244321}">
                <p14:modId xmlns:p14="http://schemas.microsoft.com/office/powerpoint/2010/main" val="2393421250"/>
              </p:ext>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4">
            <a:extLst>
              <a:ext uri="{FF2B5EF4-FFF2-40B4-BE49-F238E27FC236}">
                <a16:creationId xmlns:a16="http://schemas.microsoft.com/office/drawing/2014/main" id="{5DBB0987-9427-4D05-81B9-81045840EDF6}"/>
              </a:ext>
            </a:extLst>
          </p:cNvPr>
          <p:cNvSpPr>
            <a:spLocks noGrp="1"/>
          </p:cNvSpPr>
          <p:nvPr>
            <p:ph sz="quarter" idx="14"/>
          </p:nvPr>
        </p:nvSpPr>
        <p:spPr/>
        <p:txBody>
          <a:bodyPr/>
          <a:lstStyle/>
          <a:p>
            <a:r>
              <a:rPr lang="en-US" dirty="0"/>
              <a:t>Sources: US Census Bureau</a:t>
            </a:r>
          </a:p>
        </p:txBody>
      </p:sp>
      <p:sp>
        <p:nvSpPr>
          <p:cNvPr id="6" name="Text Placeholder 5">
            <a:extLst>
              <a:ext uri="{FF2B5EF4-FFF2-40B4-BE49-F238E27FC236}">
                <a16:creationId xmlns:a16="http://schemas.microsoft.com/office/drawing/2014/main" id="{802A7A26-1EFC-4966-8BFA-3AFAFD5699C3}"/>
              </a:ext>
            </a:extLst>
          </p:cNvPr>
          <p:cNvSpPr>
            <a:spLocks noGrp="1"/>
          </p:cNvSpPr>
          <p:nvPr>
            <p:ph type="body" sz="quarter" idx="15"/>
          </p:nvPr>
        </p:nvSpPr>
        <p:spPr/>
        <p:txBody>
          <a:bodyPr/>
          <a:lstStyle/>
          <a:p>
            <a:r>
              <a:rPr lang="en-US" dirty="0"/>
              <a:t>Trillions of Dollars</a:t>
            </a:r>
          </a:p>
        </p:txBody>
      </p:sp>
      <p:sp>
        <p:nvSpPr>
          <p:cNvPr id="8" name="TextBox 7">
            <a:extLst>
              <a:ext uri="{FF2B5EF4-FFF2-40B4-BE49-F238E27FC236}">
                <a16:creationId xmlns:a16="http://schemas.microsoft.com/office/drawing/2014/main" id="{38EFEB92-9F4F-44FB-9B6A-EC57E1C0DE0E}"/>
              </a:ext>
            </a:extLst>
          </p:cNvPr>
          <p:cNvSpPr txBox="1"/>
          <p:nvPr/>
        </p:nvSpPr>
        <p:spPr>
          <a:xfrm>
            <a:off x="6019800" y="1252497"/>
            <a:ext cx="1905000" cy="381000"/>
          </a:xfrm>
          <a:prstGeom prst="rect">
            <a:avLst/>
          </a:prstGeom>
          <a:noFill/>
        </p:spPr>
        <p:txBody>
          <a:bodyPr wrap="square" rtlCol="0">
            <a:spAutoFit/>
          </a:bodyPr>
          <a:lstStyle/>
          <a:p>
            <a:r>
              <a:rPr lang="en-US" b="1" dirty="0">
                <a:solidFill>
                  <a:srgbClr val="08A685"/>
                </a:solidFill>
              </a:rPr>
              <a:t>Good News!</a:t>
            </a:r>
          </a:p>
        </p:txBody>
      </p:sp>
    </p:spTree>
    <p:extLst>
      <p:ext uri="{BB962C8B-B14F-4D97-AF65-F5344CB8AC3E}">
        <p14:creationId xmlns:p14="http://schemas.microsoft.com/office/powerpoint/2010/main" val="1643982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8D03A7-2F16-4F5C-9AAA-F4CE814AE14A}"/>
              </a:ext>
            </a:extLst>
          </p:cNvPr>
          <p:cNvSpPr>
            <a:spLocks noGrp="1"/>
          </p:cNvSpPr>
          <p:nvPr>
            <p:ph type="title"/>
          </p:nvPr>
        </p:nvSpPr>
        <p:spPr/>
        <p:txBody>
          <a:bodyPr>
            <a:normAutofit/>
          </a:bodyPr>
          <a:lstStyle/>
          <a:p>
            <a:r>
              <a:rPr lang="en-US" dirty="0">
                <a:solidFill>
                  <a:srgbClr val="386092"/>
                </a:solidFill>
              </a:rPr>
              <a:t>Preliminary Indication of Rise in 2020</a:t>
            </a:r>
            <a:endParaRPr lang="en-US" sz="2000" dirty="0"/>
          </a:p>
        </p:txBody>
      </p:sp>
      <p:sp>
        <p:nvSpPr>
          <p:cNvPr id="5" name="Text Placeholder 4">
            <a:extLst>
              <a:ext uri="{FF2B5EF4-FFF2-40B4-BE49-F238E27FC236}">
                <a16:creationId xmlns:a16="http://schemas.microsoft.com/office/drawing/2014/main" id="{B5B83067-6536-4D0C-A8B1-CCD96CF523F9}"/>
              </a:ext>
            </a:extLst>
          </p:cNvPr>
          <p:cNvSpPr>
            <a:spLocks noGrp="1"/>
          </p:cNvSpPr>
          <p:nvPr>
            <p:ph type="body" sz="quarter" idx="18"/>
          </p:nvPr>
        </p:nvSpPr>
        <p:spPr/>
        <p:txBody>
          <a:bodyPr/>
          <a:lstStyle/>
          <a:p>
            <a:r>
              <a:rPr lang="en-US" dirty="0">
                <a:solidFill>
                  <a:srgbClr val="386092"/>
                </a:solidFill>
              </a:rPr>
              <a:t>US Single Unit Housing Starts</a:t>
            </a:r>
            <a:endParaRPr lang="en-US" dirty="0"/>
          </a:p>
        </p:txBody>
      </p:sp>
      <p:graphicFrame>
        <p:nvGraphicFramePr>
          <p:cNvPr id="14" name="Chart Placeholder 13">
            <a:extLst>
              <a:ext uri="{FF2B5EF4-FFF2-40B4-BE49-F238E27FC236}">
                <a16:creationId xmlns:a16="http://schemas.microsoft.com/office/drawing/2014/main" id="{00000000-0008-0000-1000-000002000000}"/>
              </a:ext>
            </a:extLst>
          </p:cNvPr>
          <p:cNvGraphicFramePr>
            <a:graphicFrameLocks noGrp="1"/>
          </p:cNvGraphicFramePr>
          <p:nvPr>
            <p:ph type="chart" sz="quarter" idx="16"/>
            <p:extLst>
              <p:ext uri="{D42A27DB-BD31-4B8C-83A1-F6EECF244321}">
                <p14:modId xmlns:p14="http://schemas.microsoft.com/office/powerpoint/2010/main" val="3237319268"/>
              </p:ext>
            </p:extLst>
          </p:nvPr>
        </p:nvGraphicFramePr>
        <p:xfrm>
          <a:off x="150814" y="811214"/>
          <a:ext cx="8842375" cy="3817937"/>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sz="quarter" idx="14"/>
          </p:nvPr>
        </p:nvSpPr>
        <p:spPr/>
        <p:txBody>
          <a:bodyPr/>
          <a:lstStyle/>
          <a:p>
            <a:r>
              <a:rPr lang="en-US" dirty="0"/>
              <a:t>Source: Census Bureau</a:t>
            </a:r>
          </a:p>
        </p:txBody>
      </p:sp>
      <p:sp>
        <p:nvSpPr>
          <p:cNvPr id="2" name="Text Placeholder 1"/>
          <p:cNvSpPr>
            <a:spLocks noGrp="1"/>
          </p:cNvSpPr>
          <p:nvPr>
            <p:ph type="body" sz="quarter" idx="15"/>
          </p:nvPr>
        </p:nvSpPr>
        <p:spPr/>
        <p:txBody>
          <a:bodyPr/>
          <a:lstStyle/>
          <a:p>
            <a:r>
              <a:rPr lang="en-US" dirty="0">
                <a:solidFill>
                  <a:srgbClr val="4F81BD">
                    <a:lumMod val="75000"/>
                  </a:srgbClr>
                </a:solidFill>
              </a:rPr>
              <a:t>Millions of Units</a:t>
            </a:r>
            <a:endParaRPr lang="en-US" dirty="0"/>
          </a:p>
        </p:txBody>
      </p:sp>
      <p:grpSp>
        <p:nvGrpSpPr>
          <p:cNvPr id="10" name="Group 9"/>
          <p:cNvGrpSpPr/>
          <p:nvPr/>
        </p:nvGrpSpPr>
        <p:grpSpPr>
          <a:xfrm>
            <a:off x="6762418" y="778645"/>
            <a:ext cx="1924382" cy="521450"/>
            <a:chOff x="6630601" y="2984375"/>
            <a:chExt cx="1924342" cy="521434"/>
          </a:xfrm>
        </p:grpSpPr>
        <p:pic>
          <p:nvPicPr>
            <p:cNvPr id="11" name="Picture 10" descr="W:\ITRDATA\Graphics_Logo &amp; Branding\Branding\Publication - Trends Report\TR Logo (DCS)\ITR Logo - Trends Report - Digital Color Scheme 819.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703752" y="3250408"/>
              <a:ext cx="1851191" cy="255401"/>
            </a:xfrm>
            <a:prstGeom prst="rect">
              <a:avLst/>
            </a:prstGeom>
            <a:solidFill>
              <a:schemeClr val="bg1"/>
            </a:solidFill>
            <a:ln>
              <a:noFill/>
            </a:ln>
            <a:effectLst/>
          </p:spPr>
        </p:pic>
        <p:sp>
          <p:nvSpPr>
            <p:cNvPr id="12" name="TextBox 1"/>
            <p:cNvSpPr txBox="1"/>
            <p:nvPr/>
          </p:nvSpPr>
          <p:spPr>
            <a:xfrm>
              <a:off x="6630601" y="2984375"/>
              <a:ext cx="1601944" cy="3385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50000"/>
                    </a:prstClr>
                  </a:solidFill>
                  <a:effectLst/>
                  <a:uLnTx/>
                  <a:uFillTx/>
                  <a:latin typeface="Arial"/>
                  <a:ea typeface="+mn-ea"/>
                  <a:cs typeface="+mn-cs"/>
                </a:rPr>
                <a:t>As seen in</a:t>
              </a:r>
            </a:p>
          </p:txBody>
        </p:sp>
      </p:grpSp>
    </p:spTree>
    <p:extLst>
      <p:ext uri="{BB962C8B-B14F-4D97-AF65-F5344CB8AC3E}">
        <p14:creationId xmlns:p14="http://schemas.microsoft.com/office/powerpoint/2010/main" val="27125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F96340-1269-450C-871C-924EFD764C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V="1">
            <a:off x="0" y="-5441"/>
            <a:ext cx="3573624" cy="2577190"/>
          </a:xfrm>
          <a:prstGeom prst="rect">
            <a:avLst/>
          </a:prstGeom>
        </p:spPr>
      </p:pic>
      <p:pic>
        <p:nvPicPr>
          <p:cNvPr id="5" name="Picture 4">
            <a:extLst>
              <a:ext uri="{FF2B5EF4-FFF2-40B4-BE49-F238E27FC236}">
                <a16:creationId xmlns:a16="http://schemas.microsoft.com/office/drawing/2014/main" id="{CC1048C9-6E5B-411A-A980-7959A1DA34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2571750"/>
            <a:ext cx="3573624" cy="2571750"/>
          </a:xfrm>
          <a:prstGeom prst="rect">
            <a:avLst/>
          </a:prstGeom>
        </p:spPr>
      </p:pic>
      <p:pic>
        <p:nvPicPr>
          <p:cNvPr id="3" name="Picture 2" descr="A close up of a computer&#10;&#10;Description automatically generated">
            <a:extLst>
              <a:ext uri="{FF2B5EF4-FFF2-40B4-BE49-F238E27FC236}">
                <a16:creationId xmlns:a16="http://schemas.microsoft.com/office/drawing/2014/main" id="{73A1B8F6-0370-4466-9CA6-0388FAD2BF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721"/>
            <a:ext cx="9144001" cy="5143887"/>
          </a:xfrm>
          <a:prstGeom prst="rect">
            <a:avLst/>
          </a:prstGeom>
        </p:spPr>
      </p:pic>
      <p:sp>
        <p:nvSpPr>
          <p:cNvPr id="6" name="TextBox 5">
            <a:extLst>
              <a:ext uri="{FF2B5EF4-FFF2-40B4-BE49-F238E27FC236}">
                <a16:creationId xmlns:a16="http://schemas.microsoft.com/office/drawing/2014/main" id="{63A25DC0-3D38-4D11-9D32-65843D9A1235}"/>
              </a:ext>
            </a:extLst>
          </p:cNvPr>
          <p:cNvSpPr txBox="1"/>
          <p:nvPr/>
        </p:nvSpPr>
        <p:spPr>
          <a:xfrm>
            <a:off x="3638940" y="1687487"/>
            <a:ext cx="5294478" cy="1323439"/>
          </a:xfrm>
          <a:prstGeom prst="rect">
            <a:avLst/>
          </a:prstGeom>
          <a:noFill/>
        </p:spPr>
        <p:txBody>
          <a:bodyPr wrap="square" rtlCol="0">
            <a:spAutoFit/>
          </a:bodyPr>
          <a:lstStyle/>
          <a:p>
            <a:pPr marL="0" marR="0" lvl="0" indent="0" algn="r" defTabSz="9135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Impact of Tax Reform: Now and in the Future</a:t>
            </a:r>
          </a:p>
        </p:txBody>
      </p:sp>
    </p:spTree>
    <p:extLst>
      <p:ext uri="{BB962C8B-B14F-4D97-AF65-F5344CB8AC3E}">
        <p14:creationId xmlns:p14="http://schemas.microsoft.com/office/powerpoint/2010/main" val="1494319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noAutofit/>
          </a:bodyPr>
          <a:lstStyle/>
          <a:p>
            <a:pPr>
              <a:lnSpc>
                <a:spcPts val="2700"/>
              </a:lnSpc>
            </a:pPr>
            <a:r>
              <a:rPr lang="en-US" dirty="0">
                <a:solidFill>
                  <a:srgbClr val="386092"/>
                </a:solidFill>
              </a:rPr>
              <a:t>Slowing Rate of Rise in CAPEX Trend</a:t>
            </a:r>
            <a:br>
              <a:rPr lang="en-US" dirty="0">
                <a:solidFill>
                  <a:srgbClr val="386092"/>
                </a:solidFill>
              </a:rPr>
            </a:br>
            <a:r>
              <a:rPr lang="en-US" sz="1600" dirty="0">
                <a:solidFill>
                  <a:srgbClr val="386092"/>
                </a:solidFill>
              </a:rPr>
              <a:t>US Nondefense Capital Goods New Orders w/o Aircraft</a:t>
            </a:r>
            <a:endParaRPr lang="en-US" sz="1600" dirty="0"/>
          </a:p>
        </p:txBody>
      </p:sp>
      <p:sp>
        <p:nvSpPr>
          <p:cNvPr id="2" name="Content Placeholder 1"/>
          <p:cNvSpPr>
            <a:spLocks noGrp="1"/>
          </p:cNvSpPr>
          <p:nvPr>
            <p:ph sz="quarter" idx="14"/>
          </p:nvPr>
        </p:nvSpPr>
        <p:spPr/>
        <p:txBody>
          <a:bodyPr/>
          <a:lstStyle/>
          <a:p>
            <a:r>
              <a:rPr lang="en-US" dirty="0"/>
              <a:t>Source: Census Bureau</a:t>
            </a:r>
          </a:p>
        </p:txBody>
      </p:sp>
      <p:sp>
        <p:nvSpPr>
          <p:cNvPr id="5" name="Text Placeholder 4"/>
          <p:cNvSpPr>
            <a:spLocks noGrp="1"/>
          </p:cNvSpPr>
          <p:nvPr>
            <p:ph type="body" sz="quarter" idx="15"/>
          </p:nvPr>
        </p:nvSpPr>
        <p:spPr/>
        <p:txBody>
          <a:bodyPr/>
          <a:lstStyle/>
          <a:p>
            <a:r>
              <a:rPr lang="en-US" dirty="0">
                <a:solidFill>
                  <a:srgbClr val="4F81BD">
                    <a:lumMod val="75000"/>
                  </a:srgbClr>
                </a:solidFill>
              </a:rPr>
              <a:t>Billions of Dollars</a:t>
            </a:r>
          </a:p>
        </p:txBody>
      </p:sp>
      <p:sp>
        <p:nvSpPr>
          <p:cNvPr id="3" name="Slide Number Placeholder 2"/>
          <p:cNvSpPr>
            <a:spLocks noGrp="1"/>
          </p:cNvSpPr>
          <p:nvPr>
            <p:ph type="sldNum" sz="quarter" idx="17"/>
          </p:nvPr>
        </p:nvSpPr>
        <p:spPr/>
        <p:txBody>
          <a:bodyPr/>
          <a:lstStyle/>
          <a:p>
            <a:pPr marL="0" marR="0" lvl="0" indent="0" algn="r" defTabSz="913500" rtl="0" eaLnBrk="1" fontAlgn="auto" latinLnBrk="0" hangingPunct="1">
              <a:lnSpc>
                <a:spcPct val="100000"/>
              </a:lnSpc>
              <a:spcBef>
                <a:spcPts val="0"/>
              </a:spcBef>
              <a:spcAft>
                <a:spcPts val="0"/>
              </a:spcAft>
              <a:buClrTx/>
              <a:buSzTx/>
              <a:buFontTx/>
              <a:buNone/>
              <a:tabLst/>
              <a:defRPr/>
            </a:pPr>
            <a:fld id="{094AE108-CD90-43F8-A542-AA7733CC3FA2}" type="slidenum">
              <a:rPr kumimoji="0" lang="en-US" sz="8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3500"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graphicFrame>
        <p:nvGraphicFramePr>
          <p:cNvPr id="8" name="Chart Placeholder 7">
            <a:extLst>
              <a:ext uri="{FF2B5EF4-FFF2-40B4-BE49-F238E27FC236}">
                <a16:creationId xmlns:a16="http://schemas.microsoft.com/office/drawing/2014/main" id="{00000000-0008-0000-1F00-000002000000}"/>
              </a:ext>
            </a:extLst>
          </p:cNvPr>
          <p:cNvGraphicFramePr>
            <a:graphicFrameLocks noGrp="1"/>
          </p:cNvGraphicFramePr>
          <p:nvPr>
            <p:ph type="chart" sz="quarter" idx="16"/>
            <p:extLst>
              <p:ext uri="{D42A27DB-BD31-4B8C-83A1-F6EECF244321}">
                <p14:modId xmlns:p14="http://schemas.microsoft.com/office/powerpoint/2010/main" val="849285302"/>
              </p:ext>
            </p:extLst>
          </p:nvPr>
        </p:nvGraphicFramePr>
        <p:xfrm>
          <a:off x="76200" y="742950"/>
          <a:ext cx="89916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7827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E6BFAC-205E-47A1-B00B-4437F6961F2E}"/>
              </a:ext>
            </a:extLst>
          </p:cNvPr>
          <p:cNvSpPr txBox="1"/>
          <p:nvPr/>
        </p:nvSpPr>
        <p:spPr>
          <a:xfrm>
            <a:off x="2096096" y="845052"/>
            <a:ext cx="5192447" cy="3046988"/>
          </a:xfrm>
          <a:prstGeom prst="rect">
            <a:avLst/>
          </a:prstGeom>
          <a:noFill/>
        </p:spPr>
        <p:txBody>
          <a:bodyPr wrap="none" rtlCol="0">
            <a:spAutoFit/>
          </a:bodyPr>
          <a:lstStyle/>
          <a:p>
            <a:pPr marL="0" marR="0" lvl="0" indent="0" algn="l" defTabSz="9135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“I do not mistrust the future.</a:t>
            </a:r>
          </a:p>
          <a:p>
            <a:pPr marL="0" marR="0" lvl="0" indent="0" algn="l" defTabSz="9135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I do not fear what is ahead.</a:t>
            </a:r>
          </a:p>
          <a:p>
            <a:pPr marL="0" marR="0" lvl="0" indent="0" algn="l" defTabSz="9135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For our problems are large,</a:t>
            </a:r>
          </a:p>
          <a:p>
            <a:pPr marL="0" marR="0" lvl="0" indent="0" algn="l" defTabSz="9135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but our heart is larger.</a:t>
            </a:r>
          </a:p>
          <a:p>
            <a:pPr marL="0" marR="0" lvl="0" indent="0" algn="l" defTabSz="9135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Our challenges are great, </a:t>
            </a:r>
          </a:p>
          <a:p>
            <a:pPr marL="0" marR="0" lvl="0" indent="0" algn="l" defTabSz="9135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but our will is greater.”</a:t>
            </a:r>
          </a:p>
        </p:txBody>
      </p:sp>
      <p:sp>
        <p:nvSpPr>
          <p:cNvPr id="7" name="TextBox 6">
            <a:extLst>
              <a:ext uri="{FF2B5EF4-FFF2-40B4-BE49-F238E27FC236}">
                <a16:creationId xmlns:a16="http://schemas.microsoft.com/office/drawing/2014/main" id="{E20C93B8-7877-4384-93E4-4C7B19D642B2}"/>
              </a:ext>
            </a:extLst>
          </p:cNvPr>
          <p:cNvSpPr txBox="1"/>
          <p:nvPr/>
        </p:nvSpPr>
        <p:spPr>
          <a:xfrm>
            <a:off x="4326673" y="4003458"/>
            <a:ext cx="2249398" cy="369332"/>
          </a:xfrm>
          <a:prstGeom prst="rect">
            <a:avLst/>
          </a:prstGeom>
          <a:noFill/>
        </p:spPr>
        <p:txBody>
          <a:bodyPr wrap="none" rtlCol="0">
            <a:spAutoFit/>
          </a:bodyPr>
          <a:lstStyle/>
          <a:p>
            <a:pPr marL="0" marR="0" lvl="0" indent="0" algn="l" defTabSz="9135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75000"/>
                  </a:prstClr>
                </a:solidFill>
                <a:effectLst/>
                <a:uLnTx/>
                <a:uFillTx/>
                <a:latin typeface="Arial"/>
                <a:ea typeface="+mn-ea"/>
                <a:cs typeface="+mn-cs"/>
              </a:rPr>
              <a:t>-George H. W. Bush</a:t>
            </a:r>
          </a:p>
        </p:txBody>
      </p:sp>
    </p:spTree>
    <p:extLst>
      <p:ext uri="{BB962C8B-B14F-4D97-AF65-F5344CB8AC3E}">
        <p14:creationId xmlns:p14="http://schemas.microsoft.com/office/powerpoint/2010/main" val="1645471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8687-C57F-4358-A438-4A056D02E3E8}"/>
              </a:ext>
            </a:extLst>
          </p:cNvPr>
          <p:cNvSpPr>
            <a:spLocks noGrp="1"/>
          </p:cNvSpPr>
          <p:nvPr>
            <p:ph type="title"/>
          </p:nvPr>
        </p:nvSpPr>
        <p:spPr/>
        <p:txBody>
          <a:bodyPr/>
          <a:lstStyle/>
          <a:p>
            <a:r>
              <a:rPr lang="en-US" dirty="0"/>
              <a:t>Leading Indicators Signal Business Cycle Decline for CAPEX</a:t>
            </a:r>
          </a:p>
        </p:txBody>
      </p:sp>
      <p:sp>
        <p:nvSpPr>
          <p:cNvPr id="3" name="Text Placeholder 2">
            <a:extLst>
              <a:ext uri="{FF2B5EF4-FFF2-40B4-BE49-F238E27FC236}">
                <a16:creationId xmlns:a16="http://schemas.microsoft.com/office/drawing/2014/main" id="{8E654540-05D9-4C67-BDFA-6A8D9D678247}"/>
              </a:ext>
            </a:extLst>
          </p:cNvPr>
          <p:cNvSpPr>
            <a:spLocks noGrp="1"/>
          </p:cNvSpPr>
          <p:nvPr>
            <p:ph type="body" sz="quarter" idx="18"/>
          </p:nvPr>
        </p:nvSpPr>
        <p:spPr/>
        <p:txBody>
          <a:bodyPr/>
          <a:lstStyle/>
          <a:p>
            <a:r>
              <a:rPr lang="en-US" dirty="0"/>
              <a:t>US Nondefense Capital Goods New Orders to Leading Indicators</a:t>
            </a:r>
          </a:p>
          <a:p>
            <a:endParaRPr lang="en-US" dirty="0"/>
          </a:p>
        </p:txBody>
      </p:sp>
      <p:sp>
        <p:nvSpPr>
          <p:cNvPr id="5" name="Content Placeholder 4">
            <a:extLst>
              <a:ext uri="{FF2B5EF4-FFF2-40B4-BE49-F238E27FC236}">
                <a16:creationId xmlns:a16="http://schemas.microsoft.com/office/drawing/2014/main" id="{FC6FA3CC-AE01-458D-B61D-F047C5309D87}"/>
              </a:ext>
            </a:extLst>
          </p:cNvPr>
          <p:cNvSpPr>
            <a:spLocks noGrp="1"/>
          </p:cNvSpPr>
          <p:nvPr>
            <p:ph sz="quarter" idx="14"/>
          </p:nvPr>
        </p:nvSpPr>
        <p:spPr>
          <a:xfrm>
            <a:off x="2117912" y="4856526"/>
            <a:ext cx="6797488" cy="286974"/>
          </a:xfrm>
        </p:spPr>
        <p:txBody>
          <a:bodyPr/>
          <a:lstStyle/>
          <a:p>
            <a:r>
              <a:rPr lang="en-US" dirty="0"/>
              <a:t>Sources: US Census Bureau, NFIB, FRB, ITR Economics, WSJ</a:t>
            </a:r>
          </a:p>
        </p:txBody>
      </p:sp>
      <p:sp>
        <p:nvSpPr>
          <p:cNvPr id="6" name="Text Placeholder 5">
            <a:extLst>
              <a:ext uri="{FF2B5EF4-FFF2-40B4-BE49-F238E27FC236}">
                <a16:creationId xmlns:a16="http://schemas.microsoft.com/office/drawing/2014/main" id="{1DDE0241-8186-4789-A0FD-83F4E556312D}"/>
              </a:ext>
            </a:extLst>
          </p:cNvPr>
          <p:cNvSpPr>
            <a:spLocks noGrp="1"/>
          </p:cNvSpPr>
          <p:nvPr>
            <p:ph type="body" sz="quarter" idx="15"/>
          </p:nvPr>
        </p:nvSpPr>
        <p:spPr/>
        <p:txBody>
          <a:bodyPr/>
          <a:lstStyle/>
          <a:p>
            <a:r>
              <a:rPr lang="en-US" dirty="0"/>
              <a:t>Rates-of-Change</a:t>
            </a:r>
          </a:p>
        </p:txBody>
      </p:sp>
      <p:graphicFrame>
        <p:nvGraphicFramePr>
          <p:cNvPr id="8" name="Chart Placeholder 7">
            <a:extLst>
              <a:ext uri="{FF2B5EF4-FFF2-40B4-BE49-F238E27FC236}">
                <a16:creationId xmlns:a16="http://schemas.microsoft.com/office/drawing/2014/main" id="{00000000-0008-0000-0E00-000002000000}"/>
              </a:ext>
            </a:extLst>
          </p:cNvPr>
          <p:cNvGraphicFramePr>
            <a:graphicFrameLocks noGrp="1"/>
          </p:cNvGraphicFramePr>
          <p:nvPr>
            <p:ph type="chart" sz="quarter" idx="16"/>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044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wipe(left)">
                                      <p:cBhvr>
                                        <p:cTn id="7" dur="10"/>
                                        <p:tgtEl>
                                          <p:spTgt spid="8">
                                            <p:graphicEl>
                                              <a:chart seriesIdx="-3" categoryIdx="-3" bldStep="gridLegend"/>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left)">
                                      <p:cBhvr>
                                        <p:cTn id="10" dur="10"/>
                                        <p:tgtEl>
                                          <p:spTgt spid="8">
                                            <p:graphicEl>
                                              <a:chart seriesIdx="0" categoryIdx="-4" bldStep="series"/>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left)">
                                      <p:cBhvr>
                                        <p:cTn id="13" dur="10"/>
                                        <p:tgtEl>
                                          <p:spTgt spid="8">
                                            <p:graphicEl>
                                              <a:chart seriesIdx="1" categoryIdx="-4" bldStep="series"/>
                                            </p:graphic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graphicEl>
                                              <a:chart seriesIdx="2" categoryIdx="-4" bldStep="series"/>
                                            </p:graphicEl>
                                          </p:spTgt>
                                        </p:tgtEl>
                                        <p:attrNameLst>
                                          <p:attrName>style.visibility</p:attrName>
                                        </p:attrNameLst>
                                      </p:cBhvr>
                                      <p:to>
                                        <p:strVal val="visible"/>
                                      </p:to>
                                    </p:set>
                                    <p:animEffect transition="in" filter="wipe(left)">
                                      <p:cBhvr>
                                        <p:cTn id="16" dur="10"/>
                                        <p:tgtEl>
                                          <p:spTgt spid="8">
                                            <p:graphicEl>
                                              <a:chart seriesIdx="2" categoryIdx="-4" bldStep="series"/>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graphicEl>
                                              <a:chart seriesIdx="3" categoryIdx="-4" bldStep="series"/>
                                            </p:graphicEl>
                                          </p:spTgt>
                                        </p:tgtEl>
                                        <p:attrNameLst>
                                          <p:attrName>style.visibility</p:attrName>
                                        </p:attrNameLst>
                                      </p:cBhvr>
                                      <p:to>
                                        <p:strVal val="visible"/>
                                      </p:to>
                                    </p:set>
                                    <p:animEffect transition="in" filter="wipe(left)">
                                      <p:cBhvr>
                                        <p:cTn id="21" dur="2250"/>
                                        <p:tgtEl>
                                          <p:spTgt spid="8">
                                            <p:graphicEl>
                                              <a:chart seriesIdx="3" categoryIdx="-4" bldStep="series"/>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graphicEl>
                                              <a:chart seriesIdx="4" categoryIdx="-4" bldStep="series"/>
                                            </p:graphicEl>
                                          </p:spTgt>
                                        </p:tgtEl>
                                        <p:attrNameLst>
                                          <p:attrName>style.visibility</p:attrName>
                                        </p:attrNameLst>
                                      </p:cBhvr>
                                      <p:to>
                                        <p:strVal val="visible"/>
                                      </p:to>
                                    </p:set>
                                    <p:animEffect transition="in" filter="wipe(left)">
                                      <p:cBhvr>
                                        <p:cTn id="26" dur="2250"/>
                                        <p:tgtEl>
                                          <p:spTgt spid="8">
                                            <p:graphicEl>
                                              <a:chart seriesIdx="4" categoryIdx="-4" bldStep="series"/>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graphicEl>
                                              <a:chart seriesIdx="5" categoryIdx="-4" bldStep="series"/>
                                            </p:graphicEl>
                                          </p:spTgt>
                                        </p:tgtEl>
                                        <p:attrNameLst>
                                          <p:attrName>style.visibility</p:attrName>
                                        </p:attrNameLst>
                                      </p:cBhvr>
                                      <p:to>
                                        <p:strVal val="visible"/>
                                      </p:to>
                                    </p:set>
                                    <p:animEffect transition="in" filter="wipe(left)">
                                      <p:cBhvr>
                                        <p:cTn id="31" dur="2250"/>
                                        <p:tgtEl>
                                          <p:spTgt spid="8">
                                            <p:graphicEl>
                                              <a:chart seriesIdx="5" categoryIdx="-4" bldStep="series"/>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graphicEl>
                                              <a:chart seriesIdx="6" categoryIdx="-4" bldStep="series"/>
                                            </p:graphicEl>
                                          </p:spTgt>
                                        </p:tgtEl>
                                        <p:attrNameLst>
                                          <p:attrName>style.visibility</p:attrName>
                                        </p:attrNameLst>
                                      </p:cBhvr>
                                      <p:to>
                                        <p:strVal val="visible"/>
                                      </p:to>
                                    </p:set>
                                    <p:animEffect transition="in" filter="wipe(left)">
                                      <p:cBhvr>
                                        <p:cTn id="36" dur="2250"/>
                                        <p:tgtEl>
                                          <p:spTgt spid="8">
                                            <p:graphicEl>
                                              <a:chart seriesIdx="6"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3">
            <a:extLst>
              <a:ext uri="{FF2B5EF4-FFF2-40B4-BE49-F238E27FC236}">
                <a16:creationId xmlns:a16="http://schemas.microsoft.com/office/drawing/2014/main" id="{B6AB4FA7-2D0A-48C4-BF6A-F9D38059C91F}"/>
              </a:ext>
            </a:extLst>
          </p:cNvPr>
          <p:cNvGrpSpPr>
            <a:grpSpLocks/>
          </p:cNvGrpSpPr>
          <p:nvPr/>
        </p:nvGrpSpPr>
        <p:grpSpPr bwMode="auto">
          <a:xfrm>
            <a:off x="4642871" y="2315514"/>
            <a:ext cx="3725920" cy="689322"/>
            <a:chOff x="4826000" y="1331913"/>
            <a:chExt cx="3697288" cy="839788"/>
          </a:xfrm>
        </p:grpSpPr>
        <p:sp>
          <p:nvSpPr>
            <p:cNvPr id="64" name="Rectangle 12">
              <a:extLst>
                <a:ext uri="{FF2B5EF4-FFF2-40B4-BE49-F238E27FC236}">
                  <a16:creationId xmlns:a16="http://schemas.microsoft.com/office/drawing/2014/main" id="{3AE8A54C-2D57-4973-AFA5-104F5D2FD8DA}"/>
                </a:ext>
              </a:extLst>
            </p:cNvPr>
            <p:cNvSpPr>
              <a:spLocks noChangeArrowheads="1"/>
            </p:cNvSpPr>
            <p:nvPr/>
          </p:nvSpPr>
          <p:spPr bwMode="auto">
            <a:xfrm>
              <a:off x="4826000" y="1331913"/>
              <a:ext cx="3697288" cy="839788"/>
            </a:xfrm>
            <a:prstGeom prst="rect">
              <a:avLst/>
            </a:prstGeom>
            <a:solidFill>
              <a:srgbClr val="4D4D4D"/>
            </a:solidFill>
            <a:ln w="9525" cap="flat" cmpd="sng" algn="ctr">
              <a:solidFill>
                <a:srgbClr val="333333"/>
              </a:solidFill>
              <a:prstDash val="solid"/>
              <a:round/>
              <a:headEnd type="none" w="med" len="med"/>
              <a:tailEnd type="none" w="med" len="med"/>
            </a:ln>
            <a:effectLst>
              <a:outerShdw blurRad="38100" dist="25400" dir="5400000" algn="t" rotWithShape="0">
                <a:srgbClr val="000000">
                  <a:alpha val="26667"/>
                </a:srgbClr>
              </a:outerShdw>
            </a:effectLst>
          </p:spPr>
          <p:txBody>
            <a:bodyPr lIns="82124" tIns="41061" rIns="82124" bIns="41061" anchor="ctr"/>
            <a:lstStyle/>
            <a:p>
              <a:pPr marL="0" marR="0" lvl="0" indent="0" algn="ctr" defTabSz="814388" rtl="0" eaLnBrk="1" fontAlgn="auto" latinLnBrk="0" hangingPunct="1">
                <a:lnSpc>
                  <a:spcPct val="9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86092"/>
                </a:solidFill>
                <a:effectLst/>
                <a:uLnTx/>
                <a:uFillTx/>
                <a:latin typeface="Arial" charset="0"/>
                <a:ea typeface="+mn-ea"/>
                <a:cs typeface="+mn-cs"/>
              </a:endParaRPr>
            </a:p>
          </p:txBody>
        </p:sp>
        <p:sp>
          <p:nvSpPr>
            <p:cNvPr id="65" name="Freeform 13">
              <a:extLst>
                <a:ext uri="{FF2B5EF4-FFF2-40B4-BE49-F238E27FC236}">
                  <a16:creationId xmlns:a16="http://schemas.microsoft.com/office/drawing/2014/main" id="{2E14E5C8-6FB9-4464-BA17-BEA8442011E6}"/>
                </a:ext>
              </a:extLst>
            </p:cNvPr>
            <p:cNvSpPr>
              <a:spLocks/>
            </p:cNvSpPr>
            <p:nvPr/>
          </p:nvSpPr>
          <p:spPr bwMode="auto">
            <a:xfrm>
              <a:off x="7102475" y="1331913"/>
              <a:ext cx="1420813" cy="839788"/>
            </a:xfrm>
            <a:custGeom>
              <a:avLst/>
              <a:gdLst>
                <a:gd name="T0" fmla="*/ 1420813 w 895"/>
                <a:gd name="T1" fmla="*/ 0 h 529"/>
                <a:gd name="T2" fmla="*/ 1420813 w 895"/>
                <a:gd name="T3" fmla="*/ 839788 h 529"/>
                <a:gd name="T4" fmla="*/ 0 w 895"/>
                <a:gd name="T5" fmla="*/ 839788 h 529"/>
                <a:gd name="T6" fmla="*/ 839788 w 895"/>
                <a:gd name="T7" fmla="*/ 0 h 529"/>
                <a:gd name="T8" fmla="*/ 1420813 w 895"/>
                <a:gd name="T9" fmla="*/ 0 h 5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5" h="529">
                  <a:moveTo>
                    <a:pt x="895" y="0"/>
                  </a:moveTo>
                  <a:lnTo>
                    <a:pt x="895" y="529"/>
                  </a:lnTo>
                  <a:lnTo>
                    <a:pt x="0" y="529"/>
                  </a:lnTo>
                  <a:lnTo>
                    <a:pt x="529" y="0"/>
                  </a:lnTo>
                  <a:lnTo>
                    <a:pt x="895" y="0"/>
                  </a:lnTo>
                  <a:close/>
                </a:path>
              </a:pathLst>
            </a:custGeom>
            <a:gradFill rotWithShape="1">
              <a:gsLst>
                <a:gs pos="0">
                  <a:srgbClr val="1C1C1C">
                    <a:alpha val="27843"/>
                  </a:srgbClr>
                </a:gs>
                <a:gs pos="100000">
                  <a:srgbClr val="FFFFFF">
                    <a:alpha val="0"/>
                  </a:srgbClr>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86092"/>
                </a:solidFill>
                <a:effectLst/>
                <a:uLnTx/>
                <a:uFillTx/>
                <a:latin typeface="Arial"/>
                <a:ea typeface="+mn-ea"/>
                <a:cs typeface="+mn-cs"/>
              </a:endParaRPr>
            </a:p>
          </p:txBody>
        </p:sp>
      </p:grpSp>
      <p:grpSp>
        <p:nvGrpSpPr>
          <p:cNvPr id="66" name="Group 3">
            <a:extLst>
              <a:ext uri="{FF2B5EF4-FFF2-40B4-BE49-F238E27FC236}">
                <a16:creationId xmlns:a16="http://schemas.microsoft.com/office/drawing/2014/main" id="{7250A242-3351-45B7-80F5-1E727481D188}"/>
              </a:ext>
            </a:extLst>
          </p:cNvPr>
          <p:cNvGrpSpPr>
            <a:grpSpLocks/>
          </p:cNvGrpSpPr>
          <p:nvPr/>
        </p:nvGrpSpPr>
        <p:grpSpPr bwMode="auto">
          <a:xfrm>
            <a:off x="4642871" y="3105391"/>
            <a:ext cx="3725920" cy="689322"/>
            <a:chOff x="4826000" y="1331913"/>
            <a:chExt cx="3697288" cy="839788"/>
          </a:xfrm>
        </p:grpSpPr>
        <p:sp>
          <p:nvSpPr>
            <p:cNvPr id="67" name="Rectangle 12">
              <a:extLst>
                <a:ext uri="{FF2B5EF4-FFF2-40B4-BE49-F238E27FC236}">
                  <a16:creationId xmlns:a16="http://schemas.microsoft.com/office/drawing/2014/main" id="{A5E44EB2-AEA5-48AE-9390-D69A6A2AAD8D}"/>
                </a:ext>
              </a:extLst>
            </p:cNvPr>
            <p:cNvSpPr>
              <a:spLocks noChangeArrowheads="1"/>
            </p:cNvSpPr>
            <p:nvPr/>
          </p:nvSpPr>
          <p:spPr bwMode="auto">
            <a:xfrm>
              <a:off x="4826000" y="1331913"/>
              <a:ext cx="3697288" cy="839788"/>
            </a:xfrm>
            <a:prstGeom prst="rect">
              <a:avLst/>
            </a:prstGeom>
            <a:solidFill>
              <a:srgbClr val="4D4D4D"/>
            </a:solidFill>
            <a:ln w="9525" cap="flat" cmpd="sng" algn="ctr">
              <a:solidFill>
                <a:srgbClr val="333333"/>
              </a:solidFill>
              <a:prstDash val="solid"/>
              <a:round/>
              <a:headEnd type="none" w="med" len="med"/>
              <a:tailEnd type="none" w="med" len="med"/>
            </a:ln>
            <a:effectLst>
              <a:outerShdw blurRad="38100" dist="25400" dir="5400000" algn="t" rotWithShape="0">
                <a:srgbClr val="000000">
                  <a:alpha val="26667"/>
                </a:srgbClr>
              </a:outerShdw>
            </a:effectLst>
          </p:spPr>
          <p:txBody>
            <a:bodyPr lIns="82124" tIns="41061" rIns="82124" bIns="41061" anchor="ctr"/>
            <a:lstStyle/>
            <a:p>
              <a:pPr marL="0" marR="0" lvl="0" indent="0" algn="ctr" defTabSz="814388" rtl="0" eaLnBrk="1" fontAlgn="auto" latinLnBrk="0" hangingPunct="1">
                <a:lnSpc>
                  <a:spcPct val="9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86092"/>
                </a:solidFill>
                <a:effectLst/>
                <a:uLnTx/>
                <a:uFillTx/>
                <a:latin typeface="Arial" charset="0"/>
                <a:ea typeface="+mn-ea"/>
                <a:cs typeface="+mn-cs"/>
              </a:endParaRPr>
            </a:p>
          </p:txBody>
        </p:sp>
        <p:sp>
          <p:nvSpPr>
            <p:cNvPr id="68" name="Freeform 13">
              <a:extLst>
                <a:ext uri="{FF2B5EF4-FFF2-40B4-BE49-F238E27FC236}">
                  <a16:creationId xmlns:a16="http://schemas.microsoft.com/office/drawing/2014/main" id="{EE9EC2BA-2A92-428B-A938-8038E1531C9E}"/>
                </a:ext>
              </a:extLst>
            </p:cNvPr>
            <p:cNvSpPr>
              <a:spLocks/>
            </p:cNvSpPr>
            <p:nvPr/>
          </p:nvSpPr>
          <p:spPr bwMode="auto">
            <a:xfrm>
              <a:off x="7102475" y="1331913"/>
              <a:ext cx="1420813" cy="839788"/>
            </a:xfrm>
            <a:custGeom>
              <a:avLst/>
              <a:gdLst>
                <a:gd name="T0" fmla="*/ 1420813 w 895"/>
                <a:gd name="T1" fmla="*/ 0 h 529"/>
                <a:gd name="T2" fmla="*/ 1420813 w 895"/>
                <a:gd name="T3" fmla="*/ 839788 h 529"/>
                <a:gd name="T4" fmla="*/ 0 w 895"/>
                <a:gd name="T5" fmla="*/ 839788 h 529"/>
                <a:gd name="T6" fmla="*/ 839788 w 895"/>
                <a:gd name="T7" fmla="*/ 0 h 529"/>
                <a:gd name="T8" fmla="*/ 1420813 w 895"/>
                <a:gd name="T9" fmla="*/ 0 h 5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5" h="529">
                  <a:moveTo>
                    <a:pt x="895" y="0"/>
                  </a:moveTo>
                  <a:lnTo>
                    <a:pt x="895" y="529"/>
                  </a:lnTo>
                  <a:lnTo>
                    <a:pt x="0" y="529"/>
                  </a:lnTo>
                  <a:lnTo>
                    <a:pt x="529" y="0"/>
                  </a:lnTo>
                  <a:lnTo>
                    <a:pt x="895" y="0"/>
                  </a:lnTo>
                  <a:close/>
                </a:path>
              </a:pathLst>
            </a:custGeom>
            <a:gradFill rotWithShape="1">
              <a:gsLst>
                <a:gs pos="0">
                  <a:srgbClr val="1C1C1C">
                    <a:alpha val="27843"/>
                  </a:srgbClr>
                </a:gs>
                <a:gs pos="100000">
                  <a:srgbClr val="FFFFFF">
                    <a:alpha val="0"/>
                  </a:srgbClr>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86092"/>
                </a:solidFill>
                <a:effectLst/>
                <a:uLnTx/>
                <a:uFillTx/>
                <a:latin typeface="Arial"/>
                <a:ea typeface="+mn-ea"/>
                <a:cs typeface="+mn-cs"/>
              </a:endParaRPr>
            </a:p>
          </p:txBody>
        </p:sp>
      </p:grpSp>
      <p:grpSp>
        <p:nvGrpSpPr>
          <p:cNvPr id="69" name="Group 3">
            <a:extLst>
              <a:ext uri="{FF2B5EF4-FFF2-40B4-BE49-F238E27FC236}">
                <a16:creationId xmlns:a16="http://schemas.microsoft.com/office/drawing/2014/main" id="{AFF6802E-4B98-4867-97C7-D5B90973F117}"/>
              </a:ext>
            </a:extLst>
          </p:cNvPr>
          <p:cNvGrpSpPr>
            <a:grpSpLocks/>
          </p:cNvGrpSpPr>
          <p:nvPr/>
        </p:nvGrpSpPr>
        <p:grpSpPr bwMode="auto">
          <a:xfrm>
            <a:off x="4645331" y="3892893"/>
            <a:ext cx="3725920" cy="689322"/>
            <a:chOff x="4826000" y="1331913"/>
            <a:chExt cx="3697288" cy="839788"/>
          </a:xfrm>
        </p:grpSpPr>
        <p:sp>
          <p:nvSpPr>
            <p:cNvPr id="70" name="Rectangle 12">
              <a:extLst>
                <a:ext uri="{FF2B5EF4-FFF2-40B4-BE49-F238E27FC236}">
                  <a16:creationId xmlns:a16="http://schemas.microsoft.com/office/drawing/2014/main" id="{66B5C2AC-4E22-4E6D-9977-DA6F1AF6BF94}"/>
                </a:ext>
              </a:extLst>
            </p:cNvPr>
            <p:cNvSpPr>
              <a:spLocks noChangeArrowheads="1"/>
            </p:cNvSpPr>
            <p:nvPr/>
          </p:nvSpPr>
          <p:spPr bwMode="auto">
            <a:xfrm>
              <a:off x="4826000" y="1331913"/>
              <a:ext cx="3697288" cy="839788"/>
            </a:xfrm>
            <a:prstGeom prst="rect">
              <a:avLst/>
            </a:prstGeom>
            <a:solidFill>
              <a:srgbClr val="4D4D4D"/>
            </a:solidFill>
            <a:ln w="9525" cap="flat" cmpd="sng" algn="ctr">
              <a:solidFill>
                <a:srgbClr val="333333"/>
              </a:solidFill>
              <a:prstDash val="solid"/>
              <a:round/>
              <a:headEnd type="none" w="med" len="med"/>
              <a:tailEnd type="none" w="med" len="med"/>
            </a:ln>
            <a:effectLst>
              <a:outerShdw blurRad="38100" dist="25400" dir="5400000" algn="t" rotWithShape="0">
                <a:srgbClr val="000000">
                  <a:alpha val="26667"/>
                </a:srgbClr>
              </a:outerShdw>
            </a:effectLst>
          </p:spPr>
          <p:txBody>
            <a:bodyPr lIns="82124" tIns="41061" rIns="82124" bIns="41061" anchor="ctr"/>
            <a:lstStyle/>
            <a:p>
              <a:pPr marL="0" marR="0" lvl="0" indent="0" algn="ctr" defTabSz="814388" rtl="0" eaLnBrk="1" fontAlgn="auto" latinLnBrk="0" hangingPunct="1">
                <a:lnSpc>
                  <a:spcPct val="9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86092"/>
                </a:solidFill>
                <a:effectLst/>
                <a:uLnTx/>
                <a:uFillTx/>
                <a:latin typeface="Arial" charset="0"/>
                <a:ea typeface="+mn-ea"/>
                <a:cs typeface="+mn-cs"/>
              </a:endParaRPr>
            </a:p>
          </p:txBody>
        </p:sp>
        <p:sp>
          <p:nvSpPr>
            <p:cNvPr id="71" name="Freeform 13">
              <a:extLst>
                <a:ext uri="{FF2B5EF4-FFF2-40B4-BE49-F238E27FC236}">
                  <a16:creationId xmlns:a16="http://schemas.microsoft.com/office/drawing/2014/main" id="{A9CA27D3-7224-42BD-899A-2A54BE997D2D}"/>
                </a:ext>
              </a:extLst>
            </p:cNvPr>
            <p:cNvSpPr>
              <a:spLocks/>
            </p:cNvSpPr>
            <p:nvPr/>
          </p:nvSpPr>
          <p:spPr bwMode="auto">
            <a:xfrm>
              <a:off x="7102475" y="1331913"/>
              <a:ext cx="1420813" cy="839788"/>
            </a:xfrm>
            <a:custGeom>
              <a:avLst/>
              <a:gdLst>
                <a:gd name="T0" fmla="*/ 1420813 w 895"/>
                <a:gd name="T1" fmla="*/ 0 h 529"/>
                <a:gd name="T2" fmla="*/ 1420813 w 895"/>
                <a:gd name="T3" fmla="*/ 839788 h 529"/>
                <a:gd name="T4" fmla="*/ 0 w 895"/>
                <a:gd name="T5" fmla="*/ 839788 h 529"/>
                <a:gd name="T6" fmla="*/ 839788 w 895"/>
                <a:gd name="T7" fmla="*/ 0 h 529"/>
                <a:gd name="T8" fmla="*/ 1420813 w 895"/>
                <a:gd name="T9" fmla="*/ 0 h 5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5" h="529">
                  <a:moveTo>
                    <a:pt x="895" y="0"/>
                  </a:moveTo>
                  <a:lnTo>
                    <a:pt x="895" y="529"/>
                  </a:lnTo>
                  <a:lnTo>
                    <a:pt x="0" y="529"/>
                  </a:lnTo>
                  <a:lnTo>
                    <a:pt x="529" y="0"/>
                  </a:lnTo>
                  <a:lnTo>
                    <a:pt x="895" y="0"/>
                  </a:lnTo>
                  <a:close/>
                </a:path>
              </a:pathLst>
            </a:custGeom>
            <a:gradFill rotWithShape="1">
              <a:gsLst>
                <a:gs pos="0">
                  <a:srgbClr val="1C1C1C">
                    <a:alpha val="27843"/>
                  </a:srgbClr>
                </a:gs>
                <a:gs pos="100000">
                  <a:srgbClr val="FFFFFF">
                    <a:alpha val="0"/>
                  </a:srgbClr>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86092"/>
                </a:solidFill>
                <a:effectLst/>
                <a:uLnTx/>
                <a:uFillTx/>
                <a:latin typeface="Arial"/>
                <a:ea typeface="+mn-ea"/>
                <a:cs typeface="+mn-cs"/>
              </a:endParaRPr>
            </a:p>
          </p:txBody>
        </p:sp>
      </p:grpSp>
      <p:grpSp>
        <p:nvGrpSpPr>
          <p:cNvPr id="60" name="Group 3">
            <a:extLst>
              <a:ext uri="{FF2B5EF4-FFF2-40B4-BE49-F238E27FC236}">
                <a16:creationId xmlns:a16="http://schemas.microsoft.com/office/drawing/2014/main" id="{F69FF68E-258E-43EF-9B51-6DE33BA130C9}"/>
              </a:ext>
            </a:extLst>
          </p:cNvPr>
          <p:cNvGrpSpPr>
            <a:grpSpLocks/>
          </p:cNvGrpSpPr>
          <p:nvPr/>
        </p:nvGrpSpPr>
        <p:grpSpPr bwMode="auto">
          <a:xfrm>
            <a:off x="4642149" y="1524464"/>
            <a:ext cx="3725920" cy="689322"/>
            <a:chOff x="4826000" y="1331913"/>
            <a:chExt cx="3697288" cy="839788"/>
          </a:xfrm>
        </p:grpSpPr>
        <p:sp>
          <p:nvSpPr>
            <p:cNvPr id="61" name="Rectangle 12">
              <a:extLst>
                <a:ext uri="{FF2B5EF4-FFF2-40B4-BE49-F238E27FC236}">
                  <a16:creationId xmlns:a16="http://schemas.microsoft.com/office/drawing/2014/main" id="{97058276-7D3F-457E-BB58-906380C6358B}"/>
                </a:ext>
              </a:extLst>
            </p:cNvPr>
            <p:cNvSpPr>
              <a:spLocks noChangeArrowheads="1"/>
            </p:cNvSpPr>
            <p:nvPr/>
          </p:nvSpPr>
          <p:spPr bwMode="auto">
            <a:xfrm>
              <a:off x="4826000" y="1331913"/>
              <a:ext cx="3697288" cy="839788"/>
            </a:xfrm>
            <a:prstGeom prst="rect">
              <a:avLst/>
            </a:prstGeom>
            <a:solidFill>
              <a:srgbClr val="4D4D4D"/>
            </a:solidFill>
            <a:ln w="9525" cap="flat" cmpd="sng" algn="ctr">
              <a:solidFill>
                <a:srgbClr val="333333"/>
              </a:solidFill>
              <a:prstDash val="solid"/>
              <a:round/>
              <a:headEnd type="none" w="med" len="med"/>
              <a:tailEnd type="none" w="med" len="med"/>
            </a:ln>
            <a:effectLst>
              <a:outerShdw blurRad="38100" dist="25400" dir="5400000" algn="t" rotWithShape="0">
                <a:srgbClr val="000000">
                  <a:alpha val="26667"/>
                </a:srgbClr>
              </a:outerShdw>
            </a:effectLst>
          </p:spPr>
          <p:txBody>
            <a:bodyPr lIns="82124" tIns="41061" rIns="82124" bIns="41061" anchor="ctr"/>
            <a:lstStyle/>
            <a:p>
              <a:pPr marL="0" marR="0" lvl="0" indent="0" algn="ctr" defTabSz="814388" rtl="0" eaLnBrk="1" fontAlgn="auto" latinLnBrk="0" hangingPunct="1">
                <a:lnSpc>
                  <a:spcPct val="9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86092"/>
                </a:solidFill>
                <a:effectLst/>
                <a:uLnTx/>
                <a:uFillTx/>
                <a:latin typeface="Arial" charset="0"/>
                <a:ea typeface="+mn-ea"/>
                <a:cs typeface="+mn-cs"/>
              </a:endParaRPr>
            </a:p>
          </p:txBody>
        </p:sp>
        <p:sp>
          <p:nvSpPr>
            <p:cNvPr id="62" name="Freeform 13">
              <a:extLst>
                <a:ext uri="{FF2B5EF4-FFF2-40B4-BE49-F238E27FC236}">
                  <a16:creationId xmlns:a16="http://schemas.microsoft.com/office/drawing/2014/main" id="{BDCD6933-F874-4455-8053-087F3C460E74}"/>
                </a:ext>
              </a:extLst>
            </p:cNvPr>
            <p:cNvSpPr>
              <a:spLocks/>
            </p:cNvSpPr>
            <p:nvPr/>
          </p:nvSpPr>
          <p:spPr bwMode="auto">
            <a:xfrm>
              <a:off x="7102475" y="1331913"/>
              <a:ext cx="1420813" cy="839788"/>
            </a:xfrm>
            <a:custGeom>
              <a:avLst/>
              <a:gdLst>
                <a:gd name="T0" fmla="*/ 1420813 w 895"/>
                <a:gd name="T1" fmla="*/ 0 h 529"/>
                <a:gd name="T2" fmla="*/ 1420813 w 895"/>
                <a:gd name="T3" fmla="*/ 839788 h 529"/>
                <a:gd name="T4" fmla="*/ 0 w 895"/>
                <a:gd name="T5" fmla="*/ 839788 h 529"/>
                <a:gd name="T6" fmla="*/ 839788 w 895"/>
                <a:gd name="T7" fmla="*/ 0 h 529"/>
                <a:gd name="T8" fmla="*/ 1420813 w 895"/>
                <a:gd name="T9" fmla="*/ 0 h 5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5" h="529">
                  <a:moveTo>
                    <a:pt x="895" y="0"/>
                  </a:moveTo>
                  <a:lnTo>
                    <a:pt x="895" y="529"/>
                  </a:lnTo>
                  <a:lnTo>
                    <a:pt x="0" y="529"/>
                  </a:lnTo>
                  <a:lnTo>
                    <a:pt x="529" y="0"/>
                  </a:lnTo>
                  <a:lnTo>
                    <a:pt x="895" y="0"/>
                  </a:lnTo>
                  <a:close/>
                </a:path>
              </a:pathLst>
            </a:custGeom>
            <a:gradFill rotWithShape="1">
              <a:gsLst>
                <a:gs pos="0">
                  <a:srgbClr val="1C1C1C">
                    <a:alpha val="27843"/>
                  </a:srgbClr>
                </a:gs>
                <a:gs pos="100000">
                  <a:srgbClr val="FFFFFF">
                    <a:alpha val="0"/>
                  </a:srgbClr>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86092"/>
                </a:solidFill>
                <a:effectLst/>
                <a:uLnTx/>
                <a:uFillTx/>
                <a:latin typeface="Arial"/>
                <a:ea typeface="+mn-ea"/>
                <a:cs typeface="+mn-cs"/>
              </a:endParaRPr>
            </a:p>
          </p:txBody>
        </p:sp>
      </p:grpSp>
      <p:pic>
        <p:nvPicPr>
          <p:cNvPr id="2052" name="Picture 4" descr="Image result for economic depression icons">
            <a:extLst>
              <a:ext uri="{FF2B5EF4-FFF2-40B4-BE49-F238E27FC236}">
                <a16:creationId xmlns:a16="http://schemas.microsoft.com/office/drawing/2014/main" id="{3ABEA138-D2F8-432E-9215-CE8458EEE25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552"/>
          <a:stretch/>
        </p:blipFill>
        <p:spPr bwMode="auto">
          <a:xfrm>
            <a:off x="0" y="0"/>
            <a:ext cx="4652716" cy="4544261"/>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3">
            <a:extLst>
              <a:ext uri="{FF2B5EF4-FFF2-40B4-BE49-F238E27FC236}">
                <a16:creationId xmlns:a16="http://schemas.microsoft.com/office/drawing/2014/main" id="{E68B487C-DE5C-4647-9349-046B52092B67}"/>
              </a:ext>
            </a:extLst>
          </p:cNvPr>
          <p:cNvGrpSpPr>
            <a:grpSpLocks/>
          </p:cNvGrpSpPr>
          <p:nvPr/>
        </p:nvGrpSpPr>
        <p:grpSpPr bwMode="auto">
          <a:xfrm>
            <a:off x="4634513" y="728518"/>
            <a:ext cx="3725920" cy="689322"/>
            <a:chOff x="4826000" y="1331913"/>
            <a:chExt cx="3697288" cy="839788"/>
          </a:xfrm>
        </p:grpSpPr>
        <p:sp>
          <p:nvSpPr>
            <p:cNvPr id="36" name="Rectangle 12">
              <a:extLst>
                <a:ext uri="{FF2B5EF4-FFF2-40B4-BE49-F238E27FC236}">
                  <a16:creationId xmlns:a16="http://schemas.microsoft.com/office/drawing/2014/main" id="{B797C700-5D2B-46E3-83B6-2E023DED9D25}"/>
                </a:ext>
              </a:extLst>
            </p:cNvPr>
            <p:cNvSpPr>
              <a:spLocks noChangeArrowheads="1"/>
            </p:cNvSpPr>
            <p:nvPr/>
          </p:nvSpPr>
          <p:spPr bwMode="auto">
            <a:xfrm>
              <a:off x="4826000" y="1331913"/>
              <a:ext cx="3697288" cy="839788"/>
            </a:xfrm>
            <a:prstGeom prst="rect">
              <a:avLst/>
            </a:prstGeom>
            <a:solidFill>
              <a:srgbClr val="4D4D4D"/>
            </a:solidFill>
            <a:ln w="9525" cap="flat" cmpd="sng" algn="ctr">
              <a:solidFill>
                <a:srgbClr val="333333"/>
              </a:solidFill>
              <a:prstDash val="solid"/>
              <a:round/>
              <a:headEnd type="none" w="med" len="med"/>
              <a:tailEnd type="none" w="med" len="med"/>
            </a:ln>
            <a:effectLst>
              <a:outerShdw blurRad="38100" dist="25400" dir="5400000" algn="t" rotWithShape="0">
                <a:srgbClr val="000000">
                  <a:alpha val="26667"/>
                </a:srgbClr>
              </a:outerShdw>
            </a:effectLst>
          </p:spPr>
          <p:txBody>
            <a:bodyPr lIns="82124" tIns="41061" rIns="82124" bIns="41061" anchor="ctr"/>
            <a:lstStyle/>
            <a:p>
              <a:pPr marL="0" marR="0" lvl="0" indent="0" algn="ctr" defTabSz="814388" rtl="0" eaLnBrk="1" fontAlgn="auto" latinLnBrk="0" hangingPunct="1">
                <a:lnSpc>
                  <a:spcPct val="9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86092"/>
                </a:solidFill>
                <a:effectLst/>
                <a:uLnTx/>
                <a:uFillTx/>
                <a:latin typeface="Arial" charset="0"/>
                <a:ea typeface="+mn-ea"/>
                <a:cs typeface="+mn-cs"/>
              </a:endParaRPr>
            </a:p>
          </p:txBody>
        </p:sp>
        <p:sp>
          <p:nvSpPr>
            <p:cNvPr id="37" name="Freeform 13">
              <a:extLst>
                <a:ext uri="{FF2B5EF4-FFF2-40B4-BE49-F238E27FC236}">
                  <a16:creationId xmlns:a16="http://schemas.microsoft.com/office/drawing/2014/main" id="{5C96E82C-8B08-42F8-A5AB-333280AFF4B9}"/>
                </a:ext>
              </a:extLst>
            </p:cNvPr>
            <p:cNvSpPr>
              <a:spLocks/>
            </p:cNvSpPr>
            <p:nvPr/>
          </p:nvSpPr>
          <p:spPr bwMode="auto">
            <a:xfrm>
              <a:off x="7102475" y="1331913"/>
              <a:ext cx="1420813" cy="839788"/>
            </a:xfrm>
            <a:custGeom>
              <a:avLst/>
              <a:gdLst>
                <a:gd name="T0" fmla="*/ 1420813 w 895"/>
                <a:gd name="T1" fmla="*/ 0 h 529"/>
                <a:gd name="T2" fmla="*/ 1420813 w 895"/>
                <a:gd name="T3" fmla="*/ 839788 h 529"/>
                <a:gd name="T4" fmla="*/ 0 w 895"/>
                <a:gd name="T5" fmla="*/ 839788 h 529"/>
                <a:gd name="T6" fmla="*/ 839788 w 895"/>
                <a:gd name="T7" fmla="*/ 0 h 529"/>
                <a:gd name="T8" fmla="*/ 1420813 w 895"/>
                <a:gd name="T9" fmla="*/ 0 h 5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5" h="529">
                  <a:moveTo>
                    <a:pt x="895" y="0"/>
                  </a:moveTo>
                  <a:lnTo>
                    <a:pt x="895" y="529"/>
                  </a:lnTo>
                  <a:lnTo>
                    <a:pt x="0" y="529"/>
                  </a:lnTo>
                  <a:lnTo>
                    <a:pt x="529" y="0"/>
                  </a:lnTo>
                  <a:lnTo>
                    <a:pt x="895" y="0"/>
                  </a:lnTo>
                  <a:close/>
                </a:path>
              </a:pathLst>
            </a:custGeom>
            <a:gradFill rotWithShape="1">
              <a:gsLst>
                <a:gs pos="0">
                  <a:srgbClr val="1C1C1C">
                    <a:alpha val="27843"/>
                  </a:srgbClr>
                </a:gs>
                <a:gs pos="100000">
                  <a:srgbClr val="FFFFFF">
                    <a:alpha val="0"/>
                  </a:srgbClr>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86092"/>
                </a:solidFill>
                <a:effectLst/>
                <a:uLnTx/>
                <a:uFillTx/>
                <a:latin typeface="Arial"/>
                <a:ea typeface="+mn-ea"/>
                <a:cs typeface="+mn-cs"/>
              </a:endParaRPr>
            </a:p>
          </p:txBody>
        </p:sp>
      </p:grpSp>
      <p:sp>
        <p:nvSpPr>
          <p:cNvPr id="50" name="TextBox 49">
            <a:extLst>
              <a:ext uri="{FF2B5EF4-FFF2-40B4-BE49-F238E27FC236}">
                <a16:creationId xmlns:a16="http://schemas.microsoft.com/office/drawing/2014/main" id="{47E30623-F044-4264-AB1C-F3AC4F95D49D}"/>
              </a:ext>
            </a:extLst>
          </p:cNvPr>
          <p:cNvSpPr txBox="1"/>
          <p:nvPr/>
        </p:nvSpPr>
        <p:spPr>
          <a:xfrm>
            <a:off x="4867633" y="842347"/>
            <a:ext cx="3277884" cy="461665"/>
          </a:xfrm>
          <a:prstGeom prst="rect">
            <a:avLst/>
          </a:prstGeom>
          <a:noFill/>
          <a:effectLst>
            <a:outerShdw blurRad="38100" dist="25400" dir="5400000" algn="tl" rotWithShape="0">
              <a:srgbClr val="000000">
                <a:alpha val="27000"/>
              </a:srgbClr>
            </a:outerShdw>
          </a:effectLst>
        </p:spPr>
        <p:txBody>
          <a:bodyPr wrap="square" anchor="ctr">
            <a:spAutoFit/>
          </a:bodyPr>
          <a:lstStyle>
            <a:defPPr>
              <a:defRPr lang="en-US"/>
            </a:defPPr>
            <a:lvl1pPr algn="ctr" defTabSz="457200">
              <a:defRPr sz="2400">
                <a:solidFill>
                  <a:srgbClr val="FFFFFF"/>
                </a:solidFill>
                <a:latin typeface="Arial"/>
                <a:cs typeface="Arial"/>
              </a:defRPr>
            </a:lvl1pPr>
            <a:lvl2pPr defTabSz="457200"/>
            <a:lvl3pPr defTabSz="457200"/>
            <a:lvl4pPr defTabSz="457200"/>
            <a:lvl5pPr defTabSz="457200"/>
            <a:lvl6pPr defTabSz="457200"/>
            <a:lvl7pPr defTabSz="457200"/>
            <a:lvl8pPr defTabSz="457200"/>
            <a:lvl9pPr defTabSz="45720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Arial"/>
              </a:rPr>
              <a:t>1.  Demographics</a:t>
            </a:r>
          </a:p>
        </p:txBody>
      </p:sp>
      <p:sp>
        <p:nvSpPr>
          <p:cNvPr id="51" name="TextBox 50">
            <a:extLst>
              <a:ext uri="{FF2B5EF4-FFF2-40B4-BE49-F238E27FC236}">
                <a16:creationId xmlns:a16="http://schemas.microsoft.com/office/drawing/2014/main" id="{F56F8F8B-373C-47F0-84AA-51F903048F26}"/>
              </a:ext>
            </a:extLst>
          </p:cNvPr>
          <p:cNvSpPr txBox="1"/>
          <p:nvPr/>
        </p:nvSpPr>
        <p:spPr>
          <a:xfrm>
            <a:off x="4867633" y="1638293"/>
            <a:ext cx="3277884" cy="461665"/>
          </a:xfrm>
          <a:prstGeom prst="rect">
            <a:avLst/>
          </a:prstGeom>
          <a:noFill/>
          <a:effectLst>
            <a:outerShdw blurRad="38100" dist="25400" dir="5400000" algn="tl" rotWithShape="0">
              <a:srgbClr val="000000">
                <a:alpha val="27000"/>
              </a:srgbClr>
            </a:outerShdw>
          </a:effectLst>
        </p:spPr>
        <p:txBody>
          <a:bodyPr wrap="square" anchor="ctr">
            <a:spAutoFit/>
          </a:bodyPr>
          <a:lstStyle>
            <a:defPPr>
              <a:defRPr lang="en-US"/>
            </a:defPPr>
            <a:lvl1pPr algn="ctr" defTabSz="457200">
              <a:defRPr sz="2400">
                <a:solidFill>
                  <a:srgbClr val="FFFFFF"/>
                </a:solidFill>
                <a:latin typeface="Arial"/>
                <a:cs typeface="Arial"/>
              </a:defRPr>
            </a:lvl1pPr>
            <a:lvl2pPr defTabSz="457200"/>
            <a:lvl3pPr defTabSz="457200"/>
            <a:lvl4pPr defTabSz="457200"/>
            <a:lvl5pPr defTabSz="457200"/>
            <a:lvl6pPr defTabSz="457200"/>
            <a:lvl7pPr defTabSz="457200"/>
            <a:lvl8pPr defTabSz="457200"/>
            <a:lvl9pPr defTabSz="45720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Arial"/>
              </a:rPr>
              <a:t>2.  Health Care Costs</a:t>
            </a:r>
          </a:p>
        </p:txBody>
      </p:sp>
      <p:sp>
        <p:nvSpPr>
          <p:cNvPr id="52" name="TextBox 51">
            <a:extLst>
              <a:ext uri="{FF2B5EF4-FFF2-40B4-BE49-F238E27FC236}">
                <a16:creationId xmlns:a16="http://schemas.microsoft.com/office/drawing/2014/main" id="{EFAFC597-B3CD-4BBD-A856-19423FF6749B}"/>
              </a:ext>
            </a:extLst>
          </p:cNvPr>
          <p:cNvSpPr txBox="1"/>
          <p:nvPr/>
        </p:nvSpPr>
        <p:spPr>
          <a:xfrm>
            <a:off x="4867633" y="2429343"/>
            <a:ext cx="3277884" cy="461665"/>
          </a:xfrm>
          <a:prstGeom prst="rect">
            <a:avLst/>
          </a:prstGeom>
          <a:noFill/>
          <a:effectLst>
            <a:outerShdw blurRad="38100" dist="25400" dir="5400000" algn="tl" rotWithShape="0">
              <a:srgbClr val="000000">
                <a:alpha val="27000"/>
              </a:srgbClr>
            </a:outerShdw>
          </a:effectLst>
        </p:spPr>
        <p:txBody>
          <a:bodyPr wrap="square" anchor="ctr">
            <a:spAutoFit/>
          </a:bodyPr>
          <a:lstStyle>
            <a:defPPr>
              <a:defRPr lang="en-US"/>
            </a:defPPr>
            <a:lvl1pPr algn="ctr" defTabSz="457200">
              <a:defRPr sz="2400">
                <a:solidFill>
                  <a:srgbClr val="FFFFFF"/>
                </a:solidFill>
                <a:latin typeface="Arial"/>
                <a:cs typeface="Arial"/>
              </a:defRPr>
            </a:lvl1pPr>
            <a:lvl2pPr defTabSz="457200"/>
            <a:lvl3pPr defTabSz="457200"/>
            <a:lvl4pPr defTabSz="457200"/>
            <a:lvl5pPr defTabSz="457200"/>
            <a:lvl6pPr defTabSz="457200"/>
            <a:lvl7pPr defTabSz="457200"/>
            <a:lvl8pPr defTabSz="457200"/>
            <a:lvl9pPr defTabSz="45720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Arial"/>
              </a:rPr>
              <a:t>3.  Entitlements</a:t>
            </a:r>
          </a:p>
        </p:txBody>
      </p:sp>
      <p:sp>
        <p:nvSpPr>
          <p:cNvPr id="53" name="TextBox 52">
            <a:extLst>
              <a:ext uri="{FF2B5EF4-FFF2-40B4-BE49-F238E27FC236}">
                <a16:creationId xmlns:a16="http://schemas.microsoft.com/office/drawing/2014/main" id="{69D2854A-BE1B-423E-B9ED-5A0F31510B66}"/>
              </a:ext>
            </a:extLst>
          </p:cNvPr>
          <p:cNvSpPr txBox="1"/>
          <p:nvPr/>
        </p:nvSpPr>
        <p:spPr>
          <a:xfrm>
            <a:off x="4867633" y="3219220"/>
            <a:ext cx="3277883" cy="461665"/>
          </a:xfrm>
          <a:prstGeom prst="rect">
            <a:avLst/>
          </a:prstGeom>
          <a:noFill/>
          <a:effectLst>
            <a:outerShdw blurRad="38100" dist="25400" dir="5400000" algn="tl" rotWithShape="0">
              <a:srgbClr val="000000">
                <a:alpha val="27000"/>
              </a:srgbClr>
            </a:outerShdw>
          </a:effectLst>
        </p:spPr>
        <p:txBody>
          <a:bodyPr wrap="square" anchor="ctr">
            <a:spAutoFit/>
          </a:bodyPr>
          <a:lstStyle>
            <a:defPPr>
              <a:defRPr lang="en-US"/>
            </a:defPPr>
            <a:lvl1pPr algn="ctr" defTabSz="457200">
              <a:defRPr sz="2400">
                <a:solidFill>
                  <a:srgbClr val="FFFFFF"/>
                </a:solidFill>
                <a:latin typeface="Arial"/>
                <a:cs typeface="Arial"/>
              </a:defRPr>
            </a:lvl1pPr>
            <a:lvl2pPr defTabSz="457200"/>
            <a:lvl3pPr defTabSz="457200"/>
            <a:lvl4pPr defTabSz="457200"/>
            <a:lvl5pPr defTabSz="457200"/>
            <a:lvl6pPr defTabSz="457200"/>
            <a:lvl7pPr defTabSz="457200"/>
            <a:lvl8pPr defTabSz="457200"/>
            <a:lvl9pPr defTabSz="45720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Arial"/>
              </a:rPr>
              <a:t>4.  Inflation</a:t>
            </a:r>
          </a:p>
        </p:txBody>
      </p:sp>
      <p:sp>
        <p:nvSpPr>
          <p:cNvPr id="54" name="TextBox 53">
            <a:extLst>
              <a:ext uri="{FF2B5EF4-FFF2-40B4-BE49-F238E27FC236}">
                <a16:creationId xmlns:a16="http://schemas.microsoft.com/office/drawing/2014/main" id="{8A99C23C-3A16-44A2-B047-067723DAE25C}"/>
              </a:ext>
            </a:extLst>
          </p:cNvPr>
          <p:cNvSpPr txBox="1"/>
          <p:nvPr/>
        </p:nvSpPr>
        <p:spPr>
          <a:xfrm>
            <a:off x="4867633" y="4006722"/>
            <a:ext cx="3277883" cy="461665"/>
          </a:xfrm>
          <a:prstGeom prst="rect">
            <a:avLst/>
          </a:prstGeom>
          <a:noFill/>
          <a:effectLst>
            <a:outerShdw blurRad="38100" dist="25400" dir="5400000" algn="tl" rotWithShape="0">
              <a:srgbClr val="000000">
                <a:alpha val="27000"/>
              </a:srgbClr>
            </a:outerShdw>
          </a:effectLst>
        </p:spPr>
        <p:txBody>
          <a:bodyPr wrap="square" anchor="ctr">
            <a:spAutoFit/>
          </a:bodyPr>
          <a:lstStyle>
            <a:defPPr>
              <a:defRPr lang="en-US"/>
            </a:defPPr>
            <a:lvl1pPr algn="ctr" defTabSz="457200">
              <a:defRPr sz="2400">
                <a:solidFill>
                  <a:srgbClr val="FFFFFF"/>
                </a:solidFill>
                <a:latin typeface="Arial"/>
                <a:cs typeface="Arial"/>
              </a:defRPr>
            </a:lvl1pPr>
            <a:lvl2pPr defTabSz="457200"/>
            <a:lvl3pPr defTabSz="457200"/>
            <a:lvl4pPr defTabSz="457200"/>
            <a:lvl5pPr defTabSz="457200"/>
            <a:lvl6pPr defTabSz="457200"/>
            <a:lvl7pPr defTabSz="457200"/>
            <a:lvl8pPr defTabSz="457200"/>
            <a:lvl9pPr defTabSz="45720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Arial"/>
              </a:rPr>
              <a:t>5.  US National Debt</a:t>
            </a:r>
          </a:p>
        </p:txBody>
      </p:sp>
      <p:sp>
        <p:nvSpPr>
          <p:cNvPr id="56" name="Title 55">
            <a:extLst>
              <a:ext uri="{FF2B5EF4-FFF2-40B4-BE49-F238E27FC236}">
                <a16:creationId xmlns:a16="http://schemas.microsoft.com/office/drawing/2014/main" id="{2821D7C8-B792-4E1F-9463-9A76F15203D5}"/>
              </a:ext>
            </a:extLst>
          </p:cNvPr>
          <p:cNvSpPr>
            <a:spLocks noGrp="1"/>
          </p:cNvSpPr>
          <p:nvPr>
            <p:ph type="title"/>
          </p:nvPr>
        </p:nvSpPr>
        <p:spPr/>
        <p:txBody>
          <a:bodyPr/>
          <a:lstStyle/>
          <a:p>
            <a:r>
              <a:rPr lang="en-US" dirty="0"/>
              <a:t>Depression Drivers</a:t>
            </a:r>
          </a:p>
        </p:txBody>
      </p:sp>
      <p:pic>
        <p:nvPicPr>
          <p:cNvPr id="3" name="Picture 2">
            <a:extLst>
              <a:ext uri="{FF2B5EF4-FFF2-40B4-BE49-F238E27FC236}">
                <a16:creationId xmlns:a16="http://schemas.microsoft.com/office/drawing/2014/main" id="{90E607F0-D041-477B-9FF4-626F5199CC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1916" y="703118"/>
            <a:ext cx="3869337" cy="3983889"/>
          </a:xfrm>
          <a:prstGeom prst="rect">
            <a:avLst/>
          </a:prstGeom>
        </p:spPr>
      </p:pic>
    </p:spTree>
    <p:extLst>
      <p:ext uri="{BB962C8B-B14F-4D97-AF65-F5344CB8AC3E}">
        <p14:creationId xmlns:p14="http://schemas.microsoft.com/office/powerpoint/2010/main" val="330889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0-#ppt_w/2"/>
                                          </p:val>
                                        </p:tav>
                                        <p:tav tm="100000">
                                          <p:val>
                                            <p:strVal val="#ppt_x"/>
                                          </p:val>
                                        </p:tav>
                                      </p:tavLst>
                                    </p:anim>
                                    <p:anim calcmode="lin" valueType="num">
                                      <p:cBhvr additive="base">
                                        <p:cTn id="8" dur="500" fill="hold"/>
                                        <p:tgtEl>
                                          <p:spTgt spid="20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05ED152-7F60-4B14-AD0F-8C3ADE7C21DC}"/>
              </a:ext>
            </a:extLst>
          </p:cNvPr>
          <p:cNvSpPr/>
          <p:nvPr/>
        </p:nvSpPr>
        <p:spPr>
          <a:xfrm>
            <a:off x="394890" y="884300"/>
            <a:ext cx="8291910" cy="519112"/>
          </a:xfrm>
          <a:prstGeom prst="rect">
            <a:avLst/>
          </a:prstGeom>
          <a:solidFill>
            <a:srgbClr val="ADECDB"/>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Title 2"/>
          <p:cNvSpPr>
            <a:spLocks noGrp="1"/>
          </p:cNvSpPr>
          <p:nvPr>
            <p:ph type="title"/>
          </p:nvPr>
        </p:nvSpPr>
        <p:spPr/>
        <p:txBody>
          <a:bodyPr>
            <a:normAutofit/>
          </a:bodyPr>
          <a:lstStyle/>
          <a:p>
            <a:r>
              <a:rPr lang="en-US" dirty="0"/>
              <a:t>What to Tell the Kids</a:t>
            </a:r>
            <a:endParaRPr lang="en-US" sz="2800" u="sng" dirty="0">
              <a:solidFill>
                <a:srgbClr val="09A685"/>
              </a:solidFill>
            </a:endParaRPr>
          </a:p>
        </p:txBody>
      </p:sp>
      <p:sp>
        <p:nvSpPr>
          <p:cNvPr id="2" name="Slide Number Placeholder 1"/>
          <p:cNvSpPr>
            <a:spLocks noGrp="1"/>
          </p:cNvSpPr>
          <p:nvPr>
            <p:ph type="sldNum" sz="quarter" idx="4294967295"/>
          </p:nvPr>
        </p:nvSpPr>
        <p:spPr>
          <a:xfrm>
            <a:off x="8686800" y="4943475"/>
            <a:ext cx="457200" cy="176213"/>
          </a:xfrm>
          <a:prstGeom prst="rect">
            <a:avLst/>
          </a:prstGeom>
        </p:spPr>
        <p:txBody>
          <a:bodyPr/>
          <a:lstStyle/>
          <a:p>
            <a:pPr marL="0" marR="0" lvl="0" indent="0" algn="r" defTabSz="913433" rtl="0" eaLnBrk="1" fontAlgn="auto" latinLnBrk="0" hangingPunct="1">
              <a:lnSpc>
                <a:spcPct val="100000"/>
              </a:lnSpc>
              <a:spcBef>
                <a:spcPts val="0"/>
              </a:spcBef>
              <a:spcAft>
                <a:spcPts val="0"/>
              </a:spcAft>
              <a:buClrTx/>
              <a:buSzTx/>
              <a:buFontTx/>
              <a:buNone/>
              <a:tabLst/>
              <a:defRPr/>
            </a:pPr>
            <a:fld id="{E35D74B1-C131-446C-8BEB-8A62BE500A8E}" type="slidenum">
              <a:rPr kumimoji="0" lang="en-US" sz="800" b="0" i="0" u="none" strike="noStrike" kern="1200" cap="none" spc="0" normalizeH="0" baseline="0" noProof="0">
                <a:ln>
                  <a:noFill/>
                </a:ln>
                <a:solidFill>
                  <a:srgbClr val="366092">
                    <a:tint val="75000"/>
                  </a:srgbClr>
                </a:solidFill>
                <a:effectLst/>
                <a:uLnTx/>
                <a:uFillTx/>
                <a:latin typeface="Arial" panose="020B0604020202020204" pitchFamily="34" charset="0"/>
                <a:ea typeface="+mn-ea"/>
                <a:cs typeface="Arial" panose="020B0604020202020204" pitchFamily="34" charset="0"/>
              </a:rPr>
              <a:pPr marL="0" marR="0" lvl="0" indent="0" algn="r" defTabSz="913433" rtl="0" eaLnBrk="1" fontAlgn="auto" latinLnBrk="0" hangingPunct="1">
                <a:lnSpc>
                  <a:spcPct val="100000"/>
                </a:lnSpc>
                <a:spcBef>
                  <a:spcPts val="0"/>
                </a:spcBef>
                <a:spcAft>
                  <a:spcPts val="0"/>
                </a:spcAft>
                <a:buClrTx/>
                <a:buSzTx/>
                <a:buFontTx/>
                <a:buNone/>
                <a:tabLst/>
                <a:defRPr/>
              </a:pPr>
              <a:t>22</a:t>
            </a:fld>
            <a:endParaRPr kumimoji="0" lang="en-US" sz="800" b="0" i="0" u="none" strike="noStrike" kern="1200" cap="none" spc="0" normalizeH="0" baseline="0" noProof="0">
              <a:ln>
                <a:noFill/>
              </a:ln>
              <a:solidFill>
                <a:srgbClr val="366092">
                  <a:tint val="75000"/>
                </a:srgbClr>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394892" y="1024007"/>
            <a:ext cx="8175530" cy="2763817"/>
          </a:xfrm>
          <a:prstGeom prst="rect">
            <a:avLst/>
          </a:prstGeom>
          <a:noFill/>
        </p:spPr>
        <p:txBody>
          <a:bodyPr wrap="square" lIns="91360" tIns="45680" rIns="91360" bIns="45680" rtlCol="0">
            <a:spAutoFit/>
          </a:bodyPr>
          <a:lstStyle/>
          <a:p>
            <a:pPr marL="456686" marR="0" lvl="0" indent="-456686" algn="l" defTabSz="913613" rtl="0" eaLnBrk="1" fontAlgn="auto" latinLnBrk="0" hangingPunct="1">
              <a:lnSpc>
                <a:spcPts val="1600"/>
              </a:lnSpc>
              <a:spcBef>
                <a:spcPts val="0"/>
              </a:spcBef>
              <a:spcAft>
                <a:spcPts val="0"/>
              </a:spcAft>
              <a:buClrTx/>
              <a:buSzTx/>
              <a:buFont typeface="+mj-lt"/>
              <a:buAutoNum type="arabicPeriod"/>
              <a:tabLst/>
              <a:defRPr/>
            </a:pPr>
            <a:r>
              <a:rPr kumimoji="0" lang="en-US" sz="1900" b="1" i="0" u="none" strike="noStrike" kern="1200" cap="none" spc="0" normalizeH="0" baseline="0" noProof="0" dirty="0">
                <a:ln>
                  <a:noFill/>
                </a:ln>
                <a:solidFill>
                  <a:srgbClr val="000000"/>
                </a:solidFill>
                <a:effectLst/>
                <a:uLnTx/>
                <a:uFillTx/>
                <a:latin typeface="Arial"/>
                <a:ea typeface="+mn-ea"/>
                <a:cs typeface="+mn-cs"/>
              </a:rPr>
              <a:t>Live </a:t>
            </a:r>
            <a:r>
              <a:rPr kumimoji="0" lang="en-US" sz="1900" b="1" i="1" u="none" strike="noStrike" kern="1200" cap="none" spc="0" normalizeH="0" baseline="0" noProof="0" dirty="0">
                <a:ln>
                  <a:noFill/>
                </a:ln>
                <a:solidFill>
                  <a:srgbClr val="000000"/>
                </a:solidFill>
                <a:effectLst/>
                <a:uLnTx/>
                <a:uFillTx/>
                <a:latin typeface="Arial"/>
                <a:ea typeface="+mn-ea"/>
                <a:cs typeface="+mn-cs"/>
              </a:rPr>
              <a:t>below</a:t>
            </a:r>
            <a:r>
              <a:rPr kumimoji="0" lang="en-US" sz="1900" b="1" i="0" u="none" strike="noStrike" kern="1200" cap="none" spc="0" normalizeH="0" baseline="0" noProof="0" dirty="0">
                <a:ln>
                  <a:noFill/>
                </a:ln>
                <a:solidFill>
                  <a:srgbClr val="000000"/>
                </a:solidFill>
                <a:effectLst/>
                <a:uLnTx/>
                <a:uFillTx/>
                <a:latin typeface="Arial"/>
                <a:ea typeface="+mn-ea"/>
                <a:cs typeface="+mn-cs"/>
              </a:rPr>
              <a:t> their means</a:t>
            </a:r>
          </a:p>
          <a:p>
            <a:pPr marL="456686" marR="0" lvl="0" indent="-456686" algn="l" defTabSz="913613" rtl="0" eaLnBrk="1" fontAlgn="auto" latinLnBrk="0" hangingPunct="1">
              <a:lnSpc>
                <a:spcPts val="1600"/>
              </a:lnSpc>
              <a:spcBef>
                <a:spcPts val="0"/>
              </a:spcBef>
              <a:spcAft>
                <a:spcPts val="0"/>
              </a:spcAft>
              <a:buClrTx/>
              <a:buSzTx/>
              <a:buFont typeface="+mj-lt"/>
              <a:buAutoNum type="arabicPeriod"/>
              <a:tabLst/>
              <a:defRPr/>
            </a:pPr>
            <a:endParaRPr kumimoji="0" lang="en-US" sz="1900" b="1" i="0" u="none" strike="noStrike" kern="1200" cap="none" spc="0" normalizeH="0" baseline="0" noProof="0" dirty="0">
              <a:ln>
                <a:noFill/>
              </a:ln>
              <a:solidFill>
                <a:srgbClr val="000000"/>
              </a:solidFill>
              <a:effectLst/>
              <a:uLnTx/>
              <a:uFillTx/>
              <a:latin typeface="Arial"/>
              <a:ea typeface="+mn-ea"/>
              <a:cs typeface="+mn-cs"/>
            </a:endParaRPr>
          </a:p>
          <a:p>
            <a:pPr marL="456686" marR="0" lvl="0" indent="-456686" algn="l" defTabSz="913613" rtl="0" eaLnBrk="1" fontAlgn="auto" latinLnBrk="0" hangingPunct="1">
              <a:lnSpc>
                <a:spcPts val="1600"/>
              </a:lnSpc>
              <a:spcBef>
                <a:spcPts val="0"/>
              </a:spcBef>
              <a:spcAft>
                <a:spcPts val="0"/>
              </a:spcAft>
              <a:buClrTx/>
              <a:buSzTx/>
              <a:buFont typeface="+mj-lt"/>
              <a:buAutoNum type="arabicPeriod"/>
              <a:tabLst/>
              <a:defRPr/>
            </a:pPr>
            <a:r>
              <a:rPr kumimoji="0" lang="en-US" sz="1900" b="1" i="0" u="none" strike="noStrike" kern="1200" cap="none" spc="0" normalizeH="0" baseline="0" noProof="0" dirty="0">
                <a:ln>
                  <a:noFill/>
                </a:ln>
                <a:solidFill>
                  <a:srgbClr val="000000"/>
                </a:solidFill>
                <a:effectLst/>
                <a:uLnTx/>
                <a:uFillTx/>
                <a:latin typeface="Arial"/>
                <a:ea typeface="+mn-ea"/>
                <a:cs typeface="+mn-cs"/>
              </a:rPr>
              <a:t>Learn a second language</a:t>
            </a:r>
          </a:p>
          <a:p>
            <a:pPr marL="456686" marR="0" lvl="0" indent="-456686" algn="l" defTabSz="913613" rtl="0" eaLnBrk="1" fontAlgn="auto" latinLnBrk="0" hangingPunct="1">
              <a:lnSpc>
                <a:spcPts val="1600"/>
              </a:lnSpc>
              <a:spcBef>
                <a:spcPts val="0"/>
              </a:spcBef>
              <a:spcAft>
                <a:spcPts val="0"/>
              </a:spcAft>
              <a:buClrTx/>
              <a:buSzTx/>
              <a:buFont typeface="+mj-lt"/>
              <a:buAutoNum type="arabicPeriod"/>
              <a:tabLst/>
              <a:defRPr/>
            </a:pPr>
            <a:endParaRPr kumimoji="0" lang="en-US" sz="1900" b="1" i="0" u="none" strike="noStrike" kern="1200" cap="none" spc="0" normalizeH="0" baseline="0" noProof="0" dirty="0">
              <a:ln>
                <a:noFill/>
              </a:ln>
              <a:solidFill>
                <a:srgbClr val="000000"/>
              </a:solidFill>
              <a:effectLst/>
              <a:uLnTx/>
              <a:uFillTx/>
              <a:latin typeface="Arial"/>
              <a:ea typeface="+mn-ea"/>
              <a:cs typeface="+mn-cs"/>
            </a:endParaRPr>
          </a:p>
          <a:p>
            <a:pPr marL="456686" marR="0" lvl="0" indent="-456686" algn="l" defTabSz="913613" rtl="0" eaLnBrk="1" fontAlgn="auto" latinLnBrk="0" hangingPunct="1">
              <a:lnSpc>
                <a:spcPts val="1600"/>
              </a:lnSpc>
              <a:spcBef>
                <a:spcPts val="0"/>
              </a:spcBef>
              <a:spcAft>
                <a:spcPts val="0"/>
              </a:spcAft>
              <a:buClrTx/>
              <a:buSzTx/>
              <a:buFont typeface="+mj-lt"/>
              <a:buAutoNum type="arabicPeriod"/>
              <a:tabLst/>
              <a:defRPr/>
            </a:pPr>
            <a:r>
              <a:rPr kumimoji="0" lang="en-US" sz="1900" b="1" i="0" u="none" strike="noStrike" kern="1200" cap="none" spc="0" normalizeH="0" baseline="0" noProof="0" dirty="0">
                <a:ln>
                  <a:noFill/>
                </a:ln>
                <a:solidFill>
                  <a:srgbClr val="000000"/>
                </a:solidFill>
                <a:effectLst/>
                <a:uLnTx/>
                <a:uFillTx/>
                <a:latin typeface="Arial"/>
                <a:ea typeface="+mn-ea"/>
                <a:cs typeface="+mn-cs"/>
              </a:rPr>
              <a:t>Each household should have multiple or diverse income streams</a:t>
            </a:r>
          </a:p>
          <a:p>
            <a:pPr marL="456686" marR="0" lvl="0" indent="-456686" algn="l" defTabSz="913613" rtl="0" eaLnBrk="1" fontAlgn="auto" latinLnBrk="0" hangingPunct="1">
              <a:lnSpc>
                <a:spcPts val="1600"/>
              </a:lnSpc>
              <a:spcBef>
                <a:spcPts val="0"/>
              </a:spcBef>
              <a:spcAft>
                <a:spcPts val="0"/>
              </a:spcAft>
              <a:buClrTx/>
              <a:buSzTx/>
              <a:buFont typeface="+mj-lt"/>
              <a:buAutoNum type="arabicPeriod"/>
              <a:tabLst/>
              <a:defRPr/>
            </a:pPr>
            <a:endParaRPr kumimoji="0" lang="en-US" sz="1900" b="1" i="0" u="none" strike="noStrike" kern="1200" cap="none" spc="0" normalizeH="0" baseline="0" noProof="0" dirty="0">
              <a:ln>
                <a:noFill/>
              </a:ln>
              <a:solidFill>
                <a:srgbClr val="000000"/>
              </a:solidFill>
              <a:effectLst/>
              <a:uLnTx/>
              <a:uFillTx/>
              <a:latin typeface="Arial"/>
              <a:ea typeface="+mn-ea"/>
              <a:cs typeface="+mn-cs"/>
            </a:endParaRPr>
          </a:p>
          <a:p>
            <a:pPr marL="456686" marR="0" lvl="0" indent="-456686" algn="l" defTabSz="913613" rtl="0" eaLnBrk="1" fontAlgn="auto" latinLnBrk="0" hangingPunct="1">
              <a:lnSpc>
                <a:spcPts val="1600"/>
              </a:lnSpc>
              <a:spcBef>
                <a:spcPts val="0"/>
              </a:spcBef>
              <a:spcAft>
                <a:spcPts val="0"/>
              </a:spcAft>
              <a:buClrTx/>
              <a:buSzTx/>
              <a:buFont typeface="+mj-lt"/>
              <a:buAutoNum type="arabicPeriod"/>
              <a:tabLst/>
              <a:defRPr/>
            </a:pPr>
            <a:r>
              <a:rPr kumimoji="0" lang="en-US" sz="1900" b="1" i="0" u="none" strike="noStrike" kern="1200" cap="none" spc="0" normalizeH="0" baseline="0" noProof="0" dirty="0">
                <a:ln>
                  <a:noFill/>
                </a:ln>
                <a:solidFill>
                  <a:srgbClr val="000000"/>
                </a:solidFill>
                <a:effectLst/>
                <a:uLnTx/>
                <a:uFillTx/>
                <a:latin typeface="Arial"/>
                <a:ea typeface="+mn-ea"/>
                <a:cs typeface="+mn-cs"/>
              </a:rPr>
              <a:t>Choose career(s) oriented toward the “opportunities”</a:t>
            </a:r>
          </a:p>
          <a:p>
            <a:pPr marL="456686" marR="0" lvl="0" indent="-456686" algn="l" defTabSz="913613" rtl="0" eaLnBrk="1" fontAlgn="auto" latinLnBrk="0" hangingPunct="1">
              <a:lnSpc>
                <a:spcPts val="1600"/>
              </a:lnSpc>
              <a:spcBef>
                <a:spcPts val="0"/>
              </a:spcBef>
              <a:spcAft>
                <a:spcPts val="0"/>
              </a:spcAft>
              <a:buClrTx/>
              <a:buSzTx/>
              <a:buFont typeface="+mj-lt"/>
              <a:buAutoNum type="arabicPeriod"/>
              <a:tabLst/>
              <a:defRPr/>
            </a:pPr>
            <a:endParaRPr kumimoji="0" lang="en-US" sz="1900" b="1" i="0" u="none" strike="noStrike" kern="1200" cap="none" spc="0" normalizeH="0" baseline="0" noProof="0" dirty="0">
              <a:ln>
                <a:noFill/>
              </a:ln>
              <a:solidFill>
                <a:srgbClr val="000000"/>
              </a:solidFill>
              <a:effectLst/>
              <a:uLnTx/>
              <a:uFillTx/>
              <a:latin typeface="Arial"/>
              <a:ea typeface="+mn-ea"/>
              <a:cs typeface="+mn-cs"/>
            </a:endParaRPr>
          </a:p>
          <a:p>
            <a:pPr marL="456686" marR="0" lvl="0" indent="-456686" algn="l" defTabSz="913613" rtl="0" eaLnBrk="1" fontAlgn="auto" latinLnBrk="0" hangingPunct="1">
              <a:lnSpc>
                <a:spcPts val="1600"/>
              </a:lnSpc>
              <a:spcBef>
                <a:spcPts val="0"/>
              </a:spcBef>
              <a:spcAft>
                <a:spcPts val="0"/>
              </a:spcAft>
              <a:buClrTx/>
              <a:buSzTx/>
              <a:buFont typeface="+mj-lt"/>
              <a:buAutoNum type="arabicPeriod"/>
              <a:tabLst/>
              <a:defRPr/>
            </a:pPr>
            <a:r>
              <a:rPr kumimoji="0" lang="en-US" sz="1900" b="1" i="0" u="none" strike="noStrike" kern="1200" cap="none" spc="0" normalizeH="0" baseline="0" noProof="0" dirty="0">
                <a:ln>
                  <a:noFill/>
                </a:ln>
                <a:solidFill>
                  <a:srgbClr val="000000"/>
                </a:solidFill>
                <a:effectLst/>
                <a:uLnTx/>
                <a:uFillTx/>
                <a:latin typeface="Arial"/>
                <a:ea typeface="+mn-ea"/>
                <a:cs typeface="+mn-cs"/>
              </a:rPr>
              <a:t>Pay off as much debt as possible by 2030</a:t>
            </a:r>
          </a:p>
          <a:p>
            <a:pPr marL="456686" marR="0" lvl="0" indent="-456686" algn="l" defTabSz="913613" rtl="0" eaLnBrk="1" fontAlgn="auto" latinLnBrk="0" hangingPunct="1">
              <a:lnSpc>
                <a:spcPts val="1600"/>
              </a:lnSpc>
              <a:spcBef>
                <a:spcPts val="0"/>
              </a:spcBef>
              <a:spcAft>
                <a:spcPts val="0"/>
              </a:spcAft>
              <a:buClrTx/>
              <a:buSzTx/>
              <a:buFont typeface="+mj-lt"/>
              <a:buAutoNum type="arabicPeriod"/>
              <a:tabLst/>
              <a:defRPr/>
            </a:pPr>
            <a:endParaRPr kumimoji="0" lang="en-US" sz="1900" b="1" i="0" u="none" strike="noStrike" kern="1200" cap="none" spc="0" normalizeH="0" baseline="0" noProof="0" dirty="0">
              <a:ln>
                <a:noFill/>
              </a:ln>
              <a:solidFill>
                <a:srgbClr val="000000"/>
              </a:solidFill>
              <a:effectLst/>
              <a:uLnTx/>
              <a:uFillTx/>
              <a:latin typeface="Arial"/>
              <a:ea typeface="+mn-ea"/>
              <a:cs typeface="+mn-cs"/>
            </a:endParaRPr>
          </a:p>
          <a:p>
            <a:pPr marL="456686" marR="0" lvl="0" indent="-456686" algn="l" defTabSz="913613" rtl="0" eaLnBrk="1" fontAlgn="auto" latinLnBrk="0" hangingPunct="1">
              <a:lnSpc>
                <a:spcPts val="1600"/>
              </a:lnSpc>
              <a:spcBef>
                <a:spcPts val="0"/>
              </a:spcBef>
              <a:spcAft>
                <a:spcPts val="0"/>
              </a:spcAft>
              <a:buClrTx/>
              <a:buSzTx/>
              <a:buFont typeface="+mj-lt"/>
              <a:buAutoNum type="arabicPeriod"/>
              <a:tabLst/>
              <a:defRPr/>
            </a:pPr>
            <a:r>
              <a:rPr kumimoji="0" lang="en-US" sz="1900" b="1" i="0" u="none" strike="noStrike" kern="1200" cap="none" spc="0" normalizeH="0" baseline="0" noProof="0" dirty="0">
                <a:ln>
                  <a:noFill/>
                </a:ln>
                <a:solidFill>
                  <a:srgbClr val="000000"/>
                </a:solidFill>
                <a:effectLst/>
                <a:uLnTx/>
                <a:uFillTx/>
                <a:latin typeface="Arial"/>
                <a:ea typeface="+mn-ea"/>
                <a:cs typeface="+mn-cs"/>
              </a:rPr>
              <a:t>Be ready to </a:t>
            </a:r>
            <a:r>
              <a:rPr kumimoji="0" lang="en-US" sz="1900" b="1" i="1" u="none" strike="noStrike" kern="1200" cap="none" spc="0" normalizeH="0" baseline="0" noProof="0" dirty="0">
                <a:ln>
                  <a:noFill/>
                </a:ln>
                <a:solidFill>
                  <a:srgbClr val="A8DCD8"/>
                </a:solidFill>
                <a:effectLst/>
                <a:uLnTx/>
                <a:uFillTx/>
                <a:latin typeface="Arial"/>
                <a:ea typeface="+mn-ea"/>
                <a:cs typeface="+mn-cs"/>
              </a:rPr>
              <a:t>         </a:t>
            </a:r>
            <a:r>
              <a:rPr kumimoji="0" lang="en-US" sz="1900" b="1" i="0" u="none" strike="noStrike" kern="1200" cap="none" spc="0" normalizeH="0" baseline="0" noProof="0" dirty="0">
                <a:ln>
                  <a:noFill/>
                </a:ln>
                <a:solidFill>
                  <a:srgbClr val="000000"/>
                </a:solidFill>
                <a:effectLst/>
                <a:uLnTx/>
                <a:uFillTx/>
                <a:latin typeface="Arial"/>
                <a:ea typeface="+mn-ea"/>
                <a:cs typeface="+mn-cs"/>
              </a:rPr>
              <a:t>at the price cycle low in the depression</a:t>
            </a:r>
          </a:p>
          <a:p>
            <a:pPr marL="456686" marR="0" lvl="0" indent="-456686" algn="l" defTabSz="913613" rtl="0" eaLnBrk="1" fontAlgn="auto" latinLnBrk="0" hangingPunct="1">
              <a:lnSpc>
                <a:spcPts val="1600"/>
              </a:lnSpc>
              <a:spcBef>
                <a:spcPts val="0"/>
              </a:spcBef>
              <a:spcAft>
                <a:spcPts val="0"/>
              </a:spcAft>
              <a:buClrTx/>
              <a:buSzTx/>
              <a:buFont typeface="+mj-lt"/>
              <a:buAutoNum type="arabicPeriod"/>
              <a:tabLst/>
              <a:defRPr/>
            </a:pPr>
            <a:endParaRPr kumimoji="0" lang="en-US" sz="1900" b="1" i="0" u="none" strike="noStrike" kern="1200" cap="none" spc="0" normalizeH="0" baseline="0" noProof="0" dirty="0">
              <a:ln>
                <a:noFill/>
              </a:ln>
              <a:solidFill>
                <a:srgbClr val="000000"/>
              </a:solidFill>
              <a:effectLst/>
              <a:uLnTx/>
              <a:uFillTx/>
              <a:latin typeface="Arial"/>
              <a:ea typeface="+mn-ea"/>
              <a:cs typeface="+mn-cs"/>
            </a:endParaRPr>
          </a:p>
          <a:p>
            <a:pPr marL="456686" marR="0" lvl="0" indent="-456686" algn="l" defTabSz="913613" rtl="0" eaLnBrk="1" fontAlgn="auto" latinLnBrk="0" hangingPunct="1">
              <a:lnSpc>
                <a:spcPts val="1600"/>
              </a:lnSpc>
              <a:spcBef>
                <a:spcPts val="0"/>
              </a:spcBef>
              <a:spcAft>
                <a:spcPts val="0"/>
              </a:spcAft>
              <a:buClrTx/>
              <a:buSzTx/>
              <a:buFont typeface="+mj-lt"/>
              <a:buAutoNum type="arabicPeriod"/>
              <a:tabLst/>
              <a:defRPr/>
            </a:pPr>
            <a:r>
              <a:rPr kumimoji="0" lang="en-US" sz="1900" b="1" i="0" u="none" strike="noStrike" kern="1200" cap="none" spc="0" normalizeH="0" baseline="0" noProof="0" dirty="0">
                <a:ln>
                  <a:noFill/>
                </a:ln>
                <a:solidFill>
                  <a:srgbClr val="000000"/>
                </a:solidFill>
                <a:effectLst/>
                <a:uLnTx/>
                <a:uFillTx/>
                <a:latin typeface="Arial"/>
                <a:ea typeface="+mn-ea"/>
                <a:cs typeface="+mn-cs"/>
              </a:rPr>
              <a:t>Be self-reliant</a:t>
            </a:r>
          </a:p>
        </p:txBody>
      </p:sp>
      <p:pic>
        <p:nvPicPr>
          <p:cNvPr id="7" name="Picture 2" descr="Image result for kids looking up">
            <a:extLst>
              <a:ext uri="{FF2B5EF4-FFF2-40B4-BE49-F238E27FC236}">
                <a16:creationId xmlns:a16="http://schemas.microsoft.com/office/drawing/2014/main" id="{1879D232-3434-4189-A962-D8F2DB519D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9275" y="3370655"/>
            <a:ext cx="4807527" cy="151687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BD1F40A0-59AB-4F8A-963B-E294F0D409EE}"/>
              </a:ext>
            </a:extLst>
          </p:cNvPr>
          <p:cNvSpPr/>
          <p:nvPr/>
        </p:nvSpPr>
        <p:spPr>
          <a:xfrm>
            <a:off x="2238171" y="2939013"/>
            <a:ext cx="688009" cy="430887"/>
          </a:xfrm>
          <a:prstGeom prst="rect">
            <a:avLst/>
          </a:prstGeom>
        </p:spPr>
        <p:txBody>
          <a:bodyPr wrap="none">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srgbClr val="000000"/>
                </a:solidFill>
                <a:effectLst/>
                <a:uLnTx/>
                <a:uFillTx/>
                <a:latin typeface="Arial"/>
                <a:ea typeface="+mn-ea"/>
                <a:cs typeface="+mn-cs"/>
              </a:rPr>
              <a:t>buy</a:t>
            </a:r>
          </a:p>
        </p:txBody>
      </p:sp>
    </p:spTree>
    <p:extLst>
      <p:ext uri="{BB962C8B-B14F-4D97-AF65-F5344CB8AC3E}">
        <p14:creationId xmlns:p14="http://schemas.microsoft.com/office/powerpoint/2010/main" val="319147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2.22222E-6 -2.22222E-6 L 2.22222E-6 0.07655 " pathEditMode="relative" rAng="0" ptsTypes="AA">
                                      <p:cBhvr>
                                        <p:cTn id="11" dur="1000" fill="hold"/>
                                        <p:tgtEl>
                                          <p:spTgt spid="8"/>
                                        </p:tgtEl>
                                        <p:attrNameLst>
                                          <p:attrName>ppt_x</p:attrName>
                                          <p:attrName>ppt_y</p:attrName>
                                        </p:attrNameLst>
                                      </p:cBhvr>
                                      <p:rCtr x="0" y="3827"/>
                                    </p:animMotion>
                                  </p:childTnLst>
                                </p:cTn>
                              </p:par>
                              <p:par>
                                <p:cTn id="12" presetID="22" presetClass="entr" presetSubtype="1" fill="hold" grpId="0" nodeType="with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wipe(up)">
                                      <p:cBhvr>
                                        <p:cTn id="14" dur="1000"/>
                                        <p:tgtEl>
                                          <p:spTgt spid="5">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1" nodeType="clickEffect">
                                  <p:stCondLst>
                                    <p:cond delay="0"/>
                                  </p:stCondLst>
                                  <p:childTnLst>
                                    <p:animMotion origin="layout" path="M 2.22222E-6 0.07655 L 2.22222E-6 0.15803 " pathEditMode="relative" rAng="0" ptsTypes="AA">
                                      <p:cBhvr>
                                        <p:cTn id="18" dur="1000" fill="hold"/>
                                        <p:tgtEl>
                                          <p:spTgt spid="8"/>
                                        </p:tgtEl>
                                        <p:attrNameLst>
                                          <p:attrName>ppt_x</p:attrName>
                                          <p:attrName>ppt_y</p:attrName>
                                        </p:attrNameLst>
                                      </p:cBhvr>
                                      <p:rCtr x="0" y="4074"/>
                                    </p:animMotion>
                                  </p:childTnLst>
                                </p:cTn>
                              </p:par>
                              <p:par>
                                <p:cTn id="19" presetID="22" presetClass="entr" presetSubtype="1"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wipe(up)">
                                      <p:cBhvr>
                                        <p:cTn id="21" dur="10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2" nodeType="clickEffect">
                                  <p:stCondLst>
                                    <p:cond delay="0"/>
                                  </p:stCondLst>
                                  <p:childTnLst>
                                    <p:animMotion origin="layout" path="M 2.22222E-6 0.15803 L 2.22222E-6 0.23179 " pathEditMode="relative" rAng="0" ptsTypes="AA">
                                      <p:cBhvr>
                                        <p:cTn id="25" dur="1000" fill="hold"/>
                                        <p:tgtEl>
                                          <p:spTgt spid="8"/>
                                        </p:tgtEl>
                                        <p:attrNameLst>
                                          <p:attrName>ppt_x</p:attrName>
                                          <p:attrName>ppt_y</p:attrName>
                                        </p:attrNameLst>
                                      </p:cBhvr>
                                      <p:rCtr x="0" y="3673"/>
                                    </p:animMotion>
                                  </p:childTnLst>
                                </p:cTn>
                              </p:par>
                              <p:par>
                                <p:cTn id="26" presetID="22" presetClass="entr" presetSubtype="1" fill="hold" grpId="0" nodeType="with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wipe(up)">
                                      <p:cBhvr>
                                        <p:cTn id="28" dur="1000"/>
                                        <p:tgtEl>
                                          <p:spTgt spid="5">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grpId="3" nodeType="clickEffect">
                                  <p:stCondLst>
                                    <p:cond delay="0"/>
                                  </p:stCondLst>
                                  <p:childTnLst>
                                    <p:animMotion origin="layout" path="M 2.22222E-6 0.23179 L 2.22222E-6 0.31111 " pathEditMode="relative" rAng="0" ptsTypes="AA">
                                      <p:cBhvr>
                                        <p:cTn id="32" dur="1000" fill="hold"/>
                                        <p:tgtEl>
                                          <p:spTgt spid="8"/>
                                        </p:tgtEl>
                                        <p:attrNameLst>
                                          <p:attrName>ppt_x</p:attrName>
                                          <p:attrName>ppt_y</p:attrName>
                                        </p:attrNameLst>
                                      </p:cBhvr>
                                      <p:rCtr x="0" y="3951"/>
                                    </p:animMotion>
                                  </p:childTnLst>
                                </p:cTn>
                              </p:par>
                              <p:par>
                                <p:cTn id="33" presetID="22" presetClass="entr" presetSubtype="1" fill="hold" grpId="0"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wipe(up)">
                                      <p:cBhvr>
                                        <p:cTn id="35" dur="1000"/>
                                        <p:tgtEl>
                                          <p:spTgt spid="5">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4" nodeType="clickEffect">
                                  <p:stCondLst>
                                    <p:cond delay="0"/>
                                  </p:stCondLst>
                                  <p:childTnLst>
                                    <p:animMotion origin="layout" path="M 2.22222E-6 0.31111 L 2.22222E-6 0.38858 " pathEditMode="relative" rAng="0" ptsTypes="AA">
                                      <p:cBhvr>
                                        <p:cTn id="39" dur="1000" fill="hold"/>
                                        <p:tgtEl>
                                          <p:spTgt spid="8"/>
                                        </p:tgtEl>
                                        <p:attrNameLst>
                                          <p:attrName>ppt_x</p:attrName>
                                          <p:attrName>ppt_y</p:attrName>
                                        </p:attrNameLst>
                                      </p:cBhvr>
                                      <p:rCtr x="0" y="3858"/>
                                    </p:animMotion>
                                  </p:childTnLst>
                                </p:cTn>
                              </p:par>
                              <p:par>
                                <p:cTn id="40" presetID="22" presetClass="entr" presetSubtype="1" fill="hold" grpId="0" nodeType="with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Effect transition="in" filter="wipe(up)">
                                      <p:cBhvr>
                                        <p:cTn id="42" dur="1000"/>
                                        <p:tgtEl>
                                          <p:spTgt spid="5">
                                            <p:txEl>
                                              <p:pRg st="10" end="10"/>
                                            </p:txEl>
                                          </p:spTgt>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10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5" nodeType="clickEffect">
                                  <p:stCondLst>
                                    <p:cond delay="0"/>
                                  </p:stCondLst>
                                  <p:childTnLst>
                                    <p:animMotion origin="layout" path="M 2.22222E-6 0.38858 L 2.22222E-6 0.47192 " pathEditMode="relative" rAng="0" ptsTypes="AA">
                                      <p:cBhvr>
                                        <p:cTn id="49" dur="1000" fill="hold"/>
                                        <p:tgtEl>
                                          <p:spTgt spid="8"/>
                                        </p:tgtEl>
                                        <p:attrNameLst>
                                          <p:attrName>ppt_x</p:attrName>
                                          <p:attrName>ppt_y</p:attrName>
                                        </p:attrNameLst>
                                      </p:cBhvr>
                                      <p:rCtr x="0" y="4167"/>
                                    </p:animMotion>
                                  </p:childTnLst>
                                </p:cTn>
                              </p:par>
                              <p:par>
                                <p:cTn id="50" presetID="22" presetClass="entr" presetSubtype="1" fill="hold" grpId="0" nodeType="withEffect">
                                  <p:stCondLst>
                                    <p:cond delay="0"/>
                                  </p:stCondLst>
                                  <p:childTnLst>
                                    <p:set>
                                      <p:cBhvr>
                                        <p:cTn id="51" dur="1" fill="hold">
                                          <p:stCondLst>
                                            <p:cond delay="0"/>
                                          </p:stCondLst>
                                        </p:cTn>
                                        <p:tgtEl>
                                          <p:spTgt spid="5">
                                            <p:txEl>
                                              <p:pRg st="12" end="12"/>
                                            </p:txEl>
                                          </p:spTgt>
                                        </p:tgtEl>
                                        <p:attrNameLst>
                                          <p:attrName>style.visibility</p:attrName>
                                        </p:attrNameLst>
                                      </p:cBhvr>
                                      <p:to>
                                        <p:strVal val="visible"/>
                                      </p:to>
                                    </p:set>
                                    <p:animEffect transition="in" filter="wipe(up)">
                                      <p:cBhvr>
                                        <p:cTn id="52" dur="10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8" grpId="3" animBg="1"/>
      <p:bldP spid="8" grpId="4" animBg="1"/>
      <p:bldP spid="8" grpId="5" animBg="1"/>
      <p:bldP spid="5" grpId="0" uiExpand="1" build="p"/>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able&#10;&#10;Description automatically generated">
            <a:extLst>
              <a:ext uri="{FF2B5EF4-FFF2-40B4-BE49-F238E27FC236}">
                <a16:creationId xmlns:a16="http://schemas.microsoft.com/office/drawing/2014/main" id="{80544B15-C6AC-45E3-9AA9-8C025605E1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541175"/>
            <a:ext cx="5798594" cy="4609323"/>
          </a:xfrm>
          <a:prstGeom prst="rect">
            <a:avLst/>
          </a:prstGeom>
        </p:spPr>
      </p:pic>
      <p:pic>
        <p:nvPicPr>
          <p:cNvPr id="3" name="Picture 2" descr="A close up of a computer&#10;&#10;Description automatically generated">
            <a:extLst>
              <a:ext uri="{FF2B5EF4-FFF2-40B4-BE49-F238E27FC236}">
                <a16:creationId xmlns:a16="http://schemas.microsoft.com/office/drawing/2014/main" id="{73A1B8F6-0370-4466-9CA6-0388FAD2BF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720"/>
            <a:ext cx="9144001" cy="5153218"/>
          </a:xfrm>
          <a:prstGeom prst="rect">
            <a:avLst/>
          </a:prstGeom>
        </p:spPr>
      </p:pic>
      <p:sp>
        <p:nvSpPr>
          <p:cNvPr id="6" name="TextBox 5">
            <a:extLst>
              <a:ext uri="{FF2B5EF4-FFF2-40B4-BE49-F238E27FC236}">
                <a16:creationId xmlns:a16="http://schemas.microsoft.com/office/drawing/2014/main" id="{63A25DC0-3D38-4D11-9D32-65843D9A1235}"/>
              </a:ext>
            </a:extLst>
          </p:cNvPr>
          <p:cNvSpPr txBox="1"/>
          <p:nvPr/>
        </p:nvSpPr>
        <p:spPr>
          <a:xfrm>
            <a:off x="4307576" y="1566189"/>
            <a:ext cx="4625841" cy="1323439"/>
          </a:xfrm>
          <a:prstGeom prst="rect">
            <a:avLst/>
          </a:prstGeom>
          <a:noFill/>
        </p:spPr>
        <p:txBody>
          <a:bodyPr wrap="square" rtlCol="0">
            <a:spAutoFit/>
          </a:bodyPr>
          <a:lstStyle/>
          <a:p>
            <a:pPr marL="0" marR="0" lvl="0" indent="0" algn="r" defTabSz="9135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Tariffs and Other Fun Things</a:t>
            </a:r>
          </a:p>
        </p:txBody>
      </p:sp>
    </p:spTree>
    <p:extLst>
      <p:ext uri="{BB962C8B-B14F-4D97-AF65-F5344CB8AC3E}">
        <p14:creationId xmlns:p14="http://schemas.microsoft.com/office/powerpoint/2010/main" val="4097111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452826-3D0E-4E63-9536-9F1208A6E441}"/>
              </a:ext>
            </a:extLst>
          </p:cNvPr>
          <p:cNvSpPr>
            <a:spLocks noGrp="1"/>
          </p:cNvSpPr>
          <p:nvPr>
            <p:ph type="title"/>
          </p:nvPr>
        </p:nvSpPr>
        <p:spPr/>
        <p:txBody>
          <a:bodyPr>
            <a:normAutofit/>
          </a:bodyPr>
          <a:lstStyle/>
          <a:p>
            <a:r>
              <a:rPr lang="en-US" dirty="0"/>
              <a:t> Is the Current Trade Policy Having the Desired Effect?</a:t>
            </a:r>
          </a:p>
        </p:txBody>
      </p:sp>
      <p:sp>
        <p:nvSpPr>
          <p:cNvPr id="3" name="Text Placeholder 2">
            <a:extLst>
              <a:ext uri="{FF2B5EF4-FFF2-40B4-BE49-F238E27FC236}">
                <a16:creationId xmlns:a16="http://schemas.microsoft.com/office/drawing/2014/main" id="{B932F8AA-8A4A-4ECE-B7DD-B7C7C905751E}"/>
              </a:ext>
            </a:extLst>
          </p:cNvPr>
          <p:cNvSpPr>
            <a:spLocks noGrp="1"/>
          </p:cNvSpPr>
          <p:nvPr>
            <p:ph type="body" sz="quarter" idx="18"/>
          </p:nvPr>
        </p:nvSpPr>
        <p:spPr/>
        <p:txBody>
          <a:bodyPr/>
          <a:lstStyle/>
          <a:p>
            <a:r>
              <a:rPr lang="en-US" dirty="0"/>
              <a:t>US Trade Balance for Goods and Services</a:t>
            </a:r>
          </a:p>
        </p:txBody>
      </p:sp>
      <p:sp>
        <p:nvSpPr>
          <p:cNvPr id="6" name="Content Placeholder 5">
            <a:extLst>
              <a:ext uri="{FF2B5EF4-FFF2-40B4-BE49-F238E27FC236}">
                <a16:creationId xmlns:a16="http://schemas.microsoft.com/office/drawing/2014/main" id="{5174807E-732E-4E3F-9AAD-CF0EB2BB7B39}"/>
              </a:ext>
            </a:extLst>
          </p:cNvPr>
          <p:cNvSpPr>
            <a:spLocks noGrp="1"/>
          </p:cNvSpPr>
          <p:nvPr>
            <p:ph sz="quarter" idx="14"/>
          </p:nvPr>
        </p:nvSpPr>
        <p:spPr/>
        <p:txBody>
          <a:bodyPr/>
          <a:lstStyle/>
          <a:p>
            <a:r>
              <a:rPr lang="en-US" dirty="0"/>
              <a:t>Source: US Census Bureau</a:t>
            </a:r>
          </a:p>
        </p:txBody>
      </p:sp>
      <p:sp>
        <p:nvSpPr>
          <p:cNvPr id="7" name="Text Placeholder 6">
            <a:extLst>
              <a:ext uri="{FF2B5EF4-FFF2-40B4-BE49-F238E27FC236}">
                <a16:creationId xmlns:a16="http://schemas.microsoft.com/office/drawing/2014/main" id="{68FE1365-B76A-48DE-B6C1-2B0490DF5FDC}"/>
              </a:ext>
            </a:extLst>
          </p:cNvPr>
          <p:cNvSpPr>
            <a:spLocks noGrp="1"/>
          </p:cNvSpPr>
          <p:nvPr>
            <p:ph type="body" sz="quarter" idx="15"/>
          </p:nvPr>
        </p:nvSpPr>
        <p:spPr/>
        <p:txBody>
          <a:bodyPr/>
          <a:lstStyle/>
          <a:p>
            <a:r>
              <a:rPr lang="en-US" dirty="0"/>
              <a:t>Billions of Dollars</a:t>
            </a:r>
          </a:p>
        </p:txBody>
      </p:sp>
      <p:graphicFrame>
        <p:nvGraphicFramePr>
          <p:cNvPr id="9" name="Chart Placeholder 8">
            <a:extLst>
              <a:ext uri="{FF2B5EF4-FFF2-40B4-BE49-F238E27FC236}">
                <a16:creationId xmlns:a16="http://schemas.microsoft.com/office/drawing/2014/main" id="{8B418337-25DD-433B-A161-9488816C25AF}"/>
              </a:ext>
            </a:extLst>
          </p:cNvPr>
          <p:cNvGraphicFramePr>
            <a:graphicFrameLocks noGrp="1"/>
          </p:cNvGraphicFramePr>
          <p:nvPr>
            <p:ph type="chart" sz="quarter" idx="16"/>
            <p:extLst>
              <p:ext uri="{D42A27DB-BD31-4B8C-83A1-F6EECF244321}">
                <p14:modId xmlns:p14="http://schemas.microsoft.com/office/powerpoint/2010/main" val="276696527"/>
              </p:ext>
            </p:extLst>
          </p:nvPr>
        </p:nvGraphicFramePr>
        <p:xfrm>
          <a:off x="150812"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566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875"/>
            <a:ext cx="9144000" cy="628650"/>
          </a:xfrm>
        </p:spPr>
        <p:txBody>
          <a:bodyPr anchor="ctr">
            <a:noAutofit/>
          </a:bodyPr>
          <a:lstStyle/>
          <a:p>
            <a:pPr>
              <a:spcAft>
                <a:spcPts val="400"/>
              </a:spcAft>
            </a:pPr>
            <a:r>
              <a:rPr lang="en-US" dirty="0"/>
              <a:t>US Trade in Goods with World (Exports) are an </a:t>
            </a:r>
            <a:br>
              <a:rPr lang="en-US" dirty="0"/>
            </a:br>
            <a:r>
              <a:rPr lang="en-US" dirty="0"/>
              <a:t>important part of economic health </a:t>
            </a:r>
          </a:p>
        </p:txBody>
      </p:sp>
      <p:sp>
        <p:nvSpPr>
          <p:cNvPr id="3" name="Text Placeholder 2">
            <a:extLst>
              <a:ext uri="{FF2B5EF4-FFF2-40B4-BE49-F238E27FC236}">
                <a16:creationId xmlns:a16="http://schemas.microsoft.com/office/drawing/2014/main" id="{0E3CD910-3CFD-4444-9906-510229A083F9}"/>
              </a:ext>
            </a:extLst>
          </p:cNvPr>
          <p:cNvSpPr>
            <a:spLocks noGrp="1"/>
          </p:cNvSpPr>
          <p:nvPr>
            <p:ph type="body" sz="quarter" idx="18"/>
          </p:nvPr>
        </p:nvSpPr>
        <p:spPr>
          <a:xfrm>
            <a:off x="0" y="748896"/>
            <a:ext cx="9144000" cy="304800"/>
          </a:xfrm>
        </p:spPr>
        <p:txBody>
          <a:bodyPr/>
          <a:lstStyle/>
          <a:p>
            <a:r>
              <a:rPr lang="en-US" dirty="0"/>
              <a:t>US Trade in Goods with World: Exports to Imports</a:t>
            </a:r>
          </a:p>
        </p:txBody>
      </p:sp>
      <p:graphicFrame>
        <p:nvGraphicFramePr>
          <p:cNvPr id="9" name="Chart Placeholder 8">
            <a:extLst>
              <a:ext uri="{FF2B5EF4-FFF2-40B4-BE49-F238E27FC236}">
                <a16:creationId xmlns:a16="http://schemas.microsoft.com/office/drawing/2014/main" id="{00000000-0008-0000-1D00-000002000000}"/>
              </a:ext>
            </a:extLst>
          </p:cNvPr>
          <p:cNvGraphicFramePr>
            <a:graphicFrameLocks noGrp="1"/>
          </p:cNvGraphicFramePr>
          <p:nvPr>
            <p:ph type="chart" sz="quarter" idx="16"/>
            <p:extLst>
              <p:ext uri="{D42A27DB-BD31-4B8C-83A1-F6EECF244321}">
                <p14:modId xmlns:p14="http://schemas.microsoft.com/office/powerpoint/2010/main" val="3369152348"/>
              </p:ext>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5"/>
          <p:cNvSpPr>
            <a:spLocks noGrp="1"/>
          </p:cNvSpPr>
          <p:nvPr>
            <p:ph sz="quarter" idx="14"/>
          </p:nvPr>
        </p:nvSpPr>
        <p:spPr/>
        <p:txBody>
          <a:bodyPr/>
          <a:lstStyle/>
          <a:p>
            <a:r>
              <a:rPr lang="en-US" dirty="0"/>
              <a:t>Sources: Census Bureau, FRED</a:t>
            </a:r>
          </a:p>
        </p:txBody>
      </p:sp>
      <p:sp>
        <p:nvSpPr>
          <p:cNvPr id="4" name="Text Placeholder 3"/>
          <p:cNvSpPr>
            <a:spLocks noGrp="1"/>
          </p:cNvSpPr>
          <p:nvPr>
            <p:ph type="body" sz="quarter" idx="15"/>
          </p:nvPr>
        </p:nvSpPr>
        <p:spPr/>
        <p:txBody>
          <a:bodyPr/>
          <a:lstStyle/>
          <a:p>
            <a:r>
              <a:rPr lang="en-US" dirty="0">
                <a:solidFill>
                  <a:schemeClr val="accent1"/>
                </a:solidFill>
              </a:rPr>
              <a:t>12/12 Rates-of-Change</a:t>
            </a:r>
          </a:p>
        </p:txBody>
      </p:sp>
      <p:sp>
        <p:nvSpPr>
          <p:cNvPr id="5" name="Slide Number Placeholder 4"/>
          <p:cNvSpPr>
            <a:spLocks noGrp="1"/>
          </p:cNvSpPr>
          <p:nvPr>
            <p:ph type="sldNum" sz="quarter" idx="4294967295"/>
          </p:nvPr>
        </p:nvSpPr>
        <p:spPr>
          <a:xfrm>
            <a:off x="8686800" y="4943475"/>
            <a:ext cx="457200" cy="176213"/>
          </a:xfrm>
          <a:prstGeom prst="rect">
            <a:avLst/>
          </a:prstGeom>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E35D74B1-C131-446C-8BEB-8A62BE500A8E}" type="slidenum">
              <a:rPr kumimoji="0" lang="en-US" sz="800" b="0" i="0" u="none" strike="noStrike" kern="1200" cap="none" spc="0" normalizeH="0" baseline="0" noProof="0">
                <a:ln>
                  <a:noFill/>
                </a:ln>
                <a:solidFill>
                  <a:srgbClr val="366092">
                    <a:tint val="75000"/>
                  </a:srgbClr>
                </a:solidFill>
                <a:effectLst/>
                <a:uLnTx/>
                <a:uFillTx/>
                <a:latin typeface="Arial" panose="020B0604020202020204" pitchFamily="34" charset="0"/>
                <a:ea typeface="+mn-ea"/>
                <a:cs typeface="Arial" panose="020B0604020202020204" pitchFamily="34" charset="0"/>
              </a:rPr>
              <a:pPr marL="0" marR="0" lvl="0" indent="0" algn="r" defTabSz="914378" rtl="0" eaLnBrk="1" fontAlgn="auto" latinLnBrk="0" hangingPunct="1">
                <a:lnSpc>
                  <a:spcPct val="100000"/>
                </a:lnSpc>
                <a:spcBef>
                  <a:spcPts val="0"/>
                </a:spcBef>
                <a:spcAft>
                  <a:spcPts val="0"/>
                </a:spcAft>
                <a:buClrTx/>
                <a:buSzTx/>
                <a:buFontTx/>
                <a:buNone/>
                <a:tabLst/>
                <a:defRPr/>
              </a:pPr>
              <a:t>25</a:t>
            </a:fld>
            <a:endParaRPr kumimoji="0" lang="en-US" sz="800" b="0" i="0" u="none" strike="noStrike" kern="1200" cap="none" spc="0" normalizeH="0" baseline="0" noProof="0">
              <a:ln>
                <a:noFill/>
              </a:ln>
              <a:solidFill>
                <a:srgbClr val="366092">
                  <a:tint val="75000"/>
                </a:srgbClr>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72D08A03-44B4-41EE-B2A5-BA9DEFDDD131}"/>
              </a:ext>
            </a:extLst>
          </p:cNvPr>
          <p:cNvSpPr txBox="1"/>
          <p:nvPr/>
        </p:nvSpPr>
        <p:spPr>
          <a:xfrm>
            <a:off x="6733627" y="3684245"/>
            <a:ext cx="1762858" cy="369332"/>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79646"/>
                </a:solidFill>
                <a:effectLst/>
                <a:uLnTx/>
                <a:uFillTx/>
                <a:latin typeface="Arial"/>
                <a:ea typeface="+mn-ea"/>
                <a:cs typeface="+mn-cs"/>
              </a:rPr>
              <a:t>3/12 -1.7% A</a:t>
            </a:r>
          </a:p>
        </p:txBody>
      </p:sp>
      <p:sp>
        <p:nvSpPr>
          <p:cNvPr id="10" name="TextBox 9">
            <a:extLst>
              <a:ext uri="{FF2B5EF4-FFF2-40B4-BE49-F238E27FC236}">
                <a16:creationId xmlns:a16="http://schemas.microsoft.com/office/drawing/2014/main" id="{D6B17D1E-F11A-48B8-9864-90521EBE3E39}"/>
              </a:ext>
            </a:extLst>
          </p:cNvPr>
          <p:cNvSpPr txBox="1"/>
          <p:nvPr/>
        </p:nvSpPr>
        <p:spPr>
          <a:xfrm>
            <a:off x="5306594" y="1378372"/>
            <a:ext cx="2967479" cy="369332"/>
          </a:xfrm>
          <a:prstGeom prst="rect">
            <a:avLst/>
          </a:prstGeom>
          <a:noFill/>
        </p:spPr>
        <p:txBody>
          <a:bodyPr wrap="none" rtlCol="0">
            <a:spAutoFit/>
          </a:bodyPr>
          <a:lstStyle/>
          <a:p>
            <a:r>
              <a:rPr lang="en-US" dirty="0">
                <a:solidFill>
                  <a:schemeClr val="accent6"/>
                </a:solidFill>
              </a:rPr>
              <a:t>Exports are 8% of US GDP</a:t>
            </a:r>
          </a:p>
        </p:txBody>
      </p:sp>
    </p:spTree>
    <p:extLst>
      <p:ext uri="{BB962C8B-B14F-4D97-AF65-F5344CB8AC3E}">
        <p14:creationId xmlns:p14="http://schemas.microsoft.com/office/powerpoint/2010/main" val="4021896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307DE805-EEBC-464A-B670-965619BAC271}"/>
              </a:ext>
            </a:extLst>
          </p:cNvPr>
          <p:cNvGraphicFramePr>
            <a:graphicFrameLocks/>
          </p:cNvGraphicFramePr>
          <p:nvPr>
            <p:extLst>
              <p:ext uri="{D42A27DB-BD31-4B8C-83A1-F6EECF244321}">
                <p14:modId xmlns:p14="http://schemas.microsoft.com/office/powerpoint/2010/main" val="3203584252"/>
              </p:ext>
            </p:extLst>
          </p:nvPr>
        </p:nvGraphicFramePr>
        <p:xfrm>
          <a:off x="90487" y="466725"/>
          <a:ext cx="8963025" cy="42100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D90E6012-984A-4250-84BC-ECA760E111C5}"/>
              </a:ext>
            </a:extLst>
          </p:cNvPr>
          <p:cNvSpPr>
            <a:spLocks noGrp="1"/>
          </p:cNvSpPr>
          <p:nvPr>
            <p:ph type="title"/>
          </p:nvPr>
        </p:nvSpPr>
        <p:spPr/>
        <p:txBody>
          <a:bodyPr/>
          <a:lstStyle/>
          <a:p>
            <a:r>
              <a:rPr lang="en-US" dirty="0"/>
              <a:t>Tariffs: There Will Be Winners and Losers</a:t>
            </a:r>
          </a:p>
        </p:txBody>
      </p:sp>
      <p:sp>
        <p:nvSpPr>
          <p:cNvPr id="4" name="TextBox 3">
            <a:extLst>
              <a:ext uri="{FF2B5EF4-FFF2-40B4-BE49-F238E27FC236}">
                <a16:creationId xmlns:a16="http://schemas.microsoft.com/office/drawing/2014/main" id="{24A53D32-9B53-4E5E-B203-7FB3CB1EBB8D}"/>
              </a:ext>
            </a:extLst>
          </p:cNvPr>
          <p:cNvSpPr txBox="1"/>
          <p:nvPr/>
        </p:nvSpPr>
        <p:spPr>
          <a:xfrm>
            <a:off x="4507263" y="661947"/>
            <a:ext cx="4245997"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“Fair trade”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Specialization is a good thing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Competition is a good thing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Economics is not a zero sum game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Potential disruption to supply chains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Price increases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Retaliation</a:t>
            </a:r>
          </a:p>
        </p:txBody>
      </p:sp>
    </p:spTree>
    <p:extLst>
      <p:ext uri="{BB962C8B-B14F-4D97-AF65-F5344CB8AC3E}">
        <p14:creationId xmlns:p14="http://schemas.microsoft.com/office/powerpoint/2010/main" val="55775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CEF6E7-7385-4DA7-98AE-0B904B07E8BB}"/>
              </a:ext>
            </a:extLst>
          </p:cNvPr>
          <p:cNvSpPr>
            <a:spLocks noGrp="1"/>
          </p:cNvSpPr>
          <p:nvPr>
            <p:ph type="title"/>
          </p:nvPr>
        </p:nvSpPr>
        <p:spPr/>
        <p:txBody>
          <a:bodyPr/>
          <a:lstStyle/>
          <a:p>
            <a:r>
              <a:rPr lang="en-US" dirty="0"/>
              <a:t>Industrial Commodity Decline Relieving Inflation Pressure</a:t>
            </a:r>
          </a:p>
        </p:txBody>
      </p:sp>
      <p:sp>
        <p:nvSpPr>
          <p:cNvPr id="3" name="Text Placeholder 2">
            <a:extLst>
              <a:ext uri="{FF2B5EF4-FFF2-40B4-BE49-F238E27FC236}">
                <a16:creationId xmlns:a16="http://schemas.microsoft.com/office/drawing/2014/main" id="{05B8AF02-F4B6-4E2E-B68F-8E2C0B482BCB}"/>
              </a:ext>
            </a:extLst>
          </p:cNvPr>
          <p:cNvSpPr>
            <a:spLocks noGrp="1"/>
          </p:cNvSpPr>
          <p:nvPr>
            <p:ph type="body" sz="quarter" idx="18"/>
          </p:nvPr>
        </p:nvSpPr>
        <p:spPr/>
        <p:txBody>
          <a:bodyPr/>
          <a:lstStyle/>
          <a:p>
            <a:r>
              <a:rPr lang="en-US" dirty="0"/>
              <a:t>US</a:t>
            </a:r>
            <a:r>
              <a:rPr lang="en-US" sz="1000" b="1" dirty="0"/>
              <a:t> </a:t>
            </a:r>
            <a:r>
              <a:rPr lang="en-US" dirty="0"/>
              <a:t>Consumer Price Index to US Producer Price Index</a:t>
            </a:r>
          </a:p>
        </p:txBody>
      </p:sp>
      <p:graphicFrame>
        <p:nvGraphicFramePr>
          <p:cNvPr id="9" name="Chart Placeholder 8">
            <a:extLst>
              <a:ext uri="{FF2B5EF4-FFF2-40B4-BE49-F238E27FC236}">
                <a16:creationId xmlns:a16="http://schemas.microsoft.com/office/drawing/2014/main" id="{00000000-0008-0000-4600-000002000000}"/>
              </a:ext>
            </a:extLst>
          </p:cNvPr>
          <p:cNvGraphicFramePr>
            <a:graphicFrameLocks noGrp="1"/>
          </p:cNvGraphicFramePr>
          <p:nvPr>
            <p:ph type="chart" sz="quarter" idx="16"/>
            <p:extLst>
              <p:ext uri="{D42A27DB-BD31-4B8C-83A1-F6EECF244321}">
                <p14:modId xmlns:p14="http://schemas.microsoft.com/office/powerpoint/2010/main" val="2384709934"/>
              </p:ext>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p:cNvSpPr>
            <a:spLocks noGrp="1"/>
          </p:cNvSpPr>
          <p:nvPr>
            <p:ph sz="quarter" idx="14"/>
          </p:nvPr>
        </p:nvSpPr>
        <p:spPr/>
        <p:txBody>
          <a:bodyPr/>
          <a:lstStyle/>
          <a:p>
            <a:r>
              <a:rPr lang="en-US" dirty="0"/>
              <a:t>Source: BLS</a:t>
            </a:r>
          </a:p>
        </p:txBody>
      </p:sp>
      <p:sp>
        <p:nvSpPr>
          <p:cNvPr id="8" name="Text Placeholder 7"/>
          <p:cNvSpPr>
            <a:spLocks noGrp="1"/>
          </p:cNvSpPr>
          <p:nvPr>
            <p:ph type="body" sz="quarter" idx="15"/>
          </p:nvPr>
        </p:nvSpPr>
        <p:spPr>
          <a:prstGeom prst="rect">
            <a:avLst/>
          </a:prstGeom>
        </p:spPr>
        <p:txBody>
          <a:bodyPr wrap="square">
            <a:spAutoFit/>
          </a:bodyPr>
          <a:lstStyle/>
          <a:p>
            <a:pPr algn="r"/>
            <a:r>
              <a:rPr lang="en-US" dirty="0">
                <a:solidFill>
                  <a:srgbClr val="4F81BD">
                    <a:lumMod val="75000"/>
                  </a:srgbClr>
                </a:solidFill>
              </a:rPr>
              <a:t>1/12 Rate-of-Change</a:t>
            </a:r>
          </a:p>
        </p:txBody>
      </p:sp>
      <p:sp>
        <p:nvSpPr>
          <p:cNvPr id="7" name="TextBox 6">
            <a:extLst>
              <a:ext uri="{FF2B5EF4-FFF2-40B4-BE49-F238E27FC236}">
                <a16:creationId xmlns:a16="http://schemas.microsoft.com/office/drawing/2014/main" id="{9E2F930B-993B-4106-97D7-20D7BC50AFEE}"/>
              </a:ext>
            </a:extLst>
          </p:cNvPr>
          <p:cNvSpPr txBox="1"/>
          <p:nvPr/>
        </p:nvSpPr>
        <p:spPr>
          <a:xfrm>
            <a:off x="6787879" y="3094875"/>
            <a:ext cx="1659429" cy="369332"/>
          </a:xfrm>
          <a:prstGeom prst="rect">
            <a:avLst/>
          </a:prstGeom>
          <a:noFill/>
        </p:spPr>
        <p:txBody>
          <a:bodyPr wrap="none" rtlCol="0">
            <a:spAutoFit/>
          </a:bodyPr>
          <a:lstStyle/>
          <a:p>
            <a:r>
              <a:rPr lang="en-US" dirty="0"/>
              <a:t>Material Costs</a:t>
            </a:r>
          </a:p>
        </p:txBody>
      </p:sp>
      <p:cxnSp>
        <p:nvCxnSpPr>
          <p:cNvPr id="10" name="Straight Arrow Connector 9">
            <a:extLst>
              <a:ext uri="{FF2B5EF4-FFF2-40B4-BE49-F238E27FC236}">
                <a16:creationId xmlns:a16="http://schemas.microsoft.com/office/drawing/2014/main" id="{78C172EB-1CA2-435B-9CD3-8D07E4AB8663}"/>
              </a:ext>
            </a:extLst>
          </p:cNvPr>
          <p:cNvCxnSpPr>
            <a:cxnSpLocks/>
          </p:cNvCxnSpPr>
          <p:nvPr/>
        </p:nvCxnSpPr>
        <p:spPr>
          <a:xfrm>
            <a:off x="6701227" y="3145232"/>
            <a:ext cx="0" cy="28353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A569117-B4D4-4BBC-8C5C-9E8C7259DCCE}"/>
              </a:ext>
            </a:extLst>
          </p:cNvPr>
          <p:cNvSpPr txBox="1"/>
          <p:nvPr/>
        </p:nvSpPr>
        <p:spPr>
          <a:xfrm>
            <a:off x="6787879" y="3464207"/>
            <a:ext cx="1736373" cy="369332"/>
          </a:xfrm>
          <a:prstGeom prst="rect">
            <a:avLst/>
          </a:prstGeom>
          <a:noFill/>
        </p:spPr>
        <p:txBody>
          <a:bodyPr wrap="none" rtlCol="0">
            <a:spAutoFit/>
          </a:bodyPr>
          <a:lstStyle/>
          <a:p>
            <a:r>
              <a:rPr lang="en-US" dirty="0"/>
              <a:t>Shipping Costs</a:t>
            </a:r>
          </a:p>
        </p:txBody>
      </p:sp>
      <p:cxnSp>
        <p:nvCxnSpPr>
          <p:cNvPr id="12" name="Straight Arrow Connector 11">
            <a:extLst>
              <a:ext uri="{FF2B5EF4-FFF2-40B4-BE49-F238E27FC236}">
                <a16:creationId xmlns:a16="http://schemas.microsoft.com/office/drawing/2014/main" id="{09B3AF5B-3BDC-492E-92A6-210FD4DAD881}"/>
              </a:ext>
            </a:extLst>
          </p:cNvPr>
          <p:cNvCxnSpPr>
            <a:cxnSpLocks/>
          </p:cNvCxnSpPr>
          <p:nvPr/>
        </p:nvCxnSpPr>
        <p:spPr>
          <a:xfrm flipV="1">
            <a:off x="6701227" y="3521282"/>
            <a:ext cx="0" cy="239902"/>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1F2EF22-558C-4215-A5E9-774B8A58DF8A}"/>
              </a:ext>
            </a:extLst>
          </p:cNvPr>
          <p:cNvSpPr txBox="1"/>
          <p:nvPr/>
        </p:nvSpPr>
        <p:spPr>
          <a:xfrm>
            <a:off x="6787879" y="3824185"/>
            <a:ext cx="1428596" cy="369332"/>
          </a:xfrm>
          <a:prstGeom prst="rect">
            <a:avLst/>
          </a:prstGeom>
          <a:noFill/>
        </p:spPr>
        <p:txBody>
          <a:bodyPr wrap="none" rtlCol="0">
            <a:spAutoFit/>
          </a:bodyPr>
          <a:lstStyle/>
          <a:p>
            <a:r>
              <a:rPr lang="en-US" dirty="0"/>
              <a:t>Labor Costs</a:t>
            </a:r>
          </a:p>
        </p:txBody>
      </p:sp>
      <p:cxnSp>
        <p:nvCxnSpPr>
          <p:cNvPr id="14" name="Straight Arrow Connector 13">
            <a:extLst>
              <a:ext uri="{FF2B5EF4-FFF2-40B4-BE49-F238E27FC236}">
                <a16:creationId xmlns:a16="http://schemas.microsoft.com/office/drawing/2014/main" id="{9CE5C7F2-B85F-41D1-AE8A-3BBC1A3480B5}"/>
              </a:ext>
            </a:extLst>
          </p:cNvPr>
          <p:cNvCxnSpPr>
            <a:cxnSpLocks/>
          </p:cNvCxnSpPr>
          <p:nvPr/>
        </p:nvCxnSpPr>
        <p:spPr>
          <a:xfrm flipV="1">
            <a:off x="6701227" y="3866713"/>
            <a:ext cx="0" cy="239902"/>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057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txBox="1">
            <a:spLocks noGrp="1"/>
          </p:cNvSpPr>
          <p:nvPr>
            <p:ph type="title"/>
          </p:nvPr>
        </p:nvSpPr>
        <p:spPr>
          <a:prstGeom prst="rect">
            <a:avLst/>
          </a:prstGeom>
          <a:noFill/>
        </p:spPr>
        <p:txBody>
          <a:bodyPr wrap="square" rtlCol="0">
            <a:spAutoFit/>
          </a:bodyPr>
          <a:lstStyle/>
          <a:p>
            <a:r>
              <a:rPr lang="en-US" b="1" dirty="0"/>
              <a:t>FOMC Member Interest Rate Projections</a:t>
            </a:r>
            <a:endParaRPr lang="en-US" b="1" u="sng" dirty="0"/>
          </a:p>
        </p:txBody>
      </p:sp>
      <p:sp>
        <p:nvSpPr>
          <p:cNvPr id="3" name="Content Placeholder 2"/>
          <p:cNvSpPr>
            <a:spLocks noGrp="1"/>
          </p:cNvSpPr>
          <p:nvPr>
            <p:ph sz="quarter" idx="14"/>
          </p:nvPr>
        </p:nvSpPr>
        <p:spPr/>
        <p:txBody>
          <a:bodyPr/>
          <a:lstStyle/>
          <a:p>
            <a:r>
              <a:rPr lang="en-US" dirty="0">
                <a:solidFill>
                  <a:srgbClr val="4F81BD">
                    <a:lumMod val="75000"/>
                  </a:srgbClr>
                </a:solidFill>
              </a:rPr>
              <a:t>Source: FRB</a:t>
            </a:r>
          </a:p>
          <a:p>
            <a:endParaRPr lang="en-US" dirty="0"/>
          </a:p>
        </p:txBody>
      </p:sp>
      <p:graphicFrame>
        <p:nvGraphicFramePr>
          <p:cNvPr id="16" name="Chart 15">
            <a:extLst>
              <a:ext uri="{FF2B5EF4-FFF2-40B4-BE49-F238E27FC236}">
                <a16:creationId xmlns:a16="http://schemas.microsoft.com/office/drawing/2014/main" id="{00000000-0008-0000-1F00-000002000000}"/>
              </a:ext>
            </a:extLst>
          </p:cNvPr>
          <p:cNvGraphicFramePr>
            <a:graphicFrameLocks noGrp="1"/>
          </p:cNvGraphicFramePr>
          <p:nvPr/>
        </p:nvGraphicFramePr>
        <p:xfrm>
          <a:off x="246888" y="603504"/>
          <a:ext cx="9235440" cy="4151376"/>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4AE108-CD90-43F8-A542-AA7733CC3FA2}" type="slidenum">
              <a:rPr kumimoji="0" lang="en-US" sz="8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8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cxnSp>
        <p:nvCxnSpPr>
          <p:cNvPr id="7" name="Elbow Connector 6"/>
          <p:cNvCxnSpPr/>
          <p:nvPr/>
        </p:nvCxnSpPr>
        <p:spPr>
          <a:xfrm>
            <a:off x="774707" y="603044"/>
            <a:ext cx="754555" cy="413845"/>
          </a:xfrm>
          <a:prstGeom prst="bentConnector3">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39736" y="819487"/>
            <a:ext cx="40984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F81BD">
                    <a:lumMod val="75000"/>
                  </a:srgbClr>
                </a:solidFill>
                <a:effectLst/>
                <a:uLnTx/>
                <a:uFillTx/>
                <a:latin typeface="Arial"/>
                <a:ea typeface="+mn-ea"/>
                <a:cs typeface="+mn-cs"/>
              </a:rPr>
              <a:t>Fed Open Market Committee</a:t>
            </a:r>
          </a:p>
        </p:txBody>
      </p:sp>
      <p:sp>
        <p:nvSpPr>
          <p:cNvPr id="4" name="TextBox 3"/>
          <p:cNvSpPr txBox="1"/>
          <p:nvPr/>
        </p:nvSpPr>
        <p:spPr>
          <a:xfrm>
            <a:off x="6700988" y="471071"/>
            <a:ext cx="1757212" cy="338554"/>
          </a:xfrm>
          <a:prstGeom prst="rect">
            <a:avLst/>
          </a:prstGeom>
          <a:noFill/>
        </p:spPr>
        <p:txBody>
          <a:bodyPr wrap="none" rtlCol="0">
            <a:spAutoFit/>
          </a:bodyPr>
          <a:lstStyle>
            <a:defPPr>
              <a:defRPr lang="en-US"/>
            </a:defPPr>
            <a:lvl1pPr>
              <a:defRPr b="1" u="sng">
                <a:solidFill>
                  <a:srgbClr val="C0504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C0504D"/>
                </a:solidFill>
                <a:effectLst/>
                <a:uLnTx/>
                <a:uFillTx/>
                <a:latin typeface="Arial"/>
                <a:ea typeface="+mn-ea"/>
                <a:cs typeface="+mn-cs"/>
              </a:rPr>
              <a:t>September 2019</a:t>
            </a:r>
          </a:p>
        </p:txBody>
      </p:sp>
      <p:sp>
        <p:nvSpPr>
          <p:cNvPr id="12" name="Rectangle 11">
            <a:extLst>
              <a:ext uri="{FF2B5EF4-FFF2-40B4-BE49-F238E27FC236}">
                <a16:creationId xmlns:a16="http://schemas.microsoft.com/office/drawing/2014/main" id="{F5288C02-494A-4F99-BA48-6E9A0FA6BC62}"/>
              </a:ext>
            </a:extLst>
          </p:cNvPr>
          <p:cNvSpPr/>
          <p:nvPr/>
        </p:nvSpPr>
        <p:spPr>
          <a:xfrm>
            <a:off x="8733504" y="4127252"/>
            <a:ext cx="228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503898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normAutofit/>
          </a:bodyPr>
          <a:lstStyle/>
          <a:p>
            <a:r>
              <a:rPr lang="en-US" dirty="0"/>
              <a:t>In Search of More and More Labor</a:t>
            </a:r>
          </a:p>
        </p:txBody>
      </p:sp>
      <p:sp>
        <p:nvSpPr>
          <p:cNvPr id="6" name="Text Placeholder 5">
            <a:extLst>
              <a:ext uri="{FF2B5EF4-FFF2-40B4-BE49-F238E27FC236}">
                <a16:creationId xmlns:a16="http://schemas.microsoft.com/office/drawing/2014/main" id="{F3A125AF-FE4A-40AF-8990-3BD0359E2EA8}"/>
              </a:ext>
            </a:extLst>
          </p:cNvPr>
          <p:cNvSpPr>
            <a:spLocks noGrp="1"/>
          </p:cNvSpPr>
          <p:nvPr>
            <p:ph type="body" sz="quarter" idx="18"/>
          </p:nvPr>
        </p:nvSpPr>
        <p:spPr/>
        <p:txBody>
          <a:bodyPr/>
          <a:lstStyle/>
          <a:p>
            <a:r>
              <a:rPr lang="en-US" dirty="0"/>
              <a:t>US Private Sector Employment</a:t>
            </a:r>
          </a:p>
        </p:txBody>
      </p:sp>
      <p:graphicFrame>
        <p:nvGraphicFramePr>
          <p:cNvPr id="10" name="Chart Placeholder 9">
            <a:extLst>
              <a:ext uri="{FF2B5EF4-FFF2-40B4-BE49-F238E27FC236}">
                <a16:creationId xmlns:a16="http://schemas.microsoft.com/office/drawing/2014/main" id="{00000000-0008-0000-1900-000002000000}"/>
              </a:ext>
            </a:extLst>
          </p:cNvPr>
          <p:cNvGraphicFramePr>
            <a:graphicFrameLocks noGrp="1"/>
          </p:cNvGraphicFramePr>
          <p:nvPr>
            <p:ph type="chart" sz="quarter" idx="16"/>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p:cNvSpPr>
            <a:spLocks noGrp="1"/>
          </p:cNvSpPr>
          <p:nvPr>
            <p:ph sz="quarter" idx="14"/>
          </p:nvPr>
        </p:nvSpPr>
        <p:spPr/>
        <p:txBody>
          <a:bodyPr/>
          <a:lstStyle/>
          <a:p>
            <a:r>
              <a:rPr lang="en-US" dirty="0"/>
              <a:t>Source: BLS</a:t>
            </a:r>
          </a:p>
        </p:txBody>
      </p:sp>
      <p:sp>
        <p:nvSpPr>
          <p:cNvPr id="3" name="Text Placeholder 2"/>
          <p:cNvSpPr>
            <a:spLocks noGrp="1"/>
          </p:cNvSpPr>
          <p:nvPr>
            <p:ph type="body" sz="quarter" idx="15"/>
          </p:nvPr>
        </p:nvSpPr>
        <p:spPr/>
        <p:txBody>
          <a:bodyPr/>
          <a:lstStyle/>
          <a:p>
            <a:r>
              <a:rPr lang="en-US" dirty="0">
                <a:solidFill>
                  <a:srgbClr val="4F81BD">
                    <a:lumMod val="75000"/>
                  </a:srgbClr>
                </a:solidFill>
              </a:rPr>
              <a:t>Annual Data Trend</a:t>
            </a:r>
          </a:p>
        </p:txBody>
      </p:sp>
      <p:sp>
        <p:nvSpPr>
          <p:cNvPr id="2" name="Slide Number Placeholder 1"/>
          <p:cNvSpPr>
            <a:spLocks noGrp="1"/>
          </p:cNvSpPr>
          <p:nvPr>
            <p:ph type="sldNum" sz="quarter" idx="4294967295"/>
          </p:nvPr>
        </p:nvSpPr>
        <p:spPr>
          <a:xfrm>
            <a:off x="8686800" y="4943475"/>
            <a:ext cx="457200" cy="176213"/>
          </a:xfrm>
          <a:prstGeom prst="rect">
            <a:avLst/>
          </a:prstGeom>
        </p:spPr>
        <p:txBody>
          <a:bodyPr/>
          <a:lstStyle/>
          <a:p>
            <a:pPr marL="0" marR="0" lvl="0" indent="0" algn="r" defTabSz="685086" rtl="0" eaLnBrk="1" fontAlgn="auto" latinLnBrk="0" hangingPunct="1">
              <a:lnSpc>
                <a:spcPct val="100000"/>
              </a:lnSpc>
              <a:spcBef>
                <a:spcPts val="0"/>
              </a:spcBef>
              <a:spcAft>
                <a:spcPts val="0"/>
              </a:spcAft>
              <a:buClrTx/>
              <a:buSzTx/>
              <a:buFontTx/>
              <a:buNone/>
              <a:tabLst/>
              <a:defRPr/>
            </a:pPr>
            <a:fld id="{094AE108-CD90-43F8-A542-AA7733CC3FA2}" type="slidenum">
              <a:rPr kumimoji="0" lang="en-US" sz="8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685086" rtl="0" eaLnBrk="1" fontAlgn="auto" latinLnBrk="0" hangingPunct="1">
                <a:lnSpc>
                  <a:spcPct val="100000"/>
                </a:lnSpc>
                <a:spcBef>
                  <a:spcPts val="0"/>
                </a:spcBef>
                <a:spcAft>
                  <a:spcPts val="0"/>
                </a:spcAft>
                <a:buClrTx/>
                <a:buSzTx/>
                <a:buFontTx/>
                <a:buNone/>
                <a:tabLst/>
                <a:defRPr/>
              </a:pPr>
              <a:t>29</a:t>
            </a:fld>
            <a:endParaRPr kumimoji="0" lang="en-US" sz="8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0047358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304398"/>
            <a:ext cx="9144000" cy="584775"/>
          </a:xfrm>
          <a:prstGeom prst="rect">
            <a:avLst/>
          </a:prstGeom>
          <a:noFill/>
        </p:spPr>
        <p:txBody>
          <a:bodyPr wrap="square" rtlCol="0">
            <a:spAutoFit/>
          </a:bodyPr>
          <a:lstStyle/>
          <a:p>
            <a:pPr marL="0" marR="0" lvl="0" indent="0" algn="ctr" defTabSz="914175"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386092"/>
                </a:solidFill>
                <a:effectLst/>
                <a:uLnTx/>
                <a:uFillTx/>
                <a:latin typeface="Arial"/>
                <a:ea typeface="+mn-ea"/>
                <a:cs typeface="+mn-cs"/>
              </a:rPr>
              <a:t>ITR Economics provides the best economic intelligence to reduce</a:t>
            </a:r>
          </a:p>
          <a:p>
            <a:pPr marL="0" marR="0" lvl="0" indent="0" algn="ctr" defTabSz="914175"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386092"/>
                </a:solidFill>
                <a:effectLst/>
                <a:uLnTx/>
                <a:uFillTx/>
                <a:latin typeface="Arial"/>
                <a:ea typeface="+mn-ea"/>
                <a:cs typeface="+mn-cs"/>
              </a:rPr>
              <a:t>risk and drive practical and profitable business decisions.</a:t>
            </a:r>
          </a:p>
        </p:txBody>
      </p:sp>
      <p:sp>
        <p:nvSpPr>
          <p:cNvPr id="6" name="Title 5"/>
          <p:cNvSpPr txBox="1">
            <a:spLocks noGrp="1"/>
          </p:cNvSpPr>
          <p:nvPr>
            <p:ph type="title"/>
          </p:nvPr>
        </p:nvSpPr>
        <p:spPr>
          <a:xfrm>
            <a:off x="0" y="17533"/>
            <a:ext cx="9144000" cy="707886"/>
          </a:xfrm>
          <a:prstGeom prst="rect">
            <a:avLst/>
          </a:prstGeom>
          <a:noFill/>
        </p:spPr>
        <p:txBody>
          <a:bodyPr wrap="square" rtlCol="0">
            <a:spAutoFit/>
          </a:bodyPr>
          <a:lstStyle/>
          <a:p>
            <a:r>
              <a:rPr lang="en-US" sz="2100" dirty="0">
                <a:solidFill>
                  <a:schemeClr val="bg2"/>
                </a:solidFill>
              </a:rPr>
              <a:t>2018 Forecast Results</a:t>
            </a:r>
            <a:br>
              <a:rPr lang="en-US" sz="2100" dirty="0">
                <a:solidFill>
                  <a:schemeClr val="bg2"/>
                </a:solidFill>
              </a:rPr>
            </a:br>
            <a:r>
              <a:rPr lang="en-US" sz="2100" dirty="0">
                <a:solidFill>
                  <a:schemeClr val="bg2"/>
                </a:solidFill>
              </a:rPr>
              <a:t>If you heard ITR around two years prior…</a:t>
            </a:r>
          </a:p>
        </p:txBody>
      </p:sp>
      <p:sp>
        <p:nvSpPr>
          <p:cNvPr id="5" name="Slide Number Placeholder 1"/>
          <p:cNvSpPr txBox="1">
            <a:spLocks/>
          </p:cNvSpPr>
          <p:nvPr/>
        </p:nvSpPr>
        <p:spPr>
          <a:xfrm>
            <a:off x="8243950" y="377439"/>
            <a:ext cx="900113"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175" rtl="0" eaLnBrk="1" fontAlgn="auto" latinLnBrk="0" hangingPunct="1">
              <a:lnSpc>
                <a:spcPct val="100000"/>
              </a:lnSpc>
              <a:spcBef>
                <a:spcPts val="0"/>
              </a:spcBef>
              <a:spcAft>
                <a:spcPts val="0"/>
              </a:spcAft>
              <a:buClr>
                <a:srgbClr val="99CCFF"/>
              </a:buClr>
              <a:buSzTx/>
              <a:buFontTx/>
              <a:buNone/>
              <a:tabLst/>
              <a:defRPr/>
            </a:pPr>
            <a:fld id="{8A3EF298-C34F-4020-BAA4-E480EB971F56}" type="slidenum">
              <a:rPr kumimoji="0" lang="en-US" sz="1000" b="0" i="0" u="none" strike="noStrike" kern="1200" cap="none" spc="0" normalizeH="0" baseline="0" noProof="0">
                <a:ln>
                  <a:noFill/>
                </a:ln>
                <a:solidFill>
                  <a:prstClr val="white"/>
                </a:solidFill>
                <a:effectLst/>
                <a:uLnTx/>
                <a:uFillTx/>
                <a:latin typeface="Arial"/>
                <a:ea typeface="+mn-ea"/>
                <a:cs typeface="+mn-cs"/>
              </a:rPr>
              <a:pPr marL="0" marR="0" lvl="0" indent="0" algn="r" defTabSz="914175" rtl="0" eaLnBrk="1" fontAlgn="auto" latinLnBrk="0" hangingPunct="1">
                <a:lnSpc>
                  <a:spcPct val="100000"/>
                </a:lnSpc>
                <a:spcBef>
                  <a:spcPts val="0"/>
                </a:spcBef>
                <a:spcAft>
                  <a:spcPts val="0"/>
                </a:spcAft>
                <a:buClr>
                  <a:srgbClr val="99CCFF"/>
                </a:buClr>
                <a:buSzTx/>
                <a:buFontTx/>
                <a:buNone/>
                <a:tabLst/>
                <a:defRPr/>
              </a:pPr>
              <a:t>3</a:t>
            </a:fld>
            <a:endParaRPr kumimoji="0" lang="en-US" sz="100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7" name="Content Placeholder 4">
            <a:extLst>
              <a:ext uri="{FF2B5EF4-FFF2-40B4-BE49-F238E27FC236}">
                <a16:creationId xmlns:a16="http://schemas.microsoft.com/office/drawing/2014/main" id="{DFFA1D6A-CE77-4B1C-BBD2-EFE746F3FC37}"/>
              </a:ext>
            </a:extLst>
          </p:cNvPr>
          <p:cNvGraphicFramePr>
            <a:graphicFrameLocks/>
          </p:cNvGraphicFramePr>
          <p:nvPr/>
        </p:nvGraphicFramePr>
        <p:xfrm>
          <a:off x="840058" y="725419"/>
          <a:ext cx="7463884" cy="3578979"/>
        </p:xfrm>
        <a:graphic>
          <a:graphicData uri="http://schemas.openxmlformats.org/drawingml/2006/table">
            <a:tbl>
              <a:tblPr firstRow="1" bandRow="1">
                <a:effectLst>
                  <a:outerShdw blurRad="63500" sx="102000" sy="102000" algn="ctr" rotWithShape="0">
                    <a:prstClr val="black">
                      <a:alpha val="40000"/>
                    </a:prstClr>
                  </a:outerShdw>
                </a:effectLst>
                <a:tableStyleId>{2A488322-F2BA-4B5B-9748-0D474271808F}</a:tableStyleId>
              </a:tblPr>
              <a:tblGrid>
                <a:gridCol w="3400744">
                  <a:extLst>
                    <a:ext uri="{9D8B030D-6E8A-4147-A177-3AD203B41FA5}">
                      <a16:colId xmlns:a16="http://schemas.microsoft.com/office/drawing/2014/main" val="20000"/>
                    </a:ext>
                  </a:extLst>
                </a:gridCol>
                <a:gridCol w="2034194">
                  <a:extLst>
                    <a:ext uri="{9D8B030D-6E8A-4147-A177-3AD203B41FA5}">
                      <a16:colId xmlns:a16="http://schemas.microsoft.com/office/drawing/2014/main" val="20001"/>
                    </a:ext>
                  </a:extLst>
                </a:gridCol>
                <a:gridCol w="2028946">
                  <a:extLst>
                    <a:ext uri="{9D8B030D-6E8A-4147-A177-3AD203B41FA5}">
                      <a16:colId xmlns:a16="http://schemas.microsoft.com/office/drawing/2014/main" val="20004"/>
                    </a:ext>
                  </a:extLst>
                </a:gridCol>
              </a:tblGrid>
              <a:tr h="474707">
                <a:tc>
                  <a:txBody>
                    <a:bodyPr/>
                    <a:lstStyle/>
                    <a:p>
                      <a:pPr algn="l"/>
                      <a:endParaRPr lang="en-US" sz="1500" dirty="0">
                        <a:solidFill>
                          <a:sysClr val="windowText" lastClr="000000"/>
                        </a:solidFill>
                      </a:endParaRPr>
                    </a:p>
                  </a:txBody>
                  <a:tcPr marL="51435" marR="51435" anchor="ctr">
                    <a:solidFill>
                      <a:srgbClr val="FFFF66"/>
                    </a:solidFill>
                  </a:tcPr>
                </a:tc>
                <a:tc>
                  <a:txBody>
                    <a:bodyPr/>
                    <a:lstStyle/>
                    <a:p>
                      <a:pPr algn="ctr"/>
                      <a:r>
                        <a:rPr lang="en-US" sz="2000" dirty="0">
                          <a:solidFill>
                            <a:sysClr val="windowText" lastClr="000000"/>
                          </a:solidFill>
                          <a:effectLst>
                            <a:outerShdw blurRad="38100" dist="38100" dir="2700000" algn="tl">
                              <a:srgbClr val="000000">
                                <a:alpha val="43137"/>
                              </a:srgbClr>
                            </a:outerShdw>
                          </a:effectLst>
                        </a:rPr>
                        <a:t>Duration</a:t>
                      </a:r>
                    </a:p>
                  </a:txBody>
                  <a:tcPr marL="51435" marR="51435" anchor="ctr">
                    <a:solidFill>
                      <a:srgbClr val="FFFF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ysClr val="windowText" lastClr="000000"/>
                          </a:solidFill>
                          <a:effectLst>
                            <a:outerShdw blurRad="38100" dist="38100" dir="2700000" algn="tl">
                              <a:srgbClr val="000000">
                                <a:alpha val="43137"/>
                              </a:srgbClr>
                            </a:outerShdw>
                          </a:effectLst>
                        </a:rPr>
                        <a:t>Accuracy</a:t>
                      </a:r>
                    </a:p>
                  </a:txBody>
                  <a:tcPr marL="51435" marR="51435" anchor="ctr">
                    <a:solidFill>
                      <a:srgbClr val="FFFF66"/>
                    </a:solidFill>
                  </a:tcPr>
                </a:tc>
                <a:extLst>
                  <a:ext uri="{0D108BD9-81ED-4DB2-BD59-A6C34878D82A}">
                    <a16:rowId xmlns:a16="http://schemas.microsoft.com/office/drawing/2014/main" val="10000"/>
                  </a:ext>
                </a:extLst>
              </a:tr>
              <a:tr h="388034">
                <a:tc>
                  <a:txBody>
                    <a:bodyPr/>
                    <a:lstStyle/>
                    <a:p>
                      <a:pPr algn="l">
                        <a:lnSpc>
                          <a:spcPts val="1800"/>
                        </a:lnSpc>
                      </a:pP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US GDP</a:t>
                      </a:r>
                    </a:p>
                  </a:txBody>
                  <a:tcPr marL="51435" marR="51435" anchor="ctr"/>
                </a:tc>
                <a:tc>
                  <a:txBody>
                    <a:bodyPr/>
                    <a:lstStyle/>
                    <a:p>
                      <a:pPr algn="ctr">
                        <a:lnSpc>
                          <a:spcPts val="1800"/>
                        </a:lnSpc>
                      </a:pP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24</a:t>
                      </a:r>
                    </a:p>
                  </a:txBody>
                  <a:tcPr marL="51435" marR="51435" anchor="ctr"/>
                </a:tc>
                <a:tc>
                  <a:txBody>
                    <a:bodyPr/>
                    <a:lstStyle/>
                    <a:p>
                      <a:pPr algn="ctr">
                        <a:lnSpc>
                          <a:spcPts val="1800"/>
                        </a:lnSpc>
                      </a:pP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99.9%</a:t>
                      </a:r>
                    </a:p>
                  </a:txBody>
                  <a:tcPr marL="51435" marR="51435" anchor="ctr"/>
                </a:tc>
                <a:extLst>
                  <a:ext uri="{0D108BD9-81ED-4DB2-BD59-A6C34878D82A}">
                    <a16:rowId xmlns:a16="http://schemas.microsoft.com/office/drawing/2014/main" val="10001"/>
                  </a:ext>
                </a:extLst>
              </a:tr>
              <a:tr h="388034">
                <a:tc>
                  <a:txBody>
                    <a:bodyPr/>
                    <a:lstStyle/>
                    <a:p>
                      <a:pPr algn="l">
                        <a:lnSpc>
                          <a:spcPts val="1800"/>
                        </a:lnSpc>
                      </a:pP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US Ind.</a:t>
                      </a:r>
                      <a:r>
                        <a:rPr lang="en-US" sz="2200" baseline="0" dirty="0">
                          <a:solidFill>
                            <a:srgbClr val="000000"/>
                          </a:solidFill>
                          <a:effectLst>
                            <a:outerShdw blurRad="50800" dist="38100" dir="2700000" algn="tl" rotWithShape="0">
                              <a:prstClr val="black">
                                <a:alpha val="40000"/>
                              </a:prstClr>
                            </a:outerShdw>
                          </a:effectLst>
                          <a:latin typeface="Calibri" panose="020F0502020204030204" pitchFamily="34" charset="0"/>
                        </a:rPr>
                        <a:t> Production </a:t>
                      </a:r>
                      <a:endPar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endParaRPr>
                    </a:p>
                  </a:txBody>
                  <a:tcPr marL="51435" marR="51435" anchor="ctr"/>
                </a:tc>
                <a:tc>
                  <a:txBody>
                    <a:bodyPr/>
                    <a:lstStyle/>
                    <a:p>
                      <a:pPr algn="ctr">
                        <a:lnSpc>
                          <a:spcPts val="1800"/>
                        </a:lnSpc>
                      </a:pP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34</a:t>
                      </a:r>
                    </a:p>
                  </a:txBody>
                  <a:tcPr marL="51435" marR="51435" anchor="ctr"/>
                </a:tc>
                <a:tc>
                  <a:txBody>
                    <a:bodyPr/>
                    <a:lstStyle/>
                    <a:p>
                      <a:pPr algn="ctr">
                        <a:lnSpc>
                          <a:spcPts val="1800"/>
                        </a:lnSpc>
                      </a:pP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99.4%</a:t>
                      </a:r>
                    </a:p>
                  </a:txBody>
                  <a:tcPr marL="51435" marR="51435" anchor="ctr"/>
                </a:tc>
                <a:extLst>
                  <a:ext uri="{0D108BD9-81ED-4DB2-BD59-A6C34878D82A}">
                    <a16:rowId xmlns:a16="http://schemas.microsoft.com/office/drawing/2014/main" val="10002"/>
                  </a:ext>
                </a:extLst>
              </a:tr>
              <a:tr h="388034">
                <a:tc>
                  <a:txBody>
                    <a:bodyPr/>
                    <a:lstStyle/>
                    <a:p>
                      <a:pPr algn="l">
                        <a:lnSpc>
                          <a:spcPts val="1800"/>
                        </a:lnSpc>
                      </a:pP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Europe</a:t>
                      </a:r>
                      <a:r>
                        <a:rPr lang="en-US" sz="2200" baseline="0" dirty="0">
                          <a:solidFill>
                            <a:srgbClr val="000000"/>
                          </a:solidFill>
                          <a:effectLst>
                            <a:outerShdw blurRad="50800" dist="38100" dir="2700000" algn="tl" rotWithShape="0">
                              <a:prstClr val="black">
                                <a:alpha val="40000"/>
                              </a:prstClr>
                            </a:outerShdw>
                          </a:effectLst>
                          <a:latin typeface="Calibri" panose="020F0502020204030204" pitchFamily="34" charset="0"/>
                        </a:rPr>
                        <a:t> Ind. Production </a:t>
                      </a:r>
                    </a:p>
                  </a:txBody>
                  <a:tcPr marL="51435" marR="51435" anchor="ctr"/>
                </a:tc>
                <a:tc>
                  <a:txBody>
                    <a:bodyPr/>
                    <a:lstStyle/>
                    <a:p>
                      <a:pPr algn="ctr">
                        <a:lnSpc>
                          <a:spcPts val="1800"/>
                        </a:lnSpc>
                      </a:pPr>
                      <a:r>
                        <a:rPr lang="en-US" sz="2200" baseline="0" dirty="0">
                          <a:solidFill>
                            <a:srgbClr val="000000"/>
                          </a:solidFill>
                          <a:effectLst>
                            <a:outerShdw blurRad="50800" dist="38100" dir="2700000" algn="tl" rotWithShape="0">
                              <a:prstClr val="black">
                                <a:alpha val="40000"/>
                              </a:prstClr>
                            </a:outerShdw>
                          </a:effectLst>
                          <a:latin typeface="Calibri" panose="020F0502020204030204" pitchFamily="34" charset="0"/>
                        </a:rPr>
                        <a:t>24</a:t>
                      </a:r>
                    </a:p>
                  </a:txBody>
                  <a:tcPr marL="51435" marR="51435" anchor="ctr"/>
                </a:tc>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99.2%</a:t>
                      </a:r>
                    </a:p>
                  </a:txBody>
                  <a:tcPr marL="51435" marR="51435" anchor="ctr"/>
                </a:tc>
                <a:extLst>
                  <a:ext uri="{0D108BD9-81ED-4DB2-BD59-A6C34878D82A}">
                    <a16:rowId xmlns:a16="http://schemas.microsoft.com/office/drawing/2014/main" val="10003"/>
                  </a:ext>
                </a:extLst>
              </a:tr>
              <a:tr h="388034">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Canada</a:t>
                      </a:r>
                      <a:r>
                        <a:rPr lang="en-US" sz="2200" b="0" baseline="0" dirty="0">
                          <a:solidFill>
                            <a:srgbClr val="000000"/>
                          </a:solidFill>
                          <a:effectLst>
                            <a:outerShdw blurRad="50800" dist="38100" dir="2700000" algn="tl" rotWithShape="0">
                              <a:prstClr val="black">
                                <a:alpha val="40000"/>
                              </a:prstClr>
                            </a:outerShdw>
                          </a:effectLst>
                          <a:latin typeface="Calibri" pitchFamily="34" charset="0"/>
                        </a:rPr>
                        <a:t> </a:t>
                      </a: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Ind.</a:t>
                      </a:r>
                      <a:r>
                        <a:rPr lang="en-US" sz="2200" baseline="0" dirty="0">
                          <a:solidFill>
                            <a:srgbClr val="000000"/>
                          </a:solidFill>
                          <a:effectLst>
                            <a:outerShdw blurRad="50800" dist="38100" dir="2700000" algn="tl" rotWithShape="0">
                              <a:prstClr val="black">
                                <a:alpha val="40000"/>
                              </a:prstClr>
                            </a:outerShdw>
                          </a:effectLst>
                          <a:latin typeface="Calibri" panose="020F0502020204030204" pitchFamily="34" charset="0"/>
                        </a:rPr>
                        <a:t> Production </a:t>
                      </a:r>
                      <a:endParaRPr lang="en-US" sz="2200" b="0" dirty="0">
                        <a:solidFill>
                          <a:srgbClr val="000000"/>
                        </a:solidFill>
                        <a:effectLst>
                          <a:outerShdw blurRad="50800" dist="38100" dir="2700000" algn="tl" rotWithShape="0">
                            <a:prstClr val="black">
                              <a:alpha val="40000"/>
                            </a:prstClr>
                          </a:outerShdw>
                        </a:effectLst>
                        <a:latin typeface="Calibri" pitchFamily="34" charset="0"/>
                        <a:cs typeface="Calibri" pitchFamily="34" charset="0"/>
                      </a:endParaRPr>
                    </a:p>
                  </a:txBody>
                  <a:tcPr marL="51435" marR="51435" anchor="ctr"/>
                </a:tc>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2200" b="0" dirty="0">
                          <a:solidFill>
                            <a:srgbClr val="000000"/>
                          </a:solidFill>
                          <a:effectLst>
                            <a:outerShdw blurRad="50800" dist="38100" dir="2700000" algn="tl" rotWithShape="0">
                              <a:prstClr val="black">
                                <a:alpha val="40000"/>
                              </a:prstClr>
                            </a:outerShdw>
                          </a:effectLst>
                          <a:latin typeface="Calibri" pitchFamily="34" charset="0"/>
                          <a:cs typeface="Calibri" pitchFamily="34" charset="0"/>
                        </a:rPr>
                        <a:t>27</a:t>
                      </a:r>
                    </a:p>
                  </a:txBody>
                  <a:tcPr marL="51435" marR="51435" anchor="ctr"/>
                </a:tc>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2200" b="0" dirty="0">
                          <a:solidFill>
                            <a:srgbClr val="000000"/>
                          </a:solidFill>
                          <a:effectLst>
                            <a:outerShdw blurRad="50800" dist="38100" dir="2700000" algn="tl" rotWithShape="0">
                              <a:prstClr val="black">
                                <a:alpha val="40000"/>
                              </a:prstClr>
                            </a:outerShdw>
                          </a:effectLst>
                          <a:latin typeface="Calibri" pitchFamily="34" charset="0"/>
                          <a:cs typeface="Calibri" pitchFamily="34" charset="0"/>
                        </a:rPr>
                        <a:t>97.1%</a:t>
                      </a:r>
                    </a:p>
                  </a:txBody>
                  <a:tcPr marL="51435" marR="51435" anchor="ctr"/>
                </a:tc>
                <a:extLst>
                  <a:ext uri="{0D108BD9-81ED-4DB2-BD59-A6C34878D82A}">
                    <a16:rowId xmlns:a16="http://schemas.microsoft.com/office/drawing/2014/main" val="10004"/>
                  </a:ext>
                </a:extLst>
              </a:tr>
              <a:tr h="388034">
                <a:tc>
                  <a:txBody>
                    <a:bodyPr/>
                    <a:lstStyle/>
                    <a:p>
                      <a:pPr algn="l">
                        <a:lnSpc>
                          <a:spcPts val="1800"/>
                        </a:lnSpc>
                      </a:pP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China Ind.</a:t>
                      </a:r>
                      <a:r>
                        <a:rPr lang="en-US" sz="2200" baseline="0" dirty="0">
                          <a:solidFill>
                            <a:srgbClr val="000000"/>
                          </a:solidFill>
                          <a:effectLst>
                            <a:outerShdw blurRad="50800" dist="38100" dir="2700000" algn="tl" rotWithShape="0">
                              <a:prstClr val="black">
                                <a:alpha val="40000"/>
                              </a:prstClr>
                            </a:outerShdw>
                          </a:effectLst>
                          <a:latin typeface="Calibri" panose="020F0502020204030204" pitchFamily="34" charset="0"/>
                        </a:rPr>
                        <a:t> Production</a:t>
                      </a:r>
                      <a:endPar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endParaRPr>
                    </a:p>
                  </a:txBody>
                  <a:tcPr marL="51435" marR="51435" anchor="ctr"/>
                </a:tc>
                <a:tc>
                  <a:txBody>
                    <a:bodyPr/>
                    <a:lstStyle/>
                    <a:p>
                      <a:pPr algn="ctr">
                        <a:lnSpc>
                          <a:spcPts val="1800"/>
                        </a:lnSpc>
                      </a:pP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30</a:t>
                      </a:r>
                    </a:p>
                  </a:txBody>
                  <a:tcPr marL="51435" marR="51435" anchor="ctr"/>
                </a:tc>
                <a:tc>
                  <a:txBody>
                    <a:bodyPr/>
                    <a:lstStyle/>
                    <a:p>
                      <a:pPr algn="ctr">
                        <a:lnSpc>
                          <a:spcPts val="1800"/>
                        </a:lnSpc>
                      </a:pP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99.9%</a:t>
                      </a:r>
                    </a:p>
                  </a:txBody>
                  <a:tcPr marL="51435" marR="51435" anchor="ctr"/>
                </a:tc>
                <a:extLst>
                  <a:ext uri="{0D108BD9-81ED-4DB2-BD59-A6C34878D82A}">
                    <a16:rowId xmlns:a16="http://schemas.microsoft.com/office/drawing/2014/main" val="10005"/>
                  </a:ext>
                </a:extLst>
              </a:tr>
              <a:tr h="388034">
                <a:tc>
                  <a:txBody>
                    <a:bodyPr/>
                    <a:lstStyle/>
                    <a:p>
                      <a:pPr algn="l">
                        <a:lnSpc>
                          <a:spcPts val="1800"/>
                        </a:lnSpc>
                      </a:pP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Retail Sales </a:t>
                      </a:r>
                    </a:p>
                  </a:txBody>
                  <a:tcPr marL="51435" marR="51435" anchor="ctr"/>
                </a:tc>
                <a:tc>
                  <a:txBody>
                    <a:bodyPr/>
                    <a:lstStyle/>
                    <a:p>
                      <a:pPr algn="ctr">
                        <a:lnSpc>
                          <a:spcPts val="1800"/>
                        </a:lnSpc>
                      </a:pP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28</a:t>
                      </a:r>
                    </a:p>
                  </a:txBody>
                  <a:tcPr marL="51435" marR="51435" anchor="ctr"/>
                </a:tc>
                <a:tc>
                  <a:txBody>
                    <a:bodyPr/>
                    <a:lstStyle/>
                    <a:p>
                      <a:pPr algn="ctr">
                        <a:lnSpc>
                          <a:spcPts val="1800"/>
                        </a:lnSpc>
                      </a:pP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99.6%</a:t>
                      </a:r>
                    </a:p>
                  </a:txBody>
                  <a:tcPr marL="51435" marR="51435" anchor="ctr"/>
                </a:tc>
                <a:extLst>
                  <a:ext uri="{0D108BD9-81ED-4DB2-BD59-A6C34878D82A}">
                    <a16:rowId xmlns:a16="http://schemas.microsoft.com/office/drawing/2014/main" val="10006"/>
                  </a:ext>
                </a:extLst>
              </a:tr>
              <a:tr h="388034">
                <a:tc>
                  <a:txBody>
                    <a:bodyPr/>
                    <a:lstStyle/>
                    <a:p>
                      <a:pPr algn="l">
                        <a:lnSpc>
                          <a:spcPts val="1800"/>
                        </a:lnSpc>
                      </a:pP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Housing </a:t>
                      </a:r>
                      <a:r>
                        <a:rPr lang="en-US" sz="2000" dirty="0">
                          <a:solidFill>
                            <a:srgbClr val="000000"/>
                          </a:solidFill>
                          <a:effectLst>
                            <a:outerShdw blurRad="50800" dist="38100" dir="2700000" algn="tl" rotWithShape="0">
                              <a:prstClr val="black">
                                <a:alpha val="40000"/>
                              </a:prstClr>
                            </a:outerShdw>
                          </a:effectLst>
                          <a:latin typeface="Calibri" panose="020F0502020204030204" pitchFamily="34" charset="0"/>
                        </a:rPr>
                        <a:t>(Single Family Units)</a:t>
                      </a:r>
                      <a:endPar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endParaRPr>
                    </a:p>
                  </a:txBody>
                  <a:tcPr marL="51435" marR="51435" anchor="ctr"/>
                </a:tc>
                <a:tc>
                  <a:txBody>
                    <a:bodyPr/>
                    <a:lstStyle/>
                    <a:p>
                      <a:pPr algn="ctr">
                        <a:lnSpc>
                          <a:spcPts val="1800"/>
                        </a:lnSpc>
                      </a:pP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26</a:t>
                      </a:r>
                    </a:p>
                  </a:txBody>
                  <a:tcPr marL="51435" marR="51435" anchor="ctr"/>
                </a:tc>
                <a:tc>
                  <a:txBody>
                    <a:bodyPr/>
                    <a:lstStyle/>
                    <a:p>
                      <a:pPr algn="ctr">
                        <a:lnSpc>
                          <a:spcPts val="1800"/>
                        </a:lnSpc>
                      </a:pP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99.2%</a:t>
                      </a:r>
                    </a:p>
                  </a:txBody>
                  <a:tcPr marL="51435" marR="51435" anchor="ctr"/>
                </a:tc>
                <a:extLst>
                  <a:ext uri="{0D108BD9-81ED-4DB2-BD59-A6C34878D82A}">
                    <a16:rowId xmlns:a16="http://schemas.microsoft.com/office/drawing/2014/main" val="10007"/>
                  </a:ext>
                </a:extLst>
              </a:tr>
              <a:tr h="388034">
                <a:tc>
                  <a:txBody>
                    <a:bodyPr/>
                    <a:lstStyle/>
                    <a:p>
                      <a:pPr algn="l">
                        <a:lnSpc>
                          <a:spcPts val="1800"/>
                        </a:lnSpc>
                      </a:pP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Employment </a:t>
                      </a:r>
                      <a:r>
                        <a:rPr lang="en-US" sz="2000" dirty="0">
                          <a:solidFill>
                            <a:srgbClr val="000000"/>
                          </a:solidFill>
                          <a:effectLst>
                            <a:outerShdw blurRad="50800" dist="38100" dir="2700000" algn="tl" rotWithShape="0">
                              <a:prstClr val="black">
                                <a:alpha val="40000"/>
                              </a:prstClr>
                            </a:outerShdw>
                          </a:effectLst>
                          <a:latin typeface="Calibri" panose="020F0502020204030204" pitchFamily="34" charset="0"/>
                        </a:rPr>
                        <a:t>(Private Sector)</a:t>
                      </a:r>
                      <a:endPar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endParaRPr>
                    </a:p>
                  </a:txBody>
                  <a:tcPr marL="51435" marR="51435" anchor="ctr"/>
                </a:tc>
                <a:tc>
                  <a:txBody>
                    <a:bodyPr/>
                    <a:lstStyle/>
                    <a:p>
                      <a:pPr algn="ctr">
                        <a:lnSpc>
                          <a:spcPts val="1800"/>
                        </a:lnSpc>
                      </a:pP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30</a:t>
                      </a:r>
                    </a:p>
                  </a:txBody>
                  <a:tcPr marL="51435" marR="51435" anchor="ctr"/>
                </a:tc>
                <a:tc>
                  <a:txBody>
                    <a:bodyPr/>
                    <a:lstStyle/>
                    <a:p>
                      <a:pPr algn="ctr">
                        <a:lnSpc>
                          <a:spcPts val="1800"/>
                        </a:lnSpc>
                      </a:pPr>
                      <a:r>
                        <a:rPr lang="en-US" sz="2200" dirty="0">
                          <a:solidFill>
                            <a:srgbClr val="000000"/>
                          </a:solidFill>
                          <a:effectLst>
                            <a:outerShdw blurRad="50800" dist="38100" dir="2700000" algn="tl" rotWithShape="0">
                              <a:prstClr val="black">
                                <a:alpha val="40000"/>
                              </a:prstClr>
                            </a:outerShdw>
                          </a:effectLst>
                          <a:latin typeface="Calibri" panose="020F0502020204030204" pitchFamily="34" charset="0"/>
                        </a:rPr>
                        <a:t>99.4%</a:t>
                      </a:r>
                    </a:p>
                  </a:txBody>
                  <a:tcPr marL="51435" marR="51435"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112535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indoor, table&#10;&#10;Description generated with high confidence">
            <a:extLst>
              <a:ext uri="{FF2B5EF4-FFF2-40B4-BE49-F238E27FC236}">
                <a16:creationId xmlns:a16="http://schemas.microsoft.com/office/drawing/2014/main" id="{349DAE22-CDE4-43EA-8BAA-71DF79E602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V="1">
            <a:off x="0" y="0"/>
            <a:ext cx="3123296" cy="1940782"/>
          </a:xfrm>
          <a:prstGeom prst="rect">
            <a:avLst/>
          </a:prstGeom>
        </p:spPr>
      </p:pic>
      <p:sp>
        <p:nvSpPr>
          <p:cNvPr id="7" name="Rectangle 6">
            <a:extLst>
              <a:ext uri="{FF2B5EF4-FFF2-40B4-BE49-F238E27FC236}">
                <a16:creationId xmlns:a16="http://schemas.microsoft.com/office/drawing/2014/main" id="{01101BF3-8AFF-4F83-A25C-0D031C154CB6}"/>
              </a:ext>
            </a:extLst>
          </p:cNvPr>
          <p:cNvSpPr/>
          <p:nvPr/>
        </p:nvSpPr>
        <p:spPr>
          <a:xfrm>
            <a:off x="3123296" y="4394200"/>
            <a:ext cx="558800" cy="762000"/>
          </a:xfrm>
          <a:prstGeom prst="rect">
            <a:avLst/>
          </a:prstGeom>
          <a:solidFill>
            <a:srgbClr val="0E1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indoor, table&#10;&#10;Description generated with high confidence">
            <a:extLst>
              <a:ext uri="{FF2B5EF4-FFF2-40B4-BE49-F238E27FC236}">
                <a16:creationId xmlns:a16="http://schemas.microsoft.com/office/drawing/2014/main" id="{E88964CE-3471-4A19-B5B3-F59C4A3128F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940782"/>
            <a:ext cx="3123296" cy="3209716"/>
          </a:xfrm>
          <a:prstGeom prst="rect">
            <a:avLst/>
          </a:prstGeom>
        </p:spPr>
      </p:pic>
      <p:pic>
        <p:nvPicPr>
          <p:cNvPr id="3" name="Picture 2" descr="A close up of a computer&#10;&#10;Description automatically generated">
            <a:extLst>
              <a:ext uri="{FF2B5EF4-FFF2-40B4-BE49-F238E27FC236}">
                <a16:creationId xmlns:a16="http://schemas.microsoft.com/office/drawing/2014/main" id="{73A1B8F6-0370-4466-9CA6-0388FAD2BF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2720"/>
            <a:ext cx="9144001" cy="5153218"/>
          </a:xfrm>
          <a:prstGeom prst="rect">
            <a:avLst/>
          </a:prstGeom>
        </p:spPr>
      </p:pic>
      <p:sp>
        <p:nvSpPr>
          <p:cNvPr id="5" name="TextBox 4">
            <a:extLst>
              <a:ext uri="{FF2B5EF4-FFF2-40B4-BE49-F238E27FC236}">
                <a16:creationId xmlns:a16="http://schemas.microsoft.com/office/drawing/2014/main" id="{D38CEE66-157B-43EE-AF87-DA20FC1D43B0}"/>
              </a:ext>
            </a:extLst>
          </p:cNvPr>
          <p:cNvSpPr txBox="1"/>
          <p:nvPr/>
        </p:nvSpPr>
        <p:spPr>
          <a:xfrm>
            <a:off x="4314577" y="2159476"/>
            <a:ext cx="4625841" cy="830997"/>
          </a:xfrm>
          <a:prstGeom prst="rect">
            <a:avLst/>
          </a:prstGeom>
          <a:noFill/>
        </p:spPr>
        <p:txBody>
          <a:bodyPr wrap="square" rtlCol="0">
            <a:spAutoFit/>
          </a:bodyPr>
          <a:lstStyle/>
          <a:p>
            <a:pPr marL="0" marR="0" lvl="0" indent="0" algn="r" defTabSz="9135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Your Markets</a:t>
            </a:r>
          </a:p>
        </p:txBody>
      </p:sp>
    </p:spTree>
    <p:extLst>
      <p:ext uri="{BB962C8B-B14F-4D97-AF65-F5344CB8AC3E}">
        <p14:creationId xmlns:p14="http://schemas.microsoft.com/office/powerpoint/2010/main" val="2781403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p:txBody>
          <a:bodyPr>
            <a:normAutofit/>
          </a:bodyPr>
          <a:lstStyle/>
          <a:p>
            <a:r>
              <a:rPr lang="en-US" sz="2800" dirty="0"/>
              <a:t>Electrical Equipment Production Under Pressure</a:t>
            </a:r>
          </a:p>
        </p:txBody>
      </p:sp>
      <p:sp>
        <p:nvSpPr>
          <p:cNvPr id="3" name="Text Placeholder 2">
            <a:extLst>
              <a:ext uri="{FF2B5EF4-FFF2-40B4-BE49-F238E27FC236}">
                <a16:creationId xmlns:a16="http://schemas.microsoft.com/office/drawing/2014/main" id="{7B41D6C3-12CA-43F7-9C0D-79C14630200C}"/>
              </a:ext>
            </a:extLst>
          </p:cNvPr>
          <p:cNvSpPr>
            <a:spLocks noGrp="1"/>
          </p:cNvSpPr>
          <p:nvPr>
            <p:ph type="body" sz="quarter" idx="18"/>
          </p:nvPr>
        </p:nvSpPr>
        <p:spPr/>
        <p:txBody>
          <a:bodyPr/>
          <a:lstStyle/>
          <a:p>
            <a:r>
              <a:rPr lang="en-US" dirty="0"/>
              <a:t>US Electrical Equipment Production w/o Appliances</a:t>
            </a:r>
          </a:p>
        </p:txBody>
      </p:sp>
      <p:graphicFrame>
        <p:nvGraphicFramePr>
          <p:cNvPr id="16" name="Chart Placeholder 15">
            <a:extLst>
              <a:ext uri="{FF2B5EF4-FFF2-40B4-BE49-F238E27FC236}">
                <a16:creationId xmlns:a16="http://schemas.microsoft.com/office/drawing/2014/main" id="{00000000-0008-0000-1100-000002000000}"/>
              </a:ext>
            </a:extLst>
          </p:cNvPr>
          <p:cNvGraphicFramePr>
            <a:graphicFrameLocks noGrp="1"/>
          </p:cNvGraphicFramePr>
          <p:nvPr>
            <p:ph type="chart" sz="quarter" idx="16"/>
            <p:extLst>
              <p:ext uri="{D42A27DB-BD31-4B8C-83A1-F6EECF244321}">
                <p14:modId xmlns:p14="http://schemas.microsoft.com/office/powerpoint/2010/main" val="3862897513"/>
              </p:ext>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4"/>
          <p:cNvSpPr>
            <a:spLocks noGrp="1"/>
          </p:cNvSpPr>
          <p:nvPr>
            <p:ph sz="quarter" idx="14"/>
          </p:nvPr>
        </p:nvSpPr>
        <p:spPr/>
        <p:txBody>
          <a:bodyPr/>
          <a:lstStyle/>
          <a:p>
            <a:r>
              <a:rPr lang="en-US" dirty="0"/>
              <a:t>Source: FRB</a:t>
            </a:r>
          </a:p>
        </p:txBody>
      </p:sp>
      <p:sp>
        <p:nvSpPr>
          <p:cNvPr id="2" name="Text Placeholder 1"/>
          <p:cNvSpPr>
            <a:spLocks noGrp="1"/>
          </p:cNvSpPr>
          <p:nvPr>
            <p:ph type="body" sz="quarter" idx="15"/>
          </p:nvPr>
        </p:nvSpPr>
        <p:spPr>
          <a:xfrm>
            <a:off x="3288543" y="4634261"/>
            <a:ext cx="5559950" cy="304800"/>
          </a:xfrm>
        </p:spPr>
        <p:txBody>
          <a:bodyPr/>
          <a:lstStyle/>
          <a:p>
            <a:r>
              <a:rPr lang="en-US" dirty="0"/>
              <a:t>2012 = 100 </a:t>
            </a:r>
          </a:p>
          <a:p>
            <a:endParaRPr lang="en-US" dirty="0"/>
          </a:p>
        </p:txBody>
      </p:sp>
    </p:spTree>
    <p:extLst>
      <p:ext uri="{BB962C8B-B14F-4D97-AF65-F5344CB8AC3E}">
        <p14:creationId xmlns:p14="http://schemas.microsoft.com/office/powerpoint/2010/main" val="2010298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prstGeom prst="rect">
            <a:avLst/>
          </a:prstGeom>
        </p:spPr>
        <p:txBody>
          <a:bodyPr/>
          <a:lstStyle/>
          <a:p>
            <a:r>
              <a:rPr lang="en-US" sz="2800" dirty="0">
                <a:solidFill>
                  <a:schemeClr val="tx1"/>
                </a:solidFill>
                <a:latin typeface="+mj-lt"/>
              </a:rPr>
              <a:t>New Orders are Slowing as Well</a:t>
            </a:r>
          </a:p>
        </p:txBody>
      </p:sp>
      <p:sp>
        <p:nvSpPr>
          <p:cNvPr id="3" name="Text Placeholder 2">
            <a:extLst>
              <a:ext uri="{FF2B5EF4-FFF2-40B4-BE49-F238E27FC236}">
                <a16:creationId xmlns:a16="http://schemas.microsoft.com/office/drawing/2014/main" id="{A683B7A4-02F4-479A-A8C8-81A7E3B542A3}"/>
              </a:ext>
            </a:extLst>
          </p:cNvPr>
          <p:cNvSpPr>
            <a:spLocks noGrp="1"/>
          </p:cNvSpPr>
          <p:nvPr>
            <p:ph type="body" sz="quarter" idx="18"/>
          </p:nvPr>
        </p:nvSpPr>
        <p:spPr/>
        <p:txBody>
          <a:bodyPr/>
          <a:lstStyle/>
          <a:p>
            <a:r>
              <a:rPr lang="en-US" dirty="0"/>
              <a:t>US Electrical Equipment New Orders</a:t>
            </a:r>
          </a:p>
        </p:txBody>
      </p:sp>
      <p:graphicFrame>
        <p:nvGraphicFramePr>
          <p:cNvPr id="10" name="Chart Placeholder 9">
            <a:extLst>
              <a:ext uri="{FF2B5EF4-FFF2-40B4-BE49-F238E27FC236}">
                <a16:creationId xmlns:a16="http://schemas.microsoft.com/office/drawing/2014/main" id="{00000000-0008-0000-1B00-000002000000}"/>
              </a:ext>
            </a:extLst>
          </p:cNvPr>
          <p:cNvGraphicFramePr>
            <a:graphicFrameLocks noGrp="1"/>
          </p:cNvGraphicFramePr>
          <p:nvPr>
            <p:ph type="chart" sz="quarter" idx="16"/>
            <p:extLst>
              <p:ext uri="{D42A27DB-BD31-4B8C-83A1-F6EECF244321}">
                <p14:modId xmlns:p14="http://schemas.microsoft.com/office/powerpoint/2010/main" val="2157752843"/>
              </p:ext>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p:cNvSpPr>
            <a:spLocks noGrp="1"/>
          </p:cNvSpPr>
          <p:nvPr>
            <p:ph sz="quarter" idx="14"/>
          </p:nvPr>
        </p:nvSpPr>
        <p:spPr/>
        <p:txBody>
          <a:bodyPr/>
          <a:lstStyle/>
          <a:p>
            <a:r>
              <a:rPr lang="en-US" dirty="0"/>
              <a:t>Source: US Census Bureau</a:t>
            </a:r>
          </a:p>
        </p:txBody>
      </p:sp>
      <p:sp>
        <p:nvSpPr>
          <p:cNvPr id="8" name="Text Placeholder 7"/>
          <p:cNvSpPr>
            <a:spLocks noGrp="1"/>
          </p:cNvSpPr>
          <p:nvPr>
            <p:ph type="body" sz="quarter" idx="15"/>
          </p:nvPr>
        </p:nvSpPr>
        <p:spPr>
          <a:prstGeom prst="rect">
            <a:avLst/>
          </a:prstGeom>
        </p:spPr>
        <p:txBody>
          <a:bodyPr wrap="square">
            <a:spAutoFit/>
          </a:bodyPr>
          <a:lstStyle/>
          <a:p>
            <a:pPr algn="r"/>
            <a:r>
              <a:rPr lang="en-US" dirty="0">
                <a:solidFill>
                  <a:srgbClr val="4F81BD">
                    <a:lumMod val="75000"/>
                  </a:srgbClr>
                </a:solidFill>
              </a:rPr>
              <a:t>Billions of Dollars</a:t>
            </a:r>
          </a:p>
        </p:txBody>
      </p:sp>
    </p:spTree>
    <p:extLst>
      <p:ext uri="{BB962C8B-B14F-4D97-AF65-F5344CB8AC3E}">
        <p14:creationId xmlns:p14="http://schemas.microsoft.com/office/powerpoint/2010/main" val="1140955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37590"/>
            <a:ext cx="9144000" cy="628650"/>
          </a:xfrm>
          <a:prstGeom prst="rect">
            <a:avLst/>
          </a:prstGeom>
        </p:spPr>
        <p:txBody>
          <a:bodyPr>
            <a:noAutofit/>
          </a:bodyPr>
          <a:lstStyle/>
          <a:p>
            <a:r>
              <a:rPr lang="en-US" sz="2800" dirty="0">
                <a:solidFill>
                  <a:schemeClr val="tx1"/>
                </a:solidFill>
              </a:rPr>
              <a:t>Appliance Production Facing Near-term Headwinds</a:t>
            </a:r>
          </a:p>
        </p:txBody>
      </p:sp>
      <p:sp>
        <p:nvSpPr>
          <p:cNvPr id="4" name="Text Placeholder 3">
            <a:extLst>
              <a:ext uri="{FF2B5EF4-FFF2-40B4-BE49-F238E27FC236}">
                <a16:creationId xmlns:a16="http://schemas.microsoft.com/office/drawing/2014/main" id="{EC409620-6156-4F6F-A73F-9AD56B268616}"/>
              </a:ext>
            </a:extLst>
          </p:cNvPr>
          <p:cNvSpPr>
            <a:spLocks noGrp="1"/>
          </p:cNvSpPr>
          <p:nvPr>
            <p:ph type="body" sz="quarter" idx="18"/>
          </p:nvPr>
        </p:nvSpPr>
        <p:spPr/>
        <p:txBody>
          <a:bodyPr/>
          <a:lstStyle/>
          <a:p>
            <a:r>
              <a:rPr lang="en-US" dirty="0"/>
              <a:t>US Electrical Equipment, Appliance and Component Production Index</a:t>
            </a:r>
          </a:p>
        </p:txBody>
      </p:sp>
      <p:graphicFrame>
        <p:nvGraphicFramePr>
          <p:cNvPr id="8" name="Chart Placeholder 7">
            <a:extLst>
              <a:ext uri="{FF2B5EF4-FFF2-40B4-BE49-F238E27FC236}">
                <a16:creationId xmlns:a16="http://schemas.microsoft.com/office/drawing/2014/main" id="{00000000-0008-0000-1700-000002000000}"/>
              </a:ext>
            </a:extLst>
          </p:cNvPr>
          <p:cNvGraphicFramePr>
            <a:graphicFrameLocks noGrp="1"/>
          </p:cNvGraphicFramePr>
          <p:nvPr>
            <p:ph type="chart" sz="quarter" idx="16"/>
            <p:extLst>
              <p:ext uri="{D42A27DB-BD31-4B8C-83A1-F6EECF244321}">
                <p14:modId xmlns:p14="http://schemas.microsoft.com/office/powerpoint/2010/main" val="331185960"/>
              </p:ext>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p:cNvSpPr>
            <a:spLocks noGrp="1"/>
          </p:cNvSpPr>
          <p:nvPr>
            <p:ph sz="quarter" idx="14"/>
          </p:nvPr>
        </p:nvSpPr>
        <p:spPr/>
        <p:txBody>
          <a:bodyPr/>
          <a:lstStyle/>
          <a:p>
            <a:r>
              <a:rPr lang="en-US" dirty="0"/>
              <a:t>Source: FRB</a:t>
            </a:r>
          </a:p>
        </p:txBody>
      </p:sp>
      <p:sp>
        <p:nvSpPr>
          <p:cNvPr id="6" name="Text Placeholder 5"/>
          <p:cNvSpPr>
            <a:spLocks noGrp="1"/>
          </p:cNvSpPr>
          <p:nvPr>
            <p:ph type="body" sz="quarter" idx="15"/>
          </p:nvPr>
        </p:nvSpPr>
        <p:spPr/>
        <p:txBody>
          <a:bodyPr/>
          <a:lstStyle/>
          <a:p>
            <a:r>
              <a:rPr lang="en-US" dirty="0"/>
              <a:t>2012 = 100</a:t>
            </a:r>
          </a:p>
        </p:txBody>
      </p:sp>
    </p:spTree>
    <p:extLst>
      <p:ext uri="{BB962C8B-B14F-4D97-AF65-F5344CB8AC3E}">
        <p14:creationId xmlns:p14="http://schemas.microsoft.com/office/powerpoint/2010/main" val="666670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…but Appliance New Orders are Seeing Healthy Growth </a:t>
            </a:r>
          </a:p>
        </p:txBody>
      </p:sp>
      <p:sp>
        <p:nvSpPr>
          <p:cNvPr id="8" name="Text Placeholder 7">
            <a:extLst>
              <a:ext uri="{FF2B5EF4-FFF2-40B4-BE49-F238E27FC236}">
                <a16:creationId xmlns:a16="http://schemas.microsoft.com/office/drawing/2014/main" id="{1C9E00D3-5BB5-4A5F-91D4-FEB736B25DE6}"/>
              </a:ext>
            </a:extLst>
          </p:cNvPr>
          <p:cNvSpPr>
            <a:spLocks noGrp="1"/>
          </p:cNvSpPr>
          <p:nvPr>
            <p:ph type="body" sz="quarter" idx="18"/>
          </p:nvPr>
        </p:nvSpPr>
        <p:spPr/>
        <p:txBody>
          <a:bodyPr/>
          <a:lstStyle/>
          <a:p>
            <a:r>
              <a:rPr lang="en-US" dirty="0"/>
              <a:t>US Electrical Equipment, Appliances and Components New Orders</a:t>
            </a:r>
          </a:p>
        </p:txBody>
      </p:sp>
      <p:sp>
        <p:nvSpPr>
          <p:cNvPr id="3" name="Content Placeholder 2"/>
          <p:cNvSpPr>
            <a:spLocks noGrp="1"/>
          </p:cNvSpPr>
          <p:nvPr>
            <p:ph sz="quarter" idx="14"/>
          </p:nvPr>
        </p:nvSpPr>
        <p:spPr/>
        <p:txBody>
          <a:bodyPr/>
          <a:lstStyle/>
          <a:p>
            <a:r>
              <a:rPr lang="en-US" dirty="0"/>
              <a:t>Source: US Census Bureau</a:t>
            </a:r>
          </a:p>
        </p:txBody>
      </p:sp>
      <p:sp>
        <p:nvSpPr>
          <p:cNvPr id="4" name="Text Placeholder 3"/>
          <p:cNvSpPr>
            <a:spLocks noGrp="1"/>
          </p:cNvSpPr>
          <p:nvPr>
            <p:ph type="body" sz="quarter" idx="15"/>
          </p:nvPr>
        </p:nvSpPr>
        <p:spPr/>
        <p:txBody>
          <a:bodyPr/>
          <a:lstStyle/>
          <a:p>
            <a:r>
              <a:rPr lang="en-US" dirty="0"/>
              <a:t>Billions of Dollars</a:t>
            </a:r>
          </a:p>
          <a:p>
            <a:endParaRPr lang="en-US" dirty="0"/>
          </a:p>
        </p:txBody>
      </p:sp>
      <p:graphicFrame>
        <p:nvGraphicFramePr>
          <p:cNvPr id="10" name="Chart Placeholder 9">
            <a:extLst>
              <a:ext uri="{FF2B5EF4-FFF2-40B4-BE49-F238E27FC236}">
                <a16:creationId xmlns:a16="http://schemas.microsoft.com/office/drawing/2014/main" id="{00000000-0008-0000-0600-000002000000}"/>
              </a:ext>
            </a:extLst>
          </p:cNvPr>
          <p:cNvGraphicFramePr>
            <a:graphicFrameLocks noGrp="1"/>
          </p:cNvGraphicFramePr>
          <p:nvPr>
            <p:ph type="chart" sz="quarter" idx="16"/>
            <p:extLst>
              <p:ext uri="{D42A27DB-BD31-4B8C-83A1-F6EECF244321}">
                <p14:modId xmlns:p14="http://schemas.microsoft.com/office/powerpoint/2010/main" val="1099380471"/>
              </p:ext>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8080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p:txBody>
          <a:bodyPr>
            <a:normAutofit fontScale="90000"/>
          </a:bodyPr>
          <a:lstStyle/>
          <a:p>
            <a:r>
              <a:rPr lang="en-US" sz="2800" b="1" dirty="0"/>
              <a:t>Computer Equip. NOs are on the Back Side of the Cycle</a:t>
            </a:r>
          </a:p>
        </p:txBody>
      </p:sp>
      <p:sp>
        <p:nvSpPr>
          <p:cNvPr id="5" name="Text Placeholder 4">
            <a:extLst>
              <a:ext uri="{FF2B5EF4-FFF2-40B4-BE49-F238E27FC236}">
                <a16:creationId xmlns:a16="http://schemas.microsoft.com/office/drawing/2014/main" id="{7F8E056D-F3C4-469F-927C-81ED0F0FD72B}"/>
              </a:ext>
            </a:extLst>
          </p:cNvPr>
          <p:cNvSpPr>
            <a:spLocks noGrp="1"/>
          </p:cNvSpPr>
          <p:nvPr>
            <p:ph type="body" sz="quarter" idx="18"/>
          </p:nvPr>
        </p:nvSpPr>
        <p:spPr/>
        <p:txBody>
          <a:bodyPr/>
          <a:lstStyle/>
          <a:p>
            <a:r>
              <a:rPr lang="en-US" dirty="0"/>
              <a:t>US Computer &amp; Electronic Products New Orders</a:t>
            </a:r>
          </a:p>
        </p:txBody>
      </p:sp>
      <p:sp>
        <p:nvSpPr>
          <p:cNvPr id="3" name="Content Placeholder 2"/>
          <p:cNvSpPr>
            <a:spLocks noGrp="1"/>
          </p:cNvSpPr>
          <p:nvPr>
            <p:ph sz="quarter" idx="14"/>
          </p:nvPr>
        </p:nvSpPr>
        <p:spPr/>
        <p:txBody>
          <a:bodyPr/>
          <a:lstStyle/>
          <a:p>
            <a:r>
              <a:rPr lang="en-US" dirty="0"/>
              <a:t>Source: FRB</a:t>
            </a:r>
          </a:p>
        </p:txBody>
      </p:sp>
      <p:sp>
        <p:nvSpPr>
          <p:cNvPr id="2" name="Text Placeholder 1"/>
          <p:cNvSpPr>
            <a:spLocks noGrp="1"/>
          </p:cNvSpPr>
          <p:nvPr>
            <p:ph type="body" sz="quarter" idx="15"/>
          </p:nvPr>
        </p:nvSpPr>
        <p:spPr/>
        <p:txBody>
          <a:bodyPr/>
          <a:lstStyle/>
          <a:p>
            <a:r>
              <a:rPr lang="en-US" dirty="0"/>
              <a:t>NAICS 334,  Billions of $</a:t>
            </a:r>
          </a:p>
        </p:txBody>
      </p:sp>
      <p:graphicFrame>
        <p:nvGraphicFramePr>
          <p:cNvPr id="9" name="Chart Placeholder 8">
            <a:extLst>
              <a:ext uri="{FF2B5EF4-FFF2-40B4-BE49-F238E27FC236}">
                <a16:creationId xmlns:a16="http://schemas.microsoft.com/office/drawing/2014/main" id="{0F582B2B-DA6C-4880-95C3-E472C3A2DDCA}"/>
              </a:ext>
            </a:extLst>
          </p:cNvPr>
          <p:cNvGraphicFramePr>
            <a:graphicFrameLocks noGrp="1"/>
          </p:cNvGraphicFramePr>
          <p:nvPr>
            <p:ph type="chart" sz="quarter" idx="16"/>
            <p:extLst>
              <p:ext uri="{D42A27DB-BD31-4B8C-83A1-F6EECF244321}">
                <p14:modId xmlns:p14="http://schemas.microsoft.com/office/powerpoint/2010/main" val="3941366616"/>
              </p:ext>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6515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DCAA6-AE35-4015-A894-99A8765FC004}"/>
              </a:ext>
            </a:extLst>
          </p:cNvPr>
          <p:cNvSpPr>
            <a:spLocks noGrp="1"/>
          </p:cNvSpPr>
          <p:nvPr>
            <p:ph type="title"/>
          </p:nvPr>
        </p:nvSpPr>
        <p:spPr/>
        <p:txBody>
          <a:bodyPr>
            <a:normAutofit fontScale="90000"/>
          </a:bodyPr>
          <a:lstStyle/>
          <a:p>
            <a:r>
              <a:rPr lang="en-US" dirty="0"/>
              <a:t>Industrial Machinery Production is Down; Trend Reversal in Place</a:t>
            </a:r>
          </a:p>
        </p:txBody>
      </p:sp>
      <p:sp>
        <p:nvSpPr>
          <p:cNvPr id="4" name="Text Placeholder 3">
            <a:extLst>
              <a:ext uri="{FF2B5EF4-FFF2-40B4-BE49-F238E27FC236}">
                <a16:creationId xmlns:a16="http://schemas.microsoft.com/office/drawing/2014/main" id="{D31BAABB-24C0-4FAA-8DE7-9C8D894903C0}"/>
              </a:ext>
            </a:extLst>
          </p:cNvPr>
          <p:cNvSpPr>
            <a:spLocks noGrp="1"/>
          </p:cNvSpPr>
          <p:nvPr>
            <p:ph type="body" sz="quarter" idx="18"/>
          </p:nvPr>
        </p:nvSpPr>
        <p:spPr/>
        <p:txBody>
          <a:bodyPr/>
          <a:lstStyle/>
          <a:p>
            <a:r>
              <a:rPr lang="en-US" dirty="0"/>
              <a:t>US Industrial Machinery Production Index</a:t>
            </a:r>
          </a:p>
        </p:txBody>
      </p:sp>
      <p:graphicFrame>
        <p:nvGraphicFramePr>
          <p:cNvPr id="11" name="Chart Placeholder 10">
            <a:extLst>
              <a:ext uri="{FF2B5EF4-FFF2-40B4-BE49-F238E27FC236}">
                <a16:creationId xmlns:a16="http://schemas.microsoft.com/office/drawing/2014/main" id="{00000000-0008-0000-2800-000002000000}"/>
              </a:ext>
            </a:extLst>
          </p:cNvPr>
          <p:cNvGraphicFramePr>
            <a:graphicFrameLocks noGrp="1"/>
          </p:cNvGraphicFramePr>
          <p:nvPr>
            <p:ph type="chart" sz="quarter" idx="16"/>
            <p:extLst>
              <p:ext uri="{D42A27DB-BD31-4B8C-83A1-F6EECF244321}">
                <p14:modId xmlns:p14="http://schemas.microsoft.com/office/powerpoint/2010/main" val="2462808248"/>
              </p:ext>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7"/>
          <p:cNvSpPr txBox="1">
            <a:spLocks noGrp="1"/>
          </p:cNvSpPr>
          <p:nvPr>
            <p:ph sz="quarter" idx="14"/>
          </p:nvPr>
        </p:nvSpPr>
        <p:spPr>
          <a:prstGeom prst="rect">
            <a:avLst/>
          </a:prstGeom>
        </p:spPr>
        <p:txBody>
          <a:bodyPr/>
          <a:lstStyle>
            <a:lvl1pPr marL="0" indent="0" algn="r"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Source: FRB</a:t>
            </a:r>
          </a:p>
        </p:txBody>
      </p:sp>
      <p:sp>
        <p:nvSpPr>
          <p:cNvPr id="8" name="Text Placeholder 7"/>
          <p:cNvSpPr>
            <a:spLocks noGrp="1"/>
          </p:cNvSpPr>
          <p:nvPr>
            <p:ph type="body" sz="quarter" idx="15"/>
          </p:nvPr>
        </p:nvSpPr>
        <p:spPr/>
        <p:txBody>
          <a:bodyPr/>
          <a:lstStyle/>
          <a:p>
            <a:r>
              <a:rPr lang="en-US" dirty="0"/>
              <a:t>2012 = 100</a:t>
            </a:r>
          </a:p>
        </p:txBody>
      </p:sp>
      <p:sp>
        <p:nvSpPr>
          <p:cNvPr id="3" name="Slide Number Placeholder 2"/>
          <p:cNvSpPr>
            <a:spLocks noGrp="1"/>
          </p:cNvSpPr>
          <p:nvPr>
            <p:ph type="sldNum" sz="quarter" idx="4294967295"/>
          </p:nvPr>
        </p:nvSpPr>
        <p:spPr>
          <a:xfrm>
            <a:off x="8686800" y="4943475"/>
            <a:ext cx="457200" cy="17621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4AE108-CD90-43F8-A542-AA7733CC3FA2}" type="slidenum">
              <a:rPr kumimoji="0" lang="en-US" sz="8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8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913684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2800" dirty="0"/>
              <a:t>Machinery New Orders Indicate Upside Momentum</a:t>
            </a:r>
          </a:p>
        </p:txBody>
      </p:sp>
      <p:sp>
        <p:nvSpPr>
          <p:cNvPr id="2" name="Text Placeholder 1">
            <a:extLst>
              <a:ext uri="{FF2B5EF4-FFF2-40B4-BE49-F238E27FC236}">
                <a16:creationId xmlns:a16="http://schemas.microsoft.com/office/drawing/2014/main" id="{AE19E8DF-B18C-455C-817C-FDA1320DBD24}"/>
              </a:ext>
            </a:extLst>
          </p:cNvPr>
          <p:cNvSpPr>
            <a:spLocks noGrp="1"/>
          </p:cNvSpPr>
          <p:nvPr>
            <p:ph type="body" sz="quarter" idx="18"/>
          </p:nvPr>
        </p:nvSpPr>
        <p:spPr/>
        <p:txBody>
          <a:bodyPr/>
          <a:lstStyle/>
          <a:p>
            <a:r>
              <a:rPr lang="en-US" dirty="0"/>
              <a:t>US Industrial Machinery New Orders</a:t>
            </a:r>
          </a:p>
        </p:txBody>
      </p:sp>
      <p:graphicFrame>
        <p:nvGraphicFramePr>
          <p:cNvPr id="9" name="Chart Placeholder 8">
            <a:extLst>
              <a:ext uri="{FF2B5EF4-FFF2-40B4-BE49-F238E27FC236}">
                <a16:creationId xmlns:a16="http://schemas.microsoft.com/office/drawing/2014/main" id="{00000000-0008-0000-0C00-000002000000}"/>
              </a:ext>
            </a:extLst>
          </p:cNvPr>
          <p:cNvGraphicFramePr>
            <a:graphicFrameLocks noGrp="1"/>
          </p:cNvGraphicFramePr>
          <p:nvPr>
            <p:ph type="chart" sz="quarter" idx="16"/>
            <p:extLst>
              <p:ext uri="{D42A27DB-BD31-4B8C-83A1-F6EECF244321}">
                <p14:modId xmlns:p14="http://schemas.microsoft.com/office/powerpoint/2010/main" val="3699890539"/>
              </p:ext>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
        <p:nvSpPr>
          <p:cNvPr id="14" name="Content Placeholder 13"/>
          <p:cNvSpPr>
            <a:spLocks noGrp="1"/>
          </p:cNvSpPr>
          <p:nvPr>
            <p:ph sz="quarter" idx="14"/>
          </p:nvPr>
        </p:nvSpPr>
        <p:spPr/>
        <p:txBody>
          <a:bodyPr/>
          <a:lstStyle/>
          <a:p>
            <a:r>
              <a:rPr lang="en-US" dirty="0"/>
              <a:t>Source: Census Bureau</a:t>
            </a:r>
          </a:p>
        </p:txBody>
      </p:sp>
      <p:sp>
        <p:nvSpPr>
          <p:cNvPr id="15" name="Text Placeholder 14"/>
          <p:cNvSpPr>
            <a:spLocks noGrp="1"/>
          </p:cNvSpPr>
          <p:nvPr>
            <p:ph type="body" sz="quarter" idx="15"/>
          </p:nvPr>
        </p:nvSpPr>
        <p:spPr/>
        <p:txBody>
          <a:bodyPr/>
          <a:lstStyle/>
          <a:p>
            <a:r>
              <a:rPr lang="en-US" dirty="0"/>
              <a:t>Billions of $</a:t>
            </a:r>
          </a:p>
        </p:txBody>
      </p:sp>
    </p:spTree>
    <p:extLst>
      <p:ext uri="{BB962C8B-B14F-4D97-AF65-F5344CB8AC3E}">
        <p14:creationId xmlns:p14="http://schemas.microsoft.com/office/powerpoint/2010/main" val="3235549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71DB77F-C8E7-4491-A697-83862959ACA1}"/>
              </a:ext>
            </a:extLst>
          </p:cNvPr>
          <p:cNvSpPr>
            <a:spLocks noGrp="1"/>
          </p:cNvSpPr>
          <p:nvPr>
            <p:ph type="title"/>
          </p:nvPr>
        </p:nvSpPr>
        <p:spPr/>
        <p:txBody>
          <a:bodyPr>
            <a:normAutofit/>
          </a:bodyPr>
          <a:lstStyle/>
          <a:p>
            <a:r>
              <a:rPr lang="en-US" sz="2800" dirty="0"/>
              <a:t>Power Sector Will be Pressured in the Near Term</a:t>
            </a:r>
          </a:p>
        </p:txBody>
      </p:sp>
      <p:sp>
        <p:nvSpPr>
          <p:cNvPr id="6" name="Text Placeholder 5">
            <a:extLst>
              <a:ext uri="{FF2B5EF4-FFF2-40B4-BE49-F238E27FC236}">
                <a16:creationId xmlns:a16="http://schemas.microsoft.com/office/drawing/2014/main" id="{91CDBACF-FF28-4874-9CE9-67E3D01926D0}"/>
              </a:ext>
            </a:extLst>
          </p:cNvPr>
          <p:cNvSpPr>
            <a:spLocks noGrp="1"/>
          </p:cNvSpPr>
          <p:nvPr>
            <p:ph type="body" sz="quarter" idx="18"/>
          </p:nvPr>
        </p:nvSpPr>
        <p:spPr/>
        <p:txBody>
          <a:bodyPr/>
          <a:lstStyle/>
          <a:p>
            <a:r>
              <a:rPr lang="en-US" dirty="0"/>
              <a:t>US Electric Power Generation, Transmission and Distribution Production Index</a:t>
            </a:r>
          </a:p>
        </p:txBody>
      </p:sp>
      <p:graphicFrame>
        <p:nvGraphicFramePr>
          <p:cNvPr id="9" name="Chart Placeholder 8">
            <a:extLst>
              <a:ext uri="{FF2B5EF4-FFF2-40B4-BE49-F238E27FC236}">
                <a16:creationId xmlns:a16="http://schemas.microsoft.com/office/drawing/2014/main" id="{00000000-0008-0000-1300-000002000000}"/>
              </a:ext>
            </a:extLst>
          </p:cNvPr>
          <p:cNvGraphicFramePr>
            <a:graphicFrameLocks noGrp="1"/>
          </p:cNvGraphicFramePr>
          <p:nvPr>
            <p:ph type="chart" sz="quarter" idx="16"/>
            <p:extLst>
              <p:ext uri="{D42A27DB-BD31-4B8C-83A1-F6EECF244321}">
                <p14:modId xmlns:p14="http://schemas.microsoft.com/office/powerpoint/2010/main" val="182148101"/>
              </p:ext>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sz="quarter" idx="14"/>
          </p:nvPr>
        </p:nvSpPr>
        <p:spPr/>
        <p:txBody>
          <a:bodyPr/>
          <a:lstStyle/>
          <a:p>
            <a:r>
              <a:rPr lang="en-US" dirty="0"/>
              <a:t>Source: FRB</a:t>
            </a:r>
          </a:p>
        </p:txBody>
      </p:sp>
      <p:sp>
        <p:nvSpPr>
          <p:cNvPr id="4" name="Text Placeholder 3"/>
          <p:cNvSpPr>
            <a:spLocks noGrp="1"/>
          </p:cNvSpPr>
          <p:nvPr>
            <p:ph type="body" sz="quarter" idx="15"/>
          </p:nvPr>
        </p:nvSpPr>
        <p:spPr/>
        <p:txBody>
          <a:bodyPr/>
          <a:lstStyle/>
          <a:p>
            <a:r>
              <a:rPr lang="en-US" dirty="0"/>
              <a:t>2012 = 100</a:t>
            </a:r>
          </a:p>
        </p:txBody>
      </p:sp>
      <p:sp>
        <p:nvSpPr>
          <p:cNvPr id="5" name="Slide Number Placeholder 4"/>
          <p:cNvSpPr>
            <a:spLocks noGrp="1"/>
          </p:cNvSpPr>
          <p:nvPr>
            <p:ph type="sldNum" sz="quarter" idx="4294967295"/>
          </p:nvPr>
        </p:nvSpPr>
        <p:spPr>
          <a:xfrm>
            <a:off x="8686800" y="4943475"/>
            <a:ext cx="457200" cy="17621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5D74B1-C131-446C-8BEB-8A62BE500A8E}" type="slidenum">
              <a:rPr kumimoji="0" lang="en-US" sz="800" b="0" i="0" u="none" strike="noStrike" kern="1200" cap="none" spc="0" normalizeH="0" baseline="0" noProof="0" smtClean="0">
                <a:ln>
                  <a:noFill/>
                </a:ln>
                <a:solidFill>
                  <a:srgbClr val="366092">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800" b="0" i="0" u="none" strike="noStrike" kern="1200" cap="none" spc="0" normalizeH="0" baseline="0" noProof="0">
              <a:ln>
                <a:noFill/>
              </a:ln>
              <a:solidFill>
                <a:srgbClr val="366092">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57500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noGrp="1"/>
          </p:cNvSpPr>
          <p:nvPr>
            <p:ph type="title"/>
          </p:nvPr>
        </p:nvSpPr>
        <p:spPr>
          <a:prstGeom prst="rect">
            <a:avLst/>
          </a:prstGeom>
        </p:spPr>
        <p:txBody>
          <a:bodyPr>
            <a:normAutofit/>
          </a:bodyPr>
          <a:lstStyle>
            <a:lvl1pPr algn="ctr" defTabSz="914400" rtl="0" eaLnBrk="1" latinLnBrk="0" hangingPunct="1">
              <a:spcBef>
                <a:spcPct val="0"/>
              </a:spcBef>
              <a:buNone/>
              <a:defRPr sz="4400" kern="1200">
                <a:solidFill>
                  <a:schemeClr val="bg1"/>
                </a:solidFill>
                <a:latin typeface="Arial" pitchFamily="34" charset="0"/>
                <a:ea typeface="+mj-ea"/>
                <a:cs typeface="Arial" pitchFamily="34" charset="0"/>
              </a:defRPr>
            </a:lvl1pPr>
          </a:lstStyle>
          <a:p>
            <a:r>
              <a:rPr lang="en-US" sz="2400" b="1" dirty="0">
                <a:solidFill>
                  <a:srgbClr val="386092"/>
                </a:solidFill>
                <a:latin typeface="+mj-lt"/>
              </a:rPr>
              <a:t>Power Construction Growing, but Tentatively Peaked</a:t>
            </a:r>
          </a:p>
        </p:txBody>
      </p:sp>
      <p:sp>
        <p:nvSpPr>
          <p:cNvPr id="6" name="Text Placeholder 5">
            <a:extLst>
              <a:ext uri="{FF2B5EF4-FFF2-40B4-BE49-F238E27FC236}">
                <a16:creationId xmlns:a16="http://schemas.microsoft.com/office/drawing/2014/main" id="{9B469541-E2CC-4687-8BAB-C1C516A20A76}"/>
              </a:ext>
            </a:extLst>
          </p:cNvPr>
          <p:cNvSpPr>
            <a:spLocks noGrp="1"/>
          </p:cNvSpPr>
          <p:nvPr>
            <p:ph type="body" sz="quarter" idx="18"/>
          </p:nvPr>
        </p:nvSpPr>
        <p:spPr/>
        <p:txBody>
          <a:bodyPr/>
          <a:lstStyle/>
          <a:p>
            <a:r>
              <a:rPr lang="en-US" dirty="0">
                <a:solidFill>
                  <a:srgbClr val="386092"/>
                </a:solidFill>
              </a:rPr>
              <a:t>US Total Power Facilities Construction</a:t>
            </a:r>
            <a:endParaRPr lang="en-US" dirty="0"/>
          </a:p>
        </p:txBody>
      </p:sp>
      <p:sp>
        <p:nvSpPr>
          <p:cNvPr id="2" name="Content Placeholder 1"/>
          <p:cNvSpPr>
            <a:spLocks noGrp="1"/>
          </p:cNvSpPr>
          <p:nvPr>
            <p:ph sz="quarter" idx="14"/>
          </p:nvPr>
        </p:nvSpPr>
        <p:spPr/>
        <p:txBody>
          <a:bodyPr/>
          <a:lstStyle/>
          <a:p>
            <a:r>
              <a:rPr lang="en-US" dirty="0"/>
              <a:t>Source: US Census Bureau</a:t>
            </a:r>
          </a:p>
        </p:txBody>
      </p:sp>
      <p:sp>
        <p:nvSpPr>
          <p:cNvPr id="4" name="Text Placeholder 3"/>
          <p:cNvSpPr>
            <a:spLocks noGrp="1"/>
          </p:cNvSpPr>
          <p:nvPr>
            <p:ph type="body" sz="quarter" idx="15"/>
          </p:nvPr>
        </p:nvSpPr>
        <p:spPr/>
        <p:txBody>
          <a:bodyPr/>
          <a:lstStyle/>
          <a:p>
            <a:r>
              <a:rPr lang="en-US" dirty="0"/>
              <a:t>Billions of Dollars</a:t>
            </a:r>
          </a:p>
        </p:txBody>
      </p:sp>
      <p:graphicFrame>
        <p:nvGraphicFramePr>
          <p:cNvPr id="8" name="Chart Placeholder 7">
            <a:extLst>
              <a:ext uri="{FF2B5EF4-FFF2-40B4-BE49-F238E27FC236}">
                <a16:creationId xmlns:a16="http://schemas.microsoft.com/office/drawing/2014/main" id="{ACAE75AB-8D0F-401F-9701-66E0005ABC92}"/>
              </a:ext>
            </a:extLst>
          </p:cNvPr>
          <p:cNvGraphicFramePr>
            <a:graphicFrameLocks noGrp="1"/>
          </p:cNvGraphicFramePr>
          <p:nvPr>
            <p:ph type="chart" sz="quarter" idx="16"/>
            <p:extLst>
              <p:ext uri="{D42A27DB-BD31-4B8C-83A1-F6EECF244321}">
                <p14:modId xmlns:p14="http://schemas.microsoft.com/office/powerpoint/2010/main" val="1470149730"/>
              </p:ext>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7779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9577D-EB4E-4472-89C6-FA18392F223D}"/>
              </a:ext>
            </a:extLst>
          </p:cNvPr>
          <p:cNvSpPr>
            <a:spLocks noGrp="1"/>
          </p:cNvSpPr>
          <p:nvPr>
            <p:ph type="title"/>
          </p:nvPr>
        </p:nvSpPr>
        <p:spPr/>
        <p:txBody>
          <a:bodyPr/>
          <a:lstStyle/>
          <a:p>
            <a:r>
              <a:rPr lang="en-US" dirty="0"/>
              <a:t>Summary December 2019</a:t>
            </a:r>
          </a:p>
        </p:txBody>
      </p:sp>
      <p:pic>
        <p:nvPicPr>
          <p:cNvPr id="1028" name="Picture 4" descr="Flat-lay Photography of Macbook Pro Beside Paper">
            <a:extLst>
              <a:ext uri="{FF2B5EF4-FFF2-40B4-BE49-F238E27FC236}">
                <a16:creationId xmlns:a16="http://schemas.microsoft.com/office/drawing/2014/main" id="{9269B11C-E2DA-4D1C-BF3F-C9E0AE79AF8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86" r="15722"/>
          <a:stretch/>
        </p:blipFill>
        <p:spPr bwMode="auto">
          <a:xfrm>
            <a:off x="304048" y="945860"/>
            <a:ext cx="3880024" cy="30924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Subtitle 2">
            <a:extLst>
              <a:ext uri="{FF2B5EF4-FFF2-40B4-BE49-F238E27FC236}">
                <a16:creationId xmlns:a16="http://schemas.microsoft.com/office/drawing/2014/main" id="{2501B966-5EFD-4F62-A54B-89337A22BBBB}"/>
              </a:ext>
            </a:extLst>
          </p:cNvPr>
          <p:cNvSpPr txBox="1">
            <a:spLocks/>
          </p:cNvSpPr>
          <p:nvPr/>
        </p:nvSpPr>
        <p:spPr>
          <a:xfrm>
            <a:off x="4454930" y="661947"/>
            <a:ext cx="4689070" cy="4137279"/>
          </a:xfrm>
          <a:prstGeom prst="rect">
            <a:avLst/>
          </a:prstGeom>
        </p:spPr>
        <p:txBody>
          <a:bodyPr>
            <a:noAutofit/>
          </a:bodyPr>
          <a:lstStyle>
            <a:lvl1pPr marL="342848" indent="-342848" algn="l" defTabSz="9142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41" indent="-285708" algn="l" defTabSz="9142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30" indent="-228564" algn="l" defTabSz="9142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60"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93"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22"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56"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87"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18"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26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700" b="1" i="0" u="sng" strike="noStrike" kern="1200" cap="none" spc="0" normalizeH="0" baseline="0" noProof="0" dirty="0">
                <a:ln>
                  <a:noFill/>
                </a:ln>
                <a:solidFill>
                  <a:srgbClr val="0070C0"/>
                </a:solidFill>
                <a:effectLst/>
                <a:uLnTx/>
                <a:uFillTx/>
                <a:latin typeface="Arial"/>
                <a:ea typeface="+mn-ea"/>
                <a:cs typeface="+mn-cs"/>
              </a:rPr>
              <a:t>Macroeconomic Slowdown 2019 – 1H20</a:t>
            </a:r>
          </a:p>
          <a:p>
            <a:pPr marL="0" marR="0" lvl="0" indent="0" algn="l" defTabSz="91426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	</a:t>
            </a:r>
            <a:r>
              <a:rPr kumimoji="0" lang="en-US" sz="1600" b="0" i="0" u="none" strike="noStrike" kern="1200" cap="none" spc="0" normalizeH="0" baseline="0" noProof="0" dirty="0">
                <a:ln>
                  <a:noFill/>
                </a:ln>
                <a:solidFill>
                  <a:srgbClr val="000000"/>
                </a:solidFill>
                <a:effectLst/>
                <a:uLnTx/>
                <a:uFillTx/>
                <a:latin typeface="Arial"/>
                <a:ea typeface="+mn-ea"/>
                <a:cs typeface="+mn-cs"/>
              </a:rPr>
              <a:t>US</a:t>
            </a:r>
          </a:p>
          <a:p>
            <a:pPr marL="0" marR="0" lvl="0" indent="0" algn="l" defTabSz="91426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	Global</a:t>
            </a:r>
          </a:p>
          <a:p>
            <a:pPr marL="0" marR="0" lvl="0" indent="0" algn="l" defTabSz="914265"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26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700" b="1" i="0" u="sng" strike="noStrike" kern="1200" cap="none" spc="0" normalizeH="0" baseline="0" noProof="0" dirty="0">
                <a:ln>
                  <a:noFill/>
                </a:ln>
                <a:solidFill>
                  <a:srgbClr val="0070C0"/>
                </a:solidFill>
                <a:effectLst/>
                <a:uLnTx/>
                <a:uFillTx/>
                <a:latin typeface="Arial"/>
                <a:ea typeface="+mn-ea"/>
                <a:cs typeface="+mn-cs"/>
              </a:rPr>
              <a:t>Global Issues Impacting Businesses</a:t>
            </a:r>
          </a:p>
          <a:p>
            <a:pPr marL="0" marR="0" lvl="0" indent="0" algn="l" defTabSz="91426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	</a:t>
            </a:r>
            <a:r>
              <a:rPr kumimoji="0" lang="en-US" sz="1600" b="0" i="0" u="none" strike="noStrike" kern="1200" cap="none" spc="0" normalizeH="0" baseline="0" noProof="0" dirty="0">
                <a:ln>
                  <a:noFill/>
                </a:ln>
                <a:solidFill>
                  <a:srgbClr val="000000"/>
                </a:solidFill>
                <a:effectLst/>
                <a:uLnTx/>
                <a:uFillTx/>
                <a:latin typeface="Arial"/>
                <a:ea typeface="+mn-ea"/>
                <a:cs typeface="+mn-cs"/>
              </a:rPr>
              <a:t>Tariffs/Trade Uncertainty</a:t>
            </a:r>
          </a:p>
          <a:p>
            <a:pPr marL="0" marR="0" lvl="0" indent="0" algn="l" defTabSz="914265"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600" dirty="0">
                <a:solidFill>
                  <a:srgbClr val="000000"/>
                </a:solidFill>
                <a:latin typeface="Arial"/>
              </a:rPr>
              <a:t>	Long-term Outlook</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26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	Profit Concerns</a:t>
            </a:r>
          </a:p>
          <a:p>
            <a:pPr marL="0" marR="0" lvl="0" indent="0" algn="l" defTabSz="914265"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26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700" b="1" i="0" u="sng" strike="noStrike" kern="1200" cap="none" spc="0" normalizeH="0" baseline="0" noProof="0" dirty="0">
                <a:ln>
                  <a:noFill/>
                </a:ln>
                <a:solidFill>
                  <a:srgbClr val="0070C0"/>
                </a:solidFill>
                <a:effectLst/>
                <a:uLnTx/>
                <a:uFillTx/>
                <a:latin typeface="Arial"/>
                <a:ea typeface="+mn-ea"/>
                <a:cs typeface="+mn-cs"/>
              </a:rPr>
              <a:t>Leading Indicator Signals are Mixed</a:t>
            </a:r>
          </a:p>
          <a:p>
            <a:pPr marL="0" marR="0" lvl="0" indent="0" algn="l" defTabSz="91426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	</a:t>
            </a:r>
            <a:r>
              <a:rPr kumimoji="0" lang="en-US" sz="1600" b="0" i="0" u="none" strike="noStrike" kern="1200" cap="none" spc="0" normalizeH="0" baseline="0" noProof="0" dirty="0">
                <a:ln>
                  <a:noFill/>
                </a:ln>
                <a:solidFill>
                  <a:srgbClr val="000000"/>
                </a:solidFill>
                <a:effectLst/>
                <a:uLnTx/>
                <a:uFillTx/>
                <a:latin typeface="Arial"/>
                <a:ea typeface="+mn-ea"/>
                <a:cs typeface="+mn-cs"/>
              </a:rPr>
              <a:t>Know where you are in the cycle</a:t>
            </a:r>
          </a:p>
          <a:p>
            <a:pPr marL="0" marR="0" lvl="0" indent="0" algn="l" defTabSz="914265"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	Know which ones matter to you</a:t>
            </a:r>
          </a:p>
        </p:txBody>
      </p:sp>
    </p:spTree>
    <p:extLst>
      <p:ext uri="{BB962C8B-B14F-4D97-AF65-F5344CB8AC3E}">
        <p14:creationId xmlns:p14="http://schemas.microsoft.com/office/powerpoint/2010/main" val="20742561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55298191"/>
              </p:ext>
            </p:extLst>
          </p:nvPr>
        </p:nvGraphicFramePr>
        <p:xfrm>
          <a:off x="673073" y="516768"/>
          <a:ext cx="7346210" cy="4142707"/>
        </p:xfrm>
        <a:graphic>
          <a:graphicData uri="http://schemas.openxmlformats.org/drawingml/2006/table">
            <a:tbl>
              <a:tblPr/>
              <a:tblGrid>
                <a:gridCol w="4840336">
                  <a:extLst>
                    <a:ext uri="{9D8B030D-6E8A-4147-A177-3AD203B41FA5}">
                      <a16:colId xmlns:a16="http://schemas.microsoft.com/office/drawing/2014/main" val="20000"/>
                    </a:ext>
                  </a:extLst>
                </a:gridCol>
                <a:gridCol w="704995">
                  <a:extLst>
                    <a:ext uri="{9D8B030D-6E8A-4147-A177-3AD203B41FA5}">
                      <a16:colId xmlns:a16="http://schemas.microsoft.com/office/drawing/2014/main" val="20001"/>
                    </a:ext>
                  </a:extLst>
                </a:gridCol>
                <a:gridCol w="991182">
                  <a:extLst>
                    <a:ext uri="{9D8B030D-6E8A-4147-A177-3AD203B41FA5}">
                      <a16:colId xmlns:a16="http://schemas.microsoft.com/office/drawing/2014/main" val="20002"/>
                    </a:ext>
                  </a:extLst>
                </a:gridCol>
                <a:gridCol w="809697">
                  <a:extLst>
                    <a:ext uri="{9D8B030D-6E8A-4147-A177-3AD203B41FA5}">
                      <a16:colId xmlns:a16="http://schemas.microsoft.com/office/drawing/2014/main" val="20003"/>
                    </a:ext>
                  </a:extLst>
                </a:gridCol>
              </a:tblGrid>
              <a:tr h="297358">
                <a:tc>
                  <a:txBody>
                    <a:bodyPr/>
                    <a:lstStyle/>
                    <a:p>
                      <a:pPr marR="0" indent="0" algn="ctr" rtl="0">
                        <a:lnSpc>
                          <a:spcPct val="119000"/>
                        </a:lnSpc>
                        <a:spcBef>
                          <a:spcPts val="0"/>
                        </a:spcBef>
                        <a:spcAft>
                          <a:spcPts val="600"/>
                        </a:spcAft>
                      </a:pPr>
                      <a:r>
                        <a:rPr lang="en-US" sz="1500" b="1" u="sng" kern="1400" dirty="0">
                          <a:solidFill>
                            <a:schemeClr val="tx1"/>
                          </a:solidFill>
                          <a:effectLst/>
                          <a:latin typeface="Calibri"/>
                        </a:rPr>
                        <a:t>Industry</a:t>
                      </a:r>
                    </a:p>
                  </a:txBody>
                  <a:tcPr marL="32917" marR="32917" marT="24688" marB="24688">
                    <a:lnL>
                      <a:noFill/>
                    </a:lnL>
                    <a:lnR>
                      <a:noFill/>
                    </a:lnR>
                    <a:lnT>
                      <a:noFill/>
                    </a:lnT>
                    <a:lnB>
                      <a:noFill/>
                    </a:lnB>
                  </a:tcPr>
                </a:tc>
                <a:tc>
                  <a:txBody>
                    <a:bodyPr/>
                    <a:lstStyle/>
                    <a:p>
                      <a:pPr marR="0" indent="0" algn="ctr" rtl="0">
                        <a:lnSpc>
                          <a:spcPct val="119000"/>
                        </a:lnSpc>
                        <a:spcBef>
                          <a:spcPts val="0"/>
                        </a:spcBef>
                        <a:spcAft>
                          <a:spcPts val="600"/>
                        </a:spcAft>
                      </a:pPr>
                      <a:r>
                        <a:rPr lang="en-US" sz="1500" b="1" u="sng" kern="1400" dirty="0">
                          <a:solidFill>
                            <a:schemeClr val="tx1"/>
                          </a:solidFill>
                          <a:effectLst/>
                          <a:latin typeface="Calibri"/>
                        </a:rPr>
                        <a:t>Phase</a:t>
                      </a:r>
                    </a:p>
                  </a:txBody>
                  <a:tcPr marL="32917" marR="32917" marT="24688" marB="24688">
                    <a:lnL>
                      <a:noFill/>
                    </a:lnL>
                    <a:lnR>
                      <a:noFill/>
                    </a:lnR>
                    <a:lnT>
                      <a:noFill/>
                    </a:lnT>
                    <a:lnB>
                      <a:noFill/>
                    </a:lnB>
                  </a:tcPr>
                </a:tc>
                <a:tc>
                  <a:txBody>
                    <a:bodyPr/>
                    <a:lstStyle/>
                    <a:p>
                      <a:pPr marR="0" indent="0" algn="ctr" rtl="0">
                        <a:lnSpc>
                          <a:spcPct val="119000"/>
                        </a:lnSpc>
                        <a:spcBef>
                          <a:spcPts val="0"/>
                        </a:spcBef>
                        <a:spcAft>
                          <a:spcPts val="600"/>
                        </a:spcAft>
                      </a:pPr>
                      <a:r>
                        <a:rPr lang="en-US" sz="1500" b="1" u="sng" kern="1400" dirty="0">
                          <a:solidFill>
                            <a:schemeClr val="tx1"/>
                          </a:solidFill>
                          <a:effectLst/>
                          <a:latin typeface="Calibri"/>
                        </a:rPr>
                        <a:t>12/12</a:t>
                      </a:r>
                    </a:p>
                  </a:txBody>
                  <a:tcPr marL="32917" marR="32917" marT="24688" marB="24688">
                    <a:lnL>
                      <a:noFill/>
                    </a:lnL>
                    <a:lnR>
                      <a:noFill/>
                    </a:lnR>
                    <a:lnT>
                      <a:noFill/>
                    </a:lnT>
                    <a:lnB>
                      <a:noFill/>
                    </a:lnB>
                  </a:tcPr>
                </a:tc>
                <a:tc>
                  <a:txBody>
                    <a:bodyPr/>
                    <a:lstStyle/>
                    <a:p>
                      <a:pPr marR="0" indent="0" algn="ctr" rtl="0">
                        <a:lnSpc>
                          <a:spcPct val="119000"/>
                        </a:lnSpc>
                        <a:spcBef>
                          <a:spcPts val="0"/>
                        </a:spcBef>
                        <a:spcAft>
                          <a:spcPts val="600"/>
                        </a:spcAft>
                      </a:pPr>
                      <a:r>
                        <a:rPr lang="en-US" sz="1500" b="1" u="sng" kern="1400" dirty="0">
                          <a:solidFill>
                            <a:schemeClr val="tx1"/>
                          </a:solidFill>
                          <a:effectLst/>
                          <a:latin typeface="Calibri"/>
                        </a:rPr>
                        <a:t>F2020*</a:t>
                      </a:r>
                    </a:p>
                  </a:txBody>
                  <a:tcPr marL="32917" marR="32917" marT="24688" marB="24688">
                    <a:lnL>
                      <a:noFill/>
                    </a:lnL>
                    <a:lnR>
                      <a:noFill/>
                    </a:lnR>
                    <a:lnT>
                      <a:noFill/>
                    </a:lnT>
                    <a:lnB>
                      <a:noFill/>
                    </a:lnB>
                  </a:tcPr>
                </a:tc>
                <a:extLst>
                  <a:ext uri="{0D108BD9-81ED-4DB2-BD59-A6C34878D82A}">
                    <a16:rowId xmlns:a16="http://schemas.microsoft.com/office/drawing/2014/main" val="10000"/>
                  </a:ext>
                </a:extLst>
              </a:tr>
              <a:tr h="426557">
                <a:tc>
                  <a:txBody>
                    <a:bodyPr/>
                    <a:lstStyle/>
                    <a:p>
                      <a:pPr algn="l" rtl="0" fontAlgn="ctr"/>
                      <a:r>
                        <a:rPr lang="en-US" sz="1500" b="0" i="0" u="none" strike="noStrike">
                          <a:solidFill>
                            <a:srgbClr val="000000"/>
                          </a:solidFill>
                          <a:effectLst/>
                          <a:latin typeface="Arial" panose="020B0604020202020204" pitchFamily="34" charset="0"/>
                        </a:rPr>
                        <a:t>US Electrical Equipment w/o Appliances Production</a:t>
                      </a:r>
                    </a:p>
                  </a:txBody>
                  <a:tcPr marL="0" marR="0" marT="0" marB="0" anchor="ctr">
                    <a:lnL>
                      <a:noFill/>
                    </a:lnL>
                    <a:lnR>
                      <a:noFill/>
                    </a:lnR>
                    <a:lnT>
                      <a:noFill/>
                    </a:lnT>
                    <a:lnB>
                      <a:noFill/>
                    </a:lnB>
                  </a:tcPr>
                </a:tc>
                <a:tc>
                  <a:txBody>
                    <a:bodyPr/>
                    <a:lstStyle/>
                    <a:p>
                      <a:pPr algn="ctr" rtl="0" fontAlgn="ctr"/>
                      <a:r>
                        <a:rPr lang="en-US" sz="1800" b="1" i="0" u="none" strike="noStrike" dirty="0">
                          <a:solidFill>
                            <a:srgbClr val="FF9900"/>
                          </a:solidFill>
                          <a:effectLst/>
                          <a:latin typeface="Arial" panose="020B0604020202020204" pitchFamily="34" charset="0"/>
                        </a:rPr>
                        <a:t>C</a:t>
                      </a:r>
                    </a:p>
                  </a:txBody>
                  <a:tcPr marL="0" marR="0" marT="0" marB="0" anchor="ctr">
                    <a:lnL>
                      <a:noFill/>
                    </a:lnL>
                    <a:lnR>
                      <a:noFill/>
                    </a:lnR>
                    <a:lnT>
                      <a:noFill/>
                    </a:lnT>
                    <a:lnB>
                      <a:noFill/>
                    </a:lnB>
                  </a:tcPr>
                </a:tc>
                <a:tc>
                  <a:txBody>
                    <a:bodyPr/>
                    <a:lstStyle/>
                    <a:p>
                      <a:pPr algn="ctr" rtl="0" fontAlgn="ctr"/>
                      <a:r>
                        <a:rPr lang="en-US" sz="1800" b="1" i="0" u="none" strike="noStrike" dirty="0">
                          <a:solidFill>
                            <a:srgbClr val="000000"/>
                          </a:solidFill>
                          <a:effectLst/>
                          <a:latin typeface="Arial" panose="020B0604020202020204" pitchFamily="34" charset="0"/>
                        </a:rPr>
                        <a:t>1.3%</a:t>
                      </a:r>
                    </a:p>
                  </a:txBody>
                  <a:tcPr marL="0" marR="0" marT="0" marB="0" anchor="ctr">
                    <a:lnL>
                      <a:noFill/>
                    </a:lnL>
                    <a:lnR>
                      <a:noFill/>
                    </a:lnR>
                    <a:lnT>
                      <a:noFill/>
                    </a:lnT>
                    <a:lnB>
                      <a:noFill/>
                    </a:lnB>
                  </a:tcPr>
                </a:tc>
                <a:tc>
                  <a:txBody>
                    <a:bodyPr/>
                    <a:lstStyle/>
                    <a:p>
                      <a:pPr algn="ctr" rtl="0" fontAlgn="ctr"/>
                      <a:r>
                        <a:rPr lang="en-US" sz="1800" b="1" i="0" u="none" strike="noStrike" dirty="0">
                          <a:solidFill>
                            <a:srgbClr val="00B050"/>
                          </a:solidFill>
                          <a:effectLst/>
                          <a:latin typeface="Arial" panose="020B0604020202020204" pitchFamily="34" charset="0"/>
                        </a:rPr>
                        <a:t>0.4%</a:t>
                      </a:r>
                    </a:p>
                  </a:txBody>
                  <a:tcPr marL="0" marR="0" marT="0" marB="0" anchor="ctr">
                    <a:lnL>
                      <a:noFill/>
                    </a:lnL>
                    <a:lnR>
                      <a:noFill/>
                    </a:lnR>
                    <a:lnT>
                      <a:noFill/>
                    </a:lnT>
                    <a:lnB>
                      <a:noFill/>
                    </a:lnB>
                  </a:tcPr>
                </a:tc>
                <a:extLst>
                  <a:ext uri="{0D108BD9-81ED-4DB2-BD59-A6C34878D82A}">
                    <a16:rowId xmlns:a16="http://schemas.microsoft.com/office/drawing/2014/main" val="10001"/>
                  </a:ext>
                </a:extLst>
              </a:tr>
              <a:tr h="426557">
                <a:tc>
                  <a:txBody>
                    <a:bodyPr/>
                    <a:lstStyle/>
                    <a:p>
                      <a:pPr algn="l" rtl="0" fontAlgn="ctr"/>
                      <a:r>
                        <a:rPr lang="en-US" sz="1500" b="0" i="0" u="none" strike="noStrike">
                          <a:solidFill>
                            <a:srgbClr val="000000"/>
                          </a:solidFill>
                          <a:effectLst/>
                          <a:latin typeface="Arial" panose="020B0604020202020204" pitchFamily="34" charset="0"/>
                        </a:rPr>
                        <a:t>US Electrical Equipment w/o Appliances New Orders</a:t>
                      </a:r>
                    </a:p>
                  </a:txBody>
                  <a:tcPr marL="0" marR="0" marT="0" marB="0" anchor="ctr">
                    <a:lnL>
                      <a:noFill/>
                    </a:lnL>
                    <a:lnR>
                      <a:noFill/>
                    </a:lnR>
                    <a:lnT>
                      <a:noFill/>
                    </a:lnT>
                    <a:lnB>
                      <a:noFill/>
                    </a:lnB>
                  </a:tcPr>
                </a:tc>
                <a:tc>
                  <a:txBody>
                    <a:bodyPr/>
                    <a:lstStyle/>
                    <a:p>
                      <a:pPr algn="ctr" rtl="0" fontAlgn="ctr"/>
                      <a:r>
                        <a:rPr lang="en-US" sz="1800" b="1" i="0" u="none" strike="noStrike" dirty="0">
                          <a:solidFill>
                            <a:srgbClr val="FF9900"/>
                          </a:solidFill>
                          <a:effectLst/>
                          <a:latin typeface="Arial" panose="020B0604020202020204" pitchFamily="34" charset="0"/>
                        </a:rPr>
                        <a:t>C</a:t>
                      </a:r>
                    </a:p>
                  </a:txBody>
                  <a:tcPr marL="0" marR="0" marT="0" marB="0" anchor="ctr">
                    <a:lnL>
                      <a:noFill/>
                    </a:lnL>
                    <a:lnR>
                      <a:noFill/>
                    </a:lnR>
                    <a:lnT>
                      <a:noFill/>
                    </a:lnT>
                    <a:lnB>
                      <a:noFill/>
                    </a:lnB>
                  </a:tcPr>
                </a:tc>
                <a:tc>
                  <a:txBody>
                    <a:bodyPr/>
                    <a:lstStyle/>
                    <a:p>
                      <a:pPr algn="ctr" rtl="0" fontAlgn="ctr"/>
                      <a:r>
                        <a:rPr lang="en-US" sz="1800" b="1" i="0" u="none" strike="noStrike" dirty="0">
                          <a:solidFill>
                            <a:srgbClr val="000000"/>
                          </a:solidFill>
                          <a:effectLst/>
                          <a:latin typeface="Arial" panose="020B0604020202020204" pitchFamily="34" charset="0"/>
                        </a:rPr>
                        <a:t>2.1%</a:t>
                      </a:r>
                    </a:p>
                  </a:txBody>
                  <a:tcPr marL="0" marR="0" marT="0" marB="0" anchor="ctr">
                    <a:lnL>
                      <a:noFill/>
                    </a:lnL>
                    <a:lnR>
                      <a:noFill/>
                    </a:lnR>
                    <a:lnT>
                      <a:noFill/>
                    </a:lnT>
                    <a:lnB>
                      <a:noFill/>
                    </a:lnB>
                  </a:tcPr>
                </a:tc>
                <a:tc>
                  <a:txBody>
                    <a:bodyPr/>
                    <a:lstStyle/>
                    <a:p>
                      <a:pPr algn="ctr" rtl="0" fontAlgn="ctr"/>
                      <a:r>
                        <a:rPr lang="en-US" sz="1800" b="1" i="0" u="none" strike="noStrike" dirty="0">
                          <a:solidFill>
                            <a:srgbClr val="00B050"/>
                          </a:solidFill>
                          <a:effectLst/>
                          <a:latin typeface="Arial" panose="020B0604020202020204" pitchFamily="34" charset="0"/>
                        </a:rPr>
                        <a:t>0.5%</a:t>
                      </a:r>
                    </a:p>
                  </a:txBody>
                  <a:tcPr marL="0" marR="0" marT="0" marB="0" anchor="ctr">
                    <a:lnL>
                      <a:noFill/>
                    </a:lnL>
                    <a:lnR>
                      <a:noFill/>
                    </a:lnR>
                    <a:lnT>
                      <a:noFill/>
                    </a:lnT>
                    <a:lnB>
                      <a:noFill/>
                    </a:lnB>
                  </a:tcPr>
                </a:tc>
                <a:extLst>
                  <a:ext uri="{0D108BD9-81ED-4DB2-BD59-A6C34878D82A}">
                    <a16:rowId xmlns:a16="http://schemas.microsoft.com/office/drawing/2014/main" val="4145726196"/>
                  </a:ext>
                </a:extLst>
              </a:tr>
              <a:tr h="426557">
                <a:tc>
                  <a:txBody>
                    <a:bodyPr/>
                    <a:lstStyle/>
                    <a:p>
                      <a:pPr algn="l" rtl="0" fontAlgn="ctr"/>
                      <a:r>
                        <a:rPr lang="en-US" sz="1500" b="0" i="0" u="none" strike="noStrike">
                          <a:solidFill>
                            <a:srgbClr val="000000"/>
                          </a:solidFill>
                          <a:effectLst/>
                          <a:latin typeface="Arial" panose="020B0604020202020204" pitchFamily="34" charset="0"/>
                        </a:rPr>
                        <a:t>US Electrical Equipment, w/ Appliances Production</a:t>
                      </a:r>
                    </a:p>
                  </a:txBody>
                  <a:tcPr marL="0" marR="0" marT="0" marB="0" anchor="ctr">
                    <a:lnL>
                      <a:noFill/>
                    </a:lnL>
                    <a:lnR>
                      <a:noFill/>
                    </a:lnR>
                    <a:lnT>
                      <a:noFill/>
                    </a:lnT>
                    <a:lnB>
                      <a:noFill/>
                    </a:lnB>
                  </a:tcPr>
                </a:tc>
                <a:tc>
                  <a:txBody>
                    <a:bodyPr/>
                    <a:lstStyle/>
                    <a:p>
                      <a:pPr algn="ctr" rtl="0" fontAlgn="ctr"/>
                      <a:r>
                        <a:rPr lang="en-US" sz="1800" b="1" i="0" u="none" strike="noStrike" dirty="0">
                          <a:solidFill>
                            <a:srgbClr val="FF9900"/>
                          </a:solidFill>
                          <a:effectLst/>
                          <a:latin typeface="Arial" panose="020B0604020202020204" pitchFamily="34" charset="0"/>
                        </a:rPr>
                        <a:t>C</a:t>
                      </a:r>
                    </a:p>
                  </a:txBody>
                  <a:tcPr marL="0" marR="0" marT="0" marB="0" anchor="ctr">
                    <a:lnL>
                      <a:noFill/>
                    </a:lnL>
                    <a:lnR>
                      <a:noFill/>
                    </a:lnR>
                    <a:lnT>
                      <a:noFill/>
                    </a:lnT>
                    <a:lnB>
                      <a:noFill/>
                    </a:lnB>
                  </a:tcPr>
                </a:tc>
                <a:tc>
                  <a:txBody>
                    <a:bodyPr/>
                    <a:lstStyle/>
                    <a:p>
                      <a:pPr algn="ctr" rtl="0" fontAlgn="ctr"/>
                      <a:r>
                        <a:rPr lang="en-US" sz="1800" b="1" i="0" u="none" strike="noStrike" dirty="0">
                          <a:solidFill>
                            <a:srgbClr val="000000"/>
                          </a:solidFill>
                          <a:effectLst/>
                          <a:latin typeface="Arial" panose="020B0604020202020204" pitchFamily="34" charset="0"/>
                        </a:rPr>
                        <a:t>0.5%</a:t>
                      </a:r>
                    </a:p>
                  </a:txBody>
                  <a:tcPr marL="0" marR="0" marT="0" marB="0" anchor="ctr">
                    <a:lnL>
                      <a:noFill/>
                    </a:lnL>
                    <a:lnR>
                      <a:noFill/>
                    </a:lnR>
                    <a:lnT>
                      <a:noFill/>
                    </a:lnT>
                    <a:lnB>
                      <a:noFill/>
                    </a:lnB>
                  </a:tcPr>
                </a:tc>
                <a:tc>
                  <a:txBody>
                    <a:bodyPr/>
                    <a:lstStyle/>
                    <a:p>
                      <a:pPr algn="ctr" rtl="0" fontAlgn="ctr"/>
                      <a:r>
                        <a:rPr lang="en-US" sz="1800" b="1" i="0" u="none" strike="noStrike" dirty="0">
                          <a:solidFill>
                            <a:srgbClr val="00B050"/>
                          </a:solidFill>
                          <a:effectLst/>
                          <a:latin typeface="Arial" panose="020B0604020202020204" pitchFamily="34" charset="0"/>
                        </a:rPr>
                        <a:t>0.7%</a:t>
                      </a:r>
                    </a:p>
                  </a:txBody>
                  <a:tcPr marL="0" marR="0" marT="0" marB="0" anchor="ctr">
                    <a:lnL>
                      <a:noFill/>
                    </a:lnL>
                    <a:lnR>
                      <a:noFill/>
                    </a:lnR>
                    <a:lnT>
                      <a:noFill/>
                    </a:lnT>
                    <a:lnB>
                      <a:noFill/>
                    </a:lnB>
                  </a:tcPr>
                </a:tc>
                <a:extLst>
                  <a:ext uri="{0D108BD9-81ED-4DB2-BD59-A6C34878D82A}">
                    <a16:rowId xmlns:a16="http://schemas.microsoft.com/office/drawing/2014/main" val="2483684606"/>
                  </a:ext>
                </a:extLst>
              </a:tr>
              <a:tr h="426557">
                <a:tc>
                  <a:txBody>
                    <a:bodyPr/>
                    <a:lstStyle/>
                    <a:p>
                      <a:pPr algn="l" rtl="0" fontAlgn="ctr"/>
                      <a:r>
                        <a:rPr lang="en-US" sz="1500" b="0" i="0" u="none" strike="noStrike">
                          <a:solidFill>
                            <a:srgbClr val="000000"/>
                          </a:solidFill>
                          <a:effectLst/>
                          <a:latin typeface="Arial" panose="020B0604020202020204" pitchFamily="34" charset="0"/>
                        </a:rPr>
                        <a:t>US Electrical Equipment, w/ Appliances New Orders</a:t>
                      </a:r>
                    </a:p>
                  </a:txBody>
                  <a:tcPr marL="0" marR="0" marT="0" marB="0" anchor="ctr">
                    <a:lnL>
                      <a:noFill/>
                    </a:lnL>
                    <a:lnR>
                      <a:noFill/>
                    </a:lnR>
                    <a:lnT>
                      <a:noFill/>
                    </a:lnT>
                    <a:lnB>
                      <a:noFill/>
                    </a:lnB>
                  </a:tcPr>
                </a:tc>
                <a:tc>
                  <a:txBody>
                    <a:bodyPr/>
                    <a:lstStyle/>
                    <a:p>
                      <a:pPr algn="ctr" rtl="0" fontAlgn="ctr"/>
                      <a:r>
                        <a:rPr lang="en-US" sz="1800" b="1" i="0" u="none" strike="noStrike" dirty="0">
                          <a:solidFill>
                            <a:srgbClr val="FF9900"/>
                          </a:solidFill>
                          <a:effectLst/>
                          <a:latin typeface="Arial" panose="020B0604020202020204" pitchFamily="34" charset="0"/>
                        </a:rPr>
                        <a:t>C</a:t>
                      </a:r>
                    </a:p>
                  </a:txBody>
                  <a:tcPr marL="0" marR="0" marT="0" marB="0" anchor="ctr">
                    <a:lnL>
                      <a:noFill/>
                    </a:lnL>
                    <a:lnR>
                      <a:noFill/>
                    </a:lnR>
                    <a:lnT>
                      <a:noFill/>
                    </a:lnT>
                    <a:lnB>
                      <a:noFill/>
                    </a:lnB>
                  </a:tcPr>
                </a:tc>
                <a:tc>
                  <a:txBody>
                    <a:bodyPr/>
                    <a:lstStyle/>
                    <a:p>
                      <a:pPr algn="ctr" rtl="0" fontAlgn="ctr"/>
                      <a:r>
                        <a:rPr lang="en-US" sz="1800" b="1" i="0" u="none" strike="noStrike">
                          <a:solidFill>
                            <a:srgbClr val="000000"/>
                          </a:solidFill>
                          <a:effectLst/>
                          <a:latin typeface="Arial" panose="020B0604020202020204" pitchFamily="34" charset="0"/>
                        </a:rPr>
                        <a:t>4.1%</a:t>
                      </a:r>
                    </a:p>
                  </a:txBody>
                  <a:tcPr marL="0" marR="0" marT="0" marB="0" anchor="ctr">
                    <a:lnL>
                      <a:noFill/>
                    </a:lnL>
                    <a:lnR>
                      <a:noFill/>
                    </a:lnR>
                    <a:lnT>
                      <a:noFill/>
                    </a:lnT>
                    <a:lnB>
                      <a:noFill/>
                    </a:lnB>
                  </a:tcPr>
                </a:tc>
                <a:tc>
                  <a:txBody>
                    <a:bodyPr/>
                    <a:lstStyle/>
                    <a:p>
                      <a:pPr algn="ctr" rtl="0" fontAlgn="ctr"/>
                      <a:r>
                        <a:rPr lang="en-US" sz="1800" b="1" i="0" u="none" strike="noStrike" dirty="0">
                          <a:solidFill>
                            <a:srgbClr val="00B050"/>
                          </a:solidFill>
                          <a:effectLst/>
                          <a:latin typeface="Arial" panose="020B0604020202020204" pitchFamily="34" charset="0"/>
                        </a:rPr>
                        <a:t>0.4%</a:t>
                      </a:r>
                    </a:p>
                  </a:txBody>
                  <a:tcPr marL="0" marR="0" marT="0" marB="0" anchor="ctr">
                    <a:lnL>
                      <a:noFill/>
                    </a:lnL>
                    <a:lnR>
                      <a:noFill/>
                    </a:lnR>
                    <a:lnT>
                      <a:noFill/>
                    </a:lnT>
                    <a:lnB>
                      <a:noFill/>
                    </a:lnB>
                  </a:tcPr>
                </a:tc>
                <a:extLst>
                  <a:ext uri="{0D108BD9-81ED-4DB2-BD59-A6C34878D82A}">
                    <a16:rowId xmlns:a16="http://schemas.microsoft.com/office/drawing/2014/main" val="2351909397"/>
                  </a:ext>
                </a:extLst>
              </a:tr>
              <a:tr h="426557">
                <a:tc>
                  <a:txBody>
                    <a:bodyPr/>
                    <a:lstStyle/>
                    <a:p>
                      <a:pPr algn="l" rtl="0" fontAlgn="ctr"/>
                      <a:r>
                        <a:rPr lang="en-US" sz="1500" b="0" i="0" u="none" strike="noStrike">
                          <a:solidFill>
                            <a:srgbClr val="000000"/>
                          </a:solidFill>
                          <a:effectLst/>
                          <a:latin typeface="Arial" panose="020B0604020202020204" pitchFamily="34" charset="0"/>
                        </a:rPr>
                        <a:t>US Computer &amp; Electronic Products New Orders</a:t>
                      </a:r>
                    </a:p>
                  </a:txBody>
                  <a:tcPr marL="0" marR="0" marT="0" marB="0" anchor="ctr">
                    <a:lnL>
                      <a:noFill/>
                    </a:lnL>
                    <a:lnR>
                      <a:noFill/>
                    </a:lnR>
                    <a:lnT>
                      <a:noFill/>
                    </a:lnT>
                    <a:lnB>
                      <a:noFill/>
                    </a:lnB>
                  </a:tcPr>
                </a:tc>
                <a:tc>
                  <a:txBody>
                    <a:bodyPr/>
                    <a:lstStyle/>
                    <a:p>
                      <a:pPr algn="ctr" rtl="0" fontAlgn="ctr"/>
                      <a:r>
                        <a:rPr lang="en-US" sz="1800" b="1" i="0" u="none" strike="noStrike" dirty="0">
                          <a:solidFill>
                            <a:srgbClr val="FF9900"/>
                          </a:solidFill>
                          <a:effectLst/>
                          <a:latin typeface="Arial" panose="020B0604020202020204" pitchFamily="34" charset="0"/>
                        </a:rPr>
                        <a:t>C</a:t>
                      </a:r>
                    </a:p>
                  </a:txBody>
                  <a:tcPr marL="0" marR="0" marT="0" marB="0" anchor="ctr">
                    <a:lnL>
                      <a:noFill/>
                    </a:lnL>
                    <a:lnR>
                      <a:noFill/>
                    </a:lnR>
                    <a:lnT>
                      <a:noFill/>
                    </a:lnT>
                    <a:lnB>
                      <a:noFill/>
                    </a:lnB>
                  </a:tcPr>
                </a:tc>
                <a:tc>
                  <a:txBody>
                    <a:bodyPr/>
                    <a:lstStyle/>
                    <a:p>
                      <a:pPr algn="ctr" rtl="0" fontAlgn="ctr"/>
                      <a:r>
                        <a:rPr lang="en-US" sz="1800" b="1" i="0" u="none" strike="noStrike">
                          <a:solidFill>
                            <a:srgbClr val="000000"/>
                          </a:solidFill>
                          <a:effectLst/>
                          <a:latin typeface="Arial" panose="020B0604020202020204" pitchFamily="34" charset="0"/>
                        </a:rPr>
                        <a:t>4.0%</a:t>
                      </a:r>
                    </a:p>
                  </a:txBody>
                  <a:tcPr marL="0" marR="0" marT="0" marB="0" anchor="ctr">
                    <a:lnL>
                      <a:noFill/>
                    </a:lnL>
                    <a:lnR>
                      <a:noFill/>
                    </a:lnR>
                    <a:lnT>
                      <a:noFill/>
                    </a:lnT>
                    <a:lnB>
                      <a:noFill/>
                    </a:lnB>
                  </a:tcPr>
                </a:tc>
                <a:tc>
                  <a:txBody>
                    <a:bodyPr/>
                    <a:lstStyle/>
                    <a:p>
                      <a:pPr algn="ctr" rtl="0" fontAlgn="ctr"/>
                      <a:r>
                        <a:rPr lang="en-US" sz="1800" b="1" i="0" u="none" strike="noStrike" dirty="0">
                          <a:solidFill>
                            <a:srgbClr val="00B050"/>
                          </a:solidFill>
                          <a:effectLst/>
                          <a:latin typeface="Arial" panose="020B0604020202020204" pitchFamily="34" charset="0"/>
                        </a:rPr>
                        <a:t>3.0%</a:t>
                      </a:r>
                    </a:p>
                  </a:txBody>
                  <a:tcPr marL="0" marR="0" marT="0" marB="0" anchor="ctr">
                    <a:lnL>
                      <a:noFill/>
                    </a:lnL>
                    <a:lnR>
                      <a:noFill/>
                    </a:lnR>
                    <a:lnT>
                      <a:noFill/>
                    </a:lnT>
                    <a:lnB>
                      <a:noFill/>
                    </a:lnB>
                    <a:noFill/>
                  </a:tcPr>
                </a:tc>
                <a:extLst>
                  <a:ext uri="{0D108BD9-81ED-4DB2-BD59-A6C34878D82A}">
                    <a16:rowId xmlns:a16="http://schemas.microsoft.com/office/drawing/2014/main" val="10003"/>
                  </a:ext>
                </a:extLst>
              </a:tr>
              <a:tr h="426557">
                <a:tc>
                  <a:txBody>
                    <a:bodyPr/>
                    <a:lstStyle/>
                    <a:p>
                      <a:pPr algn="l" rtl="0" fontAlgn="ctr"/>
                      <a:r>
                        <a:rPr lang="en-US" sz="1500" b="0" i="0" u="none" strike="noStrike">
                          <a:solidFill>
                            <a:srgbClr val="000000"/>
                          </a:solidFill>
                          <a:effectLst/>
                          <a:latin typeface="Arial" panose="020B0604020202020204" pitchFamily="34" charset="0"/>
                        </a:rPr>
                        <a:t>US Industrial Machinery Production Index</a:t>
                      </a:r>
                    </a:p>
                  </a:txBody>
                  <a:tcPr marL="0" marR="0" marT="0" marB="0" anchor="ctr">
                    <a:lnL>
                      <a:noFill/>
                    </a:lnL>
                    <a:lnR>
                      <a:noFill/>
                    </a:lnR>
                    <a:lnT>
                      <a:noFill/>
                    </a:lnT>
                    <a:lnB>
                      <a:noFill/>
                    </a:lnB>
                  </a:tcPr>
                </a:tc>
                <a:tc>
                  <a:txBody>
                    <a:bodyPr/>
                    <a:lstStyle/>
                    <a:p>
                      <a:pPr algn="ctr" rtl="0" fontAlgn="ctr"/>
                      <a:r>
                        <a:rPr lang="en-US" sz="1800" b="1" i="0" u="none" strike="noStrike" dirty="0">
                          <a:solidFill>
                            <a:srgbClr val="C00000"/>
                          </a:solidFill>
                          <a:effectLst/>
                          <a:latin typeface="Arial" panose="020B0604020202020204" pitchFamily="34" charset="0"/>
                        </a:rPr>
                        <a:t>D</a:t>
                      </a:r>
                    </a:p>
                  </a:txBody>
                  <a:tcPr marL="0" marR="0" marT="0" marB="0" anchor="ctr">
                    <a:lnL>
                      <a:noFill/>
                    </a:lnL>
                    <a:lnR>
                      <a:noFill/>
                    </a:lnR>
                    <a:lnT>
                      <a:noFill/>
                    </a:lnT>
                    <a:lnB>
                      <a:noFill/>
                    </a:lnB>
                  </a:tcPr>
                </a:tc>
                <a:tc>
                  <a:txBody>
                    <a:bodyPr/>
                    <a:lstStyle/>
                    <a:p>
                      <a:pPr algn="ctr" rtl="0" fontAlgn="ctr"/>
                      <a:r>
                        <a:rPr lang="en-US" sz="1800" b="1" i="0" u="none" strike="noStrike" dirty="0">
                          <a:solidFill>
                            <a:srgbClr val="000000"/>
                          </a:solidFill>
                          <a:effectLst/>
                          <a:latin typeface="Arial" panose="020B0604020202020204" pitchFamily="34" charset="0"/>
                        </a:rPr>
                        <a:t>-6.2%</a:t>
                      </a:r>
                    </a:p>
                  </a:txBody>
                  <a:tcPr marL="0" marR="0" marT="0" marB="0" anchor="ctr">
                    <a:lnL>
                      <a:noFill/>
                    </a:lnL>
                    <a:lnR>
                      <a:noFill/>
                    </a:lnR>
                    <a:lnT>
                      <a:noFill/>
                    </a:lnT>
                    <a:lnB>
                      <a:noFill/>
                    </a:lnB>
                  </a:tcPr>
                </a:tc>
                <a:tc>
                  <a:txBody>
                    <a:bodyPr/>
                    <a:lstStyle/>
                    <a:p>
                      <a:pPr algn="ctr" rtl="0" fontAlgn="ctr"/>
                      <a:r>
                        <a:rPr lang="en-US" sz="1800" b="1" i="0" u="none" strike="noStrike" dirty="0">
                          <a:solidFill>
                            <a:srgbClr val="00B050"/>
                          </a:solidFill>
                          <a:effectLst/>
                          <a:latin typeface="Arial" panose="020B0604020202020204" pitchFamily="34" charset="0"/>
                        </a:rPr>
                        <a:t>4.8%</a:t>
                      </a:r>
                    </a:p>
                  </a:txBody>
                  <a:tcPr marL="0" marR="0" marT="0" marB="0" anchor="ctr">
                    <a:lnL>
                      <a:noFill/>
                    </a:lnL>
                    <a:lnR>
                      <a:noFill/>
                    </a:lnR>
                    <a:lnT>
                      <a:noFill/>
                    </a:lnT>
                    <a:lnB>
                      <a:noFill/>
                    </a:lnB>
                    <a:noFill/>
                  </a:tcPr>
                </a:tc>
                <a:extLst>
                  <a:ext uri="{0D108BD9-81ED-4DB2-BD59-A6C34878D82A}">
                    <a16:rowId xmlns:a16="http://schemas.microsoft.com/office/drawing/2014/main" val="10004"/>
                  </a:ext>
                </a:extLst>
              </a:tr>
              <a:tr h="426557">
                <a:tc>
                  <a:txBody>
                    <a:bodyPr/>
                    <a:lstStyle/>
                    <a:p>
                      <a:pPr algn="l" rtl="0" fontAlgn="ctr"/>
                      <a:r>
                        <a:rPr lang="en-US" sz="1500" b="0" i="0" u="none" strike="noStrike">
                          <a:solidFill>
                            <a:srgbClr val="000000"/>
                          </a:solidFill>
                          <a:effectLst/>
                          <a:latin typeface="Arial" panose="020B0604020202020204" pitchFamily="34" charset="0"/>
                        </a:rPr>
                        <a:t>US Industrial Machinery New Orders</a:t>
                      </a:r>
                    </a:p>
                  </a:txBody>
                  <a:tcPr marL="0" marR="0" marT="0" marB="0" anchor="ctr">
                    <a:lnL>
                      <a:noFill/>
                    </a:lnL>
                    <a:lnR>
                      <a:noFill/>
                    </a:lnR>
                    <a:lnT>
                      <a:noFill/>
                    </a:lnT>
                    <a:lnB>
                      <a:noFill/>
                    </a:lnB>
                  </a:tcPr>
                </a:tc>
                <a:tc>
                  <a:txBody>
                    <a:bodyPr/>
                    <a:lstStyle/>
                    <a:p>
                      <a:pPr algn="ctr" rtl="0" fontAlgn="ctr"/>
                      <a:r>
                        <a:rPr lang="en-US" sz="1800" b="1" i="0" u="none" strike="noStrike" dirty="0">
                          <a:solidFill>
                            <a:srgbClr val="00B050"/>
                          </a:solidFill>
                          <a:effectLst/>
                          <a:latin typeface="Arial" panose="020B0604020202020204" pitchFamily="34" charset="0"/>
                        </a:rPr>
                        <a:t>B</a:t>
                      </a:r>
                    </a:p>
                  </a:txBody>
                  <a:tcPr marL="0" marR="0" marT="0" marB="0" anchor="ctr">
                    <a:lnL>
                      <a:noFill/>
                    </a:lnL>
                    <a:lnR>
                      <a:noFill/>
                    </a:lnR>
                    <a:lnT>
                      <a:noFill/>
                    </a:lnT>
                    <a:lnB>
                      <a:noFill/>
                    </a:lnB>
                  </a:tcPr>
                </a:tc>
                <a:tc>
                  <a:txBody>
                    <a:bodyPr/>
                    <a:lstStyle/>
                    <a:p>
                      <a:pPr algn="ctr" rtl="0" fontAlgn="ctr"/>
                      <a:r>
                        <a:rPr lang="en-US" sz="1800" b="1" i="0" u="none" strike="noStrike" dirty="0">
                          <a:solidFill>
                            <a:srgbClr val="000000"/>
                          </a:solidFill>
                          <a:effectLst/>
                          <a:latin typeface="Arial" panose="020B0604020202020204" pitchFamily="34" charset="0"/>
                        </a:rPr>
                        <a:t>2.0%</a:t>
                      </a:r>
                    </a:p>
                  </a:txBody>
                  <a:tcPr marL="0" marR="0" marT="0" marB="0" anchor="ctr">
                    <a:lnL>
                      <a:noFill/>
                    </a:lnL>
                    <a:lnR>
                      <a:noFill/>
                    </a:lnR>
                    <a:lnT>
                      <a:noFill/>
                    </a:lnT>
                    <a:lnB>
                      <a:noFill/>
                    </a:lnB>
                  </a:tcPr>
                </a:tc>
                <a:tc>
                  <a:txBody>
                    <a:bodyPr/>
                    <a:lstStyle/>
                    <a:p>
                      <a:pPr algn="ctr" rtl="0" fontAlgn="ctr"/>
                      <a:r>
                        <a:rPr lang="en-US" sz="1800" b="1" i="0" u="none" strike="noStrike" dirty="0">
                          <a:solidFill>
                            <a:srgbClr val="FF0000"/>
                          </a:solidFill>
                          <a:effectLst/>
                          <a:latin typeface="Arial" panose="020B0604020202020204" pitchFamily="34" charset="0"/>
                        </a:rPr>
                        <a:t>-4.2%</a:t>
                      </a:r>
                    </a:p>
                  </a:txBody>
                  <a:tcPr marL="0" marR="0" marT="0" marB="0" anchor="ctr">
                    <a:lnL>
                      <a:noFill/>
                    </a:lnL>
                    <a:lnR>
                      <a:noFill/>
                    </a:lnR>
                    <a:lnT>
                      <a:noFill/>
                    </a:lnT>
                    <a:lnB>
                      <a:noFill/>
                    </a:lnB>
                    <a:noFill/>
                  </a:tcPr>
                </a:tc>
                <a:extLst>
                  <a:ext uri="{0D108BD9-81ED-4DB2-BD59-A6C34878D82A}">
                    <a16:rowId xmlns:a16="http://schemas.microsoft.com/office/drawing/2014/main" val="10005"/>
                  </a:ext>
                </a:extLst>
              </a:tr>
              <a:tr h="426557">
                <a:tc>
                  <a:txBody>
                    <a:bodyPr/>
                    <a:lstStyle/>
                    <a:p>
                      <a:pPr algn="l" rtl="0" fontAlgn="ctr"/>
                      <a:r>
                        <a:rPr lang="en-US" sz="1500" b="0" i="0" u="none" strike="noStrike">
                          <a:solidFill>
                            <a:srgbClr val="000000"/>
                          </a:solidFill>
                          <a:effectLst/>
                          <a:latin typeface="Arial" panose="020B0604020202020204" pitchFamily="34" charset="0"/>
                        </a:rPr>
                        <a:t>US Electric Power Generation/Transmission/Distribution</a:t>
                      </a:r>
                    </a:p>
                  </a:txBody>
                  <a:tcPr marL="0" marR="0" marT="0" marB="0" anchor="ctr">
                    <a:lnL>
                      <a:noFill/>
                    </a:lnL>
                    <a:lnR>
                      <a:noFill/>
                    </a:lnR>
                    <a:lnT>
                      <a:noFill/>
                    </a:lnT>
                    <a:lnB>
                      <a:noFill/>
                    </a:lnB>
                  </a:tcPr>
                </a:tc>
                <a:tc>
                  <a:txBody>
                    <a:bodyPr/>
                    <a:lstStyle/>
                    <a:p>
                      <a:pPr algn="ctr" rtl="0" fontAlgn="ctr"/>
                      <a:r>
                        <a:rPr lang="en-US" sz="1800" b="1" i="0" u="none" strike="noStrike" dirty="0">
                          <a:solidFill>
                            <a:srgbClr val="C00000"/>
                          </a:solidFill>
                          <a:effectLst/>
                          <a:latin typeface="Arial" panose="020B0604020202020204" pitchFamily="34" charset="0"/>
                        </a:rPr>
                        <a:t>D</a:t>
                      </a:r>
                    </a:p>
                  </a:txBody>
                  <a:tcPr marL="0" marR="0" marT="0" marB="0" anchor="ctr">
                    <a:lnL>
                      <a:noFill/>
                    </a:lnL>
                    <a:lnR>
                      <a:noFill/>
                    </a:lnR>
                    <a:lnT>
                      <a:noFill/>
                    </a:lnT>
                    <a:lnB>
                      <a:noFill/>
                    </a:lnB>
                  </a:tcPr>
                </a:tc>
                <a:tc>
                  <a:txBody>
                    <a:bodyPr/>
                    <a:lstStyle/>
                    <a:p>
                      <a:pPr algn="ctr" rtl="0" fontAlgn="ctr"/>
                      <a:r>
                        <a:rPr lang="en-US" sz="1800" b="1" i="0" u="none" strike="noStrike" dirty="0">
                          <a:solidFill>
                            <a:srgbClr val="000000"/>
                          </a:solidFill>
                          <a:effectLst/>
                          <a:latin typeface="Arial" panose="020B0604020202020204" pitchFamily="34" charset="0"/>
                        </a:rPr>
                        <a:t>-1.4%</a:t>
                      </a:r>
                    </a:p>
                  </a:txBody>
                  <a:tcPr marL="0" marR="0" marT="0" marB="0" anchor="ctr">
                    <a:lnL>
                      <a:noFill/>
                    </a:lnL>
                    <a:lnR>
                      <a:noFill/>
                    </a:lnR>
                    <a:lnT>
                      <a:noFill/>
                    </a:lnT>
                    <a:lnB>
                      <a:noFill/>
                    </a:lnB>
                  </a:tcPr>
                </a:tc>
                <a:tc>
                  <a:txBody>
                    <a:bodyPr/>
                    <a:lstStyle/>
                    <a:p>
                      <a:pPr algn="ctr" rtl="0" fontAlgn="ctr"/>
                      <a:r>
                        <a:rPr lang="en-US" sz="1800" b="1" i="0" u="none" strike="noStrike" dirty="0">
                          <a:solidFill>
                            <a:srgbClr val="00B050"/>
                          </a:solidFill>
                          <a:effectLst/>
                          <a:latin typeface="Arial" panose="020B0604020202020204" pitchFamily="34" charset="0"/>
                        </a:rPr>
                        <a:t>1.2%</a:t>
                      </a:r>
                    </a:p>
                  </a:txBody>
                  <a:tcPr marL="0" marR="0" marT="0" marB="0" anchor="ctr">
                    <a:lnL>
                      <a:noFill/>
                    </a:lnL>
                    <a:lnR>
                      <a:noFill/>
                    </a:lnR>
                    <a:lnT>
                      <a:noFill/>
                    </a:lnT>
                    <a:lnB>
                      <a:noFill/>
                    </a:lnB>
                    <a:noFill/>
                  </a:tcPr>
                </a:tc>
                <a:extLst>
                  <a:ext uri="{0D108BD9-81ED-4DB2-BD59-A6C34878D82A}">
                    <a16:rowId xmlns:a16="http://schemas.microsoft.com/office/drawing/2014/main" val="10006"/>
                  </a:ext>
                </a:extLst>
              </a:tr>
              <a:tr h="426557">
                <a:tc>
                  <a:txBody>
                    <a:bodyPr/>
                    <a:lstStyle/>
                    <a:p>
                      <a:pPr algn="l" rtl="0" fontAlgn="ctr"/>
                      <a:r>
                        <a:rPr lang="en-US" sz="1500" b="0" i="0" u="none" strike="noStrike">
                          <a:solidFill>
                            <a:srgbClr val="000000"/>
                          </a:solidFill>
                          <a:effectLst/>
                          <a:latin typeface="Arial" panose="020B0604020202020204" pitchFamily="34" charset="0"/>
                        </a:rPr>
                        <a:t>US Total Power Facilities Construction</a:t>
                      </a:r>
                    </a:p>
                  </a:txBody>
                  <a:tcPr marL="0" marR="0" marT="0" marB="0" anchor="ctr">
                    <a:lnL>
                      <a:noFill/>
                    </a:lnL>
                    <a:lnR>
                      <a:noFill/>
                    </a:lnR>
                    <a:lnT>
                      <a:noFill/>
                    </a:lnT>
                    <a:lnB>
                      <a:noFill/>
                    </a:lnB>
                  </a:tcPr>
                </a:tc>
                <a:tc>
                  <a:txBody>
                    <a:bodyPr/>
                    <a:lstStyle/>
                    <a:p>
                      <a:pPr algn="ctr" rtl="0" fontAlgn="ctr"/>
                      <a:r>
                        <a:rPr lang="en-US" sz="1800" b="1" i="0" u="none" strike="noStrike" dirty="0">
                          <a:solidFill>
                            <a:srgbClr val="FF9900"/>
                          </a:solidFill>
                          <a:effectLst/>
                          <a:latin typeface="Arial" panose="020B0604020202020204" pitchFamily="34" charset="0"/>
                        </a:rPr>
                        <a:t>C</a:t>
                      </a:r>
                    </a:p>
                  </a:txBody>
                  <a:tcPr marL="0" marR="0" marT="0" marB="0" anchor="ctr">
                    <a:lnL>
                      <a:noFill/>
                    </a:lnL>
                    <a:lnR>
                      <a:noFill/>
                    </a:lnR>
                    <a:lnT>
                      <a:noFill/>
                    </a:lnT>
                    <a:lnB>
                      <a:noFill/>
                    </a:lnB>
                  </a:tcPr>
                </a:tc>
                <a:tc>
                  <a:txBody>
                    <a:bodyPr/>
                    <a:lstStyle/>
                    <a:p>
                      <a:pPr algn="ctr" rtl="0" fontAlgn="ctr"/>
                      <a:r>
                        <a:rPr lang="en-US" sz="1800" b="1" i="0" u="none" strike="noStrike" dirty="0">
                          <a:solidFill>
                            <a:srgbClr val="000000"/>
                          </a:solidFill>
                          <a:effectLst/>
                          <a:latin typeface="Arial" panose="020B0604020202020204" pitchFamily="34" charset="0"/>
                        </a:rPr>
                        <a:t>5.5%</a:t>
                      </a:r>
                    </a:p>
                  </a:txBody>
                  <a:tcPr marL="0" marR="0" marT="0" marB="0" anchor="ctr">
                    <a:lnL>
                      <a:noFill/>
                    </a:lnL>
                    <a:lnR>
                      <a:noFill/>
                    </a:lnR>
                    <a:lnT>
                      <a:noFill/>
                    </a:lnT>
                    <a:lnB>
                      <a:noFill/>
                    </a:lnB>
                  </a:tcPr>
                </a:tc>
                <a:tc>
                  <a:txBody>
                    <a:bodyPr/>
                    <a:lstStyle/>
                    <a:p>
                      <a:pPr algn="ctr" rtl="0" fontAlgn="ctr"/>
                      <a:r>
                        <a:rPr lang="en-US" sz="1800" b="1" i="0" u="none" strike="noStrike" dirty="0">
                          <a:solidFill>
                            <a:srgbClr val="0070C0"/>
                          </a:solidFill>
                          <a:effectLst/>
                          <a:latin typeface="Arial" panose="020B0604020202020204" pitchFamily="34" charset="0"/>
                        </a:rPr>
                        <a:t>-1.2%</a:t>
                      </a:r>
                    </a:p>
                  </a:txBody>
                  <a:tcPr marL="0" marR="0" marT="0" marB="0" anchor="ctr">
                    <a:lnL>
                      <a:noFill/>
                    </a:lnL>
                    <a:lnR>
                      <a:noFill/>
                    </a:lnR>
                    <a:lnT>
                      <a:noFill/>
                    </a:lnT>
                    <a:lnB>
                      <a:noFill/>
                    </a:lnB>
                    <a:noFill/>
                  </a:tcPr>
                </a:tc>
                <a:extLst>
                  <a:ext uri="{0D108BD9-81ED-4DB2-BD59-A6C34878D82A}">
                    <a16:rowId xmlns:a16="http://schemas.microsoft.com/office/drawing/2014/main" val="10008"/>
                  </a:ext>
                </a:extLst>
              </a:tr>
            </a:tbl>
          </a:graphicData>
        </a:graphic>
      </p:graphicFrame>
      <p:sp>
        <p:nvSpPr>
          <p:cNvPr id="7" name="Title 6"/>
          <p:cNvSpPr txBox="1">
            <a:spLocks noGrp="1"/>
          </p:cNvSpPr>
          <p:nvPr>
            <p:ph type="title"/>
          </p:nvPr>
        </p:nvSpPr>
        <p:spPr>
          <a:xfrm>
            <a:off x="0" y="55103"/>
            <a:ext cx="9144000" cy="461665"/>
          </a:xfrm>
          <a:prstGeom prst="rect">
            <a:avLst/>
          </a:prstGeom>
          <a:noFill/>
        </p:spPr>
        <p:txBody>
          <a:bodyPr wrap="square" rtlCol="0">
            <a:spAutoFit/>
          </a:bodyPr>
          <a:lstStyle/>
          <a:p>
            <a:pPr algn="ctr"/>
            <a:r>
              <a:rPr lang="en-US" sz="2400" b="1" dirty="0">
                <a:solidFill>
                  <a:schemeClr val="accent1">
                    <a:lumMod val="75000"/>
                  </a:schemeClr>
                </a:solidFill>
              </a:rPr>
              <a:t>North American Market Sectors – 2018/19 Outlook</a:t>
            </a:r>
          </a:p>
        </p:txBody>
      </p:sp>
    </p:spTree>
    <p:extLst>
      <p:ext uri="{BB962C8B-B14F-4D97-AF65-F5344CB8AC3E}">
        <p14:creationId xmlns:p14="http://schemas.microsoft.com/office/powerpoint/2010/main" val="735453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090FE0-76EF-472D-AD54-38A4A0F80E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 y="0"/>
            <a:ext cx="9143429" cy="5143500"/>
          </a:xfrm>
          <a:prstGeom prst="rect">
            <a:avLst/>
          </a:prstGeom>
        </p:spPr>
      </p:pic>
      <p:sp>
        <p:nvSpPr>
          <p:cNvPr id="11" name="TextBox 10">
            <a:extLst>
              <a:ext uri="{FF2B5EF4-FFF2-40B4-BE49-F238E27FC236}">
                <a16:creationId xmlns:a16="http://schemas.microsoft.com/office/drawing/2014/main" id="{3854773D-898B-4062-AF8F-787F5D9291C2}"/>
              </a:ext>
            </a:extLst>
          </p:cNvPr>
          <p:cNvSpPr txBox="1"/>
          <p:nvPr/>
        </p:nvSpPr>
        <p:spPr>
          <a:xfrm>
            <a:off x="6557125" y="2571750"/>
            <a:ext cx="2343911" cy="707886"/>
          </a:xfrm>
          <a:prstGeom prst="rect">
            <a:avLst/>
          </a:prstGeom>
          <a:noFill/>
        </p:spPr>
        <p:txBody>
          <a:bodyPr wrap="non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Summary</a:t>
            </a:r>
          </a:p>
        </p:txBody>
      </p:sp>
    </p:spTree>
    <p:extLst>
      <p:ext uri="{BB962C8B-B14F-4D97-AF65-F5344CB8AC3E}">
        <p14:creationId xmlns:p14="http://schemas.microsoft.com/office/powerpoint/2010/main" val="2756604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C5514D-B4B1-459F-893A-EB5FA7D6A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93" y="1"/>
            <a:ext cx="9283531" cy="5226957"/>
          </a:xfrm>
          <a:prstGeom prst="rect">
            <a:avLst/>
          </a:prstGeom>
        </p:spPr>
      </p:pic>
      <p:sp>
        <p:nvSpPr>
          <p:cNvPr id="12" name="Title 11">
            <a:extLst>
              <a:ext uri="{FF2B5EF4-FFF2-40B4-BE49-F238E27FC236}">
                <a16:creationId xmlns:a16="http://schemas.microsoft.com/office/drawing/2014/main" id="{C80827C3-7045-4B84-8CBE-13A3614A9AAE}"/>
              </a:ext>
            </a:extLst>
          </p:cNvPr>
          <p:cNvSpPr>
            <a:spLocks noGrp="1"/>
          </p:cNvSpPr>
          <p:nvPr>
            <p:ph type="title"/>
          </p:nvPr>
        </p:nvSpPr>
        <p:spPr/>
        <p:txBody>
          <a:bodyPr/>
          <a:lstStyle/>
          <a:p>
            <a:r>
              <a:rPr lang="en-US" dirty="0"/>
              <a:t>The Road Ahead</a:t>
            </a:r>
          </a:p>
        </p:txBody>
      </p:sp>
      <p:sp>
        <p:nvSpPr>
          <p:cNvPr id="16" name="Text Placeholder 15">
            <a:extLst>
              <a:ext uri="{FF2B5EF4-FFF2-40B4-BE49-F238E27FC236}">
                <a16:creationId xmlns:a16="http://schemas.microsoft.com/office/drawing/2014/main" id="{C2F23327-8E05-42C4-8937-76941FA67D3F}"/>
              </a:ext>
            </a:extLst>
          </p:cNvPr>
          <p:cNvSpPr>
            <a:spLocks noGrp="1"/>
          </p:cNvSpPr>
          <p:nvPr>
            <p:ph type="body" sz="quarter" idx="18"/>
          </p:nvPr>
        </p:nvSpPr>
        <p:spPr/>
        <p:txBody>
          <a:bodyPr/>
          <a:lstStyle/>
          <a:p>
            <a:r>
              <a:rPr lang="en-US" dirty="0"/>
              <a:t>It is important to know where </a:t>
            </a:r>
            <a:r>
              <a:rPr lang="en-US" u="sng" dirty="0"/>
              <a:t>you</a:t>
            </a:r>
            <a:r>
              <a:rPr lang="en-US" dirty="0"/>
              <a:t> </a:t>
            </a:r>
            <a:r>
              <a:rPr lang="en-US" dirty="0">
                <a:solidFill>
                  <a:srgbClr val="386092"/>
                </a:solidFill>
              </a:rPr>
              <a:t>are</a:t>
            </a:r>
            <a:r>
              <a:rPr lang="en-US" dirty="0"/>
              <a:t> relative to the general economic trend</a:t>
            </a:r>
          </a:p>
        </p:txBody>
      </p:sp>
      <p:sp>
        <p:nvSpPr>
          <p:cNvPr id="2" name="TextBox 1">
            <a:extLst>
              <a:ext uri="{FF2B5EF4-FFF2-40B4-BE49-F238E27FC236}">
                <a16:creationId xmlns:a16="http://schemas.microsoft.com/office/drawing/2014/main" id="{98EB35F5-169C-44FD-B614-849EAD14F338}"/>
              </a:ext>
            </a:extLst>
          </p:cNvPr>
          <p:cNvSpPr txBox="1"/>
          <p:nvPr/>
        </p:nvSpPr>
        <p:spPr>
          <a:xfrm>
            <a:off x="1157592" y="940300"/>
            <a:ext cx="7023370" cy="1881990"/>
          </a:xfrm>
          <a:prstGeom prst="rect">
            <a:avLst/>
          </a:prstGeom>
          <a:noFill/>
        </p:spPr>
        <p:txBody>
          <a:bodyPr wrap="square" rtlCol="0">
            <a:spAutoFit/>
          </a:bodyPr>
          <a:lstStyle/>
          <a:p>
            <a:pPr defTabSz="685783">
              <a:lnSpc>
                <a:spcPct val="150000"/>
              </a:lnSpc>
              <a:defRPr/>
            </a:pPr>
            <a:r>
              <a:rPr lang="en-US" sz="2000" b="1" i="1" dirty="0">
                <a:solidFill>
                  <a:srgbClr val="000000"/>
                </a:solidFill>
                <a:latin typeface="Arial"/>
              </a:rPr>
              <a:t>2019</a:t>
            </a:r>
            <a:r>
              <a:rPr lang="en-US" sz="2000" dirty="0">
                <a:solidFill>
                  <a:srgbClr val="000000"/>
                </a:solidFill>
                <a:latin typeface="Arial"/>
              </a:rPr>
              <a:t>	Decelerating growth through the rest of the year</a:t>
            </a:r>
          </a:p>
          <a:p>
            <a:pPr defTabSz="685783">
              <a:lnSpc>
                <a:spcPct val="150000"/>
              </a:lnSpc>
              <a:defRPr/>
            </a:pPr>
            <a:r>
              <a:rPr lang="en-US" sz="2000" b="1" i="1" dirty="0">
                <a:solidFill>
                  <a:srgbClr val="000000"/>
                </a:solidFill>
                <a:latin typeface="Arial"/>
              </a:rPr>
              <a:t>2020</a:t>
            </a:r>
            <a:r>
              <a:rPr lang="en-US" sz="2000" dirty="0">
                <a:solidFill>
                  <a:srgbClr val="000000"/>
                </a:solidFill>
                <a:latin typeface="Arial"/>
              </a:rPr>
              <a:t>	Mid-20 low point in the business cycle, growth in 2H20</a:t>
            </a:r>
          </a:p>
          <a:p>
            <a:pPr defTabSz="685783">
              <a:lnSpc>
                <a:spcPct val="150000"/>
              </a:lnSpc>
              <a:defRPr/>
            </a:pPr>
            <a:r>
              <a:rPr lang="en-US" sz="2000" b="1" i="1" dirty="0">
                <a:solidFill>
                  <a:srgbClr val="000000"/>
                </a:solidFill>
                <a:latin typeface="Arial"/>
              </a:rPr>
              <a:t>2021</a:t>
            </a:r>
            <a:r>
              <a:rPr lang="en-US" sz="2000" dirty="0">
                <a:solidFill>
                  <a:srgbClr val="000000"/>
                </a:solidFill>
                <a:latin typeface="Arial"/>
              </a:rPr>
              <a:t>	Growth</a:t>
            </a:r>
          </a:p>
          <a:p>
            <a:pPr defTabSz="685783">
              <a:lnSpc>
                <a:spcPct val="150000"/>
              </a:lnSpc>
              <a:defRPr/>
            </a:pPr>
            <a:r>
              <a:rPr lang="en-US" sz="2000" b="1" dirty="0">
                <a:solidFill>
                  <a:srgbClr val="000000"/>
                </a:solidFill>
                <a:latin typeface="Arial"/>
              </a:rPr>
              <a:t>2022	</a:t>
            </a:r>
            <a:r>
              <a:rPr lang="en-US" sz="2000" dirty="0">
                <a:solidFill>
                  <a:srgbClr val="000000"/>
                </a:solidFill>
                <a:latin typeface="Arial"/>
              </a:rPr>
              <a:t>Backside of the Business Cycle</a:t>
            </a:r>
          </a:p>
        </p:txBody>
      </p:sp>
    </p:spTree>
    <p:extLst>
      <p:ext uri="{BB962C8B-B14F-4D97-AF65-F5344CB8AC3E}">
        <p14:creationId xmlns:p14="http://schemas.microsoft.com/office/powerpoint/2010/main" val="25613695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57150"/>
            <a:ext cx="9144000" cy="628650"/>
          </a:xfrm>
          <a:prstGeom prst="rect">
            <a:avLst/>
          </a:prstGeom>
        </p:spPr>
        <p:txBody>
          <a:bodyPr/>
          <a:lstStyle/>
          <a:p>
            <a:r>
              <a:rPr lang="en-US" b="1" u="sng" dirty="0">
                <a:solidFill>
                  <a:srgbClr val="FFC000"/>
                </a:solidFill>
              </a:rPr>
              <a:t>5 Pieces of Actionable Advice for Phase C</a:t>
            </a:r>
          </a:p>
        </p:txBody>
      </p:sp>
      <p:sp>
        <p:nvSpPr>
          <p:cNvPr id="2" name="Slide Number Placeholder 1"/>
          <p:cNvSpPr>
            <a:spLocks noGrp="1"/>
          </p:cNvSpPr>
          <p:nvPr>
            <p:ph type="sldNum" sz="quarter" idx="4294967295"/>
          </p:nvPr>
        </p:nvSpPr>
        <p:spPr>
          <a:xfrm>
            <a:off x="8686800" y="4943475"/>
            <a:ext cx="457200" cy="176213"/>
          </a:xfrm>
          <a:prstGeom prst="rect">
            <a:avLst/>
          </a:prstGeo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35D74B1-C131-446C-8BEB-8A62BE500A8E}" type="slidenum">
              <a:rPr kumimoji="0" lang="en-US" sz="800" b="0" i="0" u="none" strike="noStrike" kern="1200" cap="none" spc="0" normalizeH="0" baseline="0" noProof="0">
                <a:ln>
                  <a:noFill/>
                </a:ln>
                <a:solidFill>
                  <a:srgbClr val="366092">
                    <a:tint val="75000"/>
                  </a:srgbClr>
                </a:solidFill>
                <a:effectLst/>
                <a:uLnTx/>
                <a:uFillTx/>
                <a:latin typeface="Arial"/>
                <a:ea typeface="+mn-ea"/>
                <a:cs typeface="Arial" panose="020B0604020202020204"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43</a:t>
            </a:fld>
            <a:endParaRPr kumimoji="0" lang="en-US" sz="800" b="0" i="0" u="none" strike="noStrike" kern="1200" cap="none" spc="0" normalizeH="0" baseline="0" noProof="0">
              <a:ln>
                <a:noFill/>
              </a:ln>
              <a:solidFill>
                <a:srgbClr val="366092">
                  <a:tint val="75000"/>
                </a:srgbClr>
              </a:solidFill>
              <a:effectLst/>
              <a:uLnTx/>
              <a:uFillTx/>
              <a:latin typeface="Arial"/>
              <a:ea typeface="+mn-ea"/>
              <a:cs typeface="Arial" panose="020B0604020202020204" pitchFamily="34" charset="0"/>
            </a:endParaRPr>
          </a:p>
        </p:txBody>
      </p:sp>
      <p:sp>
        <p:nvSpPr>
          <p:cNvPr id="8" name="TextBox 7">
            <a:extLst>
              <a:ext uri="{FF2B5EF4-FFF2-40B4-BE49-F238E27FC236}">
                <a16:creationId xmlns:a16="http://schemas.microsoft.com/office/drawing/2014/main" id="{77CF6695-A684-4D82-AD43-1F91B22CE890}"/>
              </a:ext>
            </a:extLst>
          </p:cNvPr>
          <p:cNvSpPr txBox="1"/>
          <p:nvPr/>
        </p:nvSpPr>
        <p:spPr>
          <a:xfrm>
            <a:off x="491591" y="556327"/>
            <a:ext cx="8423809" cy="3903633"/>
          </a:xfrm>
          <a:prstGeom prst="rect">
            <a:avLst/>
          </a:prstGeom>
          <a:noFill/>
        </p:spPr>
        <p:txBody>
          <a:bodyPr wrap="square" rtlCol="0">
            <a:spAutoFit/>
          </a:bodyPr>
          <a:lstStyle/>
          <a:p>
            <a:pPr lvl="0" defTabSz="685086">
              <a:lnSpc>
                <a:spcPct val="150000"/>
              </a:lnSpc>
              <a:defRPr/>
            </a:pPr>
            <a:r>
              <a:rPr kumimoji="0" lang="en-US" b="0" i="0" u="none" strike="noStrike" kern="1200" cap="none" spc="0" normalizeH="0" baseline="0" noProof="0" dirty="0">
                <a:ln>
                  <a:noFill/>
                </a:ln>
                <a:solidFill>
                  <a:srgbClr val="000000"/>
                </a:solidFill>
                <a:effectLst/>
                <a:uLnTx/>
                <a:uFillTx/>
                <a:latin typeface="Arial"/>
                <a:ea typeface="+mn-ea"/>
                <a:cs typeface="+mn-cs"/>
              </a:rPr>
              <a:t>1. </a:t>
            </a:r>
            <a:r>
              <a:rPr lang="en-US" dirty="0">
                <a:solidFill>
                  <a:srgbClr val="000000"/>
                </a:solidFill>
              </a:rPr>
              <a:t>Develop your rates-of-change so you will know when the trough is near </a:t>
            </a:r>
          </a:p>
          <a:p>
            <a:pPr lvl="0" defTabSz="685086">
              <a:lnSpc>
                <a:spcPct val="150000"/>
              </a:lnSpc>
              <a:spcAft>
                <a:spcPts val="700"/>
              </a:spcAft>
              <a:defRPr/>
            </a:pPr>
            <a:r>
              <a:rPr lang="en-US" dirty="0">
                <a:solidFill>
                  <a:srgbClr val="000000"/>
                </a:solidFill>
              </a:rPr>
              <a:t>	(Use the ITR Checking Points™)</a:t>
            </a:r>
          </a:p>
          <a:p>
            <a:pPr lvl="0" defTabSz="685086">
              <a:lnSpc>
                <a:spcPct val="150000"/>
              </a:lnSpc>
              <a:spcAft>
                <a:spcPts val="700"/>
              </a:spcAft>
              <a:defRPr/>
            </a:pPr>
            <a:r>
              <a:rPr kumimoji="0" lang="en-US" b="0" i="0" u="none" strike="noStrike" kern="1200" cap="none" spc="0" normalizeH="0" baseline="0" noProof="0" dirty="0">
                <a:ln>
                  <a:noFill/>
                </a:ln>
                <a:solidFill>
                  <a:srgbClr val="000000"/>
                </a:solidFill>
                <a:effectLst/>
                <a:uLnTx/>
                <a:uFillTx/>
                <a:latin typeface="Arial"/>
                <a:ea typeface="+mn-ea"/>
                <a:cs typeface="+mn-cs"/>
              </a:rPr>
              <a:t>2. Focus on the segments of </a:t>
            </a:r>
            <a:r>
              <a:rPr lang="en-US" dirty="0">
                <a:solidFill>
                  <a:srgbClr val="000000"/>
                </a:solidFill>
                <a:latin typeface="Arial"/>
              </a:rPr>
              <a:t>the</a:t>
            </a:r>
            <a:r>
              <a:rPr kumimoji="0" lang="en-US" b="0" i="0" u="none" strike="noStrike" kern="1200" cap="none" spc="0" normalizeH="0" baseline="0" noProof="0" dirty="0">
                <a:ln>
                  <a:noFill/>
                </a:ln>
                <a:solidFill>
                  <a:srgbClr val="000000"/>
                </a:solidFill>
                <a:effectLst/>
                <a:uLnTx/>
                <a:uFillTx/>
                <a:latin typeface="Arial"/>
                <a:ea typeface="+mn-ea"/>
                <a:cs typeface="+mn-cs"/>
              </a:rPr>
              <a:t> business that are the most profitable in Phase C</a:t>
            </a:r>
          </a:p>
          <a:p>
            <a:pPr lvl="0" defTabSz="685086">
              <a:lnSpc>
                <a:spcPct val="150000"/>
              </a:lnSpc>
              <a:spcAft>
                <a:spcPts val="700"/>
              </a:spcAft>
              <a:defRPr/>
            </a:pPr>
            <a:r>
              <a:rPr lang="en-US" dirty="0">
                <a:solidFill>
                  <a:srgbClr val="000000"/>
                </a:solidFill>
              </a:rPr>
              <a:t>3. Trumpet your Phase C competitive advantages and start developing your</a:t>
            </a:r>
          </a:p>
          <a:p>
            <a:pPr lvl="0" defTabSz="685086">
              <a:lnSpc>
                <a:spcPct val="150000"/>
              </a:lnSpc>
              <a:spcAft>
                <a:spcPts val="700"/>
              </a:spcAft>
              <a:defRPr/>
            </a:pPr>
            <a:r>
              <a:rPr lang="en-US" dirty="0">
                <a:solidFill>
                  <a:srgbClr val="000000"/>
                </a:solidFill>
              </a:rPr>
              <a:t>	message for the next phase (B or D, depending on your industry)</a:t>
            </a:r>
          </a:p>
          <a:p>
            <a:pPr marL="0" marR="0" lvl="0" indent="0" algn="l" defTabSz="685086" rtl="0" eaLnBrk="1" fontAlgn="auto" latinLnBrk="0" hangingPunct="1">
              <a:lnSpc>
                <a:spcPct val="150000"/>
              </a:lnSpc>
              <a:spcBef>
                <a:spcPts val="0"/>
              </a:spcBef>
              <a:spcAft>
                <a:spcPts val="700"/>
              </a:spcAft>
              <a:buClrTx/>
              <a:buSzTx/>
              <a:buFontTx/>
              <a:buNone/>
              <a:tabLst/>
              <a:defRPr/>
            </a:pPr>
            <a:r>
              <a:rPr lang="en-US" dirty="0">
                <a:solidFill>
                  <a:srgbClr val="000000"/>
                </a:solidFill>
                <a:latin typeface="Arial"/>
              </a:rPr>
              <a:t>4</a:t>
            </a:r>
            <a:r>
              <a:rPr kumimoji="0" lang="en-US" b="0" i="0" u="none" strike="noStrike" kern="1200" cap="none" spc="0" normalizeH="0" baseline="0" noProof="0" dirty="0">
                <a:ln>
                  <a:noFill/>
                </a:ln>
                <a:solidFill>
                  <a:srgbClr val="000000"/>
                </a:solidFill>
                <a:effectLst/>
                <a:uLnTx/>
                <a:uFillTx/>
                <a:latin typeface="Arial"/>
                <a:ea typeface="+mn-ea"/>
                <a:cs typeface="+mn-cs"/>
              </a:rPr>
              <a:t>. Cash Management for proper allocation and Inventory Control if applicable</a:t>
            </a:r>
          </a:p>
          <a:p>
            <a:pPr marL="0" marR="0" lvl="0" indent="0" algn="l" defTabSz="685086" rtl="0" eaLnBrk="1" fontAlgn="auto" latinLnBrk="0" hangingPunct="1">
              <a:lnSpc>
                <a:spcPct val="150000"/>
              </a:lnSpc>
              <a:spcBef>
                <a:spcPts val="0"/>
              </a:spcBef>
              <a:spcAft>
                <a:spcPts val="700"/>
              </a:spcAft>
              <a:buClrTx/>
              <a:buSzTx/>
              <a:buFontTx/>
              <a:buNone/>
              <a:tabLst/>
              <a:defRPr/>
            </a:pPr>
            <a:r>
              <a:rPr lang="en-US" dirty="0">
                <a:solidFill>
                  <a:srgbClr val="000000"/>
                </a:solidFill>
                <a:latin typeface="Arial"/>
              </a:rPr>
              <a:t>5</a:t>
            </a:r>
            <a:r>
              <a:rPr kumimoji="0" lang="en-US" b="0" i="0" u="none" strike="noStrike" kern="1200" cap="none" spc="0" normalizeH="0" baseline="0" noProof="0" dirty="0">
                <a:ln>
                  <a:noFill/>
                </a:ln>
                <a:solidFill>
                  <a:srgbClr val="000000"/>
                </a:solidFill>
                <a:effectLst/>
                <a:uLnTx/>
                <a:uFillTx/>
                <a:latin typeface="Arial"/>
                <a:ea typeface="+mn-ea"/>
                <a:cs typeface="+mn-cs"/>
              </a:rPr>
              <a:t>. Ask yourself what you shouldn’t be doing? (resource management and</a:t>
            </a:r>
          </a:p>
          <a:p>
            <a:pPr marL="0" marR="0" lvl="0" indent="0" algn="l" defTabSz="685086" rtl="0" eaLnBrk="1" fontAlgn="auto" latinLnBrk="0" hangingPunct="1">
              <a:lnSpc>
                <a:spcPct val="150000"/>
              </a:lnSpc>
              <a:spcBef>
                <a:spcPts val="0"/>
              </a:spcBef>
              <a:spcAft>
                <a:spcPts val="700"/>
              </a:spcAft>
              <a:buClrTx/>
              <a:buSzTx/>
              <a:buFontTx/>
              <a:buNone/>
              <a:tabLst/>
              <a:defRPr/>
            </a:pPr>
            <a:r>
              <a:rPr kumimoji="0" lang="en-US" b="0" i="0" u="none" strike="noStrike" kern="1200" cap="none" spc="0" normalizeH="0" baseline="0" noProof="0" dirty="0">
                <a:ln>
                  <a:noFill/>
                </a:ln>
                <a:solidFill>
                  <a:srgbClr val="000000"/>
                </a:solidFill>
                <a:effectLst/>
                <a:uLnTx/>
                <a:uFillTx/>
                <a:latin typeface="Arial"/>
                <a:ea typeface="+mn-ea"/>
                <a:cs typeface="+mn-cs"/>
              </a:rPr>
              <a:t>	diversion to more profitable parts of the company</a:t>
            </a:r>
            <a:r>
              <a:rPr lang="en-US" dirty="0">
                <a:solidFill>
                  <a:srgbClr val="000000"/>
                </a:solidFill>
                <a:latin typeface="Arial"/>
              </a:rPr>
              <a:t>)</a:t>
            </a:r>
            <a:endParaRPr kumimoji="0" lang="en-US"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0693624"/>
      </p:ext>
    </p:extLst>
  </p:cSld>
  <p:clrMapOvr>
    <a:masterClrMapping/>
  </p:clrMapOvr>
  <p:transition spd="slow">
    <p:cov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posing for the camera&#10;&#10;Description automatically generated">
            <a:extLst>
              <a:ext uri="{FF2B5EF4-FFF2-40B4-BE49-F238E27FC236}">
                <a16:creationId xmlns:a16="http://schemas.microsoft.com/office/drawing/2014/main" id="{AEB91C6A-D5A1-45E4-8FB7-603CD26E9E3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85" y="0"/>
            <a:ext cx="9143429" cy="5143500"/>
          </a:xfrm>
          <a:prstGeom prst="rect">
            <a:avLst/>
          </a:prstGeom>
        </p:spPr>
      </p:pic>
      <p:sp>
        <p:nvSpPr>
          <p:cNvPr id="3" name="TextBox 2">
            <a:extLst>
              <a:ext uri="{FF2B5EF4-FFF2-40B4-BE49-F238E27FC236}">
                <a16:creationId xmlns:a16="http://schemas.microsoft.com/office/drawing/2014/main" id="{C9DF0F96-A59A-4F78-96CC-E857CAB4C7E9}"/>
              </a:ext>
            </a:extLst>
          </p:cNvPr>
          <p:cNvSpPr txBox="1"/>
          <p:nvPr/>
        </p:nvSpPr>
        <p:spPr>
          <a:xfrm>
            <a:off x="3643952" y="4421875"/>
            <a:ext cx="227818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ea typeface="+mn-ea"/>
                <a:cs typeface="+mn-cs"/>
              </a:rPr>
              <a:t>@achausovsky</a:t>
            </a:r>
          </a:p>
        </p:txBody>
      </p:sp>
    </p:spTree>
    <p:extLst>
      <p:ext uri="{BB962C8B-B14F-4D97-AF65-F5344CB8AC3E}">
        <p14:creationId xmlns:p14="http://schemas.microsoft.com/office/powerpoint/2010/main" val="2510272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oney, Currency, Cash, Dollar, Dollars, American">
            <a:extLst>
              <a:ext uri="{FF2B5EF4-FFF2-40B4-BE49-F238E27FC236}">
                <a16:creationId xmlns:a16="http://schemas.microsoft.com/office/drawing/2014/main" id="{9E6245EF-9CFC-4EB3-AB2A-BF29664773C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3876675" cy="51689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ted, States, Of, America, Usa, Flag, Political, Us">
            <a:extLst>
              <a:ext uri="{FF2B5EF4-FFF2-40B4-BE49-F238E27FC236}">
                <a16:creationId xmlns:a16="http://schemas.microsoft.com/office/drawing/2014/main" id="{81BCC2BF-A651-4084-ADD7-911B055C991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0" y="3438525"/>
            <a:ext cx="3559948" cy="1704975"/>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2" descr="A close up of a computer&#10;&#10;Description automatically generated">
            <a:extLst>
              <a:ext uri="{FF2B5EF4-FFF2-40B4-BE49-F238E27FC236}">
                <a16:creationId xmlns:a16="http://schemas.microsoft.com/office/drawing/2014/main" id="{73A1B8F6-0370-4466-9CA6-0388FAD2BF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3714" cy="5143500"/>
          </a:xfrm>
          <a:prstGeom prst="rect">
            <a:avLst/>
          </a:prstGeom>
        </p:spPr>
      </p:pic>
      <p:sp>
        <p:nvSpPr>
          <p:cNvPr id="6" name="TextBox 5">
            <a:extLst>
              <a:ext uri="{FF2B5EF4-FFF2-40B4-BE49-F238E27FC236}">
                <a16:creationId xmlns:a16="http://schemas.microsoft.com/office/drawing/2014/main" id="{63A25DC0-3D38-4D11-9D32-65843D9A1235}"/>
              </a:ext>
            </a:extLst>
          </p:cNvPr>
          <p:cNvSpPr txBox="1"/>
          <p:nvPr/>
        </p:nvSpPr>
        <p:spPr>
          <a:xfrm>
            <a:off x="3687391" y="1613326"/>
            <a:ext cx="5227433" cy="1323439"/>
          </a:xfrm>
          <a:prstGeom prst="rect">
            <a:avLst/>
          </a:prstGeom>
          <a:noFill/>
        </p:spPr>
        <p:txBody>
          <a:bodyPr wrap="square" rtlCol="0">
            <a:spAutoFit/>
          </a:bodyPr>
          <a:lstStyle/>
          <a:p>
            <a:pPr marL="0" marR="0" lvl="0" indent="0" algn="r" defTabSz="9135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Macroeconomic Trends</a:t>
            </a:r>
          </a:p>
        </p:txBody>
      </p:sp>
    </p:spTree>
    <p:extLst>
      <p:ext uri="{BB962C8B-B14F-4D97-AF65-F5344CB8AC3E}">
        <p14:creationId xmlns:p14="http://schemas.microsoft.com/office/powerpoint/2010/main" val="269618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000"/>
              </a:lnSpc>
            </a:pPr>
            <a:r>
              <a:rPr lang="en-US" dirty="0"/>
              <a:t>US Economy Stalls in 2019 and Into 2020</a:t>
            </a:r>
          </a:p>
        </p:txBody>
      </p:sp>
      <p:sp>
        <p:nvSpPr>
          <p:cNvPr id="7" name="Text Placeholder 6"/>
          <p:cNvSpPr>
            <a:spLocks noGrp="1"/>
          </p:cNvSpPr>
          <p:nvPr>
            <p:ph type="body" sz="quarter" idx="18"/>
          </p:nvPr>
        </p:nvSpPr>
        <p:spPr/>
        <p:txBody>
          <a:bodyPr/>
          <a:lstStyle/>
          <a:p>
            <a:r>
              <a:rPr lang="en-US" dirty="0">
                <a:solidFill>
                  <a:schemeClr val="accent1">
                    <a:lumMod val="75000"/>
                  </a:schemeClr>
                </a:solidFill>
              </a:rPr>
              <a:t>US Gross Domestic Product, SAAR, Chained 2012 $</a:t>
            </a:r>
          </a:p>
        </p:txBody>
      </p:sp>
      <p:sp>
        <p:nvSpPr>
          <p:cNvPr id="6" name="Text Placeholder 5"/>
          <p:cNvSpPr>
            <a:spLocks noGrp="1"/>
          </p:cNvSpPr>
          <p:nvPr>
            <p:ph type="body" sz="quarter" idx="16"/>
          </p:nvPr>
        </p:nvSpPr>
        <p:spPr/>
        <p:txBody>
          <a:bodyPr/>
          <a:lstStyle/>
          <a:p>
            <a:r>
              <a:rPr lang="en-US" dirty="0"/>
              <a:t>US Gross Domestic Product</a:t>
            </a:r>
          </a:p>
        </p:txBody>
      </p:sp>
      <p:sp>
        <p:nvSpPr>
          <p:cNvPr id="8" name="Text Placeholder 7"/>
          <p:cNvSpPr>
            <a:spLocks noGrp="1"/>
          </p:cNvSpPr>
          <p:nvPr>
            <p:ph type="body" sz="quarter" idx="20"/>
          </p:nvPr>
        </p:nvSpPr>
        <p:spPr>
          <a:xfrm>
            <a:off x="1351722" y="3845583"/>
            <a:ext cx="2981442" cy="277813"/>
          </a:xfrm>
        </p:spPr>
        <p:txBody>
          <a:bodyPr/>
          <a:lstStyle/>
          <a:p>
            <a:r>
              <a:rPr lang="en-US" dirty="0"/>
              <a:t>Annual Trend $19.1 trillion</a:t>
            </a:r>
          </a:p>
        </p:txBody>
      </p:sp>
      <p:sp>
        <p:nvSpPr>
          <p:cNvPr id="9" name="Text Placeholder 8"/>
          <p:cNvSpPr>
            <a:spLocks noGrp="1"/>
          </p:cNvSpPr>
          <p:nvPr>
            <p:ph type="body" sz="quarter" idx="21"/>
          </p:nvPr>
        </p:nvSpPr>
        <p:spPr/>
        <p:txBody>
          <a:bodyPr/>
          <a:lstStyle/>
          <a:p>
            <a:r>
              <a:rPr lang="en-US" dirty="0"/>
              <a:t>C</a:t>
            </a:r>
          </a:p>
        </p:txBody>
      </p:sp>
      <p:sp>
        <p:nvSpPr>
          <p:cNvPr id="10" name="Text Placeholder 9"/>
          <p:cNvSpPr>
            <a:spLocks noGrp="1"/>
          </p:cNvSpPr>
          <p:nvPr>
            <p:ph type="body" sz="quarter" idx="22"/>
          </p:nvPr>
        </p:nvSpPr>
        <p:spPr/>
        <p:txBody>
          <a:bodyPr/>
          <a:lstStyle/>
          <a:p>
            <a:r>
              <a:rPr lang="en-US" dirty="0"/>
              <a:t>2.0%</a:t>
            </a:r>
          </a:p>
        </p:txBody>
      </p:sp>
      <p:sp>
        <p:nvSpPr>
          <p:cNvPr id="11" name="Text Placeholder 10"/>
          <p:cNvSpPr>
            <a:spLocks noGrp="1"/>
          </p:cNvSpPr>
          <p:nvPr>
            <p:ph type="body" sz="quarter" idx="23"/>
          </p:nvPr>
        </p:nvSpPr>
        <p:spPr/>
        <p:txBody>
          <a:bodyPr/>
          <a:lstStyle/>
          <a:p>
            <a:r>
              <a:rPr lang="en-US" dirty="0"/>
              <a:t>1.7%</a:t>
            </a:r>
          </a:p>
        </p:txBody>
      </p:sp>
      <p:sp>
        <p:nvSpPr>
          <p:cNvPr id="4" name="Text Placeholder 3"/>
          <p:cNvSpPr>
            <a:spLocks noGrp="1"/>
          </p:cNvSpPr>
          <p:nvPr>
            <p:ph type="body" sz="quarter" idx="24"/>
          </p:nvPr>
        </p:nvSpPr>
        <p:spPr/>
        <p:txBody>
          <a:bodyPr/>
          <a:lstStyle/>
          <a:p>
            <a:r>
              <a:rPr lang="en-US" dirty="0"/>
              <a:t>1.9%</a:t>
            </a:r>
          </a:p>
        </p:txBody>
      </p:sp>
      <p:sp>
        <p:nvSpPr>
          <p:cNvPr id="15" name="Text Placeholder 14">
            <a:extLst>
              <a:ext uri="{FF2B5EF4-FFF2-40B4-BE49-F238E27FC236}">
                <a16:creationId xmlns:a16="http://schemas.microsoft.com/office/drawing/2014/main" id="{B6DDFD75-A528-4B28-82A3-B359D4F1F3D7}"/>
              </a:ext>
            </a:extLst>
          </p:cNvPr>
          <p:cNvSpPr>
            <a:spLocks noGrp="1"/>
          </p:cNvSpPr>
          <p:nvPr>
            <p:ph type="body" sz="quarter" idx="25"/>
          </p:nvPr>
        </p:nvSpPr>
        <p:spPr/>
        <p:txBody>
          <a:bodyPr/>
          <a:lstStyle/>
          <a:p>
            <a:r>
              <a:rPr lang="en-US" dirty="0"/>
              <a:t>2.1%</a:t>
            </a:r>
          </a:p>
        </p:txBody>
      </p:sp>
      <p:sp>
        <p:nvSpPr>
          <p:cNvPr id="5" name="Content Placeholder 4"/>
          <p:cNvSpPr>
            <a:spLocks noGrp="1"/>
          </p:cNvSpPr>
          <p:nvPr>
            <p:ph sz="quarter" idx="26"/>
          </p:nvPr>
        </p:nvSpPr>
        <p:spPr/>
        <p:txBody>
          <a:bodyPr/>
          <a:lstStyle/>
          <a:p>
            <a:r>
              <a:rPr lang="en-US" dirty="0"/>
              <a:t>Source: BEA</a:t>
            </a:r>
          </a:p>
        </p:txBody>
      </p:sp>
      <p:graphicFrame>
        <p:nvGraphicFramePr>
          <p:cNvPr id="19" name="Chart Placeholder 18">
            <a:extLst>
              <a:ext uri="{FF2B5EF4-FFF2-40B4-BE49-F238E27FC236}">
                <a16:creationId xmlns:a16="http://schemas.microsoft.com/office/drawing/2014/main" id="{00000000-0008-0000-3D00-000002000000}"/>
              </a:ext>
            </a:extLst>
          </p:cNvPr>
          <p:cNvGraphicFramePr>
            <a:graphicFrameLocks noGrp="1"/>
          </p:cNvGraphicFramePr>
          <p:nvPr>
            <p:ph type="chart" sz="quarter" idx="14"/>
            <p:extLst/>
          </p:nvPr>
        </p:nvGraphicFramePr>
        <p:xfrm>
          <a:off x="4648200" y="1333500"/>
          <a:ext cx="4343400" cy="24542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Placeholder 16">
            <a:extLst>
              <a:ext uri="{FF2B5EF4-FFF2-40B4-BE49-F238E27FC236}">
                <a16:creationId xmlns:a16="http://schemas.microsoft.com/office/drawing/2014/main" id="{00000000-0008-0000-3D00-000004000000}"/>
              </a:ext>
            </a:extLst>
          </p:cNvPr>
          <p:cNvGraphicFramePr>
            <a:graphicFrameLocks noGrp="1"/>
          </p:cNvGraphicFramePr>
          <p:nvPr>
            <p:ph type="chart" sz="quarter" idx="13"/>
            <p:extLst/>
          </p:nvPr>
        </p:nvGraphicFramePr>
        <p:xfrm>
          <a:off x="152400" y="1333500"/>
          <a:ext cx="4343400" cy="24542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35012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442B6-40F3-4DB3-B9B2-437E7126EAB6}"/>
              </a:ext>
            </a:extLst>
          </p:cNvPr>
          <p:cNvSpPr>
            <a:spLocks noGrp="1"/>
          </p:cNvSpPr>
          <p:nvPr>
            <p:ph type="title"/>
          </p:nvPr>
        </p:nvSpPr>
        <p:spPr/>
        <p:txBody>
          <a:bodyPr/>
          <a:lstStyle/>
          <a:p>
            <a:r>
              <a:rPr lang="en-US" dirty="0"/>
              <a:t>Overall State Growth Opportunity Index Rankings</a:t>
            </a:r>
          </a:p>
        </p:txBody>
      </p:sp>
      <p:sp>
        <p:nvSpPr>
          <p:cNvPr id="3" name="Content Placeholder 2">
            <a:extLst>
              <a:ext uri="{FF2B5EF4-FFF2-40B4-BE49-F238E27FC236}">
                <a16:creationId xmlns:a16="http://schemas.microsoft.com/office/drawing/2014/main" id="{1E0D3115-2218-40D8-B763-99C81509FACF}"/>
              </a:ext>
            </a:extLst>
          </p:cNvPr>
          <p:cNvSpPr>
            <a:spLocks noGrp="1"/>
          </p:cNvSpPr>
          <p:nvPr>
            <p:ph sz="quarter" idx="14"/>
          </p:nvPr>
        </p:nvSpPr>
        <p:spPr/>
        <p:txBody>
          <a:bodyPr/>
          <a:lstStyle/>
          <a:p>
            <a:r>
              <a:rPr lang="en-US" dirty="0"/>
              <a:t>Source: ITR Economics</a:t>
            </a:r>
          </a:p>
        </p:txBody>
      </p:sp>
      <p:pic>
        <p:nvPicPr>
          <p:cNvPr id="5" name="Picture 4">
            <a:extLst>
              <a:ext uri="{FF2B5EF4-FFF2-40B4-BE49-F238E27FC236}">
                <a16:creationId xmlns:a16="http://schemas.microsoft.com/office/drawing/2014/main" id="{54747F22-1981-4F7C-B334-527BDD40C1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2387" y="552450"/>
            <a:ext cx="6201613" cy="3194770"/>
          </a:xfrm>
          <a:prstGeom prst="rect">
            <a:avLst/>
          </a:prstGeom>
        </p:spPr>
      </p:pic>
      <p:pic>
        <p:nvPicPr>
          <p:cNvPr id="6" name="Picture 5">
            <a:extLst>
              <a:ext uri="{FF2B5EF4-FFF2-40B4-BE49-F238E27FC236}">
                <a16:creationId xmlns:a16="http://schemas.microsoft.com/office/drawing/2014/main" id="{D1CFC81F-5F9B-4B4E-82E9-D8276F9A3B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7175" y="2873538"/>
            <a:ext cx="1600200" cy="1755612"/>
          </a:xfrm>
          <a:prstGeom prst="rect">
            <a:avLst/>
          </a:prstGeom>
        </p:spPr>
      </p:pic>
      <p:pic>
        <p:nvPicPr>
          <p:cNvPr id="7" name="Picture 6">
            <a:extLst>
              <a:ext uri="{FF2B5EF4-FFF2-40B4-BE49-F238E27FC236}">
                <a16:creationId xmlns:a16="http://schemas.microsoft.com/office/drawing/2014/main" id="{5F975519-2FDB-46D0-A69C-C387F6C7EB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1825" y="4005823"/>
            <a:ext cx="1352550" cy="473393"/>
          </a:xfrm>
          <a:prstGeom prst="rect">
            <a:avLst/>
          </a:prstGeom>
        </p:spPr>
      </p:pic>
      <p:pic>
        <p:nvPicPr>
          <p:cNvPr id="8" name="Picture 7">
            <a:extLst>
              <a:ext uri="{FF2B5EF4-FFF2-40B4-BE49-F238E27FC236}">
                <a16:creationId xmlns:a16="http://schemas.microsoft.com/office/drawing/2014/main" id="{4C592340-4732-411D-9B0D-151C57208F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575" y="682083"/>
            <a:ext cx="1516413" cy="1304925"/>
          </a:xfrm>
          <a:prstGeom prst="rect">
            <a:avLst/>
          </a:prstGeom>
        </p:spPr>
      </p:pic>
      <p:pic>
        <p:nvPicPr>
          <p:cNvPr id="9" name="Picture 8">
            <a:extLst>
              <a:ext uri="{FF2B5EF4-FFF2-40B4-BE49-F238E27FC236}">
                <a16:creationId xmlns:a16="http://schemas.microsoft.com/office/drawing/2014/main" id="{1B7E1AE1-35C2-4C37-AD40-DFE312CA03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4885" y="2214384"/>
            <a:ext cx="982303" cy="661987"/>
          </a:xfrm>
          <a:prstGeom prst="rect">
            <a:avLst/>
          </a:prstGeom>
        </p:spPr>
      </p:pic>
      <p:pic>
        <p:nvPicPr>
          <p:cNvPr id="10" name="Picture 9">
            <a:extLst>
              <a:ext uri="{FF2B5EF4-FFF2-40B4-BE49-F238E27FC236}">
                <a16:creationId xmlns:a16="http://schemas.microsoft.com/office/drawing/2014/main" id="{1DA6D477-CD11-4BCD-9840-FC7E1773FA8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857375" y="2869414"/>
            <a:ext cx="1976502" cy="1755612"/>
          </a:xfrm>
          <a:prstGeom prst="rect">
            <a:avLst/>
          </a:prstGeom>
        </p:spPr>
      </p:pic>
    </p:spTree>
    <p:extLst>
      <p:ext uri="{BB962C8B-B14F-4D97-AF65-F5344CB8AC3E}">
        <p14:creationId xmlns:p14="http://schemas.microsoft.com/office/powerpoint/2010/main" val="2476896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92A5EC-4D00-41B0-8268-925571A4486D}"/>
              </a:ext>
            </a:extLst>
          </p:cNvPr>
          <p:cNvSpPr>
            <a:spLocks noGrp="1"/>
          </p:cNvSpPr>
          <p:nvPr>
            <p:ph type="title"/>
          </p:nvPr>
        </p:nvSpPr>
        <p:spPr/>
        <p:txBody>
          <a:bodyPr/>
          <a:lstStyle/>
          <a:p>
            <a:r>
              <a:rPr lang="en-US" dirty="0"/>
              <a:t>The Business Cycle vs. the Political Cycle</a:t>
            </a:r>
          </a:p>
        </p:txBody>
      </p:sp>
      <p:sp>
        <p:nvSpPr>
          <p:cNvPr id="2" name="Text Placeholder 1">
            <a:extLst>
              <a:ext uri="{FF2B5EF4-FFF2-40B4-BE49-F238E27FC236}">
                <a16:creationId xmlns:a16="http://schemas.microsoft.com/office/drawing/2014/main" id="{5FC671E4-78EB-4C72-BBD6-F6E9DFC8B706}"/>
              </a:ext>
            </a:extLst>
          </p:cNvPr>
          <p:cNvSpPr>
            <a:spLocks noGrp="1"/>
          </p:cNvSpPr>
          <p:nvPr>
            <p:ph type="body" sz="quarter" idx="18"/>
          </p:nvPr>
        </p:nvSpPr>
        <p:spPr/>
        <p:txBody>
          <a:bodyPr/>
          <a:lstStyle/>
          <a:p>
            <a:r>
              <a:rPr lang="en-US" dirty="0"/>
              <a:t>Real Gross Domestic Product</a:t>
            </a:r>
          </a:p>
        </p:txBody>
      </p:sp>
      <p:graphicFrame>
        <p:nvGraphicFramePr>
          <p:cNvPr id="9" name="Chart Placeholder 8"/>
          <p:cNvGraphicFramePr>
            <a:graphicFrameLocks noGrp="1"/>
          </p:cNvGraphicFramePr>
          <p:nvPr>
            <p:ph type="chart" sz="quarter" idx="16"/>
            <p:extLst>
              <p:ext uri="{D42A27DB-BD31-4B8C-83A1-F6EECF244321}">
                <p14:modId xmlns:p14="http://schemas.microsoft.com/office/powerpoint/2010/main" val="2637575084"/>
              </p:ext>
            </p:extLst>
          </p:nvPr>
        </p:nvGraphicFramePr>
        <p:xfrm>
          <a:off x="150813" y="811213"/>
          <a:ext cx="8842375" cy="3817937"/>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4"/>
          <p:cNvSpPr>
            <a:spLocks noGrp="1"/>
          </p:cNvSpPr>
          <p:nvPr>
            <p:ph sz="quarter" idx="14"/>
          </p:nvPr>
        </p:nvSpPr>
        <p:spPr/>
        <p:txBody>
          <a:bodyPr/>
          <a:lstStyle/>
          <a:p>
            <a:r>
              <a:rPr lang="en-US" dirty="0"/>
              <a:t>Source: BEA</a:t>
            </a:r>
          </a:p>
        </p:txBody>
      </p:sp>
      <p:sp>
        <p:nvSpPr>
          <p:cNvPr id="6" name="Text Placeholder 5"/>
          <p:cNvSpPr>
            <a:spLocks noGrp="1"/>
          </p:cNvSpPr>
          <p:nvPr>
            <p:ph type="body" sz="quarter" idx="15"/>
          </p:nvPr>
        </p:nvSpPr>
        <p:spPr/>
        <p:txBody>
          <a:bodyPr/>
          <a:lstStyle/>
          <a:p>
            <a:r>
              <a:rPr lang="en-US" dirty="0"/>
              <a:t>3/12 Rate-of-Change</a:t>
            </a:r>
          </a:p>
        </p:txBody>
      </p:sp>
      <p:sp>
        <p:nvSpPr>
          <p:cNvPr id="3" name="Slide Number Placeholder 2"/>
          <p:cNvSpPr>
            <a:spLocks noGrp="1"/>
          </p:cNvSpPr>
          <p:nvPr>
            <p:ph type="sldNum" sz="quarter" idx="4294967295"/>
          </p:nvPr>
        </p:nvSpPr>
        <p:spPr>
          <a:xfrm>
            <a:off x="8686800" y="4943475"/>
            <a:ext cx="457200" cy="17621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5D74B1-C131-446C-8BEB-8A62BE500A8E}" type="slidenum">
              <a:rPr kumimoji="0" lang="en-US" sz="800" b="0" i="0" u="none" strike="noStrike" kern="0" cap="none" spc="0" normalizeH="0" baseline="0" noProof="0" smtClean="0">
                <a:ln>
                  <a:noFill/>
                </a:ln>
                <a:solidFill>
                  <a:srgbClr val="366092">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0" cap="none" spc="0" normalizeH="0" baseline="0" noProof="0" dirty="0">
              <a:ln>
                <a:noFill/>
              </a:ln>
              <a:solidFill>
                <a:srgbClr val="366092">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54051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3306611152"/>
              </p:ext>
            </p:extLst>
          </p:nvPr>
        </p:nvGraphicFramePr>
        <p:xfrm>
          <a:off x="1448629" y="984008"/>
          <a:ext cx="5866571" cy="361907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US GDP by Consumption</a:t>
            </a:r>
          </a:p>
        </p:txBody>
      </p:sp>
      <p:sp>
        <p:nvSpPr>
          <p:cNvPr id="9" name="Content Placeholder 8"/>
          <p:cNvSpPr>
            <a:spLocks noGrp="1"/>
          </p:cNvSpPr>
          <p:nvPr>
            <p:ph sz="quarter" idx="14"/>
          </p:nvPr>
        </p:nvSpPr>
        <p:spPr/>
        <p:txBody>
          <a:bodyPr/>
          <a:lstStyle/>
          <a:p>
            <a:r>
              <a:rPr lang="en-US" dirty="0"/>
              <a:t>Sources: BEA, ITR Economics</a:t>
            </a:r>
          </a:p>
        </p:txBody>
      </p:sp>
      <p:sp>
        <p:nvSpPr>
          <p:cNvPr id="4" name="Text Placeholder 3"/>
          <p:cNvSpPr>
            <a:spLocks noGrp="1"/>
          </p:cNvSpPr>
          <p:nvPr>
            <p:ph type="body" sz="quarter" idx="15"/>
          </p:nvPr>
        </p:nvSpPr>
        <p:spPr/>
        <p:txBody>
          <a:bodyPr/>
          <a:lstStyle/>
          <a:p>
            <a:r>
              <a:rPr lang="en-US" dirty="0"/>
              <a:t>Percent</a:t>
            </a:r>
          </a:p>
        </p:txBody>
      </p:sp>
      <p:pic>
        <p:nvPicPr>
          <p:cNvPr id="3" name="Graphic 2">
            <a:extLst>
              <a:ext uri="{FF2B5EF4-FFF2-40B4-BE49-F238E27FC236}">
                <a16:creationId xmlns:a16="http://schemas.microsoft.com/office/drawing/2014/main" id="{88D5EAC7-3CB2-4D11-9408-68427DA787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28800" y="2944660"/>
            <a:ext cx="758243" cy="770090"/>
          </a:xfrm>
          <a:prstGeom prst="rect">
            <a:avLst/>
          </a:prstGeom>
        </p:spPr>
      </p:pic>
      <p:pic>
        <p:nvPicPr>
          <p:cNvPr id="7" name="Graphic 6">
            <a:extLst>
              <a:ext uri="{FF2B5EF4-FFF2-40B4-BE49-F238E27FC236}">
                <a16:creationId xmlns:a16="http://schemas.microsoft.com/office/drawing/2014/main" id="{4A160631-3948-4058-BC37-5B7F33A70E9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28850" y="1105613"/>
            <a:ext cx="574864" cy="855285"/>
          </a:xfrm>
          <a:prstGeom prst="rect">
            <a:avLst/>
          </a:prstGeom>
        </p:spPr>
      </p:pic>
      <p:pic>
        <p:nvPicPr>
          <p:cNvPr id="8" name="Graphic 7">
            <a:extLst>
              <a:ext uri="{FF2B5EF4-FFF2-40B4-BE49-F238E27FC236}">
                <a16:creationId xmlns:a16="http://schemas.microsoft.com/office/drawing/2014/main" id="{93A8B187-6ED5-4DB7-B500-2C06FAD90C8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86550" y="2408502"/>
            <a:ext cx="881702" cy="770090"/>
          </a:xfrm>
          <a:prstGeom prst="rect">
            <a:avLst/>
          </a:prstGeom>
        </p:spPr>
      </p:pic>
    </p:spTree>
    <p:extLst>
      <p:ext uri="{BB962C8B-B14F-4D97-AF65-F5344CB8AC3E}">
        <p14:creationId xmlns:p14="http://schemas.microsoft.com/office/powerpoint/2010/main" val="6475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30_2016_Theme">
  <a:themeElements>
    <a:clrScheme name="2014 ITR Theme">
      <a:dk1>
        <a:srgbClr val="386092"/>
      </a:dk1>
      <a:lt1>
        <a:sysClr val="window" lastClr="FFFFFF"/>
      </a:lt1>
      <a:dk2>
        <a:srgbClr val="386092"/>
      </a:dk2>
      <a:lt2>
        <a:srgbClr val="376092"/>
      </a:lt2>
      <a:accent1>
        <a:srgbClr val="386092"/>
      </a:accent1>
      <a:accent2>
        <a:srgbClr val="C0504D"/>
      </a:accent2>
      <a:accent3>
        <a:srgbClr val="9BBB59"/>
      </a:accent3>
      <a:accent4>
        <a:srgbClr val="8064A2"/>
      </a:accent4>
      <a:accent5>
        <a:srgbClr val="386092"/>
      </a:accent5>
      <a:accent6>
        <a:srgbClr val="F79646"/>
      </a:accent6>
      <a:hlink>
        <a:srgbClr val="38609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019A MASTER">
  <a:themeElements>
    <a:clrScheme name="2014 ITR Theme">
      <a:dk1>
        <a:srgbClr val="386092"/>
      </a:dk1>
      <a:lt1>
        <a:sysClr val="window" lastClr="FFFFFF"/>
      </a:lt1>
      <a:dk2>
        <a:srgbClr val="386092"/>
      </a:dk2>
      <a:lt2>
        <a:srgbClr val="376092"/>
      </a:lt2>
      <a:accent1>
        <a:srgbClr val="386092"/>
      </a:accent1>
      <a:accent2>
        <a:srgbClr val="C0504D"/>
      </a:accent2>
      <a:accent3>
        <a:srgbClr val="9BBB59"/>
      </a:accent3>
      <a:accent4>
        <a:srgbClr val="8064A2"/>
      </a:accent4>
      <a:accent5>
        <a:srgbClr val="386092"/>
      </a:accent5>
      <a:accent6>
        <a:srgbClr val="F79646"/>
      </a:accent6>
      <a:hlink>
        <a:srgbClr val="38609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6" id="{09843242-8E40-4E9E-945C-6C658B36149B}" vid="{FA474102-0850-4B73-B489-9BCC05ED6733}"/>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OGO2020">
  <a:themeElements>
    <a:clrScheme name="2014 ITR Theme">
      <a:dk1>
        <a:srgbClr val="386092"/>
      </a:dk1>
      <a:lt1>
        <a:sysClr val="window" lastClr="FFFFFF"/>
      </a:lt1>
      <a:dk2>
        <a:srgbClr val="386092"/>
      </a:dk2>
      <a:lt2>
        <a:srgbClr val="376092"/>
      </a:lt2>
      <a:accent1>
        <a:srgbClr val="386092"/>
      </a:accent1>
      <a:accent2>
        <a:srgbClr val="C0504D"/>
      </a:accent2>
      <a:accent3>
        <a:srgbClr val="9BBB59"/>
      </a:accent3>
      <a:accent4>
        <a:srgbClr val="8064A2"/>
      </a:accent4>
      <a:accent5>
        <a:srgbClr val="386092"/>
      </a:accent5>
      <a:accent6>
        <a:srgbClr val="F79646"/>
      </a:accent6>
      <a:hlink>
        <a:srgbClr val="38609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A" id="{0E4F1A4D-5518-4162-90E0-854E91BD1C75}" vid="{D2AA75A3-5F70-49CA-975F-DE53292C1EC2}"/>
    </a:ext>
  </a:extLst>
</a:theme>
</file>

<file path=ppt/theme/theme3.xml><?xml version="1.0" encoding="utf-8"?>
<a:theme xmlns:a="http://schemas.openxmlformats.org/drawingml/2006/main" name="LOGO2020">
  <a:themeElements>
    <a:clrScheme name="2014 ITR Theme">
      <a:dk1>
        <a:srgbClr val="386092"/>
      </a:dk1>
      <a:lt1>
        <a:sysClr val="window" lastClr="FFFFFF"/>
      </a:lt1>
      <a:dk2>
        <a:srgbClr val="386092"/>
      </a:dk2>
      <a:lt2>
        <a:srgbClr val="376092"/>
      </a:lt2>
      <a:accent1>
        <a:srgbClr val="386092"/>
      </a:accent1>
      <a:accent2>
        <a:srgbClr val="C0504D"/>
      </a:accent2>
      <a:accent3>
        <a:srgbClr val="9BBB59"/>
      </a:accent3>
      <a:accent4>
        <a:srgbClr val="8064A2"/>
      </a:accent4>
      <a:accent5>
        <a:srgbClr val="386092"/>
      </a:accent5>
      <a:accent6>
        <a:srgbClr val="F79646"/>
      </a:accent6>
      <a:hlink>
        <a:srgbClr val="38609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A" id="{0E4F1A4D-5518-4162-90E0-854E91BD1C75}" vid="{D2AA75A3-5F70-49CA-975F-DE53292C1EC2}"/>
    </a:ext>
  </a:extLst>
</a:theme>
</file>

<file path=ppt/theme/theme4.xml><?xml version="1.0" encoding="utf-8"?>
<a:theme xmlns:a="http://schemas.openxmlformats.org/drawingml/2006/main" name="2_LOGO2020">
  <a:themeElements>
    <a:clrScheme name="2014 ITR Theme">
      <a:dk1>
        <a:srgbClr val="386092"/>
      </a:dk1>
      <a:lt1>
        <a:sysClr val="window" lastClr="FFFFFF"/>
      </a:lt1>
      <a:dk2>
        <a:srgbClr val="386092"/>
      </a:dk2>
      <a:lt2>
        <a:srgbClr val="376092"/>
      </a:lt2>
      <a:accent1>
        <a:srgbClr val="386092"/>
      </a:accent1>
      <a:accent2>
        <a:srgbClr val="C0504D"/>
      </a:accent2>
      <a:accent3>
        <a:srgbClr val="9BBB59"/>
      </a:accent3>
      <a:accent4>
        <a:srgbClr val="8064A2"/>
      </a:accent4>
      <a:accent5>
        <a:srgbClr val="386092"/>
      </a:accent5>
      <a:accent6>
        <a:srgbClr val="F79646"/>
      </a:accent6>
      <a:hlink>
        <a:srgbClr val="38609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A" id="{0E4F1A4D-5518-4162-90E0-854E91BD1C75}" vid="{D2AA75A3-5F70-49CA-975F-DE53292C1EC2}"/>
    </a:ext>
  </a:extLst>
</a:theme>
</file>

<file path=ppt/theme/theme5.xml><?xml version="1.0" encoding="utf-8"?>
<a:theme xmlns:a="http://schemas.openxmlformats.org/drawingml/2006/main" name="3_LOGO2020">
  <a:themeElements>
    <a:clrScheme name="2014 ITR Theme">
      <a:dk1>
        <a:srgbClr val="386092"/>
      </a:dk1>
      <a:lt1>
        <a:sysClr val="window" lastClr="FFFFFF"/>
      </a:lt1>
      <a:dk2>
        <a:srgbClr val="386092"/>
      </a:dk2>
      <a:lt2>
        <a:srgbClr val="376092"/>
      </a:lt2>
      <a:accent1>
        <a:srgbClr val="386092"/>
      </a:accent1>
      <a:accent2>
        <a:srgbClr val="C0504D"/>
      </a:accent2>
      <a:accent3>
        <a:srgbClr val="9BBB59"/>
      </a:accent3>
      <a:accent4>
        <a:srgbClr val="8064A2"/>
      </a:accent4>
      <a:accent5>
        <a:srgbClr val="386092"/>
      </a:accent5>
      <a:accent6>
        <a:srgbClr val="F79646"/>
      </a:accent6>
      <a:hlink>
        <a:srgbClr val="38609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A" id="{0E4F1A4D-5518-4162-90E0-854E91BD1C75}" vid="{D2AA75A3-5F70-49CA-975F-DE53292C1EC2}"/>
    </a:ext>
  </a:extLst>
</a:theme>
</file>

<file path=ppt/theme/theme6.xml><?xml version="1.0" encoding="utf-8"?>
<a:theme xmlns:a="http://schemas.openxmlformats.org/drawingml/2006/main" name="4_LOGO2020">
  <a:themeElements>
    <a:clrScheme name="2014 ITR Theme">
      <a:dk1>
        <a:srgbClr val="386092"/>
      </a:dk1>
      <a:lt1>
        <a:sysClr val="window" lastClr="FFFFFF"/>
      </a:lt1>
      <a:dk2>
        <a:srgbClr val="386092"/>
      </a:dk2>
      <a:lt2>
        <a:srgbClr val="376092"/>
      </a:lt2>
      <a:accent1>
        <a:srgbClr val="386092"/>
      </a:accent1>
      <a:accent2>
        <a:srgbClr val="C0504D"/>
      </a:accent2>
      <a:accent3>
        <a:srgbClr val="9BBB59"/>
      </a:accent3>
      <a:accent4>
        <a:srgbClr val="8064A2"/>
      </a:accent4>
      <a:accent5>
        <a:srgbClr val="386092"/>
      </a:accent5>
      <a:accent6>
        <a:srgbClr val="F79646"/>
      </a:accent6>
      <a:hlink>
        <a:srgbClr val="38609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A" id="{0E4F1A4D-5518-4162-90E0-854E91BD1C75}" vid="{D2AA75A3-5F70-49CA-975F-DE53292C1EC2}"/>
    </a:ext>
  </a:extLst>
</a:theme>
</file>

<file path=ppt/theme/theme7.xml><?xml version="1.0" encoding="utf-8"?>
<a:theme xmlns:a="http://schemas.openxmlformats.org/drawingml/2006/main" name="5_LOGO2020">
  <a:themeElements>
    <a:clrScheme name="2014 ITR Theme">
      <a:dk1>
        <a:srgbClr val="386092"/>
      </a:dk1>
      <a:lt1>
        <a:sysClr val="window" lastClr="FFFFFF"/>
      </a:lt1>
      <a:dk2>
        <a:srgbClr val="386092"/>
      </a:dk2>
      <a:lt2>
        <a:srgbClr val="376092"/>
      </a:lt2>
      <a:accent1>
        <a:srgbClr val="386092"/>
      </a:accent1>
      <a:accent2>
        <a:srgbClr val="C0504D"/>
      </a:accent2>
      <a:accent3>
        <a:srgbClr val="9BBB59"/>
      </a:accent3>
      <a:accent4>
        <a:srgbClr val="8064A2"/>
      </a:accent4>
      <a:accent5>
        <a:srgbClr val="386092"/>
      </a:accent5>
      <a:accent6>
        <a:srgbClr val="F79646"/>
      </a:accent6>
      <a:hlink>
        <a:srgbClr val="38609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A" id="{0E4F1A4D-5518-4162-90E0-854E91BD1C75}" vid="{D2AA75A3-5F70-49CA-975F-DE53292C1EC2}"/>
    </a:ext>
  </a:extLst>
</a:theme>
</file>

<file path=ppt/theme/theme8.xml><?xml version="1.0" encoding="utf-8"?>
<a:theme xmlns:a="http://schemas.openxmlformats.org/drawingml/2006/main" name="6_LOGO2020">
  <a:themeElements>
    <a:clrScheme name="2014 ITR Theme">
      <a:dk1>
        <a:srgbClr val="386092"/>
      </a:dk1>
      <a:lt1>
        <a:sysClr val="window" lastClr="FFFFFF"/>
      </a:lt1>
      <a:dk2>
        <a:srgbClr val="386092"/>
      </a:dk2>
      <a:lt2>
        <a:srgbClr val="376092"/>
      </a:lt2>
      <a:accent1>
        <a:srgbClr val="386092"/>
      </a:accent1>
      <a:accent2>
        <a:srgbClr val="C0504D"/>
      </a:accent2>
      <a:accent3>
        <a:srgbClr val="9BBB59"/>
      </a:accent3>
      <a:accent4>
        <a:srgbClr val="8064A2"/>
      </a:accent4>
      <a:accent5>
        <a:srgbClr val="386092"/>
      </a:accent5>
      <a:accent6>
        <a:srgbClr val="F79646"/>
      </a:accent6>
      <a:hlink>
        <a:srgbClr val="38609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A" id="{0E4F1A4D-5518-4162-90E0-854E91BD1C75}" vid="{D2AA75A3-5F70-49CA-975F-DE53292C1EC2}"/>
    </a:ext>
  </a:extLst>
</a:theme>
</file>

<file path=ppt/theme/theme9.xml><?xml version="1.0" encoding="utf-8"?>
<a:theme xmlns:a="http://schemas.openxmlformats.org/drawingml/2006/main" name="1_Default Theme">
  <a:themeElements>
    <a:clrScheme name="2014 ITR Theme">
      <a:dk1>
        <a:srgbClr val="386092"/>
      </a:dk1>
      <a:lt1>
        <a:sysClr val="window" lastClr="FFFFFF"/>
      </a:lt1>
      <a:dk2>
        <a:srgbClr val="386092"/>
      </a:dk2>
      <a:lt2>
        <a:srgbClr val="376092"/>
      </a:lt2>
      <a:accent1>
        <a:srgbClr val="386092"/>
      </a:accent1>
      <a:accent2>
        <a:srgbClr val="C0504D"/>
      </a:accent2>
      <a:accent3>
        <a:srgbClr val="9BBB59"/>
      </a:accent3>
      <a:accent4>
        <a:srgbClr val="8064A2"/>
      </a:accent4>
      <a:accent5>
        <a:srgbClr val="386092"/>
      </a:accent5>
      <a:accent6>
        <a:srgbClr val="F79646"/>
      </a:accent6>
      <a:hlink>
        <a:srgbClr val="38609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fault Theme" id="{FF65B4A8-C95C-4C39-BF8D-E4022B890DBC}" vid="{456C2601-7893-4EBE-A3A4-41E446B35A1B}"/>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118412</TotalTime>
  <Words>2029</Words>
  <Application>Microsoft Office PowerPoint</Application>
  <PresentationFormat>On-screen Show (16:9)</PresentationFormat>
  <Paragraphs>576</Paragraphs>
  <Slides>44</Slides>
  <Notes>40</Notes>
  <HiddenSlides>0</HiddenSlides>
  <MMClips>0</MMClips>
  <ScaleCrop>false</ScaleCrop>
  <HeadingPairs>
    <vt:vector size="6" baseType="variant">
      <vt:variant>
        <vt:lpstr>Fonts Used</vt:lpstr>
      </vt:variant>
      <vt:variant>
        <vt:i4>7</vt:i4>
      </vt:variant>
      <vt:variant>
        <vt:lpstr>Theme</vt:lpstr>
      </vt:variant>
      <vt:variant>
        <vt:i4>10</vt:i4>
      </vt:variant>
      <vt:variant>
        <vt:lpstr>Slide Titles</vt:lpstr>
      </vt:variant>
      <vt:variant>
        <vt:i4>44</vt:i4>
      </vt:variant>
    </vt:vector>
  </HeadingPairs>
  <TitlesOfParts>
    <vt:vector size="61" baseType="lpstr">
      <vt:lpstr>Cambria</vt:lpstr>
      <vt:lpstr>Arial</vt:lpstr>
      <vt:lpstr>Arial Narrow</vt:lpstr>
      <vt:lpstr>Calibri</vt:lpstr>
      <vt:lpstr>Roboto</vt:lpstr>
      <vt:lpstr>Wingdings</vt:lpstr>
      <vt:lpstr>Times New Roman</vt:lpstr>
      <vt:lpstr>30_2016_Theme</vt:lpstr>
      <vt:lpstr>1_LOGO2020</vt:lpstr>
      <vt:lpstr>LOGO2020</vt:lpstr>
      <vt:lpstr>2_LOGO2020</vt:lpstr>
      <vt:lpstr>3_LOGO2020</vt:lpstr>
      <vt:lpstr>4_LOGO2020</vt:lpstr>
      <vt:lpstr>5_LOGO2020</vt:lpstr>
      <vt:lpstr>6_LOGO2020</vt:lpstr>
      <vt:lpstr>1_Default Theme</vt:lpstr>
      <vt:lpstr>2019A MASTER</vt:lpstr>
      <vt:lpstr>PowerPoint Presentation</vt:lpstr>
      <vt:lpstr>PowerPoint Presentation</vt:lpstr>
      <vt:lpstr>2018 Forecast Results If you heard ITR around two years prior…</vt:lpstr>
      <vt:lpstr>Summary December 2019</vt:lpstr>
      <vt:lpstr>PowerPoint Presentation</vt:lpstr>
      <vt:lpstr>US Economy Stalls in 2019 and Into 2020</vt:lpstr>
      <vt:lpstr>Overall State Growth Opportunity Index Rankings</vt:lpstr>
      <vt:lpstr>The Business Cycle vs. the Political Cycle</vt:lpstr>
      <vt:lpstr>US GDP by Consumption</vt:lpstr>
      <vt:lpstr>Slowing Growth in 2019; Mild Recession in 1H20</vt:lpstr>
      <vt:lpstr>Business Cycles</vt:lpstr>
      <vt:lpstr>Riding the Business Cycle</vt:lpstr>
      <vt:lpstr>PowerPoint Presentation</vt:lpstr>
      <vt:lpstr>Leading Indicators</vt:lpstr>
      <vt:lpstr>Leading Indicator System as a Powerful Tool</vt:lpstr>
      <vt:lpstr>Possible Good News for 2020</vt:lpstr>
      <vt:lpstr>Preliminary Indication of Rise in 2020</vt:lpstr>
      <vt:lpstr>PowerPoint Presentation</vt:lpstr>
      <vt:lpstr>Slowing Rate of Rise in CAPEX Trend US Nondefense Capital Goods New Orders w/o Aircraft</vt:lpstr>
      <vt:lpstr>Leading Indicators Signal Business Cycle Decline for CAPEX</vt:lpstr>
      <vt:lpstr>Depression Drivers</vt:lpstr>
      <vt:lpstr>What to Tell the Kids</vt:lpstr>
      <vt:lpstr>PowerPoint Presentation</vt:lpstr>
      <vt:lpstr> Is the Current Trade Policy Having the Desired Effect?</vt:lpstr>
      <vt:lpstr>US Trade in Goods with World (Exports) are an  important part of economic health </vt:lpstr>
      <vt:lpstr>Tariffs: There Will Be Winners and Losers</vt:lpstr>
      <vt:lpstr>Industrial Commodity Decline Relieving Inflation Pressure</vt:lpstr>
      <vt:lpstr>FOMC Member Interest Rate Projections</vt:lpstr>
      <vt:lpstr>In Search of More and More Labor</vt:lpstr>
      <vt:lpstr>PowerPoint Presentation</vt:lpstr>
      <vt:lpstr>Electrical Equipment Production Under Pressure</vt:lpstr>
      <vt:lpstr>New Orders are Slowing as Well</vt:lpstr>
      <vt:lpstr>Appliance Production Facing Near-term Headwinds</vt:lpstr>
      <vt:lpstr>…but Appliance New Orders are Seeing Healthy Growth </vt:lpstr>
      <vt:lpstr>Computer Equip. NOs are on the Back Side of the Cycle</vt:lpstr>
      <vt:lpstr>Industrial Machinery Production is Down; Trend Reversal in Place</vt:lpstr>
      <vt:lpstr>Machinery New Orders Indicate Upside Momentum</vt:lpstr>
      <vt:lpstr>Power Sector Will be Pressured in the Near Term</vt:lpstr>
      <vt:lpstr>Power Construction Growing, but Tentatively Peaked</vt:lpstr>
      <vt:lpstr>North American Market Sectors – 2018/19 Outlook</vt:lpstr>
      <vt:lpstr>PowerPoint Presentation</vt:lpstr>
      <vt:lpstr>The Road Ahead</vt:lpstr>
      <vt:lpstr>5 Pieces of Actionable Advice for Phase C</vt:lpstr>
      <vt:lpstr>PowerPoint Presentation</vt:lpstr>
    </vt:vector>
  </TitlesOfParts>
  <Manager>jonathan@itreconomics.com</Manager>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 Generic 2.0</dc:title>
  <dc:creator>Jonathan Newell</dc:creator>
  <cp:lastModifiedBy>Alex Chausovsky</cp:lastModifiedBy>
  <cp:revision>5423</cp:revision>
  <cp:lastPrinted>2018-04-19T16:17:40Z</cp:lastPrinted>
  <dcterms:created xsi:type="dcterms:W3CDTF">2011-08-19T14:28:53Z</dcterms:created>
  <dcterms:modified xsi:type="dcterms:W3CDTF">2019-12-06T12:06:48Z</dcterms:modified>
</cp:coreProperties>
</file>