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7" r:id="rId1"/>
  </p:sldMasterIdLst>
  <p:sldIdLst>
    <p:sldId id="256" r:id="rId2"/>
    <p:sldId id="263" r:id="rId3"/>
    <p:sldId id="262" r:id="rId4"/>
    <p:sldId id="277" r:id="rId5"/>
    <p:sldId id="264" r:id="rId6"/>
    <p:sldId id="271" r:id="rId7"/>
    <p:sldId id="265" r:id="rId8"/>
    <p:sldId id="272" r:id="rId9"/>
    <p:sldId id="273" r:id="rId10"/>
    <p:sldId id="278" r:id="rId11"/>
    <p:sldId id="276" r:id="rId12"/>
    <p:sldId id="275" r:id="rId13"/>
    <p:sldId id="279" r:id="rId14"/>
    <p:sldId id="283" r:id="rId15"/>
    <p:sldId id="266" r:id="rId16"/>
    <p:sldId id="288" r:id="rId17"/>
    <p:sldId id="267" r:id="rId18"/>
    <p:sldId id="280" r:id="rId19"/>
    <p:sldId id="290" r:id="rId20"/>
    <p:sldId id="268" r:id="rId21"/>
    <p:sldId id="269" r:id="rId22"/>
    <p:sldId id="281" r:id="rId23"/>
    <p:sldId id="282" r:id="rId24"/>
    <p:sldId id="291" r:id="rId25"/>
    <p:sldId id="287"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2CDC302-7634-46C1-B822-4895AE9692BD}" v="81" dt="2020-06-29T16:18:37.5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09" d="100"/>
          <a:sy n="109" d="100"/>
        </p:scale>
        <p:origin x="558" y="10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Rowe" userId="d9e357d3c1056d8e" providerId="LiveId" clId="{D2CDC302-7634-46C1-B822-4895AE9692BD}"/>
    <pc:docChg chg="undo redo custSel mod addSld delSld modSld sldOrd">
      <pc:chgData name="Michael Rowe" userId="d9e357d3c1056d8e" providerId="LiveId" clId="{D2CDC302-7634-46C1-B822-4895AE9692BD}" dt="2020-06-29T18:20:12.321" v="13897" actId="1076"/>
      <pc:docMkLst>
        <pc:docMk/>
      </pc:docMkLst>
      <pc:sldChg chg="addSp delSp modSp mod modMedia setBg delAnim setClrOvrMap delDesignElem">
        <pc:chgData name="Michael Rowe" userId="d9e357d3c1056d8e" providerId="LiveId" clId="{D2CDC302-7634-46C1-B822-4895AE9692BD}" dt="2020-06-29T16:18:37.551" v="13889"/>
        <pc:sldMkLst>
          <pc:docMk/>
          <pc:sldMk cId="3732453090" sldId="256"/>
        </pc:sldMkLst>
        <pc:spChg chg="mod">
          <ac:chgData name="Michael Rowe" userId="d9e357d3c1056d8e" providerId="LiveId" clId="{D2CDC302-7634-46C1-B822-4895AE9692BD}" dt="2020-06-27T15:25:49.331" v="13019" actId="26606"/>
          <ac:spMkLst>
            <pc:docMk/>
            <pc:sldMk cId="3732453090" sldId="256"/>
            <ac:spMk id="2" creationId="{DDBBC606-FD03-44AB-9D11-FE837A0D82D7}"/>
          </ac:spMkLst>
        </pc:spChg>
        <pc:spChg chg="mod">
          <ac:chgData name="Michael Rowe" userId="d9e357d3c1056d8e" providerId="LiveId" clId="{D2CDC302-7634-46C1-B822-4895AE9692BD}" dt="2020-06-29T16:18:37.551" v="13889"/>
          <ac:spMkLst>
            <pc:docMk/>
            <pc:sldMk cId="3732453090" sldId="256"/>
            <ac:spMk id="3" creationId="{2BE372D9-A731-4E29-AFB4-B8FDB22F582B}"/>
          </ac:spMkLst>
        </pc:spChg>
        <pc:spChg chg="add del">
          <ac:chgData name="Michael Rowe" userId="d9e357d3c1056d8e" providerId="LiveId" clId="{D2CDC302-7634-46C1-B822-4895AE9692BD}" dt="2020-06-27T15:25:34.783" v="13017"/>
          <ac:spMkLst>
            <pc:docMk/>
            <pc:sldMk cId="3732453090" sldId="256"/>
            <ac:spMk id="6" creationId="{4609862E-48F9-45AC-8D44-67A0268A7935}"/>
          </ac:spMkLst>
        </pc:spChg>
        <pc:spChg chg="del">
          <ac:chgData name="Michael Rowe" userId="d9e357d3c1056d8e" providerId="LiveId" clId="{D2CDC302-7634-46C1-B822-4895AE9692BD}" dt="2020-06-27T15:08:02.465" v="12870"/>
          <ac:spMkLst>
            <pc:docMk/>
            <pc:sldMk cId="3732453090" sldId="256"/>
            <ac:spMk id="8" creationId="{2A8AA5BC-4F7A-4226-8F99-6D824B226A97}"/>
          </ac:spMkLst>
        </pc:spChg>
        <pc:spChg chg="add del">
          <ac:chgData name="Michael Rowe" userId="d9e357d3c1056d8e" providerId="LiveId" clId="{D2CDC302-7634-46C1-B822-4895AE9692BD}" dt="2020-06-27T15:08:21.831" v="12874" actId="26606"/>
          <ac:spMkLst>
            <pc:docMk/>
            <pc:sldMk cId="3732453090" sldId="256"/>
            <ac:spMk id="9" creationId="{477F13EE-E3C3-40EE-BB83-16A97DA195ED}"/>
          </ac:spMkLst>
        </pc:spChg>
        <pc:spChg chg="del">
          <ac:chgData name="Michael Rowe" userId="d9e357d3c1056d8e" providerId="LiveId" clId="{D2CDC302-7634-46C1-B822-4895AE9692BD}" dt="2020-06-27T15:08:02.465" v="12870"/>
          <ac:spMkLst>
            <pc:docMk/>
            <pc:sldMk cId="3732453090" sldId="256"/>
            <ac:spMk id="10" creationId="{3E5445C6-DD42-4979-86FF-03730E8C6DB0}"/>
          </ac:spMkLst>
        </pc:spChg>
        <pc:spChg chg="add del">
          <ac:chgData name="Michael Rowe" userId="d9e357d3c1056d8e" providerId="LiveId" clId="{D2CDC302-7634-46C1-B822-4895AE9692BD}" dt="2020-06-27T15:08:21.831" v="12874" actId="26606"/>
          <ac:spMkLst>
            <pc:docMk/>
            <pc:sldMk cId="3732453090" sldId="256"/>
            <ac:spMk id="11" creationId="{0671A8AE-40A1-4631-A6B8-581AFF065482}"/>
          </ac:spMkLst>
        </pc:spChg>
        <pc:spChg chg="add del">
          <ac:chgData name="Michael Rowe" userId="d9e357d3c1056d8e" providerId="LiveId" clId="{D2CDC302-7634-46C1-B822-4895AE9692BD}" dt="2020-06-27T15:08:21.831" v="12874" actId="26606"/>
          <ac:spMkLst>
            <pc:docMk/>
            <pc:sldMk cId="3732453090" sldId="256"/>
            <ac:spMk id="13" creationId="{A44CD100-6267-4E62-AA64-2182A3A6A1C0}"/>
          </ac:spMkLst>
        </pc:spChg>
        <pc:spChg chg="add del">
          <ac:chgData name="Michael Rowe" userId="d9e357d3c1056d8e" providerId="LiveId" clId="{D2CDC302-7634-46C1-B822-4895AE9692BD}" dt="2020-06-27T15:08:49.681" v="12878" actId="26606"/>
          <ac:spMkLst>
            <pc:docMk/>
            <pc:sldMk cId="3732453090" sldId="256"/>
            <ac:spMk id="14" creationId="{13722DD7-BA73-4776-93A3-94491FEF7260}"/>
          </ac:spMkLst>
        </pc:spChg>
        <pc:spChg chg="add del">
          <ac:chgData name="Michael Rowe" userId="d9e357d3c1056d8e" providerId="LiveId" clId="{D2CDC302-7634-46C1-B822-4895AE9692BD}" dt="2020-06-27T15:08:21.831" v="12874" actId="26606"/>
          <ac:spMkLst>
            <pc:docMk/>
            <pc:sldMk cId="3732453090" sldId="256"/>
            <ac:spMk id="15" creationId="{187FA1DC-8600-449C-B5C8-3CF8BF99B2F1}"/>
          </ac:spMkLst>
        </pc:spChg>
        <pc:spChg chg="add del">
          <ac:chgData name="Michael Rowe" userId="d9e357d3c1056d8e" providerId="LiveId" clId="{D2CDC302-7634-46C1-B822-4895AE9692BD}" dt="2020-06-27T15:08:25.348" v="12876" actId="26606"/>
          <ac:spMkLst>
            <pc:docMk/>
            <pc:sldMk cId="3732453090" sldId="256"/>
            <ac:spMk id="17" creationId="{23962611-DFD5-4092-AAFD-559E3DFCE2C9}"/>
          </ac:spMkLst>
        </pc:spChg>
        <pc:spChg chg="add del">
          <ac:chgData name="Michael Rowe" userId="d9e357d3c1056d8e" providerId="LiveId" clId="{D2CDC302-7634-46C1-B822-4895AE9692BD}" dt="2020-06-27T15:25:49.331" v="13019" actId="26606"/>
          <ac:spMkLst>
            <pc:docMk/>
            <pc:sldMk cId="3732453090" sldId="256"/>
            <ac:spMk id="19" creationId="{762362DE-7747-4D8B-99FA-8E36F0B15FF7}"/>
          </ac:spMkLst>
        </pc:spChg>
        <pc:spChg chg="add del">
          <ac:chgData name="Michael Rowe" userId="d9e357d3c1056d8e" providerId="LiveId" clId="{D2CDC302-7634-46C1-B822-4895AE9692BD}" dt="2020-06-27T15:08:49.681" v="12878" actId="26606"/>
          <ac:spMkLst>
            <pc:docMk/>
            <pc:sldMk cId="3732453090" sldId="256"/>
            <ac:spMk id="20" creationId="{35555856-9970-4BC3-9AA9-6A917F53AFBD}"/>
          </ac:spMkLst>
        </pc:spChg>
        <pc:spChg chg="add del">
          <ac:chgData name="Michael Rowe" userId="d9e357d3c1056d8e" providerId="LiveId" clId="{D2CDC302-7634-46C1-B822-4895AE9692BD}" dt="2020-06-27T15:08:51.748" v="12880" actId="26606"/>
          <ac:spMkLst>
            <pc:docMk/>
            <pc:sldMk cId="3732453090" sldId="256"/>
            <ac:spMk id="23" creationId="{7CB58083-207D-4F1E-8D94-FB2CCB15F72A}"/>
          </ac:spMkLst>
        </pc:spChg>
        <pc:spChg chg="add del">
          <ac:chgData name="Michael Rowe" userId="d9e357d3c1056d8e" providerId="LiveId" clId="{D2CDC302-7634-46C1-B822-4895AE9692BD}" dt="2020-06-27T15:08:51.748" v="12880" actId="26606"/>
          <ac:spMkLst>
            <pc:docMk/>
            <pc:sldMk cId="3732453090" sldId="256"/>
            <ac:spMk id="24" creationId="{86197D16-FE75-4A0E-A0C9-28C0F04A43DF}"/>
          </ac:spMkLst>
        </pc:spChg>
        <pc:spChg chg="add del">
          <ac:chgData name="Michael Rowe" userId="d9e357d3c1056d8e" providerId="LiveId" clId="{D2CDC302-7634-46C1-B822-4895AE9692BD}" dt="2020-06-27T15:08:53.464" v="12882" actId="26606"/>
          <ac:spMkLst>
            <pc:docMk/>
            <pc:sldMk cId="3732453090" sldId="256"/>
            <ac:spMk id="27" creationId="{9BFE1AD3-B2BC-4567-8B4A-DCB8F908097D}"/>
          </ac:spMkLst>
        </pc:spChg>
        <pc:spChg chg="add del">
          <ac:chgData name="Michael Rowe" userId="d9e357d3c1056d8e" providerId="LiveId" clId="{D2CDC302-7634-46C1-B822-4895AE9692BD}" dt="2020-06-27T15:08:53.464" v="12882" actId="26606"/>
          <ac:spMkLst>
            <pc:docMk/>
            <pc:sldMk cId="3732453090" sldId="256"/>
            <ac:spMk id="28" creationId="{CD70A28E-4FD8-4474-A206-E15B5EBB303F}"/>
          </ac:spMkLst>
        </pc:spChg>
        <pc:spChg chg="add del">
          <ac:chgData name="Michael Rowe" userId="d9e357d3c1056d8e" providerId="LiveId" clId="{D2CDC302-7634-46C1-B822-4895AE9692BD}" dt="2020-06-27T15:09:17.519" v="12885"/>
          <ac:spMkLst>
            <pc:docMk/>
            <pc:sldMk cId="3732453090" sldId="256"/>
            <ac:spMk id="32" creationId="{07027C52-EAEF-417D-B99C-DBFD6D1345AE}"/>
          </ac:spMkLst>
        </pc:spChg>
        <pc:spChg chg="add del">
          <ac:chgData name="Michael Rowe" userId="d9e357d3c1056d8e" providerId="LiveId" clId="{D2CDC302-7634-46C1-B822-4895AE9692BD}" dt="2020-06-27T15:09:17.519" v="12885"/>
          <ac:spMkLst>
            <pc:docMk/>
            <pc:sldMk cId="3732453090" sldId="256"/>
            <ac:spMk id="34" creationId="{9FF39A25-DBCE-442D-A2E3-C0FE33129BC6}"/>
          </ac:spMkLst>
        </pc:spChg>
        <pc:spChg chg="add del">
          <ac:chgData name="Michael Rowe" userId="d9e357d3c1056d8e" providerId="LiveId" clId="{D2CDC302-7634-46C1-B822-4895AE9692BD}" dt="2020-06-27T15:39:04.115" v="13108"/>
          <ac:spMkLst>
            <pc:docMk/>
            <pc:sldMk cId="3732453090" sldId="256"/>
            <ac:spMk id="40" creationId="{4609862E-48F9-45AC-8D44-67A0268A7935}"/>
          </ac:spMkLst>
        </pc:spChg>
        <pc:grpChg chg="add del">
          <ac:chgData name="Michael Rowe" userId="d9e357d3c1056d8e" providerId="LiveId" clId="{D2CDC302-7634-46C1-B822-4895AE9692BD}" dt="2020-06-27T15:25:34.783" v="13017"/>
          <ac:grpSpMkLst>
            <pc:docMk/>
            <pc:sldMk cId="3732453090" sldId="256"/>
            <ac:grpSpMk id="16" creationId="{C97986E7-0E3C-4F64-886E-935DDCB83AA7}"/>
          </ac:grpSpMkLst>
        </pc:grpChg>
        <pc:grpChg chg="add del">
          <ac:chgData name="Michael Rowe" userId="d9e357d3c1056d8e" providerId="LiveId" clId="{D2CDC302-7634-46C1-B822-4895AE9692BD}" dt="2020-06-27T15:25:49.331" v="13019" actId="26606"/>
          <ac:grpSpMkLst>
            <pc:docMk/>
            <pc:sldMk cId="3732453090" sldId="256"/>
            <ac:grpSpMk id="26" creationId="{25123E6E-F713-4254-A6BF-358CC8EC6C95}"/>
          </ac:grpSpMkLst>
        </pc:grpChg>
        <pc:grpChg chg="add del">
          <ac:chgData name="Michael Rowe" userId="d9e357d3c1056d8e" providerId="LiveId" clId="{D2CDC302-7634-46C1-B822-4895AE9692BD}" dt="2020-06-27T15:39:04.115" v="13108"/>
          <ac:grpSpMkLst>
            <pc:docMk/>
            <pc:sldMk cId="3732453090" sldId="256"/>
            <ac:grpSpMk id="41" creationId="{C97986E7-0E3C-4F64-886E-935DDCB83AA7}"/>
          </ac:grpSpMkLst>
        </pc:grpChg>
        <pc:picChg chg="add del mod">
          <ac:chgData name="Michael Rowe" userId="d9e357d3c1056d8e" providerId="LiveId" clId="{D2CDC302-7634-46C1-B822-4895AE9692BD}" dt="2020-06-27T15:08:21.831" v="12874" actId="26606"/>
          <ac:picMkLst>
            <pc:docMk/>
            <pc:sldMk cId="3732453090" sldId="256"/>
            <ac:picMk id="5" creationId="{9EBC6495-DC77-43FF-8CEC-DB8A507E8E26}"/>
          </ac:picMkLst>
        </pc:picChg>
        <pc:picChg chg="add del">
          <ac:chgData name="Michael Rowe" userId="d9e357d3c1056d8e" providerId="LiveId" clId="{D2CDC302-7634-46C1-B822-4895AE9692BD}" dt="2020-06-27T15:08:49.681" v="12878" actId="26606"/>
          <ac:picMkLst>
            <pc:docMk/>
            <pc:sldMk cId="3732453090" sldId="256"/>
            <ac:picMk id="7" creationId="{1DFFFBD8-E650-4700-9126-324423B0EDF4}"/>
          </ac:picMkLst>
        </pc:picChg>
        <pc:picChg chg="add del">
          <ac:chgData name="Michael Rowe" userId="d9e357d3c1056d8e" providerId="LiveId" clId="{D2CDC302-7634-46C1-B822-4895AE9692BD}" dt="2020-06-27T15:08:25.348" v="12876" actId="26606"/>
          <ac:picMkLst>
            <pc:docMk/>
            <pc:sldMk cId="3732453090" sldId="256"/>
            <ac:picMk id="18" creationId="{2270F1FA-0425-408F-9861-80BF5AFB276D}"/>
          </ac:picMkLst>
        </pc:picChg>
        <pc:picChg chg="add del">
          <ac:chgData name="Michael Rowe" userId="d9e357d3c1056d8e" providerId="LiveId" clId="{D2CDC302-7634-46C1-B822-4895AE9692BD}" dt="2020-06-27T15:08:49.681" v="12878" actId="26606"/>
          <ac:picMkLst>
            <pc:docMk/>
            <pc:sldMk cId="3732453090" sldId="256"/>
            <ac:picMk id="21" creationId="{7F487851-BFAF-46D8-A1ED-50CAD6E46F59}"/>
          </ac:picMkLst>
        </pc:picChg>
        <pc:picChg chg="add del">
          <ac:chgData name="Michael Rowe" userId="d9e357d3c1056d8e" providerId="LiveId" clId="{D2CDC302-7634-46C1-B822-4895AE9692BD}" dt="2020-06-27T15:25:49.331" v="13019" actId="26606"/>
          <ac:picMkLst>
            <pc:docMk/>
            <pc:sldMk cId="3732453090" sldId="256"/>
            <ac:picMk id="22" creationId="{EDE2E26A-F5E5-400B-8430-BD892A87BBE3}"/>
          </ac:picMkLst>
        </pc:picChg>
        <pc:picChg chg="add del">
          <ac:chgData name="Michael Rowe" userId="d9e357d3c1056d8e" providerId="LiveId" clId="{D2CDC302-7634-46C1-B822-4895AE9692BD}" dt="2020-06-27T15:08:51.748" v="12880" actId="26606"/>
          <ac:picMkLst>
            <pc:docMk/>
            <pc:sldMk cId="3732453090" sldId="256"/>
            <ac:picMk id="25" creationId="{7B578FCC-1870-4302-A27B-C1862E46CFCB}"/>
          </ac:picMkLst>
        </pc:picChg>
        <pc:picChg chg="add del">
          <ac:chgData name="Michael Rowe" userId="d9e357d3c1056d8e" providerId="LiveId" clId="{D2CDC302-7634-46C1-B822-4895AE9692BD}" dt="2020-06-27T15:08:53.464" v="12882" actId="26606"/>
          <ac:picMkLst>
            <pc:docMk/>
            <pc:sldMk cId="3732453090" sldId="256"/>
            <ac:picMk id="29" creationId="{FDE75AAD-F4A4-4ED2-9A2F-B2412F936C4D}"/>
          </ac:picMkLst>
        </pc:picChg>
        <pc:picChg chg="add del">
          <ac:chgData name="Michael Rowe" userId="d9e357d3c1056d8e" providerId="LiveId" clId="{D2CDC302-7634-46C1-B822-4895AE9692BD}" dt="2020-06-27T15:08:53.464" v="12882" actId="26606"/>
          <ac:picMkLst>
            <pc:docMk/>
            <pc:sldMk cId="3732453090" sldId="256"/>
            <ac:picMk id="30" creationId="{DA20CE0B-92EC-45FD-8F68-38003D6D8CA7}"/>
          </ac:picMkLst>
        </pc:picChg>
        <pc:picChg chg="add del">
          <ac:chgData name="Michael Rowe" userId="d9e357d3c1056d8e" providerId="LiveId" clId="{D2CDC302-7634-46C1-B822-4895AE9692BD}" dt="2020-06-27T15:09:17.519" v="12885"/>
          <ac:picMkLst>
            <pc:docMk/>
            <pc:sldMk cId="3732453090" sldId="256"/>
            <ac:picMk id="33" creationId="{F0977BDD-F21B-4E52-8FAE-69AA18080BDB}"/>
          </ac:picMkLst>
        </pc:picChg>
        <pc:cxnChg chg="del">
          <ac:chgData name="Michael Rowe" userId="d9e357d3c1056d8e" providerId="LiveId" clId="{D2CDC302-7634-46C1-B822-4895AE9692BD}" dt="2020-06-27T15:08:02.465" v="12870"/>
          <ac:cxnSpMkLst>
            <pc:docMk/>
            <pc:sldMk cId="3732453090" sldId="256"/>
            <ac:cxnSpMk id="12" creationId="{45000665-DFC7-417E-8FD7-516A0F15C975}"/>
          </ac:cxnSpMkLst>
        </pc:cxnChg>
      </pc:sldChg>
      <pc:sldChg chg="addSp delSp modSp mod setBg">
        <pc:chgData name="Michael Rowe" userId="d9e357d3c1056d8e" providerId="LiveId" clId="{D2CDC302-7634-46C1-B822-4895AE9692BD}" dt="2020-06-29T15:42:37.659" v="13797" actId="1076"/>
        <pc:sldMkLst>
          <pc:docMk/>
          <pc:sldMk cId="1181552447" sldId="262"/>
        </pc:sldMkLst>
        <pc:spChg chg="mod">
          <ac:chgData name="Michael Rowe" userId="d9e357d3c1056d8e" providerId="LiveId" clId="{D2CDC302-7634-46C1-B822-4895AE9692BD}" dt="2020-06-29T15:42:37.659" v="13797" actId="1076"/>
          <ac:spMkLst>
            <pc:docMk/>
            <pc:sldMk cId="1181552447" sldId="262"/>
            <ac:spMk id="2" creationId="{CF027B9A-EBB2-481B-A340-A468D39548A8}"/>
          </ac:spMkLst>
        </pc:spChg>
        <pc:spChg chg="del mod">
          <ac:chgData name="Michael Rowe" userId="d9e357d3c1056d8e" providerId="LiveId" clId="{D2CDC302-7634-46C1-B822-4895AE9692BD}" dt="2020-06-27T15:10:11.365" v="12970" actId="26606"/>
          <ac:spMkLst>
            <pc:docMk/>
            <pc:sldMk cId="1181552447" sldId="262"/>
            <ac:spMk id="3" creationId="{48821357-EA9B-44A3-AFCA-14B19A73ABB9}"/>
          </ac:spMkLst>
        </pc:spChg>
        <pc:graphicFrameChg chg="add mod">
          <ac:chgData name="Michael Rowe" userId="d9e357d3c1056d8e" providerId="LiveId" clId="{D2CDC302-7634-46C1-B822-4895AE9692BD}" dt="2020-06-29T15:42:30.646" v="13796" actId="14100"/>
          <ac:graphicFrameMkLst>
            <pc:docMk/>
            <pc:sldMk cId="1181552447" sldId="262"/>
            <ac:graphicFrameMk id="5" creationId="{BECEE686-4999-4FFE-A6E3-89F26AA29180}"/>
          </ac:graphicFrameMkLst>
        </pc:graphicFrameChg>
      </pc:sldChg>
      <pc:sldChg chg="addSp delSp modSp mod setBg delDesignElem">
        <pc:chgData name="Michael Rowe" userId="d9e357d3c1056d8e" providerId="LiveId" clId="{D2CDC302-7634-46C1-B822-4895AE9692BD}" dt="2020-06-29T15:40:02.889" v="13782" actId="20577"/>
        <pc:sldMkLst>
          <pc:docMk/>
          <pc:sldMk cId="1459019647" sldId="263"/>
        </pc:sldMkLst>
        <pc:spChg chg="mod">
          <ac:chgData name="Michael Rowe" userId="d9e357d3c1056d8e" providerId="LiveId" clId="{D2CDC302-7634-46C1-B822-4895AE9692BD}" dt="2020-06-27T15:10:01.440" v="12969" actId="26606"/>
          <ac:spMkLst>
            <pc:docMk/>
            <pc:sldMk cId="1459019647" sldId="263"/>
            <ac:spMk id="2" creationId="{2ABA6A40-73CB-4F88-944D-1137817AAE94}"/>
          </ac:spMkLst>
        </pc:spChg>
        <pc:spChg chg="mod">
          <ac:chgData name="Michael Rowe" userId="d9e357d3c1056d8e" providerId="LiveId" clId="{D2CDC302-7634-46C1-B822-4895AE9692BD}" dt="2020-06-29T15:40:02.889" v="13782" actId="20577"/>
          <ac:spMkLst>
            <pc:docMk/>
            <pc:sldMk cId="1459019647" sldId="263"/>
            <ac:spMk id="3" creationId="{3776E60D-0953-4641-99CA-A3AE8BD813BA}"/>
          </ac:spMkLst>
        </pc:spChg>
        <pc:spChg chg="add del">
          <ac:chgData name="Michael Rowe" userId="d9e357d3c1056d8e" providerId="LiveId" clId="{D2CDC302-7634-46C1-B822-4895AE9692BD}" dt="2020-06-27T15:25:34.783" v="13017"/>
          <ac:spMkLst>
            <pc:docMk/>
            <pc:sldMk cId="1459019647" sldId="263"/>
            <ac:spMk id="8" creationId="{CADF2543-1B6F-4FBC-A7AF-53A0430E05AB}"/>
          </ac:spMkLst>
        </pc:spChg>
        <pc:grpChg chg="add del">
          <ac:chgData name="Michael Rowe" userId="d9e357d3c1056d8e" providerId="LiveId" clId="{D2CDC302-7634-46C1-B822-4895AE9692BD}" dt="2020-06-27T15:25:34.783" v="13017"/>
          <ac:grpSpMkLst>
            <pc:docMk/>
            <pc:sldMk cId="1459019647" sldId="263"/>
            <ac:grpSpMk id="10" creationId="{A80A6E81-6B71-43DF-877B-E964A9A4CB68}"/>
          </ac:grpSpMkLst>
        </pc:grpChg>
      </pc:sldChg>
      <pc:sldChg chg="addSp delSp modSp mod setBg delDesignElem">
        <pc:chgData name="Michael Rowe" userId="d9e357d3c1056d8e" providerId="LiveId" clId="{D2CDC302-7634-46C1-B822-4895AE9692BD}" dt="2020-06-29T16:07:47.041" v="13878" actId="20577"/>
        <pc:sldMkLst>
          <pc:docMk/>
          <pc:sldMk cId="2987673241" sldId="264"/>
        </pc:sldMkLst>
        <pc:spChg chg="mod">
          <ac:chgData name="Michael Rowe" userId="d9e357d3c1056d8e" providerId="LiveId" clId="{D2CDC302-7634-46C1-B822-4895AE9692BD}" dt="2020-06-29T16:05:26.902" v="13873" actId="14100"/>
          <ac:spMkLst>
            <pc:docMk/>
            <pc:sldMk cId="2987673241" sldId="264"/>
            <ac:spMk id="2" creationId="{C0B81024-3445-4120-BDD2-A7168A9AB895}"/>
          </ac:spMkLst>
        </pc:spChg>
        <pc:spChg chg="mod">
          <ac:chgData name="Michael Rowe" userId="d9e357d3c1056d8e" providerId="LiveId" clId="{D2CDC302-7634-46C1-B822-4895AE9692BD}" dt="2020-06-29T16:07:47.041" v="13878" actId="20577"/>
          <ac:spMkLst>
            <pc:docMk/>
            <pc:sldMk cId="2987673241" sldId="264"/>
            <ac:spMk id="3" creationId="{81D42960-4213-41C3-9F9E-43C0EDB9FAED}"/>
          </ac:spMkLst>
        </pc:spChg>
        <pc:spChg chg="add del">
          <ac:chgData name="Michael Rowe" userId="d9e357d3c1056d8e" providerId="LiveId" clId="{D2CDC302-7634-46C1-B822-4895AE9692BD}" dt="2020-06-27T15:39:04.115" v="13108"/>
          <ac:spMkLst>
            <pc:docMk/>
            <pc:sldMk cId="2987673241" sldId="264"/>
            <ac:spMk id="5" creationId="{781BBDC9-2DC6-4959-AC3D-49A5DCB05DA7}"/>
          </ac:spMkLst>
        </pc:spChg>
        <pc:spChg chg="add del">
          <ac:chgData name="Michael Rowe" userId="d9e357d3c1056d8e" providerId="LiveId" clId="{D2CDC302-7634-46C1-B822-4895AE9692BD}" dt="2020-06-27T15:39:04.115" v="13108"/>
          <ac:spMkLst>
            <pc:docMk/>
            <pc:sldMk cId="2987673241" sldId="264"/>
            <ac:spMk id="6" creationId="{4B74BB55-8517-4CFE-9389-81D0E6F81F00}"/>
          </ac:spMkLst>
        </pc:spChg>
        <pc:spChg chg="add del">
          <ac:chgData name="Michael Rowe" userId="d9e357d3c1056d8e" providerId="LiveId" clId="{D2CDC302-7634-46C1-B822-4895AE9692BD}" dt="2020-06-27T15:10:58.031" v="12974" actId="26606"/>
          <ac:spMkLst>
            <pc:docMk/>
            <pc:sldMk cId="2987673241" sldId="264"/>
            <ac:spMk id="8" creationId="{CADF2543-1B6F-4FBC-A7AF-53A0430E05AB}"/>
          </ac:spMkLst>
        </pc:spChg>
        <pc:spChg chg="add del">
          <ac:chgData name="Michael Rowe" userId="d9e357d3c1056d8e" providerId="LiveId" clId="{D2CDC302-7634-46C1-B822-4895AE9692BD}" dt="2020-06-27T15:11:06.818" v="12976" actId="26606"/>
          <ac:spMkLst>
            <pc:docMk/>
            <pc:sldMk cId="2987673241" sldId="264"/>
            <ac:spMk id="17" creationId="{61298746-45D4-45BA-B467-3785366EE0CC}"/>
          </ac:spMkLst>
        </pc:spChg>
        <pc:spChg chg="add del">
          <ac:chgData name="Michael Rowe" userId="d9e357d3c1056d8e" providerId="LiveId" clId="{D2CDC302-7634-46C1-B822-4895AE9692BD}" dt="2020-06-27T15:11:06.818" v="12976" actId="26606"/>
          <ac:spMkLst>
            <pc:docMk/>
            <pc:sldMk cId="2987673241" sldId="264"/>
            <ac:spMk id="18" creationId="{C6C0FD71-173E-4AC1-A9F7-7A34DE0C2456}"/>
          </ac:spMkLst>
        </pc:spChg>
        <pc:spChg chg="add del">
          <ac:chgData name="Michael Rowe" userId="d9e357d3c1056d8e" providerId="LiveId" clId="{D2CDC302-7634-46C1-B822-4895AE9692BD}" dt="2020-06-27T15:39:04.115" v="13108"/>
          <ac:spMkLst>
            <pc:docMk/>
            <pc:sldMk cId="2987673241" sldId="264"/>
            <ac:spMk id="19" creationId="{08452CCF-4A27-488A-AAF4-424933CFC925}"/>
          </ac:spMkLst>
        </pc:spChg>
        <pc:spChg chg="add del">
          <ac:chgData name="Michael Rowe" userId="d9e357d3c1056d8e" providerId="LiveId" clId="{D2CDC302-7634-46C1-B822-4895AE9692BD}" dt="2020-06-27T15:11:10.598" v="12978" actId="26606"/>
          <ac:spMkLst>
            <pc:docMk/>
            <pc:sldMk cId="2987673241" sldId="264"/>
            <ac:spMk id="20" creationId="{00D64783-0B21-4845-9BB6-4F690B096484}"/>
          </ac:spMkLst>
        </pc:spChg>
        <pc:spChg chg="add del">
          <ac:chgData name="Michael Rowe" userId="d9e357d3c1056d8e" providerId="LiveId" clId="{D2CDC302-7634-46C1-B822-4895AE9692BD}" dt="2020-06-27T15:11:10.598" v="12978" actId="26606"/>
          <ac:spMkLst>
            <pc:docMk/>
            <pc:sldMk cId="2987673241" sldId="264"/>
            <ac:spMk id="21" creationId="{500E751B-C75E-409D-8E55-2C95DF86A654}"/>
          </ac:spMkLst>
        </pc:spChg>
        <pc:spChg chg="add del">
          <ac:chgData name="Michael Rowe" userId="d9e357d3c1056d8e" providerId="LiveId" clId="{D2CDC302-7634-46C1-B822-4895AE9692BD}" dt="2020-06-27T15:25:34.783" v="13017"/>
          <ac:spMkLst>
            <pc:docMk/>
            <pc:sldMk cId="2987673241" sldId="264"/>
            <ac:spMk id="23" creationId="{CADF2543-1B6F-4FBC-A7AF-53A0430E05AB}"/>
          </ac:spMkLst>
        </pc:spChg>
        <pc:grpChg chg="add del">
          <ac:chgData name="Michael Rowe" userId="d9e357d3c1056d8e" providerId="LiveId" clId="{D2CDC302-7634-46C1-B822-4895AE9692BD}" dt="2020-06-27T15:10:58.031" v="12974" actId="26606"/>
          <ac:grpSpMkLst>
            <pc:docMk/>
            <pc:sldMk cId="2987673241" sldId="264"/>
            <ac:grpSpMk id="10" creationId="{A80A6E81-6B71-43DF-877B-E964A9A4CB68}"/>
          </ac:grpSpMkLst>
        </pc:grpChg>
        <pc:grpChg chg="add del">
          <ac:chgData name="Michael Rowe" userId="d9e357d3c1056d8e" providerId="LiveId" clId="{D2CDC302-7634-46C1-B822-4895AE9692BD}" dt="2020-06-27T15:39:04.115" v="13108"/>
          <ac:grpSpMkLst>
            <pc:docMk/>
            <pc:sldMk cId="2987673241" sldId="264"/>
            <ac:grpSpMk id="12" creationId="{A3F7C935-E41E-4E8D-91DF-D3BAB9521DF0}"/>
          </ac:grpSpMkLst>
        </pc:grpChg>
        <pc:grpChg chg="add del">
          <ac:chgData name="Michael Rowe" userId="d9e357d3c1056d8e" providerId="LiveId" clId="{D2CDC302-7634-46C1-B822-4895AE9692BD}" dt="2020-06-27T15:25:34.783" v="13017"/>
          <ac:grpSpMkLst>
            <pc:docMk/>
            <pc:sldMk cId="2987673241" sldId="264"/>
            <ac:grpSpMk id="24" creationId="{A80A6E81-6B71-43DF-877B-E964A9A4CB68}"/>
          </ac:grpSpMkLst>
        </pc:grpChg>
      </pc:sldChg>
      <pc:sldChg chg="addSp delSp modSp mod ord setBg setClrOvrMap delDesignElem">
        <pc:chgData name="Michael Rowe" userId="d9e357d3c1056d8e" providerId="LiveId" clId="{D2CDC302-7634-46C1-B822-4895AE9692BD}" dt="2020-06-29T16:09:36.212" v="13880" actId="1076"/>
        <pc:sldMkLst>
          <pc:docMk/>
          <pc:sldMk cId="1311160258" sldId="265"/>
        </pc:sldMkLst>
        <pc:spChg chg="mod">
          <ac:chgData name="Michael Rowe" userId="d9e357d3c1056d8e" providerId="LiveId" clId="{D2CDC302-7634-46C1-B822-4895AE9692BD}" dt="2020-06-29T16:09:36.212" v="13880" actId="1076"/>
          <ac:spMkLst>
            <pc:docMk/>
            <pc:sldMk cId="1311160258" sldId="265"/>
            <ac:spMk id="2" creationId="{F6260C11-8907-40AB-875E-17CDC8D2A51B}"/>
          </ac:spMkLst>
        </pc:spChg>
        <pc:spChg chg="mod">
          <ac:chgData name="Michael Rowe" userId="d9e357d3c1056d8e" providerId="LiveId" clId="{D2CDC302-7634-46C1-B822-4895AE9692BD}" dt="2020-06-29T16:09:30.812" v="13879" actId="1076"/>
          <ac:spMkLst>
            <pc:docMk/>
            <pc:sldMk cId="1311160258" sldId="265"/>
            <ac:spMk id="3" creationId="{393231DA-F008-4E91-B43A-66EBFF295E63}"/>
          </ac:spMkLst>
        </pc:spChg>
        <pc:spChg chg="add del">
          <ac:chgData name="Michael Rowe" userId="d9e357d3c1056d8e" providerId="LiveId" clId="{D2CDC302-7634-46C1-B822-4895AE9692BD}" dt="2020-06-27T15:27:57.981" v="13067" actId="26606"/>
          <ac:spMkLst>
            <pc:docMk/>
            <pc:sldMk cId="1311160258" sldId="265"/>
            <ac:spMk id="8" creationId="{AD2D45C7-2E37-44FD-AC77-116CD14B9ED9}"/>
          </ac:spMkLst>
        </pc:spChg>
        <pc:spChg chg="add del">
          <ac:chgData name="Michael Rowe" userId="d9e357d3c1056d8e" providerId="LiveId" clId="{D2CDC302-7634-46C1-B822-4895AE9692BD}" dt="2020-06-27T15:27:57.981" v="13067" actId="26606"/>
          <ac:spMkLst>
            <pc:docMk/>
            <pc:sldMk cId="1311160258" sldId="265"/>
            <ac:spMk id="10" creationId="{1FF88480-2CF1-4C54-8CE3-2CA9CD9FF896}"/>
          </ac:spMkLst>
        </pc:spChg>
        <pc:spChg chg="add del">
          <ac:chgData name="Michael Rowe" userId="d9e357d3c1056d8e" providerId="LiveId" clId="{D2CDC302-7634-46C1-B822-4895AE9692BD}" dt="2020-06-27T15:27:59.798" v="13069" actId="26606"/>
          <ac:spMkLst>
            <pc:docMk/>
            <pc:sldMk cId="1311160258" sldId="265"/>
            <ac:spMk id="16" creationId="{CADF2543-1B6F-4FBC-A7AF-53A0430E05AB}"/>
          </ac:spMkLst>
        </pc:spChg>
        <pc:spChg chg="add del">
          <ac:chgData name="Michael Rowe" userId="d9e357d3c1056d8e" providerId="LiveId" clId="{D2CDC302-7634-46C1-B822-4895AE9692BD}" dt="2020-06-27T15:28:04.948" v="13071" actId="26606"/>
          <ac:spMkLst>
            <pc:docMk/>
            <pc:sldMk cId="1311160258" sldId="265"/>
            <ac:spMk id="19" creationId="{290FE681-1E05-478A-89DC-5F7AB37CFD77}"/>
          </ac:spMkLst>
        </pc:spChg>
        <pc:spChg chg="add del">
          <ac:chgData name="Michael Rowe" userId="d9e357d3c1056d8e" providerId="LiveId" clId="{D2CDC302-7634-46C1-B822-4895AE9692BD}" dt="2020-06-27T15:39:04.115" v="13108"/>
          <ac:spMkLst>
            <pc:docMk/>
            <pc:sldMk cId="1311160258" sldId="265"/>
            <ac:spMk id="22" creationId="{781BBDC9-2DC6-4959-AC3D-49A5DCB05DA7}"/>
          </ac:spMkLst>
        </pc:spChg>
        <pc:spChg chg="add del">
          <ac:chgData name="Michael Rowe" userId="d9e357d3c1056d8e" providerId="LiveId" clId="{D2CDC302-7634-46C1-B822-4895AE9692BD}" dt="2020-06-27T15:39:04.115" v="13108"/>
          <ac:spMkLst>
            <pc:docMk/>
            <pc:sldMk cId="1311160258" sldId="265"/>
            <ac:spMk id="23" creationId="{4B74BB55-8517-4CFE-9389-81D0E6F81F00}"/>
          </ac:spMkLst>
        </pc:spChg>
        <pc:spChg chg="add del">
          <ac:chgData name="Michael Rowe" userId="d9e357d3c1056d8e" providerId="LiveId" clId="{D2CDC302-7634-46C1-B822-4895AE9692BD}" dt="2020-06-27T15:39:04.115" v="13108"/>
          <ac:spMkLst>
            <pc:docMk/>
            <pc:sldMk cId="1311160258" sldId="265"/>
            <ac:spMk id="26" creationId="{08452CCF-4A27-488A-AAF4-424933CFC925}"/>
          </ac:spMkLst>
        </pc:spChg>
        <pc:grpChg chg="add del">
          <ac:chgData name="Michael Rowe" userId="d9e357d3c1056d8e" providerId="LiveId" clId="{D2CDC302-7634-46C1-B822-4895AE9692BD}" dt="2020-06-27T15:39:04.115" v="13108"/>
          <ac:grpSpMkLst>
            <pc:docMk/>
            <pc:sldMk cId="1311160258" sldId="265"/>
            <ac:grpSpMk id="12" creationId="{A3F7C935-E41E-4E8D-91DF-D3BAB9521DF0}"/>
          </ac:grpSpMkLst>
        </pc:grpChg>
        <pc:grpChg chg="add del">
          <ac:chgData name="Michael Rowe" userId="d9e357d3c1056d8e" providerId="LiveId" clId="{D2CDC302-7634-46C1-B822-4895AE9692BD}" dt="2020-06-27T15:27:59.798" v="13069" actId="26606"/>
          <ac:grpSpMkLst>
            <pc:docMk/>
            <pc:sldMk cId="1311160258" sldId="265"/>
            <ac:grpSpMk id="17" creationId="{A80A6E81-6B71-43DF-877B-E964A9A4CB68}"/>
          </ac:grpSpMkLst>
        </pc:grpChg>
        <pc:cxnChg chg="add del">
          <ac:chgData name="Michael Rowe" userId="d9e357d3c1056d8e" providerId="LiveId" clId="{D2CDC302-7634-46C1-B822-4895AE9692BD}" dt="2020-06-27T15:28:04.948" v="13071" actId="26606"/>
          <ac:cxnSpMkLst>
            <pc:docMk/>
            <pc:sldMk cId="1311160258" sldId="265"/>
            <ac:cxnSpMk id="20" creationId="{2E2F21DC-5F0E-42CF-B89C-C1E25E175CB8}"/>
          </ac:cxnSpMkLst>
        </pc:cxnChg>
      </pc:sldChg>
      <pc:sldChg chg="addSp delSp modSp mod setBg delDesignElem">
        <pc:chgData name="Michael Rowe" userId="d9e357d3c1056d8e" providerId="LiveId" clId="{D2CDC302-7634-46C1-B822-4895AE9692BD}" dt="2020-06-29T15:52:53.646" v="13860" actId="113"/>
        <pc:sldMkLst>
          <pc:docMk/>
          <pc:sldMk cId="994165528" sldId="266"/>
        </pc:sldMkLst>
        <pc:spChg chg="mod">
          <ac:chgData name="Michael Rowe" userId="d9e357d3c1056d8e" providerId="LiveId" clId="{D2CDC302-7634-46C1-B822-4895AE9692BD}" dt="2020-06-29T15:44:27.335" v="13810" actId="1076"/>
          <ac:spMkLst>
            <pc:docMk/>
            <pc:sldMk cId="994165528" sldId="266"/>
            <ac:spMk id="2" creationId="{21B5042B-23B3-4934-B68F-DB79CEB7B449}"/>
          </ac:spMkLst>
        </pc:spChg>
        <pc:spChg chg="mod">
          <ac:chgData name="Michael Rowe" userId="d9e357d3c1056d8e" providerId="LiveId" clId="{D2CDC302-7634-46C1-B822-4895AE9692BD}" dt="2020-06-29T15:52:53.646" v="13860" actId="113"/>
          <ac:spMkLst>
            <pc:docMk/>
            <pc:sldMk cId="994165528" sldId="266"/>
            <ac:spMk id="3" creationId="{8E039092-8786-41C0-893C-090F50389FD9}"/>
          </ac:spMkLst>
        </pc:spChg>
        <pc:spChg chg="add del">
          <ac:chgData name="Michael Rowe" userId="d9e357d3c1056d8e" providerId="LiveId" clId="{D2CDC302-7634-46C1-B822-4895AE9692BD}" dt="2020-06-27T15:43:08.781" v="13151"/>
          <ac:spMkLst>
            <pc:docMk/>
            <pc:sldMk cId="994165528" sldId="266"/>
            <ac:spMk id="8" creationId="{781BBDC9-2DC6-4959-AC3D-49A5DCB05DA7}"/>
          </ac:spMkLst>
        </pc:spChg>
        <pc:spChg chg="add del">
          <ac:chgData name="Michael Rowe" userId="d9e357d3c1056d8e" providerId="LiveId" clId="{D2CDC302-7634-46C1-B822-4895AE9692BD}" dt="2020-06-27T15:43:08.781" v="13151"/>
          <ac:spMkLst>
            <pc:docMk/>
            <pc:sldMk cId="994165528" sldId="266"/>
            <ac:spMk id="10" creationId="{4B74BB55-8517-4CFE-9389-81D0E6F81F00}"/>
          </ac:spMkLst>
        </pc:spChg>
        <pc:spChg chg="add del">
          <ac:chgData name="Michael Rowe" userId="d9e357d3c1056d8e" providerId="LiveId" clId="{D2CDC302-7634-46C1-B822-4895AE9692BD}" dt="2020-06-27T15:43:08.781" v="13151"/>
          <ac:spMkLst>
            <pc:docMk/>
            <pc:sldMk cId="994165528" sldId="266"/>
            <ac:spMk id="19" creationId="{08452CCF-4A27-488A-AAF4-424933CFC925}"/>
          </ac:spMkLst>
        </pc:spChg>
        <pc:grpChg chg="add del">
          <ac:chgData name="Michael Rowe" userId="d9e357d3c1056d8e" providerId="LiveId" clId="{D2CDC302-7634-46C1-B822-4895AE9692BD}" dt="2020-06-27T15:43:08.781" v="13151"/>
          <ac:grpSpMkLst>
            <pc:docMk/>
            <pc:sldMk cId="994165528" sldId="266"/>
            <ac:grpSpMk id="12" creationId="{A3F7C935-E41E-4E8D-91DF-D3BAB9521DF0}"/>
          </ac:grpSpMkLst>
        </pc:grpChg>
      </pc:sldChg>
      <pc:sldChg chg="addSp delSp modSp mod setBg">
        <pc:chgData name="Michael Rowe" userId="d9e357d3c1056d8e" providerId="LiveId" clId="{D2CDC302-7634-46C1-B822-4895AE9692BD}" dt="2020-06-29T16:18:49.062" v="13890" actId="26606"/>
        <pc:sldMkLst>
          <pc:docMk/>
          <pc:sldMk cId="2162449675" sldId="267"/>
        </pc:sldMkLst>
        <pc:spChg chg="mod">
          <ac:chgData name="Michael Rowe" userId="d9e357d3c1056d8e" providerId="LiveId" clId="{D2CDC302-7634-46C1-B822-4895AE9692BD}" dt="2020-06-29T16:18:49.062" v="13890" actId="26606"/>
          <ac:spMkLst>
            <pc:docMk/>
            <pc:sldMk cId="2162449675" sldId="267"/>
            <ac:spMk id="2" creationId="{83C3C0EE-FF9B-4356-B104-E8276AF3593B}"/>
          </ac:spMkLst>
        </pc:spChg>
        <pc:spChg chg="del">
          <ac:chgData name="Michael Rowe" userId="d9e357d3c1056d8e" providerId="LiveId" clId="{D2CDC302-7634-46C1-B822-4895AE9692BD}" dt="2020-06-25T15:21:20.318" v="3441"/>
          <ac:spMkLst>
            <pc:docMk/>
            <pc:sldMk cId="2162449675" sldId="267"/>
            <ac:spMk id="3" creationId="{B522DBAD-8E90-4AA8-9D7F-4F05C8AB9595}"/>
          </ac:spMkLst>
        </pc:spChg>
        <pc:spChg chg="add">
          <ac:chgData name="Michael Rowe" userId="d9e357d3c1056d8e" providerId="LiveId" clId="{D2CDC302-7634-46C1-B822-4895AE9692BD}" dt="2020-06-29T16:18:49.062" v="13890" actId="26606"/>
          <ac:spMkLst>
            <pc:docMk/>
            <pc:sldMk cId="2162449675" sldId="267"/>
            <ac:spMk id="19" creationId="{58A973E8-C2D4-4C81-8ADE-C5C021A615E7}"/>
          </ac:spMkLst>
        </pc:spChg>
        <pc:spChg chg="add">
          <ac:chgData name="Michael Rowe" userId="d9e357d3c1056d8e" providerId="LiveId" clId="{D2CDC302-7634-46C1-B822-4895AE9692BD}" dt="2020-06-29T16:18:49.062" v="13890" actId="26606"/>
          <ac:spMkLst>
            <pc:docMk/>
            <pc:sldMk cId="2162449675" sldId="267"/>
            <ac:spMk id="28" creationId="{E05CABE9-5E7C-4773-BFCD-24B199FA1AE3}"/>
          </ac:spMkLst>
        </pc:spChg>
        <pc:grpChg chg="add">
          <ac:chgData name="Michael Rowe" userId="d9e357d3c1056d8e" providerId="LiveId" clId="{D2CDC302-7634-46C1-B822-4895AE9692BD}" dt="2020-06-29T16:18:49.062" v="13890" actId="26606"/>
          <ac:grpSpMkLst>
            <pc:docMk/>
            <pc:sldMk cId="2162449675" sldId="267"/>
            <ac:grpSpMk id="21" creationId="{A08E251A-5371-4E82-A0F3-2CA0C15AB09C}"/>
          </ac:grpSpMkLst>
        </pc:grpChg>
        <pc:picChg chg="add mod">
          <ac:chgData name="Michael Rowe" userId="d9e357d3c1056d8e" providerId="LiveId" clId="{D2CDC302-7634-46C1-B822-4895AE9692BD}" dt="2020-06-29T16:18:49.062" v="13890" actId="26606"/>
          <ac:picMkLst>
            <pc:docMk/>
            <pc:sldMk cId="2162449675" sldId="267"/>
            <ac:picMk id="4" creationId="{EF77CEBA-4F6A-4779-A47E-E7DEFEBB6E19}"/>
          </ac:picMkLst>
        </pc:picChg>
        <pc:cxnChg chg="add">
          <ac:chgData name="Michael Rowe" userId="d9e357d3c1056d8e" providerId="LiveId" clId="{D2CDC302-7634-46C1-B822-4895AE9692BD}" dt="2020-06-29T16:18:49.062" v="13890" actId="26606"/>
          <ac:cxnSpMkLst>
            <pc:docMk/>
            <pc:sldMk cId="2162449675" sldId="267"/>
            <ac:cxnSpMk id="9" creationId="{8FD48FB1-66D8-4676-B0AA-C139A1DB78D1}"/>
          </ac:cxnSpMkLst>
        </pc:cxnChg>
        <pc:cxnChg chg="add">
          <ac:chgData name="Michael Rowe" userId="d9e357d3c1056d8e" providerId="LiveId" clId="{D2CDC302-7634-46C1-B822-4895AE9692BD}" dt="2020-06-29T16:18:49.062" v="13890" actId="26606"/>
          <ac:cxnSpMkLst>
            <pc:docMk/>
            <pc:sldMk cId="2162449675" sldId="267"/>
            <ac:cxnSpMk id="11" creationId="{F033F5AE-6728-4F19-8DED-658E674B31B9}"/>
          </ac:cxnSpMkLst>
        </pc:cxnChg>
        <pc:cxnChg chg="add">
          <ac:chgData name="Michael Rowe" userId="d9e357d3c1056d8e" providerId="LiveId" clId="{D2CDC302-7634-46C1-B822-4895AE9692BD}" dt="2020-06-29T16:18:49.062" v="13890" actId="26606"/>
          <ac:cxnSpMkLst>
            <pc:docMk/>
            <pc:sldMk cId="2162449675" sldId="267"/>
            <ac:cxnSpMk id="13" creationId="{82C7D74A-18BA-4709-A808-44E8815C4430}"/>
          </ac:cxnSpMkLst>
        </pc:cxnChg>
        <pc:cxnChg chg="add">
          <ac:chgData name="Michael Rowe" userId="d9e357d3c1056d8e" providerId="LiveId" clId="{D2CDC302-7634-46C1-B822-4895AE9692BD}" dt="2020-06-29T16:18:49.062" v="13890" actId="26606"/>
          <ac:cxnSpMkLst>
            <pc:docMk/>
            <pc:sldMk cId="2162449675" sldId="267"/>
            <ac:cxnSpMk id="15" creationId="{B5164A3F-1561-4039-8185-AB0EEB713EA7}"/>
          </ac:cxnSpMkLst>
        </pc:cxnChg>
        <pc:cxnChg chg="add">
          <ac:chgData name="Michael Rowe" userId="d9e357d3c1056d8e" providerId="LiveId" clId="{D2CDC302-7634-46C1-B822-4895AE9692BD}" dt="2020-06-29T16:18:49.062" v="13890" actId="26606"/>
          <ac:cxnSpMkLst>
            <pc:docMk/>
            <pc:sldMk cId="2162449675" sldId="267"/>
            <ac:cxnSpMk id="17" creationId="{2A35DB53-42BE-460E-9CA1-1294C98463CB}"/>
          </ac:cxnSpMkLst>
        </pc:cxnChg>
      </pc:sldChg>
      <pc:sldChg chg="addSp delSp modSp mod setBg delDesignElem">
        <pc:chgData name="Michael Rowe" userId="d9e357d3c1056d8e" providerId="LiveId" clId="{D2CDC302-7634-46C1-B822-4895AE9692BD}" dt="2020-06-29T15:36:00.879" v="13729" actId="1076"/>
        <pc:sldMkLst>
          <pc:docMk/>
          <pc:sldMk cId="2100272409" sldId="268"/>
        </pc:sldMkLst>
        <pc:spChg chg="mod">
          <ac:chgData name="Michael Rowe" userId="d9e357d3c1056d8e" providerId="LiveId" clId="{D2CDC302-7634-46C1-B822-4895AE9692BD}" dt="2020-06-29T15:36:00.879" v="13729" actId="1076"/>
          <ac:spMkLst>
            <pc:docMk/>
            <pc:sldMk cId="2100272409" sldId="268"/>
            <ac:spMk id="2" creationId="{63A333A7-0AA6-47F2-A299-8D1555F589D6}"/>
          </ac:spMkLst>
        </pc:spChg>
        <pc:spChg chg="mod">
          <ac:chgData name="Michael Rowe" userId="d9e357d3c1056d8e" providerId="LiveId" clId="{D2CDC302-7634-46C1-B822-4895AE9692BD}" dt="2020-06-29T15:35:56.379" v="13728" actId="1076"/>
          <ac:spMkLst>
            <pc:docMk/>
            <pc:sldMk cId="2100272409" sldId="268"/>
            <ac:spMk id="3" creationId="{4D9B012A-BC4D-4DB4-B97E-CF83E2A363D3}"/>
          </ac:spMkLst>
        </pc:spChg>
        <pc:spChg chg="add del">
          <ac:chgData name="Michael Rowe" userId="d9e357d3c1056d8e" providerId="LiveId" clId="{D2CDC302-7634-46C1-B822-4895AE9692BD}" dt="2020-06-27T15:47:28.482" v="13193"/>
          <ac:spMkLst>
            <pc:docMk/>
            <pc:sldMk cId="2100272409" sldId="268"/>
            <ac:spMk id="8" creationId="{781BBDC9-2DC6-4959-AC3D-49A5DCB05DA7}"/>
          </ac:spMkLst>
        </pc:spChg>
        <pc:spChg chg="add del">
          <ac:chgData name="Michael Rowe" userId="d9e357d3c1056d8e" providerId="LiveId" clId="{D2CDC302-7634-46C1-B822-4895AE9692BD}" dt="2020-06-27T15:47:28.482" v="13193"/>
          <ac:spMkLst>
            <pc:docMk/>
            <pc:sldMk cId="2100272409" sldId="268"/>
            <ac:spMk id="10" creationId="{4B74BB55-8517-4CFE-9389-81D0E6F81F00}"/>
          </ac:spMkLst>
        </pc:spChg>
        <pc:spChg chg="add del">
          <ac:chgData name="Michael Rowe" userId="d9e357d3c1056d8e" providerId="LiveId" clId="{D2CDC302-7634-46C1-B822-4895AE9692BD}" dt="2020-06-27T15:47:28.482" v="13193"/>
          <ac:spMkLst>
            <pc:docMk/>
            <pc:sldMk cId="2100272409" sldId="268"/>
            <ac:spMk id="19" creationId="{08452CCF-4A27-488A-AAF4-424933CFC925}"/>
          </ac:spMkLst>
        </pc:spChg>
        <pc:grpChg chg="add del">
          <ac:chgData name="Michael Rowe" userId="d9e357d3c1056d8e" providerId="LiveId" clId="{D2CDC302-7634-46C1-B822-4895AE9692BD}" dt="2020-06-27T15:47:28.482" v="13193"/>
          <ac:grpSpMkLst>
            <pc:docMk/>
            <pc:sldMk cId="2100272409" sldId="268"/>
            <ac:grpSpMk id="12" creationId="{A3F7C935-E41E-4E8D-91DF-D3BAB9521DF0}"/>
          </ac:grpSpMkLst>
        </pc:grpChg>
      </pc:sldChg>
      <pc:sldChg chg="addSp delSp modSp mod setBg delDesignElem">
        <pc:chgData name="Michael Rowe" userId="d9e357d3c1056d8e" providerId="LiveId" clId="{D2CDC302-7634-46C1-B822-4895AE9692BD}" dt="2020-06-29T15:36:26.247" v="13734" actId="14100"/>
        <pc:sldMkLst>
          <pc:docMk/>
          <pc:sldMk cId="3913447868" sldId="269"/>
        </pc:sldMkLst>
        <pc:spChg chg="mod">
          <ac:chgData name="Michael Rowe" userId="d9e357d3c1056d8e" providerId="LiveId" clId="{D2CDC302-7634-46C1-B822-4895AE9692BD}" dt="2020-06-29T15:36:26.247" v="13734" actId="14100"/>
          <ac:spMkLst>
            <pc:docMk/>
            <pc:sldMk cId="3913447868" sldId="269"/>
            <ac:spMk id="2" creationId="{A621CABF-2804-4E11-ADFC-8C56CD5AC563}"/>
          </ac:spMkLst>
        </pc:spChg>
        <pc:spChg chg="mod">
          <ac:chgData name="Michael Rowe" userId="d9e357d3c1056d8e" providerId="LiveId" clId="{D2CDC302-7634-46C1-B822-4895AE9692BD}" dt="2020-06-29T15:36:20.824" v="13733" actId="1076"/>
          <ac:spMkLst>
            <pc:docMk/>
            <pc:sldMk cId="3913447868" sldId="269"/>
            <ac:spMk id="3" creationId="{17F26919-BF7B-4204-A5A9-B908ADCD1A5A}"/>
          </ac:spMkLst>
        </pc:spChg>
        <pc:spChg chg="add del">
          <ac:chgData name="Michael Rowe" userId="d9e357d3c1056d8e" providerId="LiveId" clId="{D2CDC302-7634-46C1-B822-4895AE9692BD}" dt="2020-06-27T15:46:18.748" v="13179" actId="26606"/>
          <ac:spMkLst>
            <pc:docMk/>
            <pc:sldMk cId="3913447868" sldId="269"/>
            <ac:spMk id="8" creationId="{CADF2543-1B6F-4FBC-A7AF-53A0430E05AB}"/>
          </ac:spMkLst>
        </pc:spChg>
        <pc:spChg chg="add del">
          <ac:chgData name="Michael Rowe" userId="d9e357d3c1056d8e" providerId="LiveId" clId="{D2CDC302-7634-46C1-B822-4895AE9692BD}" dt="2020-06-27T15:47:28.482" v="13193"/>
          <ac:spMkLst>
            <pc:docMk/>
            <pc:sldMk cId="3913447868" sldId="269"/>
            <ac:spMk id="18" creationId="{781BBDC9-2DC6-4959-AC3D-49A5DCB05DA7}"/>
          </ac:spMkLst>
        </pc:spChg>
        <pc:spChg chg="add del">
          <ac:chgData name="Michael Rowe" userId="d9e357d3c1056d8e" providerId="LiveId" clId="{D2CDC302-7634-46C1-B822-4895AE9692BD}" dt="2020-06-27T15:47:28.482" v="13193"/>
          <ac:spMkLst>
            <pc:docMk/>
            <pc:sldMk cId="3913447868" sldId="269"/>
            <ac:spMk id="19" creationId="{08452CCF-4A27-488A-AAF4-424933CFC925}"/>
          </ac:spMkLst>
        </pc:spChg>
        <pc:spChg chg="add del">
          <ac:chgData name="Michael Rowe" userId="d9e357d3c1056d8e" providerId="LiveId" clId="{D2CDC302-7634-46C1-B822-4895AE9692BD}" dt="2020-06-27T15:47:28.482" v="13193"/>
          <ac:spMkLst>
            <pc:docMk/>
            <pc:sldMk cId="3913447868" sldId="269"/>
            <ac:spMk id="20" creationId="{4B74BB55-8517-4CFE-9389-81D0E6F81F00}"/>
          </ac:spMkLst>
        </pc:spChg>
        <pc:grpChg chg="add del">
          <ac:chgData name="Michael Rowe" userId="d9e357d3c1056d8e" providerId="LiveId" clId="{D2CDC302-7634-46C1-B822-4895AE9692BD}" dt="2020-06-27T15:46:18.748" v="13179" actId="26606"/>
          <ac:grpSpMkLst>
            <pc:docMk/>
            <pc:sldMk cId="3913447868" sldId="269"/>
            <ac:grpSpMk id="10" creationId="{A80A6E81-6B71-43DF-877B-E964A9A4CB68}"/>
          </ac:grpSpMkLst>
        </pc:grpChg>
        <pc:grpChg chg="add del">
          <ac:chgData name="Michael Rowe" userId="d9e357d3c1056d8e" providerId="LiveId" clId="{D2CDC302-7634-46C1-B822-4895AE9692BD}" dt="2020-06-27T15:47:28.482" v="13193"/>
          <ac:grpSpMkLst>
            <pc:docMk/>
            <pc:sldMk cId="3913447868" sldId="269"/>
            <ac:grpSpMk id="12" creationId="{A3F7C935-E41E-4E8D-91DF-D3BAB9521DF0}"/>
          </ac:grpSpMkLst>
        </pc:grpChg>
      </pc:sldChg>
      <pc:sldChg chg="del">
        <pc:chgData name="Michael Rowe" userId="d9e357d3c1056d8e" providerId="LiveId" clId="{D2CDC302-7634-46C1-B822-4895AE9692BD}" dt="2020-06-25T18:40:06.560" v="11931" actId="2696"/>
        <pc:sldMkLst>
          <pc:docMk/>
          <pc:sldMk cId="2757230195" sldId="270"/>
        </pc:sldMkLst>
      </pc:sldChg>
      <pc:sldChg chg="addSp delSp modSp mod setBg setClrOvrMap delDesignElem">
        <pc:chgData name="Michael Rowe" userId="d9e357d3c1056d8e" providerId="LiveId" clId="{D2CDC302-7634-46C1-B822-4895AE9692BD}" dt="2020-06-29T16:18:37.551" v="13889"/>
        <pc:sldMkLst>
          <pc:docMk/>
          <pc:sldMk cId="3315410630" sldId="271"/>
        </pc:sldMkLst>
        <pc:spChg chg="mod">
          <ac:chgData name="Michael Rowe" userId="d9e357d3c1056d8e" providerId="LiveId" clId="{D2CDC302-7634-46C1-B822-4895AE9692BD}" dt="2020-06-29T16:18:37.551" v="13889"/>
          <ac:spMkLst>
            <pc:docMk/>
            <pc:sldMk cId="3315410630" sldId="271"/>
            <ac:spMk id="2" creationId="{9BFC7FB6-080D-463C-9293-8AB6929E78D9}"/>
          </ac:spMkLst>
        </pc:spChg>
        <pc:spChg chg="add del mod">
          <ac:chgData name="Michael Rowe" userId="d9e357d3c1056d8e" providerId="LiveId" clId="{D2CDC302-7634-46C1-B822-4895AE9692BD}" dt="2020-06-27T15:16:23.111" v="12986" actId="478"/>
          <ac:spMkLst>
            <pc:docMk/>
            <pc:sldMk cId="3315410630" sldId="271"/>
            <ac:spMk id="5" creationId="{9B1177E1-5136-43E2-91DB-0AD9ADC10D72}"/>
          </ac:spMkLst>
        </pc:spChg>
        <pc:spChg chg="add mod">
          <ac:chgData name="Michael Rowe" userId="d9e357d3c1056d8e" providerId="LiveId" clId="{D2CDC302-7634-46C1-B822-4895AE9692BD}" dt="2020-06-27T15:27:28.431" v="13065" actId="26606"/>
          <ac:spMkLst>
            <pc:docMk/>
            <pc:sldMk cId="3315410630" sldId="271"/>
            <ac:spMk id="6" creationId="{107180B5-8936-448C-9F30-FE3DB8481462}"/>
          </ac:spMkLst>
        </pc:spChg>
        <pc:spChg chg="add del">
          <ac:chgData name="Michael Rowe" userId="d9e357d3c1056d8e" providerId="LiveId" clId="{D2CDC302-7634-46C1-B822-4895AE9692BD}" dt="2020-06-27T15:26:59.431" v="13032" actId="26606"/>
          <ac:spMkLst>
            <pc:docMk/>
            <pc:sldMk cId="3315410630" sldId="271"/>
            <ac:spMk id="8" creationId="{781BBDC9-2DC6-4959-AC3D-49A5DCB05DA7}"/>
          </ac:spMkLst>
        </pc:spChg>
        <pc:spChg chg="add del">
          <ac:chgData name="Michael Rowe" userId="d9e357d3c1056d8e" providerId="LiveId" clId="{D2CDC302-7634-46C1-B822-4895AE9692BD}" dt="2020-06-27T15:26:59.431" v="13032" actId="26606"/>
          <ac:spMkLst>
            <pc:docMk/>
            <pc:sldMk cId="3315410630" sldId="271"/>
            <ac:spMk id="10" creationId="{4B74BB55-8517-4CFE-9389-81D0E6F81F00}"/>
          </ac:spMkLst>
        </pc:spChg>
        <pc:spChg chg="add del">
          <ac:chgData name="Michael Rowe" userId="d9e357d3c1056d8e" providerId="LiveId" clId="{D2CDC302-7634-46C1-B822-4895AE9692BD}" dt="2020-06-27T15:25:34.783" v="13017"/>
          <ac:spMkLst>
            <pc:docMk/>
            <pc:sldMk cId="3315410630" sldId="271"/>
            <ac:spMk id="19" creationId="{58A973E8-C2D4-4C81-8ADE-C5C021A615E7}"/>
          </ac:spMkLst>
        </pc:spChg>
        <pc:spChg chg="add del">
          <ac:chgData name="Michael Rowe" userId="d9e357d3c1056d8e" providerId="LiveId" clId="{D2CDC302-7634-46C1-B822-4895AE9692BD}" dt="2020-06-27T15:26:59.431" v="13032" actId="26606"/>
          <ac:spMkLst>
            <pc:docMk/>
            <pc:sldMk cId="3315410630" sldId="271"/>
            <ac:spMk id="22" creationId="{08452CCF-4A27-488A-AAF4-424933CFC925}"/>
          </ac:spMkLst>
        </pc:spChg>
        <pc:spChg chg="add del">
          <ac:chgData name="Michael Rowe" userId="d9e357d3c1056d8e" providerId="LiveId" clId="{D2CDC302-7634-46C1-B822-4895AE9692BD}" dt="2020-06-27T15:27:00.581" v="13034" actId="26606"/>
          <ac:spMkLst>
            <pc:docMk/>
            <pc:sldMk cId="3315410630" sldId="271"/>
            <ac:spMk id="25" creationId="{7509B08A-C1EC-478C-86AF-60ADE06D9BBB}"/>
          </ac:spMkLst>
        </pc:spChg>
        <pc:spChg chg="add del">
          <ac:chgData name="Michael Rowe" userId="d9e357d3c1056d8e" providerId="LiveId" clId="{D2CDC302-7634-46C1-B822-4895AE9692BD}" dt="2020-06-27T15:27:00.581" v="13034" actId="26606"/>
          <ac:spMkLst>
            <pc:docMk/>
            <pc:sldMk cId="3315410630" sldId="271"/>
            <ac:spMk id="26" creationId="{221CC330-4259-4C32-BF8B-5FE13FFABB3A}"/>
          </ac:spMkLst>
        </pc:spChg>
        <pc:spChg chg="add del">
          <ac:chgData name="Michael Rowe" userId="d9e357d3c1056d8e" providerId="LiveId" clId="{D2CDC302-7634-46C1-B822-4895AE9692BD}" dt="2020-06-27T15:25:34.783" v="13017"/>
          <ac:spMkLst>
            <pc:docMk/>
            <pc:sldMk cId="3315410630" sldId="271"/>
            <ac:spMk id="28" creationId="{E05CABE9-5E7C-4773-BFCD-24B199FA1AE3}"/>
          </ac:spMkLst>
        </pc:spChg>
        <pc:spChg chg="add del">
          <ac:chgData name="Michael Rowe" userId="d9e357d3c1056d8e" providerId="LiveId" clId="{D2CDC302-7634-46C1-B822-4895AE9692BD}" dt="2020-06-27T15:27:03.098" v="13036" actId="26606"/>
          <ac:spMkLst>
            <pc:docMk/>
            <pc:sldMk cId="3315410630" sldId="271"/>
            <ac:spMk id="29" creationId="{CADF2543-1B6F-4FBC-A7AF-53A0430E05AB}"/>
          </ac:spMkLst>
        </pc:spChg>
        <pc:spChg chg="add del">
          <ac:chgData name="Michael Rowe" userId="d9e357d3c1056d8e" providerId="LiveId" clId="{D2CDC302-7634-46C1-B822-4895AE9692BD}" dt="2020-06-27T15:27:28.431" v="13065" actId="26606"/>
          <ac:spMkLst>
            <pc:docMk/>
            <pc:sldMk cId="3315410630" sldId="271"/>
            <ac:spMk id="34" creationId="{00D64783-0B21-4845-9BB6-4F690B096484}"/>
          </ac:spMkLst>
        </pc:spChg>
        <pc:spChg chg="add del">
          <ac:chgData name="Michael Rowe" userId="d9e357d3c1056d8e" providerId="LiveId" clId="{D2CDC302-7634-46C1-B822-4895AE9692BD}" dt="2020-06-27T15:27:28.431" v="13065" actId="26606"/>
          <ac:spMkLst>
            <pc:docMk/>
            <pc:sldMk cId="3315410630" sldId="271"/>
            <ac:spMk id="35" creationId="{500E751B-C75E-409D-8E55-2C95DF86A654}"/>
          </ac:spMkLst>
        </pc:spChg>
        <pc:spChg chg="add del">
          <ac:chgData name="Michael Rowe" userId="d9e357d3c1056d8e" providerId="LiveId" clId="{D2CDC302-7634-46C1-B822-4895AE9692BD}" dt="2020-06-27T15:27:28.415" v="13064" actId="26606"/>
          <ac:spMkLst>
            <pc:docMk/>
            <pc:sldMk cId="3315410630" sldId="271"/>
            <ac:spMk id="40" creationId="{781BBDC9-2DC6-4959-AC3D-49A5DCB05DA7}"/>
          </ac:spMkLst>
        </pc:spChg>
        <pc:spChg chg="add del">
          <ac:chgData name="Michael Rowe" userId="d9e357d3c1056d8e" providerId="LiveId" clId="{D2CDC302-7634-46C1-B822-4895AE9692BD}" dt="2020-06-27T15:27:28.415" v="13064" actId="26606"/>
          <ac:spMkLst>
            <pc:docMk/>
            <pc:sldMk cId="3315410630" sldId="271"/>
            <ac:spMk id="42" creationId="{4B74BB55-8517-4CFE-9389-81D0E6F81F00}"/>
          </ac:spMkLst>
        </pc:spChg>
        <pc:spChg chg="add del">
          <ac:chgData name="Michael Rowe" userId="d9e357d3c1056d8e" providerId="LiveId" clId="{D2CDC302-7634-46C1-B822-4895AE9692BD}" dt="2020-06-27T15:27:28.415" v="13064" actId="26606"/>
          <ac:spMkLst>
            <pc:docMk/>
            <pc:sldMk cId="3315410630" sldId="271"/>
            <ac:spMk id="51" creationId="{08452CCF-4A27-488A-AAF4-424933CFC925}"/>
          </ac:spMkLst>
        </pc:spChg>
        <pc:spChg chg="add del">
          <ac:chgData name="Michael Rowe" userId="d9e357d3c1056d8e" providerId="LiveId" clId="{D2CDC302-7634-46C1-B822-4895AE9692BD}" dt="2020-06-27T15:39:04.115" v="13108"/>
          <ac:spMkLst>
            <pc:docMk/>
            <pc:sldMk cId="3315410630" sldId="271"/>
            <ac:spMk id="53" creationId="{AD2D45C7-2E37-44FD-AC77-116CD14B9ED9}"/>
          </ac:spMkLst>
        </pc:spChg>
        <pc:spChg chg="add del">
          <ac:chgData name="Michael Rowe" userId="d9e357d3c1056d8e" providerId="LiveId" clId="{D2CDC302-7634-46C1-B822-4895AE9692BD}" dt="2020-06-27T15:39:04.115" v="13108"/>
          <ac:spMkLst>
            <pc:docMk/>
            <pc:sldMk cId="3315410630" sldId="271"/>
            <ac:spMk id="54" creationId="{1FF88480-2CF1-4C54-8CE3-2CA9CD9FF896}"/>
          </ac:spMkLst>
        </pc:spChg>
        <pc:grpChg chg="add del">
          <ac:chgData name="Michael Rowe" userId="d9e357d3c1056d8e" providerId="LiveId" clId="{D2CDC302-7634-46C1-B822-4895AE9692BD}" dt="2020-06-27T15:26:59.431" v="13032" actId="26606"/>
          <ac:grpSpMkLst>
            <pc:docMk/>
            <pc:sldMk cId="3315410630" sldId="271"/>
            <ac:grpSpMk id="12" creationId="{A3F7C935-E41E-4E8D-91DF-D3BAB9521DF0}"/>
          </ac:grpSpMkLst>
        </pc:grpChg>
        <pc:grpChg chg="add del">
          <ac:chgData name="Michael Rowe" userId="d9e357d3c1056d8e" providerId="LiveId" clId="{D2CDC302-7634-46C1-B822-4895AE9692BD}" dt="2020-06-27T15:25:34.783" v="13017"/>
          <ac:grpSpMkLst>
            <pc:docMk/>
            <pc:sldMk cId="3315410630" sldId="271"/>
            <ac:grpSpMk id="21" creationId="{A08E251A-5371-4E82-A0F3-2CA0C15AB09C}"/>
          </ac:grpSpMkLst>
        </pc:grpChg>
        <pc:grpChg chg="add del">
          <ac:chgData name="Michael Rowe" userId="d9e357d3c1056d8e" providerId="LiveId" clId="{D2CDC302-7634-46C1-B822-4895AE9692BD}" dt="2020-06-27T15:27:03.098" v="13036" actId="26606"/>
          <ac:grpSpMkLst>
            <pc:docMk/>
            <pc:sldMk cId="3315410630" sldId="271"/>
            <ac:grpSpMk id="30" creationId="{A80A6E81-6B71-43DF-877B-E964A9A4CB68}"/>
          </ac:grpSpMkLst>
        </pc:grpChg>
        <pc:grpChg chg="add del">
          <ac:chgData name="Michael Rowe" userId="d9e357d3c1056d8e" providerId="LiveId" clId="{D2CDC302-7634-46C1-B822-4895AE9692BD}" dt="2020-06-27T15:27:28.415" v="13064" actId="26606"/>
          <ac:grpSpMkLst>
            <pc:docMk/>
            <pc:sldMk cId="3315410630" sldId="271"/>
            <ac:grpSpMk id="44" creationId="{A3F7C935-E41E-4E8D-91DF-D3BAB9521DF0}"/>
          </ac:grpSpMkLst>
        </pc:grpChg>
        <pc:picChg chg="del mod">
          <ac:chgData name="Michael Rowe" userId="d9e357d3c1056d8e" providerId="LiveId" clId="{D2CDC302-7634-46C1-B822-4895AE9692BD}" dt="2020-06-27T15:16:19.153" v="12985" actId="478"/>
          <ac:picMkLst>
            <pc:docMk/>
            <pc:sldMk cId="3315410630" sldId="271"/>
            <ac:picMk id="4" creationId="{6711D3B2-D441-4A28-8436-78960AD1E20A}"/>
          </ac:picMkLst>
        </pc:picChg>
        <pc:cxnChg chg="add del">
          <ac:chgData name="Michael Rowe" userId="d9e357d3c1056d8e" providerId="LiveId" clId="{D2CDC302-7634-46C1-B822-4895AE9692BD}" dt="2020-06-27T15:25:34.783" v="13017"/>
          <ac:cxnSpMkLst>
            <pc:docMk/>
            <pc:sldMk cId="3315410630" sldId="271"/>
            <ac:cxnSpMk id="9" creationId="{8FD48FB1-66D8-4676-B0AA-C139A1DB78D1}"/>
          </ac:cxnSpMkLst>
        </pc:cxnChg>
        <pc:cxnChg chg="add del">
          <ac:chgData name="Michael Rowe" userId="d9e357d3c1056d8e" providerId="LiveId" clId="{D2CDC302-7634-46C1-B822-4895AE9692BD}" dt="2020-06-27T15:25:34.783" v="13017"/>
          <ac:cxnSpMkLst>
            <pc:docMk/>
            <pc:sldMk cId="3315410630" sldId="271"/>
            <ac:cxnSpMk id="11" creationId="{F033F5AE-6728-4F19-8DED-658E674B31B9}"/>
          </ac:cxnSpMkLst>
        </pc:cxnChg>
        <pc:cxnChg chg="add del">
          <ac:chgData name="Michael Rowe" userId="d9e357d3c1056d8e" providerId="LiveId" clId="{D2CDC302-7634-46C1-B822-4895AE9692BD}" dt="2020-06-27T15:25:34.783" v="13017"/>
          <ac:cxnSpMkLst>
            <pc:docMk/>
            <pc:sldMk cId="3315410630" sldId="271"/>
            <ac:cxnSpMk id="13" creationId="{82C7D74A-18BA-4709-A808-44E8815C4430}"/>
          </ac:cxnSpMkLst>
        </pc:cxnChg>
        <pc:cxnChg chg="add del">
          <ac:chgData name="Michael Rowe" userId="d9e357d3c1056d8e" providerId="LiveId" clId="{D2CDC302-7634-46C1-B822-4895AE9692BD}" dt="2020-06-27T15:25:34.783" v="13017"/>
          <ac:cxnSpMkLst>
            <pc:docMk/>
            <pc:sldMk cId="3315410630" sldId="271"/>
            <ac:cxnSpMk id="15" creationId="{B5164A3F-1561-4039-8185-AB0EEB713EA7}"/>
          </ac:cxnSpMkLst>
        </pc:cxnChg>
        <pc:cxnChg chg="add del">
          <ac:chgData name="Michael Rowe" userId="d9e357d3c1056d8e" providerId="LiveId" clId="{D2CDC302-7634-46C1-B822-4895AE9692BD}" dt="2020-06-27T15:25:34.783" v="13017"/>
          <ac:cxnSpMkLst>
            <pc:docMk/>
            <pc:sldMk cId="3315410630" sldId="271"/>
            <ac:cxnSpMk id="17" creationId="{2A35DB53-42BE-460E-9CA1-1294C98463CB}"/>
          </ac:cxnSpMkLst>
        </pc:cxnChg>
      </pc:sldChg>
      <pc:sldChg chg="addSp delSp modSp mod ord setBg delDesignElem">
        <pc:chgData name="Michael Rowe" userId="d9e357d3c1056d8e" providerId="LiveId" clId="{D2CDC302-7634-46C1-B822-4895AE9692BD}" dt="2020-06-29T16:10:32.812" v="13882" actId="255"/>
        <pc:sldMkLst>
          <pc:docMk/>
          <pc:sldMk cId="4088783458" sldId="272"/>
        </pc:sldMkLst>
        <pc:spChg chg="mod">
          <ac:chgData name="Michael Rowe" userId="d9e357d3c1056d8e" providerId="LiveId" clId="{D2CDC302-7634-46C1-B822-4895AE9692BD}" dt="2020-06-29T15:50:04.996" v="13847" actId="20577"/>
          <ac:spMkLst>
            <pc:docMk/>
            <pc:sldMk cId="4088783458" sldId="272"/>
            <ac:spMk id="2" creationId="{89911173-FF5A-4057-B59F-69E1758D5261}"/>
          </ac:spMkLst>
        </pc:spChg>
        <pc:spChg chg="mod">
          <ac:chgData name="Michael Rowe" userId="d9e357d3c1056d8e" providerId="LiveId" clId="{D2CDC302-7634-46C1-B822-4895AE9692BD}" dt="2020-06-29T16:10:32.812" v="13882" actId="255"/>
          <ac:spMkLst>
            <pc:docMk/>
            <pc:sldMk cId="4088783458" sldId="272"/>
            <ac:spMk id="3" creationId="{1D28D4A9-03C2-404D-BE90-E90102241A07}"/>
          </ac:spMkLst>
        </pc:spChg>
        <pc:spChg chg="add del">
          <ac:chgData name="Michael Rowe" userId="d9e357d3c1056d8e" providerId="LiveId" clId="{D2CDC302-7634-46C1-B822-4895AE9692BD}" dt="2020-06-27T15:39:04.115" v="13108"/>
          <ac:spMkLst>
            <pc:docMk/>
            <pc:sldMk cId="4088783458" sldId="272"/>
            <ac:spMk id="8" creationId="{781BBDC9-2DC6-4959-AC3D-49A5DCB05DA7}"/>
          </ac:spMkLst>
        </pc:spChg>
        <pc:spChg chg="add del">
          <ac:chgData name="Michael Rowe" userId="d9e357d3c1056d8e" providerId="LiveId" clId="{D2CDC302-7634-46C1-B822-4895AE9692BD}" dt="2020-06-27T15:39:04.115" v="13108"/>
          <ac:spMkLst>
            <pc:docMk/>
            <pc:sldMk cId="4088783458" sldId="272"/>
            <ac:spMk id="10" creationId="{4B74BB55-8517-4CFE-9389-81D0E6F81F00}"/>
          </ac:spMkLst>
        </pc:spChg>
        <pc:spChg chg="add del">
          <ac:chgData name="Michael Rowe" userId="d9e357d3c1056d8e" providerId="LiveId" clId="{D2CDC302-7634-46C1-B822-4895AE9692BD}" dt="2020-06-27T15:39:04.115" v="13108"/>
          <ac:spMkLst>
            <pc:docMk/>
            <pc:sldMk cId="4088783458" sldId="272"/>
            <ac:spMk id="19" creationId="{08452CCF-4A27-488A-AAF4-424933CFC925}"/>
          </ac:spMkLst>
        </pc:spChg>
        <pc:grpChg chg="add del">
          <ac:chgData name="Michael Rowe" userId="d9e357d3c1056d8e" providerId="LiveId" clId="{D2CDC302-7634-46C1-B822-4895AE9692BD}" dt="2020-06-27T15:39:04.115" v="13108"/>
          <ac:grpSpMkLst>
            <pc:docMk/>
            <pc:sldMk cId="4088783458" sldId="272"/>
            <ac:grpSpMk id="12" creationId="{A3F7C935-E41E-4E8D-91DF-D3BAB9521DF0}"/>
          </ac:grpSpMkLst>
        </pc:grpChg>
      </pc:sldChg>
      <pc:sldChg chg="addSp delSp modSp mod setBg delDesignElem">
        <pc:chgData name="Michael Rowe" userId="d9e357d3c1056d8e" providerId="LiveId" clId="{D2CDC302-7634-46C1-B822-4895AE9692BD}" dt="2020-06-27T15:39:04.115" v="13108"/>
        <pc:sldMkLst>
          <pc:docMk/>
          <pc:sldMk cId="4252285971" sldId="273"/>
        </pc:sldMkLst>
        <pc:spChg chg="mod ord">
          <ac:chgData name="Michael Rowe" userId="d9e357d3c1056d8e" providerId="LiveId" clId="{D2CDC302-7634-46C1-B822-4895AE9692BD}" dt="2020-06-27T15:30:18.365" v="13090" actId="6549"/>
          <ac:spMkLst>
            <pc:docMk/>
            <pc:sldMk cId="4252285971" sldId="273"/>
            <ac:spMk id="2" creationId="{E1DC64A5-4721-4BBF-A0E9-40A8ACA9809D}"/>
          </ac:spMkLst>
        </pc:spChg>
        <pc:spChg chg="add del">
          <ac:chgData name="Michael Rowe" userId="d9e357d3c1056d8e" providerId="LiveId" clId="{D2CDC302-7634-46C1-B822-4895AE9692BD}" dt="2020-06-27T15:29:19.348" v="13080" actId="26606"/>
          <ac:spMkLst>
            <pc:docMk/>
            <pc:sldMk cId="4252285971" sldId="273"/>
            <ac:spMk id="11" creationId="{FC87092E-72AE-4ED2-8883-75D2B69C5E68}"/>
          </ac:spMkLst>
        </pc:spChg>
        <pc:spChg chg="add del">
          <ac:chgData name="Michael Rowe" userId="d9e357d3c1056d8e" providerId="LiveId" clId="{D2CDC302-7634-46C1-B822-4895AE9692BD}" dt="2020-06-27T15:29:17.598" v="13078" actId="26606"/>
          <ac:spMkLst>
            <pc:docMk/>
            <pc:sldMk cId="4252285971" sldId="273"/>
            <ac:spMk id="22" creationId="{C5BDD1EA-D8C1-45AF-9F0A-14A2A137BA2A}"/>
          </ac:spMkLst>
        </pc:spChg>
        <pc:spChg chg="add del">
          <ac:chgData name="Michael Rowe" userId="d9e357d3c1056d8e" providerId="LiveId" clId="{D2CDC302-7634-46C1-B822-4895AE9692BD}" dt="2020-06-27T15:29:17.598" v="13078" actId="26606"/>
          <ac:spMkLst>
            <pc:docMk/>
            <pc:sldMk cId="4252285971" sldId="273"/>
            <ac:spMk id="24" creationId="{14354E08-0068-48D7-A8AD-84C7B1CF585D}"/>
          </ac:spMkLst>
        </pc:spChg>
        <pc:spChg chg="add del">
          <ac:chgData name="Michael Rowe" userId="d9e357d3c1056d8e" providerId="LiveId" clId="{D2CDC302-7634-46C1-B822-4895AE9692BD}" dt="2020-06-27T15:30:11.881" v="13088" actId="26606"/>
          <ac:spMkLst>
            <pc:docMk/>
            <pc:sldMk cId="4252285971" sldId="273"/>
            <ac:spMk id="31" creationId="{E05CABE9-5E7C-4773-BFCD-24B199FA1AE3}"/>
          </ac:spMkLst>
        </pc:spChg>
        <pc:spChg chg="add del">
          <ac:chgData name="Michael Rowe" userId="d9e357d3c1056d8e" providerId="LiveId" clId="{D2CDC302-7634-46C1-B822-4895AE9692BD}" dt="2020-06-27T15:29:19.348" v="13080" actId="26606"/>
          <ac:spMkLst>
            <pc:docMk/>
            <pc:sldMk cId="4252285971" sldId="273"/>
            <ac:spMk id="33" creationId="{E09CCB3F-DBCE-4964-9E34-8C5DE80EF4B5}"/>
          </ac:spMkLst>
        </pc:spChg>
        <pc:spChg chg="add del">
          <ac:chgData name="Michael Rowe" userId="d9e357d3c1056d8e" providerId="LiveId" clId="{D2CDC302-7634-46C1-B822-4895AE9692BD}" dt="2020-06-27T15:29:19.348" v="13080" actId="26606"/>
          <ac:spMkLst>
            <pc:docMk/>
            <pc:sldMk cId="4252285971" sldId="273"/>
            <ac:spMk id="34" creationId="{1DFF944F-74BA-483A-82C0-64E3AAF4AE98}"/>
          </ac:spMkLst>
        </pc:spChg>
        <pc:spChg chg="add del">
          <ac:chgData name="Michael Rowe" userId="d9e357d3c1056d8e" providerId="LiveId" clId="{D2CDC302-7634-46C1-B822-4895AE9692BD}" dt="2020-06-27T15:29:23.615" v="13082" actId="26606"/>
          <ac:spMkLst>
            <pc:docMk/>
            <pc:sldMk cId="4252285971" sldId="273"/>
            <ac:spMk id="39" creationId="{7315288C-5FDA-4B9F-B9B8-0653212498F1}"/>
          </ac:spMkLst>
        </pc:spChg>
        <pc:spChg chg="add del">
          <ac:chgData name="Michael Rowe" userId="d9e357d3c1056d8e" providerId="LiveId" clId="{D2CDC302-7634-46C1-B822-4895AE9692BD}" dt="2020-06-27T15:29:39.081" v="13084" actId="26606"/>
          <ac:spMkLst>
            <pc:docMk/>
            <pc:sldMk cId="4252285971" sldId="273"/>
            <ac:spMk id="41" creationId="{8F4E830A-06F9-4EAA-9E65-110CF2421798}"/>
          </ac:spMkLst>
        </pc:spChg>
        <pc:spChg chg="add del">
          <ac:chgData name="Michael Rowe" userId="d9e357d3c1056d8e" providerId="LiveId" clId="{D2CDC302-7634-46C1-B822-4895AE9692BD}" dt="2020-06-27T15:29:39.081" v="13084" actId="26606"/>
          <ac:spMkLst>
            <pc:docMk/>
            <pc:sldMk cId="4252285971" sldId="273"/>
            <ac:spMk id="42" creationId="{37D9692E-75E5-4EE5-9075-8C0197BCB942}"/>
          </ac:spMkLst>
        </pc:spChg>
        <pc:spChg chg="add del">
          <ac:chgData name="Michael Rowe" userId="d9e357d3c1056d8e" providerId="LiveId" clId="{D2CDC302-7634-46C1-B822-4895AE9692BD}" dt="2020-06-27T15:29:51.083" v="13086" actId="26606"/>
          <ac:spMkLst>
            <pc:docMk/>
            <pc:sldMk cId="4252285971" sldId="273"/>
            <ac:spMk id="44" creationId="{E09CCB3F-DBCE-4964-9E34-8C5DE80EF4B5}"/>
          </ac:spMkLst>
        </pc:spChg>
        <pc:spChg chg="add del">
          <ac:chgData name="Michael Rowe" userId="d9e357d3c1056d8e" providerId="LiveId" clId="{D2CDC302-7634-46C1-B822-4895AE9692BD}" dt="2020-06-27T15:29:51.083" v="13086" actId="26606"/>
          <ac:spMkLst>
            <pc:docMk/>
            <pc:sldMk cId="4252285971" sldId="273"/>
            <ac:spMk id="45" creationId="{1DFF944F-74BA-483A-82C0-64E3AAF4AE98}"/>
          </ac:spMkLst>
        </pc:spChg>
        <pc:spChg chg="add del">
          <ac:chgData name="Michael Rowe" userId="d9e357d3c1056d8e" providerId="LiveId" clId="{D2CDC302-7634-46C1-B822-4895AE9692BD}" dt="2020-06-27T15:29:51.083" v="13086" actId="26606"/>
          <ac:spMkLst>
            <pc:docMk/>
            <pc:sldMk cId="4252285971" sldId="273"/>
            <ac:spMk id="46" creationId="{FC87092E-72AE-4ED2-8883-75D2B69C5E68}"/>
          </ac:spMkLst>
        </pc:spChg>
        <pc:spChg chg="add del">
          <ac:chgData name="Michael Rowe" userId="d9e357d3c1056d8e" providerId="LiveId" clId="{D2CDC302-7634-46C1-B822-4895AE9692BD}" dt="2020-06-27T15:30:11.881" v="13088" actId="26606"/>
          <ac:spMkLst>
            <pc:docMk/>
            <pc:sldMk cId="4252285971" sldId="273"/>
            <ac:spMk id="56" creationId="{58A973E8-C2D4-4C81-8ADE-C5C021A615E7}"/>
          </ac:spMkLst>
        </pc:spChg>
        <pc:spChg chg="add del">
          <ac:chgData name="Michael Rowe" userId="d9e357d3c1056d8e" providerId="LiveId" clId="{D2CDC302-7634-46C1-B822-4895AE9692BD}" dt="2020-06-27T15:39:04.115" v="13108"/>
          <ac:spMkLst>
            <pc:docMk/>
            <pc:sldMk cId="4252285971" sldId="273"/>
            <ac:spMk id="65" creationId="{C5BDD1EA-D8C1-45AF-9F0A-14A2A137BA2A}"/>
          </ac:spMkLst>
        </pc:spChg>
        <pc:spChg chg="add del">
          <ac:chgData name="Michael Rowe" userId="d9e357d3c1056d8e" providerId="LiveId" clId="{D2CDC302-7634-46C1-B822-4895AE9692BD}" dt="2020-06-27T15:39:04.115" v="13108"/>
          <ac:spMkLst>
            <pc:docMk/>
            <pc:sldMk cId="4252285971" sldId="273"/>
            <ac:spMk id="66" creationId="{14354E08-0068-48D7-A8AD-84C7B1CF585D}"/>
          </ac:spMkLst>
        </pc:spChg>
        <pc:grpChg chg="add del">
          <ac:chgData name="Michael Rowe" userId="d9e357d3c1056d8e" providerId="LiveId" clId="{D2CDC302-7634-46C1-B822-4895AE9692BD}" dt="2020-06-27T15:29:17.598" v="13078" actId="26606"/>
          <ac:grpSpMkLst>
            <pc:docMk/>
            <pc:sldMk cId="4252285971" sldId="273"/>
            <ac:grpSpMk id="26" creationId="{A779F34F-2960-4B81-BA08-445B6F6A0CD7}"/>
          </ac:grpSpMkLst>
        </pc:grpChg>
        <pc:grpChg chg="add del">
          <ac:chgData name="Michael Rowe" userId="d9e357d3c1056d8e" providerId="LiveId" clId="{D2CDC302-7634-46C1-B822-4895AE9692BD}" dt="2020-06-27T15:29:19.348" v="13080" actId="26606"/>
          <ac:grpSpMkLst>
            <pc:docMk/>
            <pc:sldMk cId="4252285971" sldId="273"/>
            <ac:grpSpMk id="35" creationId="{A9733A91-F958-4629-801A-3F6F1E09AD64}"/>
          </ac:grpSpMkLst>
        </pc:grpChg>
        <pc:grpChg chg="add del">
          <ac:chgData name="Michael Rowe" userId="d9e357d3c1056d8e" providerId="LiveId" clId="{D2CDC302-7634-46C1-B822-4895AE9692BD}" dt="2020-06-27T15:29:51.083" v="13086" actId="26606"/>
          <ac:grpSpMkLst>
            <pc:docMk/>
            <pc:sldMk cId="4252285971" sldId="273"/>
            <ac:grpSpMk id="47" creationId="{A9733A91-F958-4629-801A-3F6F1E09AD64}"/>
          </ac:grpSpMkLst>
        </pc:grpChg>
        <pc:grpChg chg="add del">
          <ac:chgData name="Michael Rowe" userId="d9e357d3c1056d8e" providerId="LiveId" clId="{D2CDC302-7634-46C1-B822-4895AE9692BD}" dt="2020-06-27T15:30:11.881" v="13088" actId="26606"/>
          <ac:grpSpMkLst>
            <pc:docMk/>
            <pc:sldMk cId="4252285971" sldId="273"/>
            <ac:grpSpMk id="57" creationId="{A08E251A-5371-4E82-A0F3-2CA0C15AB09C}"/>
          </ac:grpSpMkLst>
        </pc:grpChg>
        <pc:grpChg chg="add del">
          <ac:chgData name="Michael Rowe" userId="d9e357d3c1056d8e" providerId="LiveId" clId="{D2CDC302-7634-46C1-B822-4895AE9692BD}" dt="2020-06-27T15:39:04.115" v="13108"/>
          <ac:grpSpMkLst>
            <pc:docMk/>
            <pc:sldMk cId="4252285971" sldId="273"/>
            <ac:grpSpMk id="67" creationId="{A779F34F-2960-4B81-BA08-445B6F6A0CD7}"/>
          </ac:grpSpMkLst>
        </pc:grpChg>
        <pc:picChg chg="mod">
          <ac:chgData name="Michael Rowe" userId="d9e357d3c1056d8e" providerId="LiveId" clId="{D2CDC302-7634-46C1-B822-4895AE9692BD}" dt="2020-06-27T15:30:52.796" v="13093" actId="1076"/>
          <ac:picMkLst>
            <pc:docMk/>
            <pc:sldMk cId="4252285971" sldId="273"/>
            <ac:picMk id="7" creationId="{32D50411-6748-4D2B-B26C-DCA9ADBA244E}"/>
          </ac:picMkLst>
        </pc:picChg>
        <pc:cxnChg chg="add del">
          <ac:chgData name="Michael Rowe" userId="d9e357d3c1056d8e" providerId="LiveId" clId="{D2CDC302-7634-46C1-B822-4895AE9692BD}" dt="2020-06-27T15:29:17.598" v="13078" actId="26606"/>
          <ac:cxnSpMkLst>
            <pc:docMk/>
            <pc:sldMk cId="4252285971" sldId="273"/>
            <ac:cxnSpMk id="12" creationId="{8FD48FB1-66D8-4676-B0AA-C139A1DB78D1}"/>
          </ac:cxnSpMkLst>
        </pc:cxnChg>
        <pc:cxnChg chg="add del">
          <ac:chgData name="Michael Rowe" userId="d9e357d3c1056d8e" providerId="LiveId" clId="{D2CDC302-7634-46C1-B822-4895AE9692BD}" dt="2020-06-27T15:29:17.598" v="13078" actId="26606"/>
          <ac:cxnSpMkLst>
            <pc:docMk/>
            <pc:sldMk cId="4252285971" sldId="273"/>
            <ac:cxnSpMk id="14" creationId="{F033F5AE-6728-4F19-8DED-658E674B31B9}"/>
          </ac:cxnSpMkLst>
        </pc:cxnChg>
        <pc:cxnChg chg="add del">
          <ac:chgData name="Michael Rowe" userId="d9e357d3c1056d8e" providerId="LiveId" clId="{D2CDC302-7634-46C1-B822-4895AE9692BD}" dt="2020-06-27T15:29:17.598" v="13078" actId="26606"/>
          <ac:cxnSpMkLst>
            <pc:docMk/>
            <pc:sldMk cId="4252285971" sldId="273"/>
            <ac:cxnSpMk id="16" creationId="{82C7D74A-18BA-4709-A808-44E8815C4430}"/>
          </ac:cxnSpMkLst>
        </pc:cxnChg>
        <pc:cxnChg chg="add del">
          <ac:chgData name="Michael Rowe" userId="d9e357d3c1056d8e" providerId="LiveId" clId="{D2CDC302-7634-46C1-B822-4895AE9692BD}" dt="2020-06-27T15:29:17.598" v="13078" actId="26606"/>
          <ac:cxnSpMkLst>
            <pc:docMk/>
            <pc:sldMk cId="4252285971" sldId="273"/>
            <ac:cxnSpMk id="18" creationId="{B5164A3F-1561-4039-8185-AB0EEB713EA7}"/>
          </ac:cxnSpMkLst>
        </pc:cxnChg>
        <pc:cxnChg chg="add del">
          <ac:chgData name="Michael Rowe" userId="d9e357d3c1056d8e" providerId="LiveId" clId="{D2CDC302-7634-46C1-B822-4895AE9692BD}" dt="2020-06-27T15:29:17.598" v="13078" actId="26606"/>
          <ac:cxnSpMkLst>
            <pc:docMk/>
            <pc:sldMk cId="4252285971" sldId="273"/>
            <ac:cxnSpMk id="20" creationId="{2A35DB53-42BE-460E-9CA1-1294C98463CB}"/>
          </ac:cxnSpMkLst>
        </pc:cxnChg>
        <pc:cxnChg chg="add del">
          <ac:chgData name="Michael Rowe" userId="d9e357d3c1056d8e" providerId="LiveId" clId="{D2CDC302-7634-46C1-B822-4895AE9692BD}" dt="2020-06-27T15:30:11.881" v="13088" actId="26606"/>
          <ac:cxnSpMkLst>
            <pc:docMk/>
            <pc:sldMk cId="4252285971" sldId="273"/>
            <ac:cxnSpMk id="51" creationId="{8FD48FB1-66D8-4676-B0AA-C139A1DB78D1}"/>
          </ac:cxnSpMkLst>
        </pc:cxnChg>
        <pc:cxnChg chg="add del">
          <ac:chgData name="Michael Rowe" userId="d9e357d3c1056d8e" providerId="LiveId" clId="{D2CDC302-7634-46C1-B822-4895AE9692BD}" dt="2020-06-27T15:30:11.881" v="13088" actId="26606"/>
          <ac:cxnSpMkLst>
            <pc:docMk/>
            <pc:sldMk cId="4252285971" sldId="273"/>
            <ac:cxnSpMk id="52" creationId="{F033F5AE-6728-4F19-8DED-658E674B31B9}"/>
          </ac:cxnSpMkLst>
        </pc:cxnChg>
        <pc:cxnChg chg="add del">
          <ac:chgData name="Michael Rowe" userId="d9e357d3c1056d8e" providerId="LiveId" clId="{D2CDC302-7634-46C1-B822-4895AE9692BD}" dt="2020-06-27T15:30:11.881" v="13088" actId="26606"/>
          <ac:cxnSpMkLst>
            <pc:docMk/>
            <pc:sldMk cId="4252285971" sldId="273"/>
            <ac:cxnSpMk id="53" creationId="{82C7D74A-18BA-4709-A808-44E8815C4430}"/>
          </ac:cxnSpMkLst>
        </pc:cxnChg>
        <pc:cxnChg chg="add del">
          <ac:chgData name="Michael Rowe" userId="d9e357d3c1056d8e" providerId="LiveId" clId="{D2CDC302-7634-46C1-B822-4895AE9692BD}" dt="2020-06-27T15:30:11.881" v="13088" actId="26606"/>
          <ac:cxnSpMkLst>
            <pc:docMk/>
            <pc:sldMk cId="4252285971" sldId="273"/>
            <ac:cxnSpMk id="54" creationId="{B5164A3F-1561-4039-8185-AB0EEB713EA7}"/>
          </ac:cxnSpMkLst>
        </pc:cxnChg>
        <pc:cxnChg chg="add del">
          <ac:chgData name="Michael Rowe" userId="d9e357d3c1056d8e" providerId="LiveId" clId="{D2CDC302-7634-46C1-B822-4895AE9692BD}" dt="2020-06-27T15:30:11.881" v="13088" actId="26606"/>
          <ac:cxnSpMkLst>
            <pc:docMk/>
            <pc:sldMk cId="4252285971" sldId="273"/>
            <ac:cxnSpMk id="55" creationId="{2A35DB53-42BE-460E-9CA1-1294C98463CB}"/>
          </ac:cxnSpMkLst>
        </pc:cxnChg>
        <pc:cxnChg chg="add del">
          <ac:chgData name="Michael Rowe" userId="d9e357d3c1056d8e" providerId="LiveId" clId="{D2CDC302-7634-46C1-B822-4895AE9692BD}" dt="2020-06-27T15:39:04.115" v="13108"/>
          <ac:cxnSpMkLst>
            <pc:docMk/>
            <pc:sldMk cId="4252285971" sldId="273"/>
            <ac:cxnSpMk id="60" creationId="{8FD48FB1-66D8-4676-B0AA-C139A1DB78D1}"/>
          </ac:cxnSpMkLst>
        </pc:cxnChg>
        <pc:cxnChg chg="add del">
          <ac:chgData name="Michael Rowe" userId="d9e357d3c1056d8e" providerId="LiveId" clId="{D2CDC302-7634-46C1-B822-4895AE9692BD}" dt="2020-06-27T15:39:04.115" v="13108"/>
          <ac:cxnSpMkLst>
            <pc:docMk/>
            <pc:sldMk cId="4252285971" sldId="273"/>
            <ac:cxnSpMk id="61" creationId="{F033F5AE-6728-4F19-8DED-658E674B31B9}"/>
          </ac:cxnSpMkLst>
        </pc:cxnChg>
        <pc:cxnChg chg="add del">
          <ac:chgData name="Michael Rowe" userId="d9e357d3c1056d8e" providerId="LiveId" clId="{D2CDC302-7634-46C1-B822-4895AE9692BD}" dt="2020-06-27T15:39:04.115" v="13108"/>
          <ac:cxnSpMkLst>
            <pc:docMk/>
            <pc:sldMk cId="4252285971" sldId="273"/>
            <ac:cxnSpMk id="62" creationId="{82C7D74A-18BA-4709-A808-44E8815C4430}"/>
          </ac:cxnSpMkLst>
        </pc:cxnChg>
        <pc:cxnChg chg="add del">
          <ac:chgData name="Michael Rowe" userId="d9e357d3c1056d8e" providerId="LiveId" clId="{D2CDC302-7634-46C1-B822-4895AE9692BD}" dt="2020-06-27T15:39:04.115" v="13108"/>
          <ac:cxnSpMkLst>
            <pc:docMk/>
            <pc:sldMk cId="4252285971" sldId="273"/>
            <ac:cxnSpMk id="63" creationId="{B5164A3F-1561-4039-8185-AB0EEB713EA7}"/>
          </ac:cxnSpMkLst>
        </pc:cxnChg>
        <pc:cxnChg chg="add del">
          <ac:chgData name="Michael Rowe" userId="d9e357d3c1056d8e" providerId="LiveId" clId="{D2CDC302-7634-46C1-B822-4895AE9692BD}" dt="2020-06-27T15:39:04.115" v="13108"/>
          <ac:cxnSpMkLst>
            <pc:docMk/>
            <pc:sldMk cId="4252285971" sldId="273"/>
            <ac:cxnSpMk id="64" creationId="{2A35DB53-42BE-460E-9CA1-1294C98463CB}"/>
          </ac:cxnSpMkLst>
        </pc:cxnChg>
      </pc:sldChg>
      <pc:sldChg chg="addSp delSp modSp mod setBg delDesignElem">
        <pc:chgData name="Michael Rowe" userId="d9e357d3c1056d8e" providerId="LiveId" clId="{D2CDC302-7634-46C1-B822-4895AE9692BD}" dt="2020-06-29T16:16:17.363" v="13886" actId="20577"/>
        <pc:sldMkLst>
          <pc:docMk/>
          <pc:sldMk cId="2106806768" sldId="275"/>
        </pc:sldMkLst>
        <pc:spChg chg="mod">
          <ac:chgData name="Michael Rowe" userId="d9e357d3c1056d8e" providerId="LiveId" clId="{D2CDC302-7634-46C1-B822-4895AE9692BD}" dt="2020-06-29T16:16:17.363" v="13886" actId="20577"/>
          <ac:spMkLst>
            <pc:docMk/>
            <pc:sldMk cId="2106806768" sldId="275"/>
            <ac:spMk id="2" creationId="{6DF67587-2D21-4D3E-90EB-79FC4245F9A1}"/>
          </ac:spMkLst>
        </pc:spChg>
        <pc:spChg chg="mod">
          <ac:chgData name="Michael Rowe" userId="d9e357d3c1056d8e" providerId="LiveId" clId="{D2CDC302-7634-46C1-B822-4895AE9692BD}" dt="2020-06-29T15:51:03.911" v="13851" actId="1076"/>
          <ac:spMkLst>
            <pc:docMk/>
            <pc:sldMk cId="2106806768" sldId="275"/>
            <ac:spMk id="3" creationId="{BA7F0D97-CAA6-4EE8-8A3C-A5A7757A28F6}"/>
          </ac:spMkLst>
        </pc:spChg>
        <pc:spChg chg="add del">
          <ac:chgData name="Michael Rowe" userId="d9e357d3c1056d8e" providerId="LiveId" clId="{D2CDC302-7634-46C1-B822-4895AE9692BD}" dt="2020-06-27T15:43:08.781" v="13151"/>
          <ac:spMkLst>
            <pc:docMk/>
            <pc:sldMk cId="2106806768" sldId="275"/>
            <ac:spMk id="8" creationId="{781BBDC9-2DC6-4959-AC3D-49A5DCB05DA7}"/>
          </ac:spMkLst>
        </pc:spChg>
        <pc:spChg chg="add del">
          <ac:chgData name="Michael Rowe" userId="d9e357d3c1056d8e" providerId="LiveId" clId="{D2CDC302-7634-46C1-B822-4895AE9692BD}" dt="2020-06-27T15:43:08.781" v="13151"/>
          <ac:spMkLst>
            <pc:docMk/>
            <pc:sldMk cId="2106806768" sldId="275"/>
            <ac:spMk id="10" creationId="{4B74BB55-8517-4CFE-9389-81D0E6F81F00}"/>
          </ac:spMkLst>
        </pc:spChg>
        <pc:spChg chg="add del">
          <ac:chgData name="Michael Rowe" userId="d9e357d3c1056d8e" providerId="LiveId" clId="{D2CDC302-7634-46C1-B822-4895AE9692BD}" dt="2020-06-27T15:43:08.781" v="13151"/>
          <ac:spMkLst>
            <pc:docMk/>
            <pc:sldMk cId="2106806768" sldId="275"/>
            <ac:spMk id="19" creationId="{08452CCF-4A27-488A-AAF4-424933CFC925}"/>
          </ac:spMkLst>
        </pc:spChg>
        <pc:grpChg chg="add del">
          <ac:chgData name="Michael Rowe" userId="d9e357d3c1056d8e" providerId="LiveId" clId="{D2CDC302-7634-46C1-B822-4895AE9692BD}" dt="2020-06-27T15:43:08.781" v="13151"/>
          <ac:grpSpMkLst>
            <pc:docMk/>
            <pc:sldMk cId="2106806768" sldId="275"/>
            <ac:grpSpMk id="12" creationId="{A3F7C935-E41E-4E8D-91DF-D3BAB9521DF0}"/>
          </ac:grpSpMkLst>
        </pc:grpChg>
      </pc:sldChg>
      <pc:sldChg chg="addSp delSp modSp mod setBg delDesignElem">
        <pc:chgData name="Michael Rowe" userId="d9e357d3c1056d8e" providerId="LiveId" clId="{D2CDC302-7634-46C1-B822-4895AE9692BD}" dt="2020-06-29T15:50:41.301" v="13848" actId="1076"/>
        <pc:sldMkLst>
          <pc:docMk/>
          <pc:sldMk cId="2961596853" sldId="276"/>
        </pc:sldMkLst>
        <pc:spChg chg="mod">
          <ac:chgData name="Michael Rowe" userId="d9e357d3c1056d8e" providerId="LiveId" clId="{D2CDC302-7634-46C1-B822-4895AE9692BD}" dt="2020-06-29T15:43:52.091" v="13808" actId="1076"/>
          <ac:spMkLst>
            <pc:docMk/>
            <pc:sldMk cId="2961596853" sldId="276"/>
            <ac:spMk id="2" creationId="{6D7DC96B-F18F-4303-9964-C4D4628DBD0A}"/>
          </ac:spMkLst>
        </pc:spChg>
        <pc:spChg chg="mod">
          <ac:chgData name="Michael Rowe" userId="d9e357d3c1056d8e" providerId="LiveId" clId="{D2CDC302-7634-46C1-B822-4895AE9692BD}" dt="2020-06-29T15:50:41.301" v="13848" actId="1076"/>
          <ac:spMkLst>
            <pc:docMk/>
            <pc:sldMk cId="2961596853" sldId="276"/>
            <ac:spMk id="3" creationId="{F99E744A-2F19-4599-BD40-A3D0D71D376F}"/>
          </ac:spMkLst>
        </pc:spChg>
        <pc:spChg chg="add del">
          <ac:chgData name="Michael Rowe" userId="d9e357d3c1056d8e" providerId="LiveId" clId="{D2CDC302-7634-46C1-B822-4895AE9692BD}" dt="2020-06-27T15:39:35.599" v="13111" actId="26606"/>
          <ac:spMkLst>
            <pc:docMk/>
            <pc:sldMk cId="2961596853" sldId="276"/>
            <ac:spMk id="8" creationId="{7509B08A-C1EC-478C-86AF-60ADE06D9BBB}"/>
          </ac:spMkLst>
        </pc:spChg>
        <pc:spChg chg="add del">
          <ac:chgData name="Michael Rowe" userId="d9e357d3c1056d8e" providerId="LiveId" clId="{D2CDC302-7634-46C1-B822-4895AE9692BD}" dt="2020-06-27T15:39:35.599" v="13111" actId="26606"/>
          <ac:spMkLst>
            <pc:docMk/>
            <pc:sldMk cId="2961596853" sldId="276"/>
            <ac:spMk id="10" creationId="{221CC330-4259-4C32-BF8B-5FE13FFABB3A}"/>
          </ac:spMkLst>
        </pc:spChg>
        <pc:spChg chg="add del">
          <ac:chgData name="Michael Rowe" userId="d9e357d3c1056d8e" providerId="LiveId" clId="{D2CDC302-7634-46C1-B822-4895AE9692BD}" dt="2020-06-27T15:43:08.781" v="13151"/>
          <ac:spMkLst>
            <pc:docMk/>
            <pc:sldMk cId="2961596853" sldId="276"/>
            <ac:spMk id="15" creationId="{781BBDC9-2DC6-4959-AC3D-49A5DCB05DA7}"/>
          </ac:spMkLst>
        </pc:spChg>
        <pc:spChg chg="add del">
          <ac:chgData name="Michael Rowe" userId="d9e357d3c1056d8e" providerId="LiveId" clId="{D2CDC302-7634-46C1-B822-4895AE9692BD}" dt="2020-06-27T15:43:08.781" v="13151"/>
          <ac:spMkLst>
            <pc:docMk/>
            <pc:sldMk cId="2961596853" sldId="276"/>
            <ac:spMk id="17" creationId="{4B74BB55-8517-4CFE-9389-81D0E6F81F00}"/>
          </ac:spMkLst>
        </pc:spChg>
        <pc:spChg chg="add del">
          <ac:chgData name="Michael Rowe" userId="d9e357d3c1056d8e" providerId="LiveId" clId="{D2CDC302-7634-46C1-B822-4895AE9692BD}" dt="2020-06-27T15:43:08.781" v="13151"/>
          <ac:spMkLst>
            <pc:docMk/>
            <pc:sldMk cId="2961596853" sldId="276"/>
            <ac:spMk id="26" creationId="{08452CCF-4A27-488A-AAF4-424933CFC925}"/>
          </ac:spMkLst>
        </pc:spChg>
        <pc:grpChg chg="add del">
          <ac:chgData name="Michael Rowe" userId="d9e357d3c1056d8e" providerId="LiveId" clId="{D2CDC302-7634-46C1-B822-4895AE9692BD}" dt="2020-06-27T15:43:08.781" v="13151"/>
          <ac:grpSpMkLst>
            <pc:docMk/>
            <pc:sldMk cId="2961596853" sldId="276"/>
            <ac:grpSpMk id="19" creationId="{A3F7C935-E41E-4E8D-91DF-D3BAB9521DF0}"/>
          </ac:grpSpMkLst>
        </pc:grpChg>
      </pc:sldChg>
      <pc:sldChg chg="addSp delSp modSp new mod setBg delDesignElem">
        <pc:chgData name="Michael Rowe" userId="d9e357d3c1056d8e" providerId="LiveId" clId="{D2CDC302-7634-46C1-B822-4895AE9692BD}" dt="2020-06-29T16:03:50.863" v="13868" actId="6549"/>
        <pc:sldMkLst>
          <pc:docMk/>
          <pc:sldMk cId="1024635325" sldId="277"/>
        </pc:sldMkLst>
        <pc:spChg chg="mod">
          <ac:chgData name="Michael Rowe" userId="d9e357d3c1056d8e" providerId="LiveId" clId="{D2CDC302-7634-46C1-B822-4895AE9692BD}" dt="2020-06-27T15:26:21.448" v="13029" actId="26606"/>
          <ac:spMkLst>
            <pc:docMk/>
            <pc:sldMk cId="1024635325" sldId="277"/>
            <ac:spMk id="2" creationId="{DB7E9850-A0C6-400C-92F8-01433A5CD90F}"/>
          </ac:spMkLst>
        </pc:spChg>
        <pc:spChg chg="add del mod">
          <ac:chgData name="Michael Rowe" userId="d9e357d3c1056d8e" providerId="LiveId" clId="{D2CDC302-7634-46C1-B822-4895AE9692BD}" dt="2020-06-27T15:26:21.448" v="13029" actId="26606"/>
          <ac:spMkLst>
            <pc:docMk/>
            <pc:sldMk cId="1024635325" sldId="277"/>
            <ac:spMk id="3" creationId="{02E291D9-D04A-4571-84B4-E7CEC913F93B}"/>
          </ac:spMkLst>
        </pc:spChg>
        <pc:spChg chg="add del">
          <ac:chgData name="Michael Rowe" userId="d9e357d3c1056d8e" providerId="LiveId" clId="{D2CDC302-7634-46C1-B822-4895AE9692BD}" dt="2020-06-27T15:26:06.298" v="13022" actId="26606"/>
          <ac:spMkLst>
            <pc:docMk/>
            <pc:sldMk cId="1024635325" sldId="277"/>
            <ac:spMk id="5" creationId="{290FE681-1E05-478A-89DC-5F7AB37CFD77}"/>
          </ac:spMkLst>
        </pc:spChg>
        <pc:spChg chg="add del">
          <ac:chgData name="Michael Rowe" userId="d9e357d3c1056d8e" providerId="LiveId" clId="{D2CDC302-7634-46C1-B822-4895AE9692BD}" dt="2020-06-27T15:25:34.783" v="13017"/>
          <ac:spMkLst>
            <pc:docMk/>
            <pc:sldMk cId="1024635325" sldId="277"/>
            <ac:spMk id="8" creationId="{CADF2543-1B6F-4FBC-A7AF-53A0430E05AB}"/>
          </ac:spMkLst>
        </pc:spChg>
        <pc:spChg chg="add del">
          <ac:chgData name="Michael Rowe" userId="d9e357d3c1056d8e" providerId="LiveId" clId="{D2CDC302-7634-46C1-B822-4895AE9692BD}" dt="2020-06-27T15:26:12.648" v="13024" actId="26606"/>
          <ac:spMkLst>
            <pc:docMk/>
            <pc:sldMk cId="1024635325" sldId="277"/>
            <ac:spMk id="9" creationId="{CADF2543-1B6F-4FBC-A7AF-53A0430E05AB}"/>
          </ac:spMkLst>
        </pc:spChg>
        <pc:spChg chg="add del">
          <ac:chgData name="Michael Rowe" userId="d9e357d3c1056d8e" providerId="LiveId" clId="{D2CDC302-7634-46C1-B822-4895AE9692BD}" dt="2020-06-27T15:26:21.448" v="13028" actId="26606"/>
          <ac:spMkLst>
            <pc:docMk/>
            <pc:sldMk cId="1024635325" sldId="277"/>
            <ac:spMk id="11" creationId="{6F769419-3E73-449D-B62A-0CDEC946A679}"/>
          </ac:spMkLst>
        </pc:spChg>
        <pc:spChg chg="add del">
          <ac:chgData name="Michael Rowe" userId="d9e357d3c1056d8e" providerId="LiveId" clId="{D2CDC302-7634-46C1-B822-4895AE9692BD}" dt="2020-06-27T15:26:17.665" v="13026" actId="26606"/>
          <ac:spMkLst>
            <pc:docMk/>
            <pc:sldMk cId="1024635325" sldId="277"/>
            <ac:spMk id="18" creationId="{7509B08A-C1EC-478C-86AF-60ADE06D9BBB}"/>
          </ac:spMkLst>
        </pc:spChg>
        <pc:spChg chg="add del">
          <ac:chgData name="Michael Rowe" userId="d9e357d3c1056d8e" providerId="LiveId" clId="{D2CDC302-7634-46C1-B822-4895AE9692BD}" dt="2020-06-27T15:26:17.665" v="13026" actId="26606"/>
          <ac:spMkLst>
            <pc:docMk/>
            <pc:sldMk cId="1024635325" sldId="277"/>
            <ac:spMk id="19" creationId="{221CC330-4259-4C32-BF8B-5FE13FFABB3A}"/>
          </ac:spMkLst>
        </pc:spChg>
        <pc:spChg chg="add del">
          <ac:chgData name="Michael Rowe" userId="d9e357d3c1056d8e" providerId="LiveId" clId="{D2CDC302-7634-46C1-B822-4895AE9692BD}" dt="2020-06-27T15:26:21.448" v="13028" actId="26606"/>
          <ac:spMkLst>
            <pc:docMk/>
            <pc:sldMk cId="1024635325" sldId="277"/>
            <ac:spMk id="21" creationId="{2C33F367-76E5-4D2A-96B1-4FD443CDD1CF}"/>
          </ac:spMkLst>
        </pc:spChg>
        <pc:spChg chg="add del">
          <ac:chgData name="Michael Rowe" userId="d9e357d3c1056d8e" providerId="LiveId" clId="{D2CDC302-7634-46C1-B822-4895AE9692BD}" dt="2020-06-27T15:39:04.115" v="13108"/>
          <ac:spMkLst>
            <pc:docMk/>
            <pc:sldMk cId="1024635325" sldId="277"/>
            <ac:spMk id="26" creationId="{781BBDC9-2DC6-4959-AC3D-49A5DCB05DA7}"/>
          </ac:spMkLst>
        </pc:spChg>
        <pc:spChg chg="add del">
          <ac:chgData name="Michael Rowe" userId="d9e357d3c1056d8e" providerId="LiveId" clId="{D2CDC302-7634-46C1-B822-4895AE9692BD}" dt="2020-06-27T15:39:04.115" v="13108"/>
          <ac:spMkLst>
            <pc:docMk/>
            <pc:sldMk cId="1024635325" sldId="277"/>
            <ac:spMk id="27" creationId="{4B74BB55-8517-4CFE-9389-81D0E6F81F00}"/>
          </ac:spMkLst>
        </pc:spChg>
        <pc:spChg chg="add del">
          <ac:chgData name="Michael Rowe" userId="d9e357d3c1056d8e" providerId="LiveId" clId="{D2CDC302-7634-46C1-B822-4895AE9692BD}" dt="2020-06-27T15:39:04.115" v="13108"/>
          <ac:spMkLst>
            <pc:docMk/>
            <pc:sldMk cId="1024635325" sldId="277"/>
            <ac:spMk id="30" creationId="{08452CCF-4A27-488A-AAF4-424933CFC925}"/>
          </ac:spMkLst>
        </pc:spChg>
        <pc:spChg chg="add mod">
          <ac:chgData name="Michael Rowe" userId="d9e357d3c1056d8e" providerId="LiveId" clId="{D2CDC302-7634-46C1-B822-4895AE9692BD}" dt="2020-06-29T16:03:50.863" v="13868" actId="6549"/>
          <ac:spMkLst>
            <pc:docMk/>
            <pc:sldMk cId="1024635325" sldId="277"/>
            <ac:spMk id="31" creationId="{02E291D9-D04A-4571-84B4-E7CEC913F93B}"/>
          </ac:spMkLst>
        </pc:spChg>
        <pc:grpChg chg="add del">
          <ac:chgData name="Michael Rowe" userId="d9e357d3c1056d8e" providerId="LiveId" clId="{D2CDC302-7634-46C1-B822-4895AE9692BD}" dt="2020-06-27T15:25:34.783" v="13017"/>
          <ac:grpSpMkLst>
            <pc:docMk/>
            <pc:sldMk cId="1024635325" sldId="277"/>
            <ac:grpSpMk id="10" creationId="{A80A6E81-6B71-43DF-877B-E964A9A4CB68}"/>
          </ac:grpSpMkLst>
        </pc:grpChg>
        <pc:grpChg chg="add del">
          <ac:chgData name="Michael Rowe" userId="d9e357d3c1056d8e" providerId="LiveId" clId="{D2CDC302-7634-46C1-B822-4895AE9692BD}" dt="2020-06-27T15:39:04.115" v="13108"/>
          <ac:grpSpMkLst>
            <pc:docMk/>
            <pc:sldMk cId="1024635325" sldId="277"/>
            <ac:grpSpMk id="12" creationId="{A3F7C935-E41E-4E8D-91DF-D3BAB9521DF0}"/>
          </ac:grpSpMkLst>
        </pc:grpChg>
        <pc:grpChg chg="add del">
          <ac:chgData name="Michael Rowe" userId="d9e357d3c1056d8e" providerId="LiveId" clId="{D2CDC302-7634-46C1-B822-4895AE9692BD}" dt="2020-06-27T15:26:21.448" v="13028" actId="26606"/>
          <ac:grpSpMkLst>
            <pc:docMk/>
            <pc:sldMk cId="1024635325" sldId="277"/>
            <ac:grpSpMk id="13" creationId="{A6515200-42F9-488F-9895-6CDBCD1E87C8}"/>
          </ac:grpSpMkLst>
        </pc:grpChg>
        <pc:grpChg chg="add del">
          <ac:chgData name="Michael Rowe" userId="d9e357d3c1056d8e" providerId="LiveId" clId="{D2CDC302-7634-46C1-B822-4895AE9692BD}" dt="2020-06-27T15:26:12.648" v="13024" actId="26606"/>
          <ac:grpSpMkLst>
            <pc:docMk/>
            <pc:sldMk cId="1024635325" sldId="277"/>
            <ac:grpSpMk id="16" creationId="{A80A6E81-6B71-43DF-877B-E964A9A4CB68}"/>
          </ac:grpSpMkLst>
        </pc:grpChg>
        <pc:graphicFrameChg chg="add del">
          <ac:chgData name="Michael Rowe" userId="d9e357d3c1056d8e" providerId="LiveId" clId="{D2CDC302-7634-46C1-B822-4895AE9692BD}" dt="2020-06-27T15:26:21.448" v="13028" actId="26606"/>
          <ac:graphicFrameMkLst>
            <pc:docMk/>
            <pc:sldMk cId="1024635325" sldId="277"/>
            <ac:graphicFrameMk id="24" creationId="{298722DA-9057-42EA-98B3-35678C70E83D}"/>
          </ac:graphicFrameMkLst>
        </pc:graphicFrameChg>
        <pc:cxnChg chg="add del">
          <ac:chgData name="Michael Rowe" userId="d9e357d3c1056d8e" providerId="LiveId" clId="{D2CDC302-7634-46C1-B822-4895AE9692BD}" dt="2020-06-27T15:26:06.298" v="13022" actId="26606"/>
          <ac:cxnSpMkLst>
            <pc:docMk/>
            <pc:sldMk cId="1024635325" sldId="277"/>
            <ac:cxnSpMk id="6" creationId="{2E2F21DC-5F0E-42CF-B89C-C1E25E175CB8}"/>
          </ac:cxnSpMkLst>
        </pc:cxnChg>
      </pc:sldChg>
      <pc:sldChg chg="addSp delSp modSp new mod setBg setClrOvrMap delDesignElem">
        <pc:chgData name="Michael Rowe" userId="d9e357d3c1056d8e" providerId="LiveId" clId="{D2CDC302-7634-46C1-B822-4895AE9692BD}" dt="2020-06-29T18:20:12.321" v="13897" actId="1076"/>
        <pc:sldMkLst>
          <pc:docMk/>
          <pc:sldMk cId="957513974" sldId="278"/>
        </pc:sldMkLst>
        <pc:spChg chg="mod">
          <ac:chgData name="Michael Rowe" userId="d9e357d3c1056d8e" providerId="LiveId" clId="{D2CDC302-7634-46C1-B822-4895AE9692BD}" dt="2020-06-29T18:20:03.948" v="13896" actId="1076"/>
          <ac:spMkLst>
            <pc:docMk/>
            <pc:sldMk cId="957513974" sldId="278"/>
            <ac:spMk id="2" creationId="{3A83B36A-457F-4B8D-B503-BB4DCC8C3C16}"/>
          </ac:spMkLst>
        </pc:spChg>
        <pc:spChg chg="mod">
          <ac:chgData name="Michael Rowe" userId="d9e357d3c1056d8e" providerId="LiveId" clId="{D2CDC302-7634-46C1-B822-4895AE9692BD}" dt="2020-06-29T18:20:12.321" v="13897" actId="1076"/>
          <ac:spMkLst>
            <pc:docMk/>
            <pc:sldMk cId="957513974" sldId="278"/>
            <ac:spMk id="3" creationId="{DFAE98B7-DB51-4A10-83F4-E75A91AF7B17}"/>
          </ac:spMkLst>
        </pc:spChg>
        <pc:spChg chg="add del mod">
          <ac:chgData name="Michael Rowe" userId="d9e357d3c1056d8e" providerId="LiveId" clId="{D2CDC302-7634-46C1-B822-4895AE9692BD}" dt="2020-06-25T14:51:14.339" v="2812" actId="21"/>
          <ac:spMkLst>
            <pc:docMk/>
            <pc:sldMk cId="957513974" sldId="278"/>
            <ac:spMk id="4" creationId="{E0806964-5F4E-4D37-A9D6-4FDA8A4042AC}"/>
          </ac:spMkLst>
        </pc:spChg>
        <pc:spChg chg="add del">
          <ac:chgData name="Michael Rowe" userId="d9e357d3c1056d8e" providerId="LiveId" clId="{D2CDC302-7634-46C1-B822-4895AE9692BD}" dt="2020-06-29T16:18:37.551" v="13889"/>
          <ac:spMkLst>
            <pc:docMk/>
            <pc:sldMk cId="957513974" sldId="278"/>
            <ac:spMk id="5" creationId="{781BBDC9-2DC6-4959-AC3D-49A5DCB05DA7}"/>
          </ac:spMkLst>
        </pc:spChg>
        <pc:spChg chg="add del">
          <ac:chgData name="Michael Rowe" userId="d9e357d3c1056d8e" providerId="LiveId" clId="{D2CDC302-7634-46C1-B822-4895AE9692BD}" dt="2020-06-29T16:18:37.551" v="13889"/>
          <ac:spMkLst>
            <pc:docMk/>
            <pc:sldMk cId="957513974" sldId="278"/>
            <ac:spMk id="6" creationId="{4B74BB55-8517-4CFE-9389-81D0E6F81F00}"/>
          </ac:spMkLst>
        </pc:spChg>
        <pc:spChg chg="add del">
          <ac:chgData name="Michael Rowe" userId="d9e357d3c1056d8e" providerId="LiveId" clId="{D2CDC302-7634-46C1-B822-4895AE9692BD}" dt="2020-06-27T15:31:22.848" v="13095" actId="26606"/>
          <ac:spMkLst>
            <pc:docMk/>
            <pc:sldMk cId="957513974" sldId="278"/>
            <ac:spMk id="8" creationId="{781BBDC9-2DC6-4959-AC3D-49A5DCB05DA7}"/>
          </ac:spMkLst>
        </pc:spChg>
        <pc:spChg chg="add del">
          <ac:chgData name="Michael Rowe" userId="d9e357d3c1056d8e" providerId="LiveId" clId="{D2CDC302-7634-46C1-B822-4895AE9692BD}" dt="2020-06-29T16:18:37.551" v="13889"/>
          <ac:spMkLst>
            <pc:docMk/>
            <pc:sldMk cId="957513974" sldId="278"/>
            <ac:spMk id="9" creationId="{08452CCF-4A27-488A-AAF4-424933CFC925}"/>
          </ac:spMkLst>
        </pc:spChg>
        <pc:spChg chg="add del">
          <ac:chgData name="Michael Rowe" userId="d9e357d3c1056d8e" providerId="LiveId" clId="{D2CDC302-7634-46C1-B822-4895AE9692BD}" dt="2020-06-27T15:31:22.848" v="13095" actId="26606"/>
          <ac:spMkLst>
            <pc:docMk/>
            <pc:sldMk cId="957513974" sldId="278"/>
            <ac:spMk id="10" creationId="{4B74BB55-8517-4CFE-9389-81D0E6F81F00}"/>
          </ac:spMkLst>
        </pc:spChg>
        <pc:spChg chg="add del">
          <ac:chgData name="Michael Rowe" userId="d9e357d3c1056d8e" providerId="LiveId" clId="{D2CDC302-7634-46C1-B822-4895AE9692BD}" dt="2020-06-27T15:31:22.848" v="13095" actId="26606"/>
          <ac:spMkLst>
            <pc:docMk/>
            <pc:sldMk cId="957513974" sldId="278"/>
            <ac:spMk id="19" creationId="{08452CCF-4A27-488A-AAF4-424933CFC925}"/>
          </ac:spMkLst>
        </pc:spChg>
        <pc:spChg chg="add del">
          <ac:chgData name="Michael Rowe" userId="d9e357d3c1056d8e" providerId="LiveId" clId="{D2CDC302-7634-46C1-B822-4895AE9692BD}" dt="2020-06-27T15:31:31.081" v="13097" actId="26606"/>
          <ac:spMkLst>
            <pc:docMk/>
            <pc:sldMk cId="957513974" sldId="278"/>
            <ac:spMk id="21" creationId="{AD2D45C7-2E37-44FD-AC77-116CD14B9ED9}"/>
          </ac:spMkLst>
        </pc:spChg>
        <pc:spChg chg="add del">
          <ac:chgData name="Michael Rowe" userId="d9e357d3c1056d8e" providerId="LiveId" clId="{D2CDC302-7634-46C1-B822-4895AE9692BD}" dt="2020-06-27T15:31:31.081" v="13097" actId="26606"/>
          <ac:spMkLst>
            <pc:docMk/>
            <pc:sldMk cId="957513974" sldId="278"/>
            <ac:spMk id="22" creationId="{1FF88480-2CF1-4C54-8CE3-2CA9CD9FF896}"/>
          </ac:spMkLst>
        </pc:spChg>
        <pc:spChg chg="add del">
          <ac:chgData name="Michael Rowe" userId="d9e357d3c1056d8e" providerId="LiveId" clId="{D2CDC302-7634-46C1-B822-4895AE9692BD}" dt="2020-06-27T15:39:04.115" v="13108"/>
          <ac:spMkLst>
            <pc:docMk/>
            <pc:sldMk cId="957513974" sldId="278"/>
            <ac:spMk id="24" creationId="{CADF2543-1B6F-4FBC-A7AF-53A0430E05AB}"/>
          </ac:spMkLst>
        </pc:spChg>
        <pc:grpChg chg="add del">
          <ac:chgData name="Michael Rowe" userId="d9e357d3c1056d8e" providerId="LiveId" clId="{D2CDC302-7634-46C1-B822-4895AE9692BD}" dt="2020-06-29T16:18:37.551" v="13889"/>
          <ac:grpSpMkLst>
            <pc:docMk/>
            <pc:sldMk cId="957513974" sldId="278"/>
            <ac:grpSpMk id="7" creationId="{A3F7C935-E41E-4E8D-91DF-D3BAB9521DF0}"/>
          </ac:grpSpMkLst>
        </pc:grpChg>
        <pc:grpChg chg="add del">
          <ac:chgData name="Michael Rowe" userId="d9e357d3c1056d8e" providerId="LiveId" clId="{D2CDC302-7634-46C1-B822-4895AE9692BD}" dt="2020-06-27T15:31:22.848" v="13095" actId="26606"/>
          <ac:grpSpMkLst>
            <pc:docMk/>
            <pc:sldMk cId="957513974" sldId="278"/>
            <ac:grpSpMk id="12" creationId="{A3F7C935-E41E-4E8D-91DF-D3BAB9521DF0}"/>
          </ac:grpSpMkLst>
        </pc:grpChg>
        <pc:grpChg chg="add del">
          <ac:chgData name="Michael Rowe" userId="d9e357d3c1056d8e" providerId="LiveId" clId="{D2CDC302-7634-46C1-B822-4895AE9692BD}" dt="2020-06-27T15:39:04.115" v="13108"/>
          <ac:grpSpMkLst>
            <pc:docMk/>
            <pc:sldMk cId="957513974" sldId="278"/>
            <ac:grpSpMk id="25" creationId="{A80A6E81-6B71-43DF-877B-E964A9A4CB68}"/>
          </ac:grpSpMkLst>
        </pc:grpChg>
      </pc:sldChg>
      <pc:sldChg chg="addSp delSp modSp new mod setBg setClrOvrMap delDesignElem">
        <pc:chgData name="Michael Rowe" userId="d9e357d3c1056d8e" providerId="LiveId" clId="{D2CDC302-7634-46C1-B822-4895AE9692BD}" dt="2020-06-29T15:52:35.582" v="13859" actId="1076"/>
        <pc:sldMkLst>
          <pc:docMk/>
          <pc:sldMk cId="2806409870" sldId="279"/>
        </pc:sldMkLst>
        <pc:spChg chg="mod">
          <ac:chgData name="Michael Rowe" userId="d9e357d3c1056d8e" providerId="LiveId" clId="{D2CDC302-7634-46C1-B822-4895AE9692BD}" dt="2020-06-29T15:52:35.582" v="13859" actId="1076"/>
          <ac:spMkLst>
            <pc:docMk/>
            <pc:sldMk cId="2806409870" sldId="279"/>
            <ac:spMk id="2" creationId="{30594F43-7E98-417B-A7B1-B71B23CEE944}"/>
          </ac:spMkLst>
        </pc:spChg>
        <pc:spChg chg="mod ord">
          <ac:chgData name="Michael Rowe" userId="d9e357d3c1056d8e" providerId="LiveId" clId="{D2CDC302-7634-46C1-B822-4895AE9692BD}" dt="2020-06-29T15:52:32.179" v="13858" actId="1076"/>
          <ac:spMkLst>
            <pc:docMk/>
            <pc:sldMk cId="2806409870" sldId="279"/>
            <ac:spMk id="3" creationId="{BA8C0821-6116-42C8-A066-A0ED2B3BB47C}"/>
          </ac:spMkLst>
        </pc:spChg>
        <pc:spChg chg="add del mod">
          <ac:chgData name="Michael Rowe" userId="d9e357d3c1056d8e" providerId="LiveId" clId="{D2CDC302-7634-46C1-B822-4895AE9692BD}" dt="2020-06-27T15:41:09.798" v="13130"/>
          <ac:spMkLst>
            <pc:docMk/>
            <pc:sldMk cId="2806409870" sldId="279"/>
            <ac:spMk id="5" creationId="{A6A5229B-DA98-4BC9-9F94-408C9C1C8D5B}"/>
          </ac:spMkLst>
        </pc:spChg>
        <pc:spChg chg="add del">
          <ac:chgData name="Michael Rowe" userId="d9e357d3c1056d8e" providerId="LiveId" clId="{D2CDC302-7634-46C1-B822-4895AE9692BD}" dt="2020-06-27T15:40:11.431" v="13115" actId="26606"/>
          <ac:spMkLst>
            <pc:docMk/>
            <pc:sldMk cId="2806409870" sldId="279"/>
            <ac:spMk id="6" creationId="{D6F819BF-BEC4-454B-82CF-C7F1926407F9}"/>
          </ac:spMkLst>
        </pc:spChg>
        <pc:spChg chg="add del">
          <ac:chgData name="Michael Rowe" userId="d9e357d3c1056d8e" providerId="LiveId" clId="{D2CDC302-7634-46C1-B822-4895AE9692BD}" dt="2020-06-27T15:40:11.431" v="13115" actId="26606"/>
          <ac:spMkLst>
            <pc:docMk/>
            <pc:sldMk cId="2806409870" sldId="279"/>
            <ac:spMk id="7" creationId="{79D5C3D0-88DD-405B-A549-4B5C3712E181}"/>
          </ac:spMkLst>
        </pc:spChg>
        <pc:spChg chg="add del">
          <ac:chgData name="Michael Rowe" userId="d9e357d3c1056d8e" providerId="LiveId" clId="{D2CDC302-7634-46C1-B822-4895AE9692BD}" dt="2020-06-27T15:40:23.131" v="13121" actId="26606"/>
          <ac:spMkLst>
            <pc:docMk/>
            <pc:sldMk cId="2806409870" sldId="279"/>
            <ac:spMk id="8" creationId="{7E89D346-FD24-4FBA-A956-3200CC175980}"/>
          </ac:spMkLst>
        </pc:spChg>
        <pc:spChg chg="add del mod">
          <ac:chgData name="Michael Rowe" userId="d9e357d3c1056d8e" providerId="LiveId" clId="{D2CDC302-7634-46C1-B822-4895AE9692BD}" dt="2020-06-27T15:41:09.798" v="13130"/>
          <ac:spMkLst>
            <pc:docMk/>
            <pc:sldMk cId="2806409870" sldId="279"/>
            <ac:spMk id="9" creationId="{1B106E7C-2E80-421C-B5F0-2630A39B871C}"/>
          </ac:spMkLst>
        </pc:spChg>
        <pc:spChg chg="add del">
          <ac:chgData name="Michael Rowe" userId="d9e357d3c1056d8e" providerId="LiveId" clId="{D2CDC302-7634-46C1-B822-4895AE9692BD}" dt="2020-06-27T15:08:02.465" v="12870"/>
          <ac:spMkLst>
            <pc:docMk/>
            <pc:sldMk cId="2806409870" sldId="279"/>
            <ac:spMk id="9" creationId="{F4C0B10B-D2C4-4A54-AFAD-3D27DF88BB37}"/>
          </ac:spMkLst>
        </pc:spChg>
        <pc:spChg chg="add del">
          <ac:chgData name="Michael Rowe" userId="d9e357d3c1056d8e" providerId="LiveId" clId="{D2CDC302-7634-46C1-B822-4895AE9692BD}" dt="2020-06-27T15:40:23.131" v="13121" actId="26606"/>
          <ac:spMkLst>
            <pc:docMk/>
            <pc:sldMk cId="2806409870" sldId="279"/>
            <ac:spMk id="10" creationId="{9F1E6C01-CE56-48FB-B0C1-482CC243DC72}"/>
          </ac:spMkLst>
        </pc:spChg>
        <pc:spChg chg="add del">
          <ac:chgData name="Michael Rowe" userId="d9e357d3c1056d8e" providerId="LiveId" clId="{D2CDC302-7634-46C1-B822-4895AE9692BD}" dt="2020-06-29T15:08:19.945" v="13355" actId="26606"/>
          <ac:spMkLst>
            <pc:docMk/>
            <pc:sldMk cId="2806409870" sldId="279"/>
            <ac:spMk id="17" creationId="{124D9F5B-C72B-41EE-97C2-D3600B62717D}"/>
          </ac:spMkLst>
        </pc:spChg>
        <pc:spChg chg="add del">
          <ac:chgData name="Michael Rowe" userId="d9e357d3c1056d8e" providerId="LiveId" clId="{D2CDC302-7634-46C1-B822-4895AE9692BD}" dt="2020-06-29T15:08:14.079" v="13349" actId="26606"/>
          <ac:spMkLst>
            <pc:docMk/>
            <pc:sldMk cId="2806409870" sldId="279"/>
            <ac:spMk id="19" creationId="{E09CCB3F-DBCE-4964-9E34-8C5DE80EF4B5}"/>
          </ac:spMkLst>
        </pc:spChg>
        <pc:spChg chg="add del">
          <ac:chgData name="Michael Rowe" userId="d9e357d3c1056d8e" providerId="LiveId" clId="{D2CDC302-7634-46C1-B822-4895AE9692BD}" dt="2020-06-27T15:40:16.231" v="13117" actId="26606"/>
          <ac:spMkLst>
            <pc:docMk/>
            <pc:sldMk cId="2806409870" sldId="279"/>
            <ac:spMk id="20" creationId="{E09CCB3F-DBCE-4964-9E34-8C5DE80EF4B5}"/>
          </ac:spMkLst>
        </pc:spChg>
        <pc:spChg chg="add del">
          <ac:chgData name="Michael Rowe" userId="d9e357d3c1056d8e" providerId="LiveId" clId="{D2CDC302-7634-46C1-B822-4895AE9692BD}" dt="2020-06-27T15:40:16.231" v="13117" actId="26606"/>
          <ac:spMkLst>
            <pc:docMk/>
            <pc:sldMk cId="2806409870" sldId="279"/>
            <ac:spMk id="21" creationId="{1DFF944F-74BA-483A-82C0-64E3AAF4AE98}"/>
          </ac:spMkLst>
        </pc:spChg>
        <pc:spChg chg="add del">
          <ac:chgData name="Michael Rowe" userId="d9e357d3c1056d8e" providerId="LiveId" clId="{D2CDC302-7634-46C1-B822-4895AE9692BD}" dt="2020-06-27T15:43:08.781" v="13151"/>
          <ac:spMkLst>
            <pc:docMk/>
            <pc:sldMk cId="2806409870" sldId="279"/>
            <ac:spMk id="23" creationId="{D6F819BF-BEC4-454B-82CF-C7F1926407F9}"/>
          </ac:spMkLst>
        </pc:spChg>
        <pc:spChg chg="add del">
          <ac:chgData name="Michael Rowe" userId="d9e357d3c1056d8e" providerId="LiveId" clId="{D2CDC302-7634-46C1-B822-4895AE9692BD}" dt="2020-06-27T15:43:08.781" v="13151"/>
          <ac:spMkLst>
            <pc:docMk/>
            <pc:sldMk cId="2806409870" sldId="279"/>
            <ac:spMk id="24" creationId="{79D5C3D0-88DD-405B-A549-4B5C3712E181}"/>
          </ac:spMkLst>
        </pc:spChg>
        <pc:spChg chg="add del">
          <ac:chgData name="Michael Rowe" userId="d9e357d3c1056d8e" providerId="LiveId" clId="{D2CDC302-7634-46C1-B822-4895AE9692BD}" dt="2020-06-29T15:08:14.079" v="13349" actId="26606"/>
          <ac:spMkLst>
            <pc:docMk/>
            <pc:sldMk cId="2806409870" sldId="279"/>
            <ac:spMk id="26" creationId="{1DFF944F-74BA-483A-82C0-64E3AAF4AE98}"/>
          </ac:spMkLst>
        </pc:spChg>
        <pc:spChg chg="add del">
          <ac:chgData name="Michael Rowe" userId="d9e357d3c1056d8e" providerId="LiveId" clId="{D2CDC302-7634-46C1-B822-4895AE9692BD}" dt="2020-06-29T15:08:15.446" v="13351" actId="26606"/>
          <ac:spMkLst>
            <pc:docMk/>
            <pc:sldMk cId="2806409870" sldId="279"/>
            <ac:spMk id="29" creationId="{D6F819BF-BEC4-454B-82CF-C7F1926407F9}"/>
          </ac:spMkLst>
        </pc:spChg>
        <pc:spChg chg="add del">
          <ac:chgData name="Michael Rowe" userId="d9e357d3c1056d8e" providerId="LiveId" clId="{D2CDC302-7634-46C1-B822-4895AE9692BD}" dt="2020-06-29T15:08:15.446" v="13351" actId="26606"/>
          <ac:spMkLst>
            <pc:docMk/>
            <pc:sldMk cId="2806409870" sldId="279"/>
            <ac:spMk id="30" creationId="{79D5C3D0-88DD-405B-A549-4B5C3712E181}"/>
          </ac:spMkLst>
        </pc:spChg>
        <pc:spChg chg="add del">
          <ac:chgData name="Michael Rowe" userId="d9e357d3c1056d8e" providerId="LiveId" clId="{D2CDC302-7634-46C1-B822-4895AE9692BD}" dt="2020-06-29T15:08:21.479" v="13357" actId="26606"/>
          <ac:spMkLst>
            <pc:docMk/>
            <pc:sldMk cId="2806409870" sldId="279"/>
            <ac:spMk id="34" creationId="{BADDD09E-8094-4188-9090-C1C7840FE719}"/>
          </ac:spMkLst>
        </pc:spChg>
        <pc:spChg chg="add del">
          <ac:chgData name="Michael Rowe" userId="d9e357d3c1056d8e" providerId="LiveId" clId="{D2CDC302-7634-46C1-B822-4895AE9692BD}" dt="2020-06-29T15:08:21.479" v="13357" actId="26606"/>
          <ac:spMkLst>
            <pc:docMk/>
            <pc:sldMk cId="2806409870" sldId="279"/>
            <ac:spMk id="35" creationId="{C58F6CE0-025D-40A5-AEF1-00954E3F986B}"/>
          </ac:spMkLst>
        </pc:spChg>
        <pc:spChg chg="add del">
          <ac:chgData name="Michael Rowe" userId="d9e357d3c1056d8e" providerId="LiveId" clId="{D2CDC302-7634-46C1-B822-4895AE9692BD}" dt="2020-06-29T15:31:20.479" v="13707"/>
          <ac:spMkLst>
            <pc:docMk/>
            <pc:sldMk cId="2806409870" sldId="279"/>
            <ac:spMk id="40" creationId="{E09CCB3F-DBCE-4964-9E34-8C5DE80EF4B5}"/>
          </ac:spMkLst>
        </pc:spChg>
        <pc:spChg chg="add del">
          <ac:chgData name="Michael Rowe" userId="d9e357d3c1056d8e" providerId="LiveId" clId="{D2CDC302-7634-46C1-B822-4895AE9692BD}" dt="2020-06-29T15:31:20.479" v="13707"/>
          <ac:spMkLst>
            <pc:docMk/>
            <pc:sldMk cId="2806409870" sldId="279"/>
            <ac:spMk id="41" creationId="{1DFF944F-74BA-483A-82C0-64E3AAF4AE98}"/>
          </ac:spMkLst>
        </pc:spChg>
        <pc:grpChg chg="add del">
          <ac:chgData name="Michael Rowe" userId="d9e357d3c1056d8e" providerId="LiveId" clId="{D2CDC302-7634-46C1-B822-4895AE9692BD}" dt="2020-06-27T15:08:02.465" v="12870"/>
          <ac:grpSpMkLst>
            <pc:docMk/>
            <pc:sldMk cId="2806409870" sldId="279"/>
            <ac:grpSpMk id="11" creationId="{B6BADB90-C74B-40D6-86DC-503F65FCE8DC}"/>
          </ac:grpSpMkLst>
        </pc:grpChg>
        <pc:grpChg chg="add del">
          <ac:chgData name="Michael Rowe" userId="d9e357d3c1056d8e" providerId="LiveId" clId="{D2CDC302-7634-46C1-B822-4895AE9692BD}" dt="2020-06-27T15:40:23.131" v="13121" actId="26606"/>
          <ac:grpSpMkLst>
            <pc:docMk/>
            <pc:sldMk cId="2806409870" sldId="279"/>
            <ac:grpSpMk id="12" creationId="{FA392D60-45E0-40B9-8C90-AAD5DEEB2AF4}"/>
          </ac:grpSpMkLst>
        </pc:grpChg>
        <pc:grpChg chg="add del">
          <ac:chgData name="Michael Rowe" userId="d9e357d3c1056d8e" providerId="LiveId" clId="{D2CDC302-7634-46C1-B822-4895AE9692BD}" dt="2020-06-27T15:40:11.431" v="13115" actId="26606"/>
          <ac:grpSpMkLst>
            <pc:docMk/>
            <pc:sldMk cId="2806409870" sldId="279"/>
            <ac:grpSpMk id="13" creationId="{B29E1950-A366-48B7-8DAB-726C0DE58072}"/>
          </ac:grpSpMkLst>
        </pc:grpChg>
        <pc:grpChg chg="add del">
          <ac:chgData name="Michael Rowe" userId="d9e357d3c1056d8e" providerId="LiveId" clId="{D2CDC302-7634-46C1-B822-4895AE9692BD}" dt="2020-06-29T15:08:19.945" v="13355" actId="26606"/>
          <ac:grpSpMkLst>
            <pc:docMk/>
            <pc:sldMk cId="2806409870" sldId="279"/>
            <ac:grpSpMk id="18" creationId="{0180A64C-1862-4B1B-8953-FA96DEE4C44F}"/>
          </ac:grpSpMkLst>
        </pc:grpChg>
        <pc:grpChg chg="add del">
          <ac:chgData name="Michael Rowe" userId="d9e357d3c1056d8e" providerId="LiveId" clId="{D2CDC302-7634-46C1-B822-4895AE9692BD}" dt="2020-06-27T15:40:16.231" v="13117" actId="26606"/>
          <ac:grpSpMkLst>
            <pc:docMk/>
            <pc:sldMk cId="2806409870" sldId="279"/>
            <ac:grpSpMk id="22" creationId="{A9733A91-F958-4629-801A-3F6F1E09AD64}"/>
          </ac:grpSpMkLst>
        </pc:grpChg>
        <pc:grpChg chg="add del">
          <ac:chgData name="Michael Rowe" userId="d9e357d3c1056d8e" providerId="LiveId" clId="{D2CDC302-7634-46C1-B822-4895AE9692BD}" dt="2020-06-27T15:43:08.781" v="13151"/>
          <ac:grpSpMkLst>
            <pc:docMk/>
            <pc:sldMk cId="2806409870" sldId="279"/>
            <ac:grpSpMk id="25" creationId="{B29E1950-A366-48B7-8DAB-726C0DE58072}"/>
          </ac:grpSpMkLst>
        </pc:grpChg>
        <pc:grpChg chg="add del">
          <ac:chgData name="Michael Rowe" userId="d9e357d3c1056d8e" providerId="LiveId" clId="{D2CDC302-7634-46C1-B822-4895AE9692BD}" dt="2020-06-29T15:08:14.079" v="13349" actId="26606"/>
          <ac:grpSpMkLst>
            <pc:docMk/>
            <pc:sldMk cId="2806409870" sldId="279"/>
            <ac:grpSpMk id="27" creationId="{A9733A91-F958-4629-801A-3F6F1E09AD64}"/>
          </ac:grpSpMkLst>
        </pc:grpChg>
        <pc:grpChg chg="add del">
          <ac:chgData name="Michael Rowe" userId="d9e357d3c1056d8e" providerId="LiveId" clId="{D2CDC302-7634-46C1-B822-4895AE9692BD}" dt="2020-06-29T15:08:15.446" v="13351" actId="26606"/>
          <ac:grpSpMkLst>
            <pc:docMk/>
            <pc:sldMk cId="2806409870" sldId="279"/>
            <ac:grpSpMk id="31" creationId="{B29E1950-A366-48B7-8DAB-726C0DE58072}"/>
          </ac:grpSpMkLst>
        </pc:grpChg>
        <pc:grpChg chg="add del">
          <ac:chgData name="Michael Rowe" userId="d9e357d3c1056d8e" providerId="LiveId" clId="{D2CDC302-7634-46C1-B822-4895AE9692BD}" dt="2020-06-29T15:08:21.479" v="13357" actId="26606"/>
          <ac:grpSpMkLst>
            <pc:docMk/>
            <pc:sldMk cId="2806409870" sldId="279"/>
            <ac:grpSpMk id="36" creationId="{D8025A22-9C86-4108-A289-BD5650A8EAEA}"/>
          </ac:grpSpMkLst>
        </pc:grpChg>
        <pc:grpChg chg="add del">
          <ac:chgData name="Michael Rowe" userId="d9e357d3c1056d8e" providerId="LiveId" clId="{D2CDC302-7634-46C1-B822-4895AE9692BD}" dt="2020-06-29T15:31:20.479" v="13707"/>
          <ac:grpSpMkLst>
            <pc:docMk/>
            <pc:sldMk cId="2806409870" sldId="279"/>
            <ac:grpSpMk id="42" creationId="{A9733A91-F958-4629-801A-3F6F1E09AD64}"/>
          </ac:grpSpMkLst>
        </pc:grpChg>
        <pc:picChg chg="add mod">
          <ac:chgData name="Michael Rowe" userId="d9e357d3c1056d8e" providerId="LiveId" clId="{D2CDC302-7634-46C1-B822-4895AE9692BD}" dt="2020-06-29T15:52:28.423" v="13857" actId="14100"/>
          <ac:picMkLst>
            <pc:docMk/>
            <pc:sldMk cId="2806409870" sldId="279"/>
            <ac:picMk id="4" creationId="{4D722941-5E44-47C9-BA1B-53CA99ACA285}"/>
          </ac:picMkLst>
        </pc:picChg>
      </pc:sldChg>
      <pc:sldChg chg="addSp delSp modSp new mod setBg delDesignElem">
        <pc:chgData name="Michael Rowe" userId="d9e357d3c1056d8e" providerId="LiveId" clId="{D2CDC302-7634-46C1-B822-4895AE9692BD}" dt="2020-06-29T15:45:30.438" v="13828" actId="1076"/>
        <pc:sldMkLst>
          <pc:docMk/>
          <pc:sldMk cId="2674619518" sldId="280"/>
        </pc:sldMkLst>
        <pc:spChg chg="mod">
          <ac:chgData name="Michael Rowe" userId="d9e357d3c1056d8e" providerId="LiveId" clId="{D2CDC302-7634-46C1-B822-4895AE9692BD}" dt="2020-06-29T15:21:22.793" v="13669" actId="1076"/>
          <ac:spMkLst>
            <pc:docMk/>
            <pc:sldMk cId="2674619518" sldId="280"/>
            <ac:spMk id="2" creationId="{87C6B28C-D46B-479A-B165-455795BE00AF}"/>
          </ac:spMkLst>
        </pc:spChg>
        <pc:spChg chg="mod">
          <ac:chgData name="Michael Rowe" userId="d9e357d3c1056d8e" providerId="LiveId" clId="{D2CDC302-7634-46C1-B822-4895AE9692BD}" dt="2020-06-29T15:45:30.438" v="13828" actId="1076"/>
          <ac:spMkLst>
            <pc:docMk/>
            <pc:sldMk cId="2674619518" sldId="280"/>
            <ac:spMk id="3" creationId="{E5AD824D-CE91-4132-ACA4-6C01C220BA60}"/>
          </ac:spMkLst>
        </pc:spChg>
        <pc:spChg chg="add del">
          <ac:chgData name="Michael Rowe" userId="d9e357d3c1056d8e" providerId="LiveId" clId="{D2CDC302-7634-46C1-B822-4895AE9692BD}" dt="2020-06-27T15:45:53.815" v="13175"/>
          <ac:spMkLst>
            <pc:docMk/>
            <pc:sldMk cId="2674619518" sldId="280"/>
            <ac:spMk id="8" creationId="{781BBDC9-2DC6-4959-AC3D-49A5DCB05DA7}"/>
          </ac:spMkLst>
        </pc:spChg>
        <pc:spChg chg="add del">
          <ac:chgData name="Michael Rowe" userId="d9e357d3c1056d8e" providerId="LiveId" clId="{D2CDC302-7634-46C1-B822-4895AE9692BD}" dt="2020-06-27T15:45:53.815" v="13175"/>
          <ac:spMkLst>
            <pc:docMk/>
            <pc:sldMk cId="2674619518" sldId="280"/>
            <ac:spMk id="10" creationId="{4B74BB55-8517-4CFE-9389-81D0E6F81F00}"/>
          </ac:spMkLst>
        </pc:spChg>
        <pc:spChg chg="add del">
          <ac:chgData name="Michael Rowe" userId="d9e357d3c1056d8e" providerId="LiveId" clId="{D2CDC302-7634-46C1-B822-4895AE9692BD}" dt="2020-06-27T15:45:53.815" v="13175"/>
          <ac:spMkLst>
            <pc:docMk/>
            <pc:sldMk cId="2674619518" sldId="280"/>
            <ac:spMk id="19" creationId="{08452CCF-4A27-488A-AAF4-424933CFC925}"/>
          </ac:spMkLst>
        </pc:spChg>
        <pc:grpChg chg="add del">
          <ac:chgData name="Michael Rowe" userId="d9e357d3c1056d8e" providerId="LiveId" clId="{D2CDC302-7634-46C1-B822-4895AE9692BD}" dt="2020-06-27T15:45:53.815" v="13175"/>
          <ac:grpSpMkLst>
            <pc:docMk/>
            <pc:sldMk cId="2674619518" sldId="280"/>
            <ac:grpSpMk id="12" creationId="{A3F7C935-E41E-4E8D-91DF-D3BAB9521DF0}"/>
          </ac:grpSpMkLst>
        </pc:grpChg>
      </pc:sldChg>
      <pc:sldChg chg="addSp delSp modSp new mod setBg delDesignElem">
        <pc:chgData name="Michael Rowe" userId="d9e357d3c1056d8e" providerId="LiveId" clId="{D2CDC302-7634-46C1-B822-4895AE9692BD}" dt="2020-06-29T15:36:50.700" v="13736" actId="1076"/>
        <pc:sldMkLst>
          <pc:docMk/>
          <pc:sldMk cId="4076779110" sldId="281"/>
        </pc:sldMkLst>
        <pc:spChg chg="mod">
          <ac:chgData name="Michael Rowe" userId="d9e357d3c1056d8e" providerId="LiveId" clId="{D2CDC302-7634-46C1-B822-4895AE9692BD}" dt="2020-06-29T15:36:50.700" v="13736" actId="1076"/>
          <ac:spMkLst>
            <pc:docMk/>
            <pc:sldMk cId="4076779110" sldId="281"/>
            <ac:spMk id="2" creationId="{50ED91CF-0E5D-43FF-88E1-A86DC55CA47F}"/>
          </ac:spMkLst>
        </pc:spChg>
        <pc:spChg chg="mod">
          <ac:chgData name="Michael Rowe" userId="d9e357d3c1056d8e" providerId="LiveId" clId="{D2CDC302-7634-46C1-B822-4895AE9692BD}" dt="2020-06-29T15:36:45.773" v="13735" actId="14100"/>
          <ac:spMkLst>
            <pc:docMk/>
            <pc:sldMk cId="4076779110" sldId="281"/>
            <ac:spMk id="3" creationId="{25929D7D-4CBF-462A-9BBB-C5A465214F62}"/>
          </ac:spMkLst>
        </pc:spChg>
        <pc:spChg chg="add del">
          <ac:chgData name="Michael Rowe" userId="d9e357d3c1056d8e" providerId="LiveId" clId="{D2CDC302-7634-46C1-B822-4895AE9692BD}" dt="2020-06-27T15:47:28.482" v="13193"/>
          <ac:spMkLst>
            <pc:docMk/>
            <pc:sldMk cId="4076779110" sldId="281"/>
            <ac:spMk id="8" creationId="{781BBDC9-2DC6-4959-AC3D-49A5DCB05DA7}"/>
          </ac:spMkLst>
        </pc:spChg>
        <pc:spChg chg="add del">
          <ac:chgData name="Michael Rowe" userId="d9e357d3c1056d8e" providerId="LiveId" clId="{D2CDC302-7634-46C1-B822-4895AE9692BD}" dt="2020-06-27T15:47:28.482" v="13193"/>
          <ac:spMkLst>
            <pc:docMk/>
            <pc:sldMk cId="4076779110" sldId="281"/>
            <ac:spMk id="10" creationId="{4B74BB55-8517-4CFE-9389-81D0E6F81F00}"/>
          </ac:spMkLst>
        </pc:spChg>
        <pc:spChg chg="add del">
          <ac:chgData name="Michael Rowe" userId="d9e357d3c1056d8e" providerId="LiveId" clId="{D2CDC302-7634-46C1-B822-4895AE9692BD}" dt="2020-06-27T15:47:28.482" v="13193"/>
          <ac:spMkLst>
            <pc:docMk/>
            <pc:sldMk cId="4076779110" sldId="281"/>
            <ac:spMk id="19" creationId="{08452CCF-4A27-488A-AAF4-424933CFC925}"/>
          </ac:spMkLst>
        </pc:spChg>
        <pc:grpChg chg="add del">
          <ac:chgData name="Michael Rowe" userId="d9e357d3c1056d8e" providerId="LiveId" clId="{D2CDC302-7634-46C1-B822-4895AE9692BD}" dt="2020-06-27T15:47:28.482" v="13193"/>
          <ac:grpSpMkLst>
            <pc:docMk/>
            <pc:sldMk cId="4076779110" sldId="281"/>
            <ac:grpSpMk id="12" creationId="{A3F7C935-E41E-4E8D-91DF-D3BAB9521DF0}"/>
          </ac:grpSpMkLst>
        </pc:grpChg>
      </pc:sldChg>
      <pc:sldChg chg="addSp delSp modSp new mod setBg setClrOvrMap delDesignElem">
        <pc:chgData name="Michael Rowe" userId="d9e357d3c1056d8e" providerId="LiveId" clId="{D2CDC302-7634-46C1-B822-4895AE9692BD}" dt="2020-06-29T16:13:59.579" v="13884"/>
        <pc:sldMkLst>
          <pc:docMk/>
          <pc:sldMk cId="858104406" sldId="282"/>
        </pc:sldMkLst>
        <pc:spChg chg="mod">
          <ac:chgData name="Michael Rowe" userId="d9e357d3c1056d8e" providerId="LiveId" clId="{D2CDC302-7634-46C1-B822-4895AE9692BD}" dt="2020-06-29T15:31:25.696" v="13708" actId="26606"/>
          <ac:spMkLst>
            <pc:docMk/>
            <pc:sldMk cId="858104406" sldId="282"/>
            <ac:spMk id="2" creationId="{22D7B70C-EF76-4797-84FE-0D02CA757673}"/>
          </ac:spMkLst>
        </pc:spChg>
        <pc:spChg chg="del">
          <ac:chgData name="Michael Rowe" userId="d9e357d3c1056d8e" providerId="LiveId" clId="{D2CDC302-7634-46C1-B822-4895AE9692BD}" dt="2020-06-25T17:40:29.994" v="9522"/>
          <ac:spMkLst>
            <pc:docMk/>
            <pc:sldMk cId="858104406" sldId="282"/>
            <ac:spMk id="3" creationId="{E9D8C8E6-1964-40B4-9AC2-A0FD37DBC08C}"/>
          </ac:spMkLst>
        </pc:spChg>
        <pc:spChg chg="add del mod">
          <ac:chgData name="Michael Rowe" userId="d9e357d3c1056d8e" providerId="LiveId" clId="{D2CDC302-7634-46C1-B822-4895AE9692BD}" dt="2020-06-29T15:30:27.596" v="13681"/>
          <ac:spMkLst>
            <pc:docMk/>
            <pc:sldMk cId="858104406" sldId="282"/>
            <ac:spMk id="5" creationId="{89D737E4-0B0F-4EA4-9A0C-E9FD36220C96}"/>
          </ac:spMkLst>
        </pc:spChg>
        <pc:spChg chg="add del mod">
          <ac:chgData name="Michael Rowe" userId="d9e357d3c1056d8e" providerId="LiveId" clId="{D2CDC302-7634-46C1-B822-4895AE9692BD}" dt="2020-06-29T15:33:46.845" v="13710"/>
          <ac:spMkLst>
            <pc:docMk/>
            <pc:sldMk cId="858104406" sldId="282"/>
            <ac:spMk id="9" creationId="{75986B07-5A84-417A-BC3F-FED82EFFCA7B}"/>
          </ac:spMkLst>
        </pc:spChg>
        <pc:spChg chg="add del">
          <ac:chgData name="Michael Rowe" userId="d9e357d3c1056d8e" providerId="LiveId" clId="{D2CDC302-7634-46C1-B822-4895AE9692BD}" dt="2020-06-29T16:13:59.579" v="13884"/>
          <ac:spMkLst>
            <pc:docMk/>
            <pc:sldMk cId="858104406" sldId="282"/>
            <ac:spMk id="18" creationId="{6DCB64DE-FB3A-4D83-9241-A0D26824BE54}"/>
          </ac:spMkLst>
        </pc:spChg>
        <pc:spChg chg="add del">
          <ac:chgData name="Michael Rowe" userId="d9e357d3c1056d8e" providerId="LiveId" clId="{D2CDC302-7634-46C1-B822-4895AE9692BD}" dt="2020-06-27T15:47:28.482" v="13193"/>
          <ac:spMkLst>
            <pc:docMk/>
            <pc:sldMk cId="858104406" sldId="282"/>
            <ac:spMk id="19" creationId="{6DCB64DE-FB3A-4D83-9241-A0D26824BE54}"/>
          </ac:spMkLst>
        </pc:spChg>
        <pc:spChg chg="add del">
          <ac:chgData name="Michael Rowe" userId="d9e357d3c1056d8e" providerId="LiveId" clId="{D2CDC302-7634-46C1-B822-4895AE9692BD}" dt="2020-06-29T16:13:59.579" v="13884"/>
          <ac:spMkLst>
            <pc:docMk/>
            <pc:sldMk cId="858104406" sldId="282"/>
            <ac:spMk id="20" creationId="{5E94C64B-831C-45FA-B484-591F4D577C60}"/>
          </ac:spMkLst>
        </pc:spChg>
        <pc:spChg chg="add del">
          <ac:chgData name="Michael Rowe" userId="d9e357d3c1056d8e" providerId="LiveId" clId="{D2CDC302-7634-46C1-B822-4895AE9692BD}" dt="2020-06-27T15:47:28.482" v="13193"/>
          <ac:spMkLst>
            <pc:docMk/>
            <pc:sldMk cId="858104406" sldId="282"/>
            <ac:spMk id="21" creationId="{5E94C64B-831C-45FA-B484-591F4D577C60}"/>
          </ac:spMkLst>
        </pc:spChg>
        <pc:grpChg chg="add del">
          <ac:chgData name="Michael Rowe" userId="d9e357d3c1056d8e" providerId="LiveId" clId="{D2CDC302-7634-46C1-B822-4895AE9692BD}" dt="2020-06-27T15:47:28.482" v="13193"/>
          <ac:grpSpMkLst>
            <pc:docMk/>
            <pc:sldMk cId="858104406" sldId="282"/>
            <ac:grpSpMk id="23" creationId="{AC96E397-7705-43C9-AC81-FA8EF1951DD2}"/>
          </ac:grpSpMkLst>
        </pc:grpChg>
        <pc:grpChg chg="add del">
          <ac:chgData name="Michael Rowe" userId="d9e357d3c1056d8e" providerId="LiveId" clId="{D2CDC302-7634-46C1-B822-4895AE9692BD}" dt="2020-06-29T16:13:59.579" v="13884"/>
          <ac:grpSpMkLst>
            <pc:docMk/>
            <pc:sldMk cId="858104406" sldId="282"/>
            <ac:grpSpMk id="25" creationId="{AC96E397-7705-43C9-AC81-FA8EF1951DD2}"/>
          </ac:grpSpMkLst>
        </pc:grpChg>
        <pc:picChg chg="add del mod">
          <ac:chgData name="Michael Rowe" userId="d9e357d3c1056d8e" providerId="LiveId" clId="{D2CDC302-7634-46C1-B822-4895AE9692BD}" dt="2020-06-29T15:23:19.747" v="13680" actId="478"/>
          <ac:picMkLst>
            <pc:docMk/>
            <pc:sldMk cId="858104406" sldId="282"/>
            <ac:picMk id="4" creationId="{70EC228E-92F4-437B-B3C4-DC12940A64F6}"/>
          </ac:picMkLst>
        </pc:picChg>
        <pc:picChg chg="add del mod">
          <ac:chgData name="Michael Rowe" userId="d9e357d3c1056d8e" providerId="LiveId" clId="{D2CDC302-7634-46C1-B822-4895AE9692BD}" dt="2020-06-29T15:32:02.593" v="13709" actId="478"/>
          <ac:picMkLst>
            <pc:docMk/>
            <pc:sldMk cId="858104406" sldId="282"/>
            <ac:picMk id="6" creationId="{54EB729D-19EF-42F3-8895-0A52B8837A42}"/>
          </ac:picMkLst>
        </pc:picChg>
        <pc:picChg chg="add mod">
          <ac:chgData name="Michael Rowe" userId="d9e357d3c1056d8e" providerId="LiveId" clId="{D2CDC302-7634-46C1-B822-4895AE9692BD}" dt="2020-06-29T15:34:18.969" v="13716" actId="14100"/>
          <ac:picMkLst>
            <pc:docMk/>
            <pc:sldMk cId="858104406" sldId="282"/>
            <ac:picMk id="11" creationId="{51001139-D3E2-48F6-91A2-85DB348F8753}"/>
          </ac:picMkLst>
        </pc:picChg>
        <pc:cxnChg chg="add del">
          <ac:chgData name="Michael Rowe" userId="d9e357d3c1056d8e" providerId="LiveId" clId="{D2CDC302-7634-46C1-B822-4895AE9692BD}" dt="2020-06-29T16:13:59.579" v="13884"/>
          <ac:cxnSpMkLst>
            <pc:docMk/>
            <pc:sldMk cId="858104406" sldId="282"/>
            <ac:cxnSpMk id="8" creationId="{0512F9CB-A1A0-4043-A103-F6A4B94B695A}"/>
          </ac:cxnSpMkLst>
        </pc:cxnChg>
        <pc:cxnChg chg="add del">
          <ac:chgData name="Michael Rowe" userId="d9e357d3c1056d8e" providerId="LiveId" clId="{D2CDC302-7634-46C1-B822-4895AE9692BD}" dt="2020-06-27T15:47:28.482" v="13193"/>
          <ac:cxnSpMkLst>
            <pc:docMk/>
            <pc:sldMk cId="858104406" sldId="282"/>
            <ac:cxnSpMk id="9" creationId="{0512F9CB-A1A0-4043-A103-F6A4B94B695A}"/>
          </ac:cxnSpMkLst>
        </pc:cxnChg>
        <pc:cxnChg chg="add del">
          <ac:chgData name="Michael Rowe" userId="d9e357d3c1056d8e" providerId="LiveId" clId="{D2CDC302-7634-46C1-B822-4895AE9692BD}" dt="2020-06-29T16:13:59.579" v="13884"/>
          <ac:cxnSpMkLst>
            <pc:docMk/>
            <pc:sldMk cId="858104406" sldId="282"/>
            <ac:cxnSpMk id="10" creationId="{ADBE6588-EE16-4389-857C-86A156D49E5D}"/>
          </ac:cxnSpMkLst>
        </pc:cxnChg>
        <pc:cxnChg chg="add del">
          <ac:chgData name="Michael Rowe" userId="d9e357d3c1056d8e" providerId="LiveId" clId="{D2CDC302-7634-46C1-B822-4895AE9692BD}" dt="2020-06-27T15:47:28.482" v="13193"/>
          <ac:cxnSpMkLst>
            <pc:docMk/>
            <pc:sldMk cId="858104406" sldId="282"/>
            <ac:cxnSpMk id="11" creationId="{ADBE6588-EE16-4389-857C-86A156D49E5D}"/>
          </ac:cxnSpMkLst>
        </pc:cxnChg>
        <pc:cxnChg chg="add del">
          <ac:chgData name="Michael Rowe" userId="d9e357d3c1056d8e" providerId="LiveId" clId="{D2CDC302-7634-46C1-B822-4895AE9692BD}" dt="2020-06-29T16:13:59.579" v="13884"/>
          <ac:cxnSpMkLst>
            <pc:docMk/>
            <pc:sldMk cId="858104406" sldId="282"/>
            <ac:cxnSpMk id="12" creationId="{17FD48D2-B0A7-413D-B947-AA55AC1296D5}"/>
          </ac:cxnSpMkLst>
        </pc:cxnChg>
        <pc:cxnChg chg="add del">
          <ac:chgData name="Michael Rowe" userId="d9e357d3c1056d8e" providerId="LiveId" clId="{D2CDC302-7634-46C1-B822-4895AE9692BD}" dt="2020-06-27T15:47:28.482" v="13193"/>
          <ac:cxnSpMkLst>
            <pc:docMk/>
            <pc:sldMk cId="858104406" sldId="282"/>
            <ac:cxnSpMk id="13" creationId="{17FD48D2-B0A7-413D-B947-AA55AC1296D5}"/>
          </ac:cxnSpMkLst>
        </pc:cxnChg>
        <pc:cxnChg chg="add del">
          <ac:chgData name="Michael Rowe" userId="d9e357d3c1056d8e" providerId="LiveId" clId="{D2CDC302-7634-46C1-B822-4895AE9692BD}" dt="2020-06-29T16:13:59.579" v="13884"/>
          <ac:cxnSpMkLst>
            <pc:docMk/>
            <pc:sldMk cId="858104406" sldId="282"/>
            <ac:cxnSpMk id="14" creationId="{2BE668D0-D906-4EEE-B32F-8C028624B837}"/>
          </ac:cxnSpMkLst>
        </pc:cxnChg>
        <pc:cxnChg chg="add del">
          <ac:chgData name="Michael Rowe" userId="d9e357d3c1056d8e" providerId="LiveId" clId="{D2CDC302-7634-46C1-B822-4895AE9692BD}" dt="2020-06-27T15:47:28.482" v="13193"/>
          <ac:cxnSpMkLst>
            <pc:docMk/>
            <pc:sldMk cId="858104406" sldId="282"/>
            <ac:cxnSpMk id="15" creationId="{2BE668D0-D906-4EEE-B32F-8C028624B837}"/>
          </ac:cxnSpMkLst>
        </pc:cxnChg>
        <pc:cxnChg chg="add del">
          <ac:chgData name="Michael Rowe" userId="d9e357d3c1056d8e" providerId="LiveId" clId="{D2CDC302-7634-46C1-B822-4895AE9692BD}" dt="2020-06-29T16:13:59.579" v="13884"/>
          <ac:cxnSpMkLst>
            <pc:docMk/>
            <pc:sldMk cId="858104406" sldId="282"/>
            <ac:cxnSpMk id="16" creationId="{D1DE67A3-B8F6-4CFD-A8E0-D15200F23152}"/>
          </ac:cxnSpMkLst>
        </pc:cxnChg>
        <pc:cxnChg chg="add del">
          <ac:chgData name="Michael Rowe" userId="d9e357d3c1056d8e" providerId="LiveId" clId="{D2CDC302-7634-46C1-B822-4895AE9692BD}" dt="2020-06-27T15:47:28.482" v="13193"/>
          <ac:cxnSpMkLst>
            <pc:docMk/>
            <pc:sldMk cId="858104406" sldId="282"/>
            <ac:cxnSpMk id="17" creationId="{D1DE67A3-B8F6-4CFD-A8E0-D15200F23152}"/>
          </ac:cxnSpMkLst>
        </pc:cxnChg>
      </pc:sldChg>
      <pc:sldChg chg="addSp delSp modSp new mod setBg delDesignElem">
        <pc:chgData name="Michael Rowe" userId="d9e357d3c1056d8e" providerId="LiveId" clId="{D2CDC302-7634-46C1-B822-4895AE9692BD}" dt="2020-06-27T15:43:08.781" v="13151"/>
        <pc:sldMkLst>
          <pc:docMk/>
          <pc:sldMk cId="2775863408" sldId="283"/>
        </pc:sldMkLst>
        <pc:spChg chg="del">
          <ac:chgData name="Michael Rowe" userId="d9e357d3c1056d8e" providerId="LiveId" clId="{D2CDC302-7634-46C1-B822-4895AE9692BD}" dt="2020-06-25T17:54:20.361" v="9763" actId="478"/>
          <ac:spMkLst>
            <pc:docMk/>
            <pc:sldMk cId="2775863408" sldId="283"/>
            <ac:spMk id="2" creationId="{612F9AB0-B716-43D5-9463-B1C5E09521D3}"/>
          </ac:spMkLst>
        </pc:spChg>
        <pc:spChg chg="mod">
          <ac:chgData name="Michael Rowe" userId="d9e357d3c1056d8e" providerId="LiveId" clId="{D2CDC302-7634-46C1-B822-4895AE9692BD}" dt="2020-06-27T15:42:34.859" v="13140" actId="255"/>
          <ac:spMkLst>
            <pc:docMk/>
            <pc:sldMk cId="2775863408" sldId="283"/>
            <ac:spMk id="3" creationId="{F9BF8D04-D338-4703-B518-1FC91E5A3A5A}"/>
          </ac:spMkLst>
        </pc:spChg>
        <pc:spChg chg="add del">
          <ac:chgData name="Michael Rowe" userId="d9e357d3c1056d8e" providerId="LiveId" clId="{D2CDC302-7634-46C1-B822-4895AE9692BD}" dt="2020-06-27T15:43:08.781" v="13151"/>
          <ac:spMkLst>
            <pc:docMk/>
            <pc:sldMk cId="2775863408" sldId="283"/>
            <ac:spMk id="8" creationId="{CADF2543-1B6F-4FBC-A7AF-53A0430E05AB}"/>
          </ac:spMkLst>
        </pc:spChg>
        <pc:grpChg chg="add del">
          <ac:chgData name="Michael Rowe" userId="d9e357d3c1056d8e" providerId="LiveId" clId="{D2CDC302-7634-46C1-B822-4895AE9692BD}" dt="2020-06-27T15:43:08.781" v="13151"/>
          <ac:grpSpMkLst>
            <pc:docMk/>
            <pc:sldMk cId="2775863408" sldId="283"/>
            <ac:grpSpMk id="10" creationId="{A80A6E81-6B71-43DF-877B-E964A9A4CB68}"/>
          </ac:grpSpMkLst>
        </pc:grpChg>
      </pc:sldChg>
      <pc:sldChg chg="add del ord">
        <pc:chgData name="Michael Rowe" userId="d9e357d3c1056d8e" providerId="LiveId" clId="{D2CDC302-7634-46C1-B822-4895AE9692BD}" dt="2020-06-27T15:43:53.615" v="13161" actId="2696"/>
        <pc:sldMkLst>
          <pc:docMk/>
          <pc:sldMk cId="2453100079" sldId="284"/>
        </pc:sldMkLst>
      </pc:sldChg>
      <pc:sldChg chg="add del">
        <pc:chgData name="Michael Rowe" userId="d9e357d3c1056d8e" providerId="LiveId" clId="{D2CDC302-7634-46C1-B822-4895AE9692BD}" dt="2020-06-27T15:45:44.465" v="13171" actId="2696"/>
        <pc:sldMkLst>
          <pc:docMk/>
          <pc:sldMk cId="60353200" sldId="285"/>
        </pc:sldMkLst>
      </pc:sldChg>
      <pc:sldChg chg="del">
        <pc:chgData name="Michael Rowe" userId="d9e357d3c1056d8e" providerId="LiveId" clId="{D2CDC302-7634-46C1-B822-4895AE9692BD}" dt="2020-06-27T15:47:21.758" v="13188" actId="2696"/>
        <pc:sldMkLst>
          <pc:docMk/>
          <pc:sldMk cId="1231969867" sldId="286"/>
        </pc:sldMkLst>
      </pc:sldChg>
      <pc:sldChg chg="addSp delSp modSp new mod setBg delDesignElem">
        <pc:chgData name="Michael Rowe" userId="d9e357d3c1056d8e" providerId="LiveId" clId="{D2CDC302-7634-46C1-B822-4895AE9692BD}" dt="2020-06-29T16:27:38.019" v="13895" actId="14100"/>
        <pc:sldMkLst>
          <pc:docMk/>
          <pc:sldMk cId="1993096451" sldId="287"/>
        </pc:sldMkLst>
        <pc:spChg chg="mod">
          <ac:chgData name="Michael Rowe" userId="d9e357d3c1056d8e" providerId="LiveId" clId="{D2CDC302-7634-46C1-B822-4895AE9692BD}" dt="2020-06-29T16:25:27.346" v="13892" actId="1076"/>
          <ac:spMkLst>
            <pc:docMk/>
            <pc:sldMk cId="1993096451" sldId="287"/>
            <ac:spMk id="2" creationId="{1977FDC5-85FA-4041-B6A5-1DC23874A95E}"/>
          </ac:spMkLst>
        </pc:spChg>
        <pc:spChg chg="mod">
          <ac:chgData name="Michael Rowe" userId="d9e357d3c1056d8e" providerId="LiveId" clId="{D2CDC302-7634-46C1-B822-4895AE9692BD}" dt="2020-06-29T16:27:38.019" v="13895" actId="14100"/>
          <ac:spMkLst>
            <pc:docMk/>
            <pc:sldMk cId="1993096451" sldId="287"/>
            <ac:spMk id="3" creationId="{8B725143-AC75-4FAA-A181-4408DEAA76D2}"/>
          </ac:spMkLst>
        </pc:spChg>
        <pc:spChg chg="add del">
          <ac:chgData name="Michael Rowe" userId="d9e357d3c1056d8e" providerId="LiveId" clId="{D2CDC302-7634-46C1-B822-4895AE9692BD}" dt="2020-06-29T15:08:04.529" v="13347"/>
          <ac:spMkLst>
            <pc:docMk/>
            <pc:sldMk cId="1993096451" sldId="287"/>
            <ac:spMk id="8" creationId="{781BBDC9-2DC6-4959-AC3D-49A5DCB05DA7}"/>
          </ac:spMkLst>
        </pc:spChg>
        <pc:spChg chg="add del">
          <ac:chgData name="Michael Rowe" userId="d9e357d3c1056d8e" providerId="LiveId" clId="{D2CDC302-7634-46C1-B822-4895AE9692BD}" dt="2020-06-29T15:08:04.529" v="13347"/>
          <ac:spMkLst>
            <pc:docMk/>
            <pc:sldMk cId="1993096451" sldId="287"/>
            <ac:spMk id="10" creationId="{4B74BB55-8517-4CFE-9389-81D0E6F81F00}"/>
          </ac:spMkLst>
        </pc:spChg>
        <pc:spChg chg="add del">
          <ac:chgData name="Michael Rowe" userId="d9e357d3c1056d8e" providerId="LiveId" clId="{D2CDC302-7634-46C1-B822-4895AE9692BD}" dt="2020-06-29T15:08:04.529" v="13347"/>
          <ac:spMkLst>
            <pc:docMk/>
            <pc:sldMk cId="1993096451" sldId="287"/>
            <ac:spMk id="19" creationId="{08452CCF-4A27-488A-AAF4-424933CFC925}"/>
          </ac:spMkLst>
        </pc:spChg>
        <pc:grpChg chg="add del">
          <ac:chgData name="Michael Rowe" userId="d9e357d3c1056d8e" providerId="LiveId" clId="{D2CDC302-7634-46C1-B822-4895AE9692BD}" dt="2020-06-29T15:08:04.529" v="13347"/>
          <ac:grpSpMkLst>
            <pc:docMk/>
            <pc:sldMk cId="1993096451" sldId="287"/>
            <ac:grpSpMk id="12" creationId="{A3F7C935-E41E-4E8D-91DF-D3BAB9521DF0}"/>
          </ac:grpSpMkLst>
        </pc:grpChg>
      </pc:sldChg>
      <pc:sldChg chg="addSp delSp modSp add mod ord setBg delDesignElem">
        <pc:chgData name="Michael Rowe" userId="d9e357d3c1056d8e" providerId="LiveId" clId="{D2CDC302-7634-46C1-B822-4895AE9692BD}" dt="2020-06-27T15:45:53.815" v="13175"/>
        <pc:sldMkLst>
          <pc:docMk/>
          <pc:sldMk cId="258953102" sldId="288"/>
        </pc:sldMkLst>
        <pc:spChg chg="mod">
          <ac:chgData name="Michael Rowe" userId="d9e357d3c1056d8e" providerId="LiveId" clId="{D2CDC302-7634-46C1-B822-4895AE9692BD}" dt="2020-06-27T15:43:41.156" v="13160" actId="1076"/>
          <ac:spMkLst>
            <pc:docMk/>
            <pc:sldMk cId="258953102" sldId="288"/>
            <ac:spMk id="3" creationId="{F9BF8D04-D338-4703-B518-1FC91E5A3A5A}"/>
          </ac:spMkLst>
        </pc:spChg>
        <pc:spChg chg="add del">
          <ac:chgData name="Michael Rowe" userId="d9e357d3c1056d8e" providerId="LiveId" clId="{D2CDC302-7634-46C1-B822-4895AE9692BD}" dt="2020-06-27T15:45:53.815" v="13175"/>
          <ac:spMkLst>
            <pc:docMk/>
            <pc:sldMk cId="258953102" sldId="288"/>
            <ac:spMk id="5" creationId="{CADF2543-1B6F-4FBC-A7AF-53A0430E05AB}"/>
          </ac:spMkLst>
        </pc:spChg>
        <pc:spChg chg="del">
          <ac:chgData name="Michael Rowe" userId="d9e357d3c1056d8e" providerId="LiveId" clId="{D2CDC302-7634-46C1-B822-4895AE9692BD}" dt="2020-06-27T15:43:02.241" v="13143"/>
          <ac:spMkLst>
            <pc:docMk/>
            <pc:sldMk cId="258953102" sldId="288"/>
            <ac:spMk id="8" creationId="{CADF2543-1B6F-4FBC-A7AF-53A0430E05AB}"/>
          </ac:spMkLst>
        </pc:spChg>
        <pc:grpChg chg="add del">
          <ac:chgData name="Michael Rowe" userId="d9e357d3c1056d8e" providerId="LiveId" clId="{D2CDC302-7634-46C1-B822-4895AE9692BD}" dt="2020-06-27T15:45:53.815" v="13175"/>
          <ac:grpSpMkLst>
            <pc:docMk/>
            <pc:sldMk cId="258953102" sldId="288"/>
            <ac:grpSpMk id="6" creationId="{A80A6E81-6B71-43DF-877B-E964A9A4CB68}"/>
          </ac:grpSpMkLst>
        </pc:grpChg>
        <pc:grpChg chg="del">
          <ac:chgData name="Michael Rowe" userId="d9e357d3c1056d8e" providerId="LiveId" clId="{D2CDC302-7634-46C1-B822-4895AE9692BD}" dt="2020-06-27T15:43:02.241" v="13143"/>
          <ac:grpSpMkLst>
            <pc:docMk/>
            <pc:sldMk cId="258953102" sldId="288"/>
            <ac:grpSpMk id="10" creationId="{A80A6E81-6B71-43DF-877B-E964A9A4CB68}"/>
          </ac:grpSpMkLst>
        </pc:grpChg>
      </pc:sldChg>
      <pc:sldChg chg="add del setBg">
        <pc:chgData name="Michael Rowe" userId="d9e357d3c1056d8e" providerId="LiveId" clId="{D2CDC302-7634-46C1-B822-4895AE9692BD}" dt="2020-06-27T15:45:48.215" v="13172" actId="2696"/>
        <pc:sldMkLst>
          <pc:docMk/>
          <pc:sldMk cId="3980165336" sldId="289"/>
        </pc:sldMkLst>
      </pc:sldChg>
      <pc:sldChg chg="add ord">
        <pc:chgData name="Michael Rowe" userId="d9e357d3c1056d8e" providerId="LiveId" clId="{D2CDC302-7634-46C1-B822-4895AE9692BD}" dt="2020-06-27T15:45:38.698" v="13170"/>
        <pc:sldMkLst>
          <pc:docMk/>
          <pc:sldMk cId="2809751320" sldId="290"/>
        </pc:sldMkLst>
      </pc:sldChg>
      <pc:sldChg chg="add ord">
        <pc:chgData name="Michael Rowe" userId="d9e357d3c1056d8e" providerId="LiveId" clId="{D2CDC302-7634-46C1-B822-4895AE9692BD}" dt="2020-06-27T15:47:17.198" v="13187"/>
        <pc:sldMkLst>
          <pc:docMk/>
          <pc:sldMk cId="1746871879" sldId="291"/>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D879A9-0EFC-4333-8A79-3BC0D17CAC2D}" type="doc">
      <dgm:prSet loTypeId="urn:microsoft.com/office/officeart/2005/8/layout/default" loCatId="list" qsTypeId="urn:microsoft.com/office/officeart/2005/8/quickstyle/simple2" qsCatId="simple" csTypeId="urn:microsoft.com/office/officeart/2005/8/colors/colorful2" csCatId="colorful"/>
      <dgm:spPr/>
      <dgm:t>
        <a:bodyPr/>
        <a:lstStyle/>
        <a:p>
          <a:endParaRPr lang="en-US"/>
        </a:p>
      </dgm:t>
    </dgm:pt>
    <dgm:pt modelId="{7ACC0975-B47B-4121-8428-9219EFDD76D3}">
      <dgm:prSet/>
      <dgm:spPr/>
      <dgm:t>
        <a:bodyPr/>
        <a:lstStyle/>
        <a:p>
          <a:r>
            <a:rPr lang="en-US" dirty="0"/>
            <a:t>Release of Claim</a:t>
          </a:r>
        </a:p>
      </dgm:t>
    </dgm:pt>
    <dgm:pt modelId="{20A1A45A-77AE-44EF-AF10-D48FDDBD9A2A}" type="parTrans" cxnId="{BDE3C00C-D50C-4E3A-9528-573BE0179D6C}">
      <dgm:prSet/>
      <dgm:spPr/>
      <dgm:t>
        <a:bodyPr/>
        <a:lstStyle/>
        <a:p>
          <a:endParaRPr lang="en-US"/>
        </a:p>
      </dgm:t>
    </dgm:pt>
    <dgm:pt modelId="{9C42F9AA-22C8-489B-A8FF-7E052ECCD429}" type="sibTrans" cxnId="{BDE3C00C-D50C-4E3A-9528-573BE0179D6C}">
      <dgm:prSet/>
      <dgm:spPr/>
      <dgm:t>
        <a:bodyPr/>
        <a:lstStyle/>
        <a:p>
          <a:endParaRPr lang="en-US"/>
        </a:p>
      </dgm:t>
    </dgm:pt>
    <dgm:pt modelId="{E502F322-A308-480D-8BEE-8247A03D69AC}">
      <dgm:prSet/>
      <dgm:spPr/>
      <dgm:t>
        <a:bodyPr/>
        <a:lstStyle/>
        <a:p>
          <a:r>
            <a:rPr lang="en-US" dirty="0"/>
            <a:t>The Made Whole Doctrine</a:t>
          </a:r>
        </a:p>
      </dgm:t>
    </dgm:pt>
    <dgm:pt modelId="{2618CF14-3522-4CBD-A50C-48A0ABBFABDA}" type="parTrans" cxnId="{CD2E53A7-208F-46B5-8B47-FECAE74E1FA7}">
      <dgm:prSet/>
      <dgm:spPr/>
      <dgm:t>
        <a:bodyPr/>
        <a:lstStyle/>
        <a:p>
          <a:endParaRPr lang="en-US"/>
        </a:p>
      </dgm:t>
    </dgm:pt>
    <dgm:pt modelId="{5306C402-1378-4DD0-A1D8-012214D817BF}" type="sibTrans" cxnId="{CD2E53A7-208F-46B5-8B47-FECAE74E1FA7}">
      <dgm:prSet/>
      <dgm:spPr/>
      <dgm:t>
        <a:bodyPr/>
        <a:lstStyle/>
        <a:p>
          <a:endParaRPr lang="en-US"/>
        </a:p>
      </dgm:t>
    </dgm:pt>
    <dgm:pt modelId="{1E0BF42F-62E7-462D-9589-1C27F4A471AF}">
      <dgm:prSet/>
      <dgm:spPr/>
      <dgm:t>
        <a:bodyPr/>
        <a:lstStyle/>
        <a:p>
          <a:r>
            <a:rPr lang="en-US" dirty="0"/>
            <a:t>The Collateral Source Rule  </a:t>
          </a:r>
        </a:p>
      </dgm:t>
    </dgm:pt>
    <dgm:pt modelId="{1F779D5E-4558-4E49-97E5-D818AEC31952}" type="parTrans" cxnId="{5554842F-A49F-4CE4-9E4A-F309E07AB18E}">
      <dgm:prSet/>
      <dgm:spPr/>
      <dgm:t>
        <a:bodyPr/>
        <a:lstStyle/>
        <a:p>
          <a:endParaRPr lang="en-US"/>
        </a:p>
      </dgm:t>
    </dgm:pt>
    <dgm:pt modelId="{2B2D860F-4138-48D2-8E68-CE87594A73E1}" type="sibTrans" cxnId="{5554842F-A49F-4CE4-9E4A-F309E07AB18E}">
      <dgm:prSet/>
      <dgm:spPr/>
      <dgm:t>
        <a:bodyPr/>
        <a:lstStyle/>
        <a:p>
          <a:endParaRPr lang="en-US"/>
        </a:p>
      </dgm:t>
    </dgm:pt>
    <dgm:pt modelId="{79EA873C-6CEF-4153-9F36-2E7592433241}">
      <dgm:prSet/>
      <dgm:spPr/>
      <dgm:t>
        <a:bodyPr/>
        <a:lstStyle/>
        <a:p>
          <a:r>
            <a:rPr lang="en-US" dirty="0"/>
            <a:t>Diminution in Value </a:t>
          </a:r>
        </a:p>
      </dgm:t>
    </dgm:pt>
    <dgm:pt modelId="{E6BA810D-623C-4470-AE6B-65D67CE5EE99}" type="parTrans" cxnId="{D95006F0-04BF-4332-87EF-2ABF92BD5D02}">
      <dgm:prSet/>
      <dgm:spPr/>
      <dgm:t>
        <a:bodyPr/>
        <a:lstStyle/>
        <a:p>
          <a:endParaRPr lang="en-US"/>
        </a:p>
      </dgm:t>
    </dgm:pt>
    <dgm:pt modelId="{CB65B92D-5AF4-4569-B691-CDA5D85586FB}" type="sibTrans" cxnId="{D95006F0-04BF-4332-87EF-2ABF92BD5D02}">
      <dgm:prSet/>
      <dgm:spPr/>
      <dgm:t>
        <a:bodyPr/>
        <a:lstStyle/>
        <a:p>
          <a:endParaRPr lang="en-US"/>
        </a:p>
      </dgm:t>
    </dgm:pt>
    <dgm:pt modelId="{6DA18E68-14B8-4BE5-BF1B-4638AB19B217}">
      <dgm:prSet/>
      <dgm:spPr/>
      <dgm:t>
        <a:bodyPr/>
        <a:lstStyle/>
        <a:p>
          <a:r>
            <a:rPr lang="en-US" dirty="0"/>
            <a:t>Total Losses </a:t>
          </a:r>
        </a:p>
      </dgm:t>
    </dgm:pt>
    <dgm:pt modelId="{28FF37ED-0507-4593-9C49-464F6E06220E}" type="parTrans" cxnId="{E04D8B4F-A7CF-4A36-94D2-F2E0F092FE42}">
      <dgm:prSet/>
      <dgm:spPr/>
      <dgm:t>
        <a:bodyPr/>
        <a:lstStyle/>
        <a:p>
          <a:endParaRPr lang="en-US"/>
        </a:p>
      </dgm:t>
    </dgm:pt>
    <dgm:pt modelId="{EAB7FBC0-128E-4B1B-9FD2-4E5A025F6A63}" type="sibTrans" cxnId="{E04D8B4F-A7CF-4A36-94D2-F2E0F092FE42}">
      <dgm:prSet/>
      <dgm:spPr/>
      <dgm:t>
        <a:bodyPr/>
        <a:lstStyle/>
        <a:p>
          <a:endParaRPr lang="en-US"/>
        </a:p>
      </dgm:t>
    </dgm:pt>
    <dgm:pt modelId="{885EFFF5-A626-42B8-BADF-075BFFC41E95}">
      <dgm:prSet/>
      <dgm:spPr/>
      <dgm:t>
        <a:bodyPr/>
        <a:lstStyle/>
        <a:p>
          <a:r>
            <a:rPr lang="en-US" dirty="0"/>
            <a:t>Loss of Use </a:t>
          </a:r>
        </a:p>
      </dgm:t>
    </dgm:pt>
    <dgm:pt modelId="{FA19D833-50D2-49D8-AE3B-C859407BEF65}" type="parTrans" cxnId="{49A7CE00-FCA6-435B-B105-B8F5244413BD}">
      <dgm:prSet/>
      <dgm:spPr/>
      <dgm:t>
        <a:bodyPr/>
        <a:lstStyle/>
        <a:p>
          <a:endParaRPr lang="en-US"/>
        </a:p>
      </dgm:t>
    </dgm:pt>
    <dgm:pt modelId="{5E00460C-CA1B-4992-A908-E48FB56F617C}" type="sibTrans" cxnId="{49A7CE00-FCA6-435B-B105-B8F5244413BD}">
      <dgm:prSet/>
      <dgm:spPr/>
      <dgm:t>
        <a:bodyPr/>
        <a:lstStyle/>
        <a:p>
          <a:endParaRPr lang="en-US"/>
        </a:p>
      </dgm:t>
    </dgm:pt>
    <dgm:pt modelId="{8987D2AE-48BA-4253-96C1-CA3DE53EDE07}">
      <dgm:prSet/>
      <dgm:spPr/>
      <dgm:t>
        <a:bodyPr/>
        <a:lstStyle/>
        <a:p>
          <a:r>
            <a:rPr lang="en-US" dirty="0"/>
            <a:t>Automotive Technology </a:t>
          </a:r>
        </a:p>
      </dgm:t>
    </dgm:pt>
    <dgm:pt modelId="{46FF97D5-F89C-4A39-9898-989EF6AF6517}" type="parTrans" cxnId="{1F958A62-979E-4663-ACDA-EC3C25826523}">
      <dgm:prSet/>
      <dgm:spPr/>
      <dgm:t>
        <a:bodyPr/>
        <a:lstStyle/>
        <a:p>
          <a:endParaRPr lang="en-US"/>
        </a:p>
      </dgm:t>
    </dgm:pt>
    <dgm:pt modelId="{59FFAE89-2F5B-4131-A1C9-1ED5D4B82506}" type="sibTrans" cxnId="{1F958A62-979E-4663-ACDA-EC3C25826523}">
      <dgm:prSet/>
      <dgm:spPr/>
      <dgm:t>
        <a:bodyPr/>
        <a:lstStyle/>
        <a:p>
          <a:endParaRPr lang="en-US"/>
        </a:p>
      </dgm:t>
    </dgm:pt>
    <dgm:pt modelId="{A07B9F2F-CEBF-4A92-876B-9D60EA507B98}">
      <dgm:prSet/>
      <dgm:spPr/>
      <dgm:t>
        <a:bodyPr/>
        <a:lstStyle/>
        <a:p>
          <a:r>
            <a:rPr lang="en-US" dirty="0"/>
            <a:t>The Recovery Process</a:t>
          </a:r>
        </a:p>
      </dgm:t>
    </dgm:pt>
    <dgm:pt modelId="{FA42E826-69C2-490C-8156-A66F861E0049}" type="parTrans" cxnId="{8D284EA1-EC83-41BC-AEEF-0AF2E6616698}">
      <dgm:prSet/>
      <dgm:spPr/>
      <dgm:t>
        <a:bodyPr/>
        <a:lstStyle/>
        <a:p>
          <a:endParaRPr lang="en-US"/>
        </a:p>
      </dgm:t>
    </dgm:pt>
    <dgm:pt modelId="{8824F314-3E0A-4F7A-8BB2-9022D486560F}" type="sibTrans" cxnId="{8D284EA1-EC83-41BC-AEEF-0AF2E6616698}">
      <dgm:prSet/>
      <dgm:spPr/>
      <dgm:t>
        <a:bodyPr/>
        <a:lstStyle/>
        <a:p>
          <a:endParaRPr lang="en-US"/>
        </a:p>
      </dgm:t>
    </dgm:pt>
    <dgm:pt modelId="{2236CA6B-0194-4E1E-94A0-5866B0D3B825}">
      <dgm:prSet/>
      <dgm:spPr/>
      <dgm:t>
        <a:bodyPr/>
        <a:lstStyle/>
        <a:p>
          <a:r>
            <a:rPr lang="en-US" dirty="0"/>
            <a:t>Q &amp; A</a:t>
          </a:r>
        </a:p>
      </dgm:t>
    </dgm:pt>
    <dgm:pt modelId="{066092EB-1AFE-4AFC-8764-2A3791B911FA}" type="parTrans" cxnId="{094377BB-1454-4E98-8530-6D5EC6667569}">
      <dgm:prSet/>
      <dgm:spPr/>
      <dgm:t>
        <a:bodyPr/>
        <a:lstStyle/>
        <a:p>
          <a:endParaRPr lang="en-US"/>
        </a:p>
      </dgm:t>
    </dgm:pt>
    <dgm:pt modelId="{13261E4D-0BF3-4E48-84C4-E72B6FC7311C}" type="sibTrans" cxnId="{094377BB-1454-4E98-8530-6D5EC6667569}">
      <dgm:prSet/>
      <dgm:spPr/>
      <dgm:t>
        <a:bodyPr/>
        <a:lstStyle/>
        <a:p>
          <a:endParaRPr lang="en-US"/>
        </a:p>
      </dgm:t>
    </dgm:pt>
    <dgm:pt modelId="{C78767FE-09BB-4F83-9C15-6856EC8920AC}" type="pres">
      <dgm:prSet presAssocID="{6AD879A9-0EFC-4333-8A79-3BC0D17CAC2D}" presName="diagram" presStyleCnt="0">
        <dgm:presLayoutVars>
          <dgm:dir/>
          <dgm:resizeHandles val="exact"/>
        </dgm:presLayoutVars>
      </dgm:prSet>
      <dgm:spPr/>
    </dgm:pt>
    <dgm:pt modelId="{03A8FB15-39DE-4476-A97D-1263E5DB598E}" type="pres">
      <dgm:prSet presAssocID="{7ACC0975-B47B-4121-8428-9219EFDD76D3}" presName="node" presStyleLbl="node1" presStyleIdx="0" presStyleCnt="9">
        <dgm:presLayoutVars>
          <dgm:bulletEnabled val="1"/>
        </dgm:presLayoutVars>
      </dgm:prSet>
      <dgm:spPr/>
    </dgm:pt>
    <dgm:pt modelId="{6B711E05-F261-4071-95FF-73F2DC847E8E}" type="pres">
      <dgm:prSet presAssocID="{9C42F9AA-22C8-489B-A8FF-7E052ECCD429}" presName="sibTrans" presStyleCnt="0"/>
      <dgm:spPr/>
    </dgm:pt>
    <dgm:pt modelId="{4E89376E-2388-4C55-B2A9-EA94C43EA218}" type="pres">
      <dgm:prSet presAssocID="{E502F322-A308-480D-8BEE-8247A03D69AC}" presName="node" presStyleLbl="node1" presStyleIdx="1" presStyleCnt="9">
        <dgm:presLayoutVars>
          <dgm:bulletEnabled val="1"/>
        </dgm:presLayoutVars>
      </dgm:prSet>
      <dgm:spPr/>
    </dgm:pt>
    <dgm:pt modelId="{9230B1D2-9614-4DB7-8174-75FB246E8755}" type="pres">
      <dgm:prSet presAssocID="{5306C402-1378-4DD0-A1D8-012214D817BF}" presName="sibTrans" presStyleCnt="0"/>
      <dgm:spPr/>
    </dgm:pt>
    <dgm:pt modelId="{DD305D1B-1FA2-47AC-B694-2C5AA69C2735}" type="pres">
      <dgm:prSet presAssocID="{1E0BF42F-62E7-462D-9589-1C27F4A471AF}" presName="node" presStyleLbl="node1" presStyleIdx="2" presStyleCnt="9">
        <dgm:presLayoutVars>
          <dgm:bulletEnabled val="1"/>
        </dgm:presLayoutVars>
      </dgm:prSet>
      <dgm:spPr/>
    </dgm:pt>
    <dgm:pt modelId="{6D7F4D14-E07E-4E2B-A95C-8916D55475E3}" type="pres">
      <dgm:prSet presAssocID="{2B2D860F-4138-48D2-8E68-CE87594A73E1}" presName="sibTrans" presStyleCnt="0"/>
      <dgm:spPr/>
    </dgm:pt>
    <dgm:pt modelId="{B50AFF66-40DA-477F-86C1-A6EBDEF6E75B}" type="pres">
      <dgm:prSet presAssocID="{79EA873C-6CEF-4153-9F36-2E7592433241}" presName="node" presStyleLbl="node1" presStyleIdx="3" presStyleCnt="9" custLinFactX="-129454" custLinFactY="16815" custLinFactNeighborX="-200000" custLinFactNeighborY="100000">
        <dgm:presLayoutVars>
          <dgm:bulletEnabled val="1"/>
        </dgm:presLayoutVars>
      </dgm:prSet>
      <dgm:spPr/>
    </dgm:pt>
    <dgm:pt modelId="{C6117223-6C58-4720-91E3-73622867EE66}" type="pres">
      <dgm:prSet presAssocID="{CB65B92D-5AF4-4569-B691-CDA5D85586FB}" presName="sibTrans" presStyleCnt="0"/>
      <dgm:spPr/>
    </dgm:pt>
    <dgm:pt modelId="{27631E0D-9A2F-4354-8990-0A0D90BC0BAA}" type="pres">
      <dgm:prSet presAssocID="{6DA18E68-14B8-4BE5-BF1B-4638AB19B217}" presName="node" presStyleLbl="node1" presStyleIdx="4" presStyleCnt="9" custLinFactX="11317" custLinFactNeighborX="100000" custLinFactNeighborY="-2499">
        <dgm:presLayoutVars>
          <dgm:bulletEnabled val="1"/>
        </dgm:presLayoutVars>
      </dgm:prSet>
      <dgm:spPr/>
    </dgm:pt>
    <dgm:pt modelId="{25CEF84F-8518-4C6B-8D14-6DAD39159214}" type="pres">
      <dgm:prSet presAssocID="{EAB7FBC0-128E-4B1B-9FD2-4E5A025F6A63}" presName="sibTrans" presStyleCnt="0"/>
      <dgm:spPr/>
    </dgm:pt>
    <dgm:pt modelId="{4F61EB35-6E4E-4780-8E06-1AFF67B87192}" type="pres">
      <dgm:prSet presAssocID="{885EFFF5-A626-42B8-BADF-075BFFC41E95}" presName="node" presStyleLbl="node1" presStyleIdx="5" presStyleCnt="9" custLinFactX="8693" custLinFactNeighborX="100000" custLinFactNeighborY="-2499">
        <dgm:presLayoutVars>
          <dgm:bulletEnabled val="1"/>
        </dgm:presLayoutVars>
      </dgm:prSet>
      <dgm:spPr/>
    </dgm:pt>
    <dgm:pt modelId="{2491A38D-55C3-4D4E-AF74-635A3B463E1D}" type="pres">
      <dgm:prSet presAssocID="{5E00460C-CA1B-4992-A908-E48FB56F617C}" presName="sibTrans" presStyleCnt="0"/>
      <dgm:spPr/>
    </dgm:pt>
    <dgm:pt modelId="{1ABA606C-63DB-453C-AC74-1B6B529BCCFB}" type="pres">
      <dgm:prSet presAssocID="{8987D2AE-48BA-4253-96C1-CA3DE53EDE07}" presName="node" presStyleLbl="node1" presStyleIdx="6" presStyleCnt="9" custLinFactX="-100000" custLinFactY="14290" custLinFactNeighborX="-119843" custLinFactNeighborY="100000">
        <dgm:presLayoutVars>
          <dgm:bulletEnabled val="1"/>
        </dgm:presLayoutVars>
      </dgm:prSet>
      <dgm:spPr/>
    </dgm:pt>
    <dgm:pt modelId="{92AA354D-79CD-4DBF-BA52-BE8612F48DD5}" type="pres">
      <dgm:prSet presAssocID="{59FFAE89-2F5B-4131-A1C9-1ED5D4B82506}" presName="sibTrans" presStyleCnt="0"/>
      <dgm:spPr/>
    </dgm:pt>
    <dgm:pt modelId="{481F113D-8480-4F0A-926A-CE366458F077}" type="pres">
      <dgm:prSet presAssocID="{A07B9F2F-CEBF-4A92-876B-9D60EA507B98}" presName="node" presStyleLbl="node1" presStyleIdx="7" presStyleCnt="9" custLinFactX="-100000" custLinFactY="16815" custLinFactNeighborX="-119636" custLinFactNeighborY="100000">
        <dgm:presLayoutVars>
          <dgm:bulletEnabled val="1"/>
        </dgm:presLayoutVars>
      </dgm:prSet>
      <dgm:spPr/>
    </dgm:pt>
    <dgm:pt modelId="{2202144F-F358-482F-9D20-D89FD848766A}" type="pres">
      <dgm:prSet presAssocID="{8824F314-3E0A-4F7A-8BB2-9022D486560F}" presName="sibTrans" presStyleCnt="0"/>
      <dgm:spPr/>
    </dgm:pt>
    <dgm:pt modelId="{06850099-2A3E-4872-804D-A5216CD63CB1}" type="pres">
      <dgm:prSet presAssocID="{2236CA6B-0194-4E1E-94A0-5866B0D3B825}" presName="node" presStyleLbl="node1" presStyleIdx="8" presStyleCnt="9" custLinFactNeighborX="55471" custLinFactNeighborY="747">
        <dgm:presLayoutVars>
          <dgm:bulletEnabled val="1"/>
        </dgm:presLayoutVars>
      </dgm:prSet>
      <dgm:spPr/>
    </dgm:pt>
  </dgm:ptLst>
  <dgm:cxnLst>
    <dgm:cxn modelId="{49A7CE00-FCA6-435B-B105-B8F5244413BD}" srcId="{6AD879A9-0EFC-4333-8A79-3BC0D17CAC2D}" destId="{885EFFF5-A626-42B8-BADF-075BFFC41E95}" srcOrd="5" destOrd="0" parTransId="{FA19D833-50D2-49D8-AE3B-C859407BEF65}" sibTransId="{5E00460C-CA1B-4992-A908-E48FB56F617C}"/>
    <dgm:cxn modelId="{BDE3C00C-D50C-4E3A-9528-573BE0179D6C}" srcId="{6AD879A9-0EFC-4333-8A79-3BC0D17CAC2D}" destId="{7ACC0975-B47B-4121-8428-9219EFDD76D3}" srcOrd="0" destOrd="0" parTransId="{20A1A45A-77AE-44EF-AF10-D48FDDBD9A2A}" sibTransId="{9C42F9AA-22C8-489B-A8FF-7E052ECCD429}"/>
    <dgm:cxn modelId="{D78B6216-2638-47A4-9BD2-850EE15EC61A}" type="presOf" srcId="{2236CA6B-0194-4E1E-94A0-5866B0D3B825}" destId="{06850099-2A3E-4872-804D-A5216CD63CB1}" srcOrd="0" destOrd="0" presId="urn:microsoft.com/office/officeart/2005/8/layout/default"/>
    <dgm:cxn modelId="{5554842F-A49F-4CE4-9E4A-F309E07AB18E}" srcId="{6AD879A9-0EFC-4333-8A79-3BC0D17CAC2D}" destId="{1E0BF42F-62E7-462D-9589-1C27F4A471AF}" srcOrd="2" destOrd="0" parTransId="{1F779D5E-4558-4E49-97E5-D818AEC31952}" sibTransId="{2B2D860F-4138-48D2-8E68-CE87594A73E1}"/>
    <dgm:cxn modelId="{67E43842-799E-4D8C-A219-168668AA4919}" type="presOf" srcId="{7ACC0975-B47B-4121-8428-9219EFDD76D3}" destId="{03A8FB15-39DE-4476-A97D-1263E5DB598E}" srcOrd="0" destOrd="0" presId="urn:microsoft.com/office/officeart/2005/8/layout/default"/>
    <dgm:cxn modelId="{1F958A62-979E-4663-ACDA-EC3C25826523}" srcId="{6AD879A9-0EFC-4333-8A79-3BC0D17CAC2D}" destId="{8987D2AE-48BA-4253-96C1-CA3DE53EDE07}" srcOrd="6" destOrd="0" parTransId="{46FF97D5-F89C-4A39-9898-989EF6AF6517}" sibTransId="{59FFAE89-2F5B-4131-A1C9-1ED5D4B82506}"/>
    <dgm:cxn modelId="{E04D8B4F-A7CF-4A36-94D2-F2E0F092FE42}" srcId="{6AD879A9-0EFC-4333-8A79-3BC0D17CAC2D}" destId="{6DA18E68-14B8-4BE5-BF1B-4638AB19B217}" srcOrd="4" destOrd="0" parTransId="{28FF37ED-0507-4593-9C49-464F6E06220E}" sibTransId="{EAB7FBC0-128E-4B1B-9FD2-4E5A025F6A63}"/>
    <dgm:cxn modelId="{E52B7A53-5654-4E83-B549-A4013DCA5629}" type="presOf" srcId="{1E0BF42F-62E7-462D-9589-1C27F4A471AF}" destId="{DD305D1B-1FA2-47AC-B694-2C5AA69C2735}" srcOrd="0" destOrd="0" presId="urn:microsoft.com/office/officeart/2005/8/layout/default"/>
    <dgm:cxn modelId="{CE7A4254-C1BF-48F1-AFAF-89D98A68CB64}" type="presOf" srcId="{885EFFF5-A626-42B8-BADF-075BFFC41E95}" destId="{4F61EB35-6E4E-4780-8E06-1AFF67B87192}" srcOrd="0" destOrd="0" presId="urn:microsoft.com/office/officeart/2005/8/layout/default"/>
    <dgm:cxn modelId="{2F44EA86-C966-4980-8C25-B5DBB7EA7DD3}" type="presOf" srcId="{6DA18E68-14B8-4BE5-BF1B-4638AB19B217}" destId="{27631E0D-9A2F-4354-8990-0A0D90BC0BAA}" srcOrd="0" destOrd="0" presId="urn:microsoft.com/office/officeart/2005/8/layout/default"/>
    <dgm:cxn modelId="{F5DEA391-52B6-46E4-8D31-E280C3B800C7}" type="presOf" srcId="{6AD879A9-0EFC-4333-8A79-3BC0D17CAC2D}" destId="{C78767FE-09BB-4F83-9C15-6856EC8920AC}" srcOrd="0" destOrd="0" presId="urn:microsoft.com/office/officeart/2005/8/layout/default"/>
    <dgm:cxn modelId="{8D284EA1-EC83-41BC-AEEF-0AF2E6616698}" srcId="{6AD879A9-0EFC-4333-8A79-3BC0D17CAC2D}" destId="{A07B9F2F-CEBF-4A92-876B-9D60EA507B98}" srcOrd="7" destOrd="0" parTransId="{FA42E826-69C2-490C-8156-A66F861E0049}" sibTransId="{8824F314-3E0A-4F7A-8BB2-9022D486560F}"/>
    <dgm:cxn modelId="{CD2E53A7-208F-46B5-8B47-FECAE74E1FA7}" srcId="{6AD879A9-0EFC-4333-8A79-3BC0D17CAC2D}" destId="{E502F322-A308-480D-8BEE-8247A03D69AC}" srcOrd="1" destOrd="0" parTransId="{2618CF14-3522-4CBD-A50C-48A0ABBFABDA}" sibTransId="{5306C402-1378-4DD0-A1D8-012214D817BF}"/>
    <dgm:cxn modelId="{A912ADAA-3A1E-4146-9FA4-763EC86B3EA9}" type="presOf" srcId="{79EA873C-6CEF-4153-9F36-2E7592433241}" destId="{B50AFF66-40DA-477F-86C1-A6EBDEF6E75B}" srcOrd="0" destOrd="0" presId="urn:microsoft.com/office/officeart/2005/8/layout/default"/>
    <dgm:cxn modelId="{93E04DAB-03A4-48E3-8793-9DA49874CEE5}" type="presOf" srcId="{A07B9F2F-CEBF-4A92-876B-9D60EA507B98}" destId="{481F113D-8480-4F0A-926A-CE366458F077}" srcOrd="0" destOrd="0" presId="urn:microsoft.com/office/officeart/2005/8/layout/default"/>
    <dgm:cxn modelId="{19088BB0-A5CC-4CCC-95F0-84B831A4D1A5}" type="presOf" srcId="{E502F322-A308-480D-8BEE-8247A03D69AC}" destId="{4E89376E-2388-4C55-B2A9-EA94C43EA218}" srcOrd="0" destOrd="0" presId="urn:microsoft.com/office/officeart/2005/8/layout/default"/>
    <dgm:cxn modelId="{094377BB-1454-4E98-8530-6D5EC6667569}" srcId="{6AD879A9-0EFC-4333-8A79-3BC0D17CAC2D}" destId="{2236CA6B-0194-4E1E-94A0-5866B0D3B825}" srcOrd="8" destOrd="0" parTransId="{066092EB-1AFE-4AFC-8764-2A3791B911FA}" sibTransId="{13261E4D-0BF3-4E48-84C4-E72B6FC7311C}"/>
    <dgm:cxn modelId="{7E0F50CA-A9D2-48F0-9BFD-B8EA23D10A40}" type="presOf" srcId="{8987D2AE-48BA-4253-96C1-CA3DE53EDE07}" destId="{1ABA606C-63DB-453C-AC74-1B6B529BCCFB}" srcOrd="0" destOrd="0" presId="urn:microsoft.com/office/officeart/2005/8/layout/default"/>
    <dgm:cxn modelId="{D95006F0-04BF-4332-87EF-2ABF92BD5D02}" srcId="{6AD879A9-0EFC-4333-8A79-3BC0D17CAC2D}" destId="{79EA873C-6CEF-4153-9F36-2E7592433241}" srcOrd="3" destOrd="0" parTransId="{E6BA810D-623C-4470-AE6B-65D67CE5EE99}" sibTransId="{CB65B92D-5AF4-4569-B691-CDA5D85586FB}"/>
    <dgm:cxn modelId="{1AD483AF-016B-4519-AAEF-065FC4115B7A}" type="presParOf" srcId="{C78767FE-09BB-4F83-9C15-6856EC8920AC}" destId="{03A8FB15-39DE-4476-A97D-1263E5DB598E}" srcOrd="0" destOrd="0" presId="urn:microsoft.com/office/officeart/2005/8/layout/default"/>
    <dgm:cxn modelId="{1A208543-E60C-41C1-BFD4-C06EF5C8FD8A}" type="presParOf" srcId="{C78767FE-09BB-4F83-9C15-6856EC8920AC}" destId="{6B711E05-F261-4071-95FF-73F2DC847E8E}" srcOrd="1" destOrd="0" presId="urn:microsoft.com/office/officeart/2005/8/layout/default"/>
    <dgm:cxn modelId="{68E7ADB3-48A6-4273-BA79-5308EE2F20B7}" type="presParOf" srcId="{C78767FE-09BB-4F83-9C15-6856EC8920AC}" destId="{4E89376E-2388-4C55-B2A9-EA94C43EA218}" srcOrd="2" destOrd="0" presId="urn:microsoft.com/office/officeart/2005/8/layout/default"/>
    <dgm:cxn modelId="{12A5B05C-F7FF-400E-95F9-6BE9D7DA2A82}" type="presParOf" srcId="{C78767FE-09BB-4F83-9C15-6856EC8920AC}" destId="{9230B1D2-9614-4DB7-8174-75FB246E8755}" srcOrd="3" destOrd="0" presId="urn:microsoft.com/office/officeart/2005/8/layout/default"/>
    <dgm:cxn modelId="{3740E5DB-0E4F-412C-BD20-F5777D21AF7E}" type="presParOf" srcId="{C78767FE-09BB-4F83-9C15-6856EC8920AC}" destId="{DD305D1B-1FA2-47AC-B694-2C5AA69C2735}" srcOrd="4" destOrd="0" presId="urn:microsoft.com/office/officeart/2005/8/layout/default"/>
    <dgm:cxn modelId="{E0F2B8DD-76FC-4CBD-876D-0E58CE3EB9A7}" type="presParOf" srcId="{C78767FE-09BB-4F83-9C15-6856EC8920AC}" destId="{6D7F4D14-E07E-4E2B-A95C-8916D55475E3}" srcOrd="5" destOrd="0" presId="urn:microsoft.com/office/officeart/2005/8/layout/default"/>
    <dgm:cxn modelId="{90CEA8BA-F580-4064-9A83-E6879EB3D48A}" type="presParOf" srcId="{C78767FE-09BB-4F83-9C15-6856EC8920AC}" destId="{B50AFF66-40DA-477F-86C1-A6EBDEF6E75B}" srcOrd="6" destOrd="0" presId="urn:microsoft.com/office/officeart/2005/8/layout/default"/>
    <dgm:cxn modelId="{CC3B8DA6-2B89-40E9-85A7-55B82BA5C6F7}" type="presParOf" srcId="{C78767FE-09BB-4F83-9C15-6856EC8920AC}" destId="{C6117223-6C58-4720-91E3-73622867EE66}" srcOrd="7" destOrd="0" presId="urn:microsoft.com/office/officeart/2005/8/layout/default"/>
    <dgm:cxn modelId="{A40C2C30-EC0E-4E87-BAA7-A6332DE7E0A0}" type="presParOf" srcId="{C78767FE-09BB-4F83-9C15-6856EC8920AC}" destId="{27631E0D-9A2F-4354-8990-0A0D90BC0BAA}" srcOrd="8" destOrd="0" presId="urn:microsoft.com/office/officeart/2005/8/layout/default"/>
    <dgm:cxn modelId="{5D99904F-5F46-405D-BC3B-1B9DE8BC0D26}" type="presParOf" srcId="{C78767FE-09BB-4F83-9C15-6856EC8920AC}" destId="{25CEF84F-8518-4C6B-8D14-6DAD39159214}" srcOrd="9" destOrd="0" presId="urn:microsoft.com/office/officeart/2005/8/layout/default"/>
    <dgm:cxn modelId="{23642930-40A4-4460-B014-A9A260638F07}" type="presParOf" srcId="{C78767FE-09BB-4F83-9C15-6856EC8920AC}" destId="{4F61EB35-6E4E-4780-8E06-1AFF67B87192}" srcOrd="10" destOrd="0" presId="urn:microsoft.com/office/officeart/2005/8/layout/default"/>
    <dgm:cxn modelId="{90F0A20A-A841-48BC-B4E0-225098F74319}" type="presParOf" srcId="{C78767FE-09BB-4F83-9C15-6856EC8920AC}" destId="{2491A38D-55C3-4D4E-AF74-635A3B463E1D}" srcOrd="11" destOrd="0" presId="urn:microsoft.com/office/officeart/2005/8/layout/default"/>
    <dgm:cxn modelId="{FC38AE2D-EA3E-4FC7-BC4F-95D26C941D84}" type="presParOf" srcId="{C78767FE-09BB-4F83-9C15-6856EC8920AC}" destId="{1ABA606C-63DB-453C-AC74-1B6B529BCCFB}" srcOrd="12" destOrd="0" presId="urn:microsoft.com/office/officeart/2005/8/layout/default"/>
    <dgm:cxn modelId="{675F9F79-92F3-4A39-95E8-DDE0AD0335EC}" type="presParOf" srcId="{C78767FE-09BB-4F83-9C15-6856EC8920AC}" destId="{92AA354D-79CD-4DBF-BA52-BE8612F48DD5}" srcOrd="13" destOrd="0" presId="urn:microsoft.com/office/officeart/2005/8/layout/default"/>
    <dgm:cxn modelId="{3012D760-91EE-4E96-9311-04C00CF70243}" type="presParOf" srcId="{C78767FE-09BB-4F83-9C15-6856EC8920AC}" destId="{481F113D-8480-4F0A-926A-CE366458F077}" srcOrd="14" destOrd="0" presId="urn:microsoft.com/office/officeart/2005/8/layout/default"/>
    <dgm:cxn modelId="{9A468287-1D21-47DF-953A-BA4ABEF0A0C0}" type="presParOf" srcId="{C78767FE-09BB-4F83-9C15-6856EC8920AC}" destId="{2202144F-F358-482F-9D20-D89FD848766A}" srcOrd="15" destOrd="0" presId="urn:microsoft.com/office/officeart/2005/8/layout/default"/>
    <dgm:cxn modelId="{B2F31836-E7A0-4DC8-B5FF-A7710957D209}" type="presParOf" srcId="{C78767FE-09BB-4F83-9C15-6856EC8920AC}" destId="{06850099-2A3E-4872-804D-A5216CD63CB1}"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A8FB15-39DE-4476-A97D-1263E5DB598E}">
      <dsp:nvSpPr>
        <dsp:cNvPr id="0" name=""/>
        <dsp:cNvSpPr/>
      </dsp:nvSpPr>
      <dsp:spPr>
        <a:xfrm>
          <a:off x="366667" y="1717"/>
          <a:ext cx="2345828" cy="1407497"/>
        </a:xfrm>
        <a:prstGeom prst="rect">
          <a:avLst/>
        </a:prstGeom>
        <a:solidFill>
          <a:schemeClr val="accent2">
            <a:hueOff val="0"/>
            <a:satOff val="0"/>
            <a:lumOff val="0"/>
            <a:alphaOff val="0"/>
          </a:schemeClr>
        </a:solidFill>
        <a:ln w="2857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Release of Claim</a:t>
          </a:r>
        </a:p>
      </dsp:txBody>
      <dsp:txXfrm>
        <a:off x="366667" y="1717"/>
        <a:ext cx="2345828" cy="1407497"/>
      </dsp:txXfrm>
    </dsp:sp>
    <dsp:sp modelId="{4E89376E-2388-4C55-B2A9-EA94C43EA218}">
      <dsp:nvSpPr>
        <dsp:cNvPr id="0" name=""/>
        <dsp:cNvSpPr/>
      </dsp:nvSpPr>
      <dsp:spPr>
        <a:xfrm>
          <a:off x="2947079" y="1717"/>
          <a:ext cx="2345828" cy="1407497"/>
        </a:xfrm>
        <a:prstGeom prst="rect">
          <a:avLst/>
        </a:prstGeom>
        <a:solidFill>
          <a:schemeClr val="accent2">
            <a:hueOff val="-1094304"/>
            <a:satOff val="-987"/>
            <a:lumOff val="-220"/>
            <a:alphaOff val="0"/>
          </a:schemeClr>
        </a:solidFill>
        <a:ln w="2857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The Made Whole Doctrine</a:t>
          </a:r>
        </a:p>
      </dsp:txBody>
      <dsp:txXfrm>
        <a:off x="2947079" y="1717"/>
        <a:ext cx="2345828" cy="1407497"/>
      </dsp:txXfrm>
    </dsp:sp>
    <dsp:sp modelId="{DD305D1B-1FA2-47AC-B694-2C5AA69C2735}">
      <dsp:nvSpPr>
        <dsp:cNvPr id="0" name=""/>
        <dsp:cNvSpPr/>
      </dsp:nvSpPr>
      <dsp:spPr>
        <a:xfrm>
          <a:off x="5527490" y="1717"/>
          <a:ext cx="2345828" cy="1407497"/>
        </a:xfrm>
        <a:prstGeom prst="rect">
          <a:avLst/>
        </a:prstGeom>
        <a:solidFill>
          <a:schemeClr val="accent2">
            <a:hueOff val="-2188608"/>
            <a:satOff val="-1975"/>
            <a:lumOff val="-440"/>
            <a:alphaOff val="0"/>
          </a:schemeClr>
        </a:solidFill>
        <a:ln w="2857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The Collateral Source Rule  </a:t>
          </a:r>
        </a:p>
      </dsp:txBody>
      <dsp:txXfrm>
        <a:off x="5527490" y="1717"/>
        <a:ext cx="2345828" cy="1407497"/>
      </dsp:txXfrm>
    </dsp:sp>
    <dsp:sp modelId="{B50AFF66-40DA-477F-86C1-A6EBDEF6E75B}">
      <dsp:nvSpPr>
        <dsp:cNvPr id="0" name=""/>
        <dsp:cNvSpPr/>
      </dsp:nvSpPr>
      <dsp:spPr>
        <a:xfrm>
          <a:off x="379476" y="1645885"/>
          <a:ext cx="2345828" cy="1407497"/>
        </a:xfrm>
        <a:prstGeom prst="rect">
          <a:avLst/>
        </a:prstGeom>
        <a:solidFill>
          <a:schemeClr val="accent2">
            <a:hueOff val="-3282912"/>
            <a:satOff val="-2962"/>
            <a:lumOff val="-661"/>
            <a:alphaOff val="0"/>
          </a:schemeClr>
        </a:solidFill>
        <a:ln w="2857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Diminution in Value </a:t>
          </a:r>
        </a:p>
      </dsp:txBody>
      <dsp:txXfrm>
        <a:off x="379476" y="1645885"/>
        <a:ext cx="2345828" cy="1407497"/>
      </dsp:txXfrm>
    </dsp:sp>
    <dsp:sp modelId="{27631E0D-9A2F-4354-8990-0A0D90BC0BAA}">
      <dsp:nvSpPr>
        <dsp:cNvPr id="0" name=""/>
        <dsp:cNvSpPr/>
      </dsp:nvSpPr>
      <dsp:spPr>
        <a:xfrm>
          <a:off x="2977973" y="1608624"/>
          <a:ext cx="2345828" cy="1407497"/>
        </a:xfrm>
        <a:prstGeom prst="rect">
          <a:avLst/>
        </a:prstGeom>
        <a:solidFill>
          <a:schemeClr val="accent2">
            <a:hueOff val="-4377215"/>
            <a:satOff val="-3950"/>
            <a:lumOff val="-881"/>
            <a:alphaOff val="0"/>
          </a:schemeClr>
        </a:solidFill>
        <a:ln w="2857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Total Losses </a:t>
          </a:r>
        </a:p>
      </dsp:txBody>
      <dsp:txXfrm>
        <a:off x="2977973" y="1608624"/>
        <a:ext cx="2345828" cy="1407497"/>
      </dsp:txXfrm>
    </dsp:sp>
    <dsp:sp modelId="{4F61EB35-6E4E-4780-8E06-1AFF67B87192}">
      <dsp:nvSpPr>
        <dsp:cNvPr id="0" name=""/>
        <dsp:cNvSpPr/>
      </dsp:nvSpPr>
      <dsp:spPr>
        <a:xfrm>
          <a:off x="5496830" y="1608624"/>
          <a:ext cx="2345828" cy="1407497"/>
        </a:xfrm>
        <a:prstGeom prst="rect">
          <a:avLst/>
        </a:prstGeom>
        <a:solidFill>
          <a:schemeClr val="accent2">
            <a:hueOff val="-5471519"/>
            <a:satOff val="-4937"/>
            <a:lumOff val="-1101"/>
            <a:alphaOff val="0"/>
          </a:schemeClr>
        </a:solidFill>
        <a:ln w="2857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Loss of Use </a:t>
          </a:r>
        </a:p>
      </dsp:txBody>
      <dsp:txXfrm>
        <a:off x="5496830" y="1608624"/>
        <a:ext cx="2345828" cy="1407497"/>
      </dsp:txXfrm>
    </dsp:sp>
    <dsp:sp modelId="{1ABA606C-63DB-453C-AC74-1B6B529BCCFB}">
      <dsp:nvSpPr>
        <dsp:cNvPr id="0" name=""/>
        <dsp:cNvSpPr/>
      </dsp:nvSpPr>
      <dsp:spPr>
        <a:xfrm>
          <a:off x="370350" y="3252425"/>
          <a:ext cx="2345828" cy="1407497"/>
        </a:xfrm>
        <a:prstGeom prst="rect">
          <a:avLst/>
        </a:prstGeom>
        <a:solidFill>
          <a:schemeClr val="accent2">
            <a:hueOff val="-6565823"/>
            <a:satOff val="-5925"/>
            <a:lumOff val="-1321"/>
            <a:alphaOff val="0"/>
          </a:schemeClr>
        </a:solidFill>
        <a:ln w="2857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Automotive Technology </a:t>
          </a:r>
        </a:p>
      </dsp:txBody>
      <dsp:txXfrm>
        <a:off x="370350" y="3252425"/>
        <a:ext cx="2345828" cy="1407497"/>
      </dsp:txXfrm>
    </dsp:sp>
    <dsp:sp modelId="{481F113D-8480-4F0A-926A-CE366458F077}">
      <dsp:nvSpPr>
        <dsp:cNvPr id="0" name=""/>
        <dsp:cNvSpPr/>
      </dsp:nvSpPr>
      <dsp:spPr>
        <a:xfrm>
          <a:off x="2955618" y="3287594"/>
          <a:ext cx="2345828" cy="1407497"/>
        </a:xfrm>
        <a:prstGeom prst="rect">
          <a:avLst/>
        </a:prstGeom>
        <a:solidFill>
          <a:schemeClr val="accent2">
            <a:hueOff val="-7660127"/>
            <a:satOff val="-6912"/>
            <a:lumOff val="-1542"/>
            <a:alphaOff val="0"/>
          </a:schemeClr>
        </a:solidFill>
        <a:ln w="2857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The Recovery Process</a:t>
          </a:r>
        </a:p>
      </dsp:txBody>
      <dsp:txXfrm>
        <a:off x="2955618" y="3287594"/>
        <a:ext cx="2345828" cy="1407497"/>
      </dsp:txXfrm>
    </dsp:sp>
    <dsp:sp modelId="{06850099-2A3E-4872-804D-A5216CD63CB1}">
      <dsp:nvSpPr>
        <dsp:cNvPr id="0" name=""/>
        <dsp:cNvSpPr/>
      </dsp:nvSpPr>
      <dsp:spPr>
        <a:xfrm>
          <a:off x="5538539" y="3287594"/>
          <a:ext cx="2345828" cy="1407497"/>
        </a:xfrm>
        <a:prstGeom prst="rect">
          <a:avLst/>
        </a:prstGeom>
        <a:solidFill>
          <a:schemeClr val="accent2">
            <a:hueOff val="-8754431"/>
            <a:satOff val="-7900"/>
            <a:lumOff val="-1762"/>
            <a:alphaOff val="0"/>
          </a:schemeClr>
        </a:solidFill>
        <a:ln w="28575"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Q &amp; A</a:t>
          </a:r>
        </a:p>
      </dsp:txBody>
      <dsp:txXfrm>
        <a:off x="5538539" y="3287594"/>
        <a:ext cx="2345828" cy="1407497"/>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E5EB8FC-F033-465D-A102-CB906CC7447A}" type="datetimeFigureOut">
              <a:rPr lang="en-US" smtClean="0"/>
              <a:t>6/29/2020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56DE44-04D2-4A3E-BC1B-6C44082B2BD8}" type="slidenum">
              <a:rPr lang="en-US" smtClean="0"/>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49694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0E5EB8FC-F033-465D-A102-CB906CC7447A}" type="datetimeFigureOut">
              <a:rPr lang="en-US" smtClean="0"/>
              <a:t>6/29/2020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456DE44-04D2-4A3E-BC1B-6C44082B2BD8}" type="slidenum">
              <a:rPr lang="en-US" smtClean="0"/>
              <a:t>‹#›</a:t>
            </a:fld>
            <a:endParaRPr lang="en-US" dirty="0"/>
          </a:p>
        </p:txBody>
      </p:sp>
    </p:spTree>
    <p:extLst>
      <p:ext uri="{BB962C8B-B14F-4D97-AF65-F5344CB8AC3E}">
        <p14:creationId xmlns:p14="http://schemas.microsoft.com/office/powerpoint/2010/main" val="162009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5EB8FC-F033-465D-A102-CB906CC7447A}" type="datetimeFigureOut">
              <a:rPr lang="en-US" smtClean="0"/>
              <a:t>6/29/2020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56DE44-04D2-4A3E-BC1B-6C44082B2BD8}" type="slidenum">
              <a:rPr lang="en-US" smtClean="0"/>
              <a:t>‹#›</a:t>
            </a:fld>
            <a:endParaRPr lang="en-US" dirty="0"/>
          </a:p>
        </p:txBody>
      </p:sp>
    </p:spTree>
    <p:extLst>
      <p:ext uri="{BB962C8B-B14F-4D97-AF65-F5344CB8AC3E}">
        <p14:creationId xmlns:p14="http://schemas.microsoft.com/office/powerpoint/2010/main" val="27112226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5EB8FC-F033-465D-A102-CB906CC7447A}" type="datetimeFigureOut">
              <a:rPr lang="en-US" smtClean="0"/>
              <a:t>6/29/2020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56DE44-04D2-4A3E-BC1B-6C44082B2BD8}" type="slidenum">
              <a:rPr lang="en-US" smtClean="0"/>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8928491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5EB8FC-F033-465D-A102-CB906CC7447A}" type="datetimeFigureOut">
              <a:rPr lang="en-US" smtClean="0"/>
              <a:t>6/29/2020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56DE44-04D2-4A3E-BC1B-6C44082B2BD8}" type="slidenum">
              <a:rPr lang="en-US" smtClean="0"/>
              <a:t>‹#›</a:t>
            </a:fld>
            <a:endParaRPr lang="en-US" dirty="0"/>
          </a:p>
        </p:txBody>
      </p:sp>
    </p:spTree>
    <p:extLst>
      <p:ext uri="{BB962C8B-B14F-4D97-AF65-F5344CB8AC3E}">
        <p14:creationId xmlns:p14="http://schemas.microsoft.com/office/powerpoint/2010/main" val="21488633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5EB8FC-F033-465D-A102-CB906CC7447A}" type="datetimeFigureOut">
              <a:rPr lang="en-US" smtClean="0"/>
              <a:t>6/29/2020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56DE44-04D2-4A3E-BC1B-6C44082B2BD8}" type="slidenum">
              <a:rPr lang="en-US" smtClean="0"/>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7780407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5EB8FC-F033-465D-A102-CB906CC7447A}" type="datetimeFigureOut">
              <a:rPr lang="en-US" smtClean="0"/>
              <a:t>6/29/2020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56DE44-04D2-4A3E-BC1B-6C44082B2BD8}" type="slidenum">
              <a:rPr lang="en-US" smtClean="0"/>
              <a:t>‹#›</a:t>
            </a:fld>
            <a:endParaRPr lang="en-US" dirty="0"/>
          </a:p>
        </p:txBody>
      </p:sp>
    </p:spTree>
    <p:extLst>
      <p:ext uri="{BB962C8B-B14F-4D97-AF65-F5344CB8AC3E}">
        <p14:creationId xmlns:p14="http://schemas.microsoft.com/office/powerpoint/2010/main" val="30697014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5EB8FC-F033-465D-A102-CB906CC7447A}" type="datetimeFigureOut">
              <a:rPr lang="en-US" smtClean="0"/>
              <a:t>6/29/2020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56DE44-04D2-4A3E-BC1B-6C44082B2BD8}" type="slidenum">
              <a:rPr lang="en-US" smtClean="0"/>
              <a:t>‹#›</a:t>
            </a:fld>
            <a:endParaRPr lang="en-US" dirty="0"/>
          </a:p>
        </p:txBody>
      </p:sp>
    </p:spTree>
    <p:extLst>
      <p:ext uri="{BB962C8B-B14F-4D97-AF65-F5344CB8AC3E}">
        <p14:creationId xmlns:p14="http://schemas.microsoft.com/office/powerpoint/2010/main" val="19420205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5EB8FC-F033-465D-A102-CB906CC7447A}" type="datetimeFigureOut">
              <a:rPr lang="en-US" smtClean="0"/>
              <a:t>6/29/2020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56DE44-04D2-4A3E-BC1B-6C44082B2BD8}" type="slidenum">
              <a:rPr lang="en-US" smtClean="0"/>
              <a:t>‹#›</a:t>
            </a:fld>
            <a:endParaRPr lang="en-US" dirty="0"/>
          </a:p>
        </p:txBody>
      </p:sp>
    </p:spTree>
    <p:extLst>
      <p:ext uri="{BB962C8B-B14F-4D97-AF65-F5344CB8AC3E}">
        <p14:creationId xmlns:p14="http://schemas.microsoft.com/office/powerpoint/2010/main" val="3344969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5EB8FC-F033-465D-A102-CB906CC7447A}" type="datetimeFigureOut">
              <a:rPr lang="en-US" smtClean="0"/>
              <a:t>6/29/2020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56DE44-04D2-4A3E-BC1B-6C44082B2BD8}" type="slidenum">
              <a:rPr lang="en-US" smtClean="0"/>
              <a:t>‹#›</a:t>
            </a:fld>
            <a:endParaRPr lang="en-US" dirty="0"/>
          </a:p>
        </p:txBody>
      </p:sp>
    </p:spTree>
    <p:extLst>
      <p:ext uri="{BB962C8B-B14F-4D97-AF65-F5344CB8AC3E}">
        <p14:creationId xmlns:p14="http://schemas.microsoft.com/office/powerpoint/2010/main" val="3363520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5EB8FC-F033-465D-A102-CB906CC7447A}" type="datetimeFigureOut">
              <a:rPr lang="en-US" smtClean="0"/>
              <a:t>6/29/2020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56DE44-04D2-4A3E-BC1B-6C44082B2BD8}" type="slidenum">
              <a:rPr lang="en-US" smtClean="0"/>
              <a:t>‹#›</a:t>
            </a:fld>
            <a:endParaRPr lang="en-US" dirty="0"/>
          </a:p>
        </p:txBody>
      </p:sp>
    </p:spTree>
    <p:extLst>
      <p:ext uri="{BB962C8B-B14F-4D97-AF65-F5344CB8AC3E}">
        <p14:creationId xmlns:p14="http://schemas.microsoft.com/office/powerpoint/2010/main" val="3112793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E5EB8FC-F033-465D-A102-CB906CC7447A}" type="datetimeFigureOut">
              <a:rPr lang="en-US" smtClean="0"/>
              <a:t>6/29/2020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456DE44-04D2-4A3E-BC1B-6C44082B2BD8}" type="slidenum">
              <a:rPr lang="en-US" smtClean="0"/>
              <a:t>‹#›</a:t>
            </a:fld>
            <a:endParaRPr lang="en-US" dirty="0"/>
          </a:p>
        </p:txBody>
      </p:sp>
    </p:spTree>
    <p:extLst>
      <p:ext uri="{BB962C8B-B14F-4D97-AF65-F5344CB8AC3E}">
        <p14:creationId xmlns:p14="http://schemas.microsoft.com/office/powerpoint/2010/main" val="4124287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E5EB8FC-F033-465D-A102-CB906CC7447A}" type="datetimeFigureOut">
              <a:rPr lang="en-US" smtClean="0"/>
              <a:t>6/29/2020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456DE44-04D2-4A3E-BC1B-6C44082B2BD8}" type="slidenum">
              <a:rPr lang="en-US" smtClean="0"/>
              <a:t>‹#›</a:t>
            </a:fld>
            <a:endParaRPr lang="en-US" dirty="0"/>
          </a:p>
        </p:txBody>
      </p:sp>
    </p:spTree>
    <p:extLst>
      <p:ext uri="{BB962C8B-B14F-4D97-AF65-F5344CB8AC3E}">
        <p14:creationId xmlns:p14="http://schemas.microsoft.com/office/powerpoint/2010/main" val="4200052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E5EB8FC-F033-465D-A102-CB906CC7447A}" type="datetimeFigureOut">
              <a:rPr lang="en-US" smtClean="0"/>
              <a:t>6/29/2020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456DE44-04D2-4A3E-BC1B-6C44082B2BD8}" type="slidenum">
              <a:rPr lang="en-US" smtClean="0"/>
              <a:t>‹#›</a:t>
            </a:fld>
            <a:endParaRPr lang="en-US" dirty="0"/>
          </a:p>
        </p:txBody>
      </p:sp>
    </p:spTree>
    <p:extLst>
      <p:ext uri="{BB962C8B-B14F-4D97-AF65-F5344CB8AC3E}">
        <p14:creationId xmlns:p14="http://schemas.microsoft.com/office/powerpoint/2010/main" val="3031927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5EB8FC-F033-465D-A102-CB906CC7447A}" type="datetimeFigureOut">
              <a:rPr lang="en-US" smtClean="0"/>
              <a:t>6/29/2020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456DE44-04D2-4A3E-BC1B-6C44082B2BD8}" type="slidenum">
              <a:rPr lang="en-US" smtClean="0"/>
              <a:t>‹#›</a:t>
            </a:fld>
            <a:endParaRPr lang="en-US" dirty="0"/>
          </a:p>
        </p:txBody>
      </p:sp>
    </p:spTree>
    <p:extLst>
      <p:ext uri="{BB962C8B-B14F-4D97-AF65-F5344CB8AC3E}">
        <p14:creationId xmlns:p14="http://schemas.microsoft.com/office/powerpoint/2010/main" val="84627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5EB8FC-F033-465D-A102-CB906CC7447A}" type="datetimeFigureOut">
              <a:rPr lang="en-US" smtClean="0"/>
              <a:t>6/29/2020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456DE44-04D2-4A3E-BC1B-6C44082B2BD8}" type="slidenum">
              <a:rPr lang="en-US" smtClean="0"/>
              <a:t>‹#›</a:t>
            </a:fld>
            <a:endParaRPr lang="en-US" dirty="0"/>
          </a:p>
        </p:txBody>
      </p:sp>
    </p:spTree>
    <p:extLst>
      <p:ext uri="{BB962C8B-B14F-4D97-AF65-F5344CB8AC3E}">
        <p14:creationId xmlns:p14="http://schemas.microsoft.com/office/powerpoint/2010/main" val="3304861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5EB8FC-F033-465D-A102-CB906CC7447A}" type="datetimeFigureOut">
              <a:rPr lang="en-US" smtClean="0"/>
              <a:t>6/29/2020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456DE44-04D2-4A3E-BC1B-6C44082B2BD8}" type="slidenum">
              <a:rPr lang="en-US" smtClean="0"/>
              <a:t>‹#›</a:t>
            </a:fld>
            <a:endParaRPr lang="en-US" dirty="0"/>
          </a:p>
        </p:txBody>
      </p:sp>
    </p:spTree>
    <p:extLst>
      <p:ext uri="{BB962C8B-B14F-4D97-AF65-F5344CB8AC3E}">
        <p14:creationId xmlns:p14="http://schemas.microsoft.com/office/powerpoint/2010/main" val="517683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0E5EB8FC-F033-465D-A102-CB906CC7447A}" type="datetimeFigureOut">
              <a:rPr lang="en-US" smtClean="0"/>
              <a:t>6/29/2020</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9456DE44-04D2-4A3E-BC1B-6C44082B2BD8}" type="slidenum">
              <a:rPr lang="en-US" smtClean="0"/>
              <a:t>‹#›</a:t>
            </a:fld>
            <a:endParaRPr lang="en-US" dirty="0"/>
          </a:p>
        </p:txBody>
      </p:sp>
    </p:spTree>
    <p:extLst>
      <p:ext uri="{BB962C8B-B14F-4D97-AF65-F5344CB8AC3E}">
        <p14:creationId xmlns:p14="http://schemas.microsoft.com/office/powerpoint/2010/main" val="186776156"/>
      </p:ext>
    </p:extLst>
  </p:cSld>
  <p:clrMap bg1="dk1" tx1="lt1" bg2="dk2" tx2="lt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 id="2147483781" r:id="rId14"/>
    <p:sldLayoutId id="2147483782" r:id="rId15"/>
    <p:sldLayoutId id="2147483783" r:id="rId16"/>
    <p:sldLayoutId id="2147483784"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hG-p9sBXpDo"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BC606-FD03-44AB-9D11-FE837A0D82D7}"/>
              </a:ext>
            </a:extLst>
          </p:cNvPr>
          <p:cNvSpPr>
            <a:spLocks noGrp="1"/>
          </p:cNvSpPr>
          <p:nvPr>
            <p:ph type="ctrTitle"/>
          </p:nvPr>
        </p:nvSpPr>
        <p:spPr>
          <a:xfrm>
            <a:off x="684211" y="685799"/>
            <a:ext cx="8420877" cy="2971801"/>
          </a:xfrm>
        </p:spPr>
        <p:txBody>
          <a:bodyPr>
            <a:normAutofit/>
          </a:bodyPr>
          <a:lstStyle/>
          <a:p>
            <a:r>
              <a:rPr lang="en-US" dirty="0"/>
              <a:t>Property Damage Recovery </a:t>
            </a:r>
          </a:p>
        </p:txBody>
      </p:sp>
      <p:sp>
        <p:nvSpPr>
          <p:cNvPr id="3" name="Subtitle 2">
            <a:extLst>
              <a:ext uri="{FF2B5EF4-FFF2-40B4-BE49-F238E27FC236}">
                <a16:creationId xmlns:a16="http://schemas.microsoft.com/office/drawing/2014/main" id="{2BE372D9-A731-4E29-AFB4-B8FDB22F582B}"/>
              </a:ext>
            </a:extLst>
          </p:cNvPr>
          <p:cNvSpPr>
            <a:spLocks noGrp="1"/>
          </p:cNvSpPr>
          <p:nvPr>
            <p:ph type="subTitle" idx="1"/>
          </p:nvPr>
        </p:nvSpPr>
        <p:spPr/>
        <p:txBody>
          <a:bodyPr>
            <a:normAutofit/>
          </a:bodyPr>
          <a:lstStyle/>
          <a:p>
            <a:r>
              <a:rPr lang="en-US">
                <a:solidFill>
                  <a:schemeClr val="tx2">
                    <a:lumMod val="75000"/>
                  </a:schemeClr>
                </a:solidFill>
              </a:rPr>
              <a:t>For Plaintiff Law Firms </a:t>
            </a:r>
            <a:endParaRPr lang="en-US" dirty="0">
              <a:solidFill>
                <a:schemeClr val="tx2">
                  <a:lumMod val="75000"/>
                </a:schemeClr>
              </a:solidFill>
            </a:endParaRPr>
          </a:p>
        </p:txBody>
      </p:sp>
    </p:spTree>
    <p:extLst>
      <p:ext uri="{BB962C8B-B14F-4D97-AF65-F5344CB8AC3E}">
        <p14:creationId xmlns:p14="http://schemas.microsoft.com/office/powerpoint/2010/main" val="37324530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3B36A-457F-4B8D-B503-BB4DCC8C3C16}"/>
              </a:ext>
            </a:extLst>
          </p:cNvPr>
          <p:cNvSpPr>
            <a:spLocks noGrp="1"/>
          </p:cNvSpPr>
          <p:nvPr>
            <p:ph type="title"/>
          </p:nvPr>
        </p:nvSpPr>
        <p:spPr>
          <a:xfrm>
            <a:off x="1026027" y="685800"/>
            <a:ext cx="3705269" cy="5308599"/>
          </a:xfrm>
        </p:spPr>
        <p:txBody>
          <a:bodyPr>
            <a:normAutofit/>
          </a:bodyPr>
          <a:lstStyle/>
          <a:p>
            <a:r>
              <a:rPr lang="en-US" sz="3200" dirty="0">
                <a:solidFill>
                  <a:srgbClr val="FFFFFF"/>
                </a:solidFill>
              </a:rPr>
              <a:t>Unibody – Facts </a:t>
            </a:r>
          </a:p>
        </p:txBody>
      </p:sp>
      <p:sp>
        <p:nvSpPr>
          <p:cNvPr id="3" name="Content Placeholder 2">
            <a:extLst>
              <a:ext uri="{FF2B5EF4-FFF2-40B4-BE49-F238E27FC236}">
                <a16:creationId xmlns:a16="http://schemas.microsoft.com/office/drawing/2014/main" id="{DFAE98B7-DB51-4A10-83F4-E75A91AF7B17}"/>
              </a:ext>
            </a:extLst>
          </p:cNvPr>
          <p:cNvSpPr>
            <a:spLocks noGrp="1"/>
          </p:cNvSpPr>
          <p:nvPr>
            <p:ph idx="1"/>
          </p:nvPr>
        </p:nvSpPr>
        <p:spPr>
          <a:xfrm>
            <a:off x="5259253" y="465992"/>
            <a:ext cx="4754563" cy="5410200"/>
          </a:xfrm>
        </p:spPr>
        <p:txBody>
          <a:bodyPr>
            <a:normAutofit/>
          </a:bodyPr>
          <a:lstStyle/>
          <a:p>
            <a:r>
              <a:rPr lang="en-US" sz="1800" dirty="0">
                <a:solidFill>
                  <a:srgbClr val="FFFFFF"/>
                </a:solidFill>
              </a:rPr>
              <a:t>Even minor collisions have the potential to cause distortion to the Unibody.</a:t>
            </a:r>
          </a:p>
          <a:p>
            <a:r>
              <a:rPr lang="en-US" sz="1800" dirty="0">
                <a:solidFill>
                  <a:srgbClr val="FFFFFF"/>
                </a:solidFill>
              </a:rPr>
              <a:t>Unibody tolerances are too small to be discerned by the human eye, thus </a:t>
            </a:r>
            <a:r>
              <a:rPr lang="en-US" sz="1800" dirty="0">
                <a:solidFill>
                  <a:srgbClr val="FFFFFF"/>
                </a:solidFill>
                <a:hlinkClick r:id="rId2">
                  <a:extLst>
                    <a:ext uri="{A12FA001-AC4F-418D-AE19-62706E023703}">
                      <ahyp:hlinkClr xmlns:ahyp="http://schemas.microsoft.com/office/drawing/2018/hyperlinkcolor" val="tx"/>
                    </a:ext>
                  </a:extLst>
                </a:hlinkClick>
              </a:rPr>
              <a:t>Laser Measuring</a:t>
            </a:r>
            <a:r>
              <a:rPr lang="en-US" sz="1800" dirty="0">
                <a:solidFill>
                  <a:srgbClr val="FFFFFF"/>
                </a:solidFill>
              </a:rPr>
              <a:t> is employed for diagnosing damage.</a:t>
            </a:r>
          </a:p>
          <a:p>
            <a:r>
              <a:rPr lang="en-US" sz="1800" dirty="0">
                <a:solidFill>
                  <a:srgbClr val="FFFFFF"/>
                </a:solidFill>
              </a:rPr>
              <a:t>Insurance companies actively discourage body shops from measuring for Unibody damage because they’d prefer not to find it. </a:t>
            </a:r>
          </a:p>
          <a:p>
            <a:r>
              <a:rPr lang="en-US" sz="1800" dirty="0">
                <a:solidFill>
                  <a:srgbClr val="FFFFFF"/>
                </a:solidFill>
              </a:rPr>
              <a:t>One of the biggest lies you’ll here is that the shop didn’t need to Setup &amp; Measure the Unibody because no damage was visible. </a:t>
            </a:r>
          </a:p>
          <a:p>
            <a:r>
              <a:rPr lang="en-US" sz="1800" dirty="0">
                <a:solidFill>
                  <a:srgbClr val="FFFFFF"/>
                </a:solidFill>
              </a:rPr>
              <a:t>Most body shops are controlled by the insurance industry. </a:t>
            </a:r>
          </a:p>
        </p:txBody>
      </p:sp>
    </p:spTree>
    <p:extLst>
      <p:ext uri="{BB962C8B-B14F-4D97-AF65-F5344CB8AC3E}">
        <p14:creationId xmlns:p14="http://schemas.microsoft.com/office/powerpoint/2010/main" val="9575139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DC96B-F18F-4303-9964-C4D4628DBD0A}"/>
              </a:ext>
            </a:extLst>
          </p:cNvPr>
          <p:cNvSpPr>
            <a:spLocks noGrp="1"/>
          </p:cNvSpPr>
          <p:nvPr>
            <p:ph type="title"/>
          </p:nvPr>
        </p:nvSpPr>
        <p:spPr>
          <a:xfrm>
            <a:off x="1019908" y="677008"/>
            <a:ext cx="4080665" cy="5308599"/>
          </a:xfrm>
        </p:spPr>
        <p:txBody>
          <a:bodyPr>
            <a:normAutofit/>
          </a:bodyPr>
          <a:lstStyle/>
          <a:p>
            <a:r>
              <a:rPr lang="en-US" sz="3200" dirty="0">
                <a:solidFill>
                  <a:srgbClr val="FFFFFF"/>
                </a:solidFill>
              </a:rPr>
              <a:t>Why are repaired vehicles worth less?  </a:t>
            </a:r>
          </a:p>
        </p:txBody>
      </p:sp>
      <p:sp>
        <p:nvSpPr>
          <p:cNvPr id="3" name="Content Placeholder 2">
            <a:extLst>
              <a:ext uri="{FF2B5EF4-FFF2-40B4-BE49-F238E27FC236}">
                <a16:creationId xmlns:a16="http://schemas.microsoft.com/office/drawing/2014/main" id="{F99E744A-2F19-4599-BD40-A3D0D71D376F}"/>
              </a:ext>
            </a:extLst>
          </p:cNvPr>
          <p:cNvSpPr>
            <a:spLocks noGrp="1"/>
          </p:cNvSpPr>
          <p:nvPr>
            <p:ph idx="1"/>
          </p:nvPr>
        </p:nvSpPr>
        <p:spPr>
          <a:xfrm>
            <a:off x="5461476" y="492370"/>
            <a:ext cx="4754563" cy="5410200"/>
          </a:xfrm>
        </p:spPr>
        <p:txBody>
          <a:bodyPr>
            <a:normAutofit/>
          </a:bodyPr>
          <a:lstStyle/>
          <a:p>
            <a:r>
              <a:rPr lang="en-US" sz="1800" dirty="0">
                <a:solidFill>
                  <a:srgbClr val="FFFFFF"/>
                </a:solidFill>
              </a:rPr>
              <a:t>A vehicle’s structural integrity can never be fully restored. </a:t>
            </a:r>
          </a:p>
          <a:p>
            <a:r>
              <a:rPr lang="en-US" sz="1800" dirty="0">
                <a:solidFill>
                  <a:srgbClr val="FFFFFF"/>
                </a:solidFill>
              </a:rPr>
              <a:t>Structural damage must be disclosed upon conveyance. </a:t>
            </a:r>
          </a:p>
          <a:p>
            <a:r>
              <a:rPr lang="en-US" sz="1800" dirty="0">
                <a:solidFill>
                  <a:srgbClr val="FFFFFF"/>
                </a:solidFill>
              </a:rPr>
              <a:t>Failure to disclose can lead to the reversal of a sales transaction. </a:t>
            </a:r>
          </a:p>
          <a:p>
            <a:r>
              <a:rPr lang="en-US" sz="1800" dirty="0">
                <a:solidFill>
                  <a:srgbClr val="FFFFFF"/>
                </a:solidFill>
              </a:rPr>
              <a:t>If someone were to be hurt in an accident related to the undisclosed structural damage, the consequences could be much more severe. </a:t>
            </a:r>
          </a:p>
          <a:p>
            <a:r>
              <a:rPr lang="en-US" sz="1800" dirty="0">
                <a:solidFill>
                  <a:srgbClr val="FFFFFF"/>
                </a:solidFill>
              </a:rPr>
              <a:t>New car dealers will not place structurally repaired vehicles into their used car inventory.</a:t>
            </a:r>
          </a:p>
          <a:p>
            <a:r>
              <a:rPr lang="en-US" sz="1800" dirty="0">
                <a:solidFill>
                  <a:srgbClr val="FFFFFF"/>
                </a:solidFill>
              </a:rPr>
              <a:t>Dealers sell such vehicles at auction under a red light, with full disclosure to ensure the sale is final. </a:t>
            </a:r>
          </a:p>
        </p:txBody>
      </p:sp>
    </p:spTree>
    <p:extLst>
      <p:ext uri="{BB962C8B-B14F-4D97-AF65-F5344CB8AC3E}">
        <p14:creationId xmlns:p14="http://schemas.microsoft.com/office/powerpoint/2010/main" val="2961596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67587-2D21-4D3E-90EB-79FC4245F9A1}"/>
              </a:ext>
            </a:extLst>
          </p:cNvPr>
          <p:cNvSpPr>
            <a:spLocks noGrp="1"/>
          </p:cNvSpPr>
          <p:nvPr>
            <p:ph type="title"/>
          </p:nvPr>
        </p:nvSpPr>
        <p:spPr>
          <a:xfrm>
            <a:off x="1272212" y="685800"/>
            <a:ext cx="3705269" cy="5308599"/>
          </a:xfrm>
        </p:spPr>
        <p:txBody>
          <a:bodyPr>
            <a:normAutofit/>
          </a:bodyPr>
          <a:lstStyle/>
          <a:p>
            <a:r>
              <a:rPr lang="en-US" sz="3200" dirty="0">
                <a:solidFill>
                  <a:srgbClr val="FFFFFF"/>
                </a:solidFill>
              </a:rPr>
              <a:t>Why are repaired vehicles </a:t>
            </a:r>
            <a:br>
              <a:rPr lang="en-US" sz="3200" dirty="0">
                <a:solidFill>
                  <a:srgbClr val="FFFFFF"/>
                </a:solidFill>
              </a:rPr>
            </a:br>
            <a:r>
              <a:rPr lang="en-US" sz="3200" dirty="0">
                <a:solidFill>
                  <a:srgbClr val="FFFFFF"/>
                </a:solidFill>
              </a:rPr>
              <a:t>worth less? </a:t>
            </a:r>
          </a:p>
        </p:txBody>
      </p:sp>
      <p:sp>
        <p:nvSpPr>
          <p:cNvPr id="3" name="Content Placeholder 2">
            <a:extLst>
              <a:ext uri="{FF2B5EF4-FFF2-40B4-BE49-F238E27FC236}">
                <a16:creationId xmlns:a16="http://schemas.microsoft.com/office/drawing/2014/main" id="{BA7F0D97-CAA6-4EE8-8A3C-A5A7757A28F6}"/>
              </a:ext>
            </a:extLst>
          </p:cNvPr>
          <p:cNvSpPr>
            <a:spLocks noGrp="1"/>
          </p:cNvSpPr>
          <p:nvPr>
            <p:ph idx="1"/>
          </p:nvPr>
        </p:nvSpPr>
        <p:spPr>
          <a:xfrm>
            <a:off x="5321164" y="685800"/>
            <a:ext cx="4754563" cy="5410200"/>
          </a:xfrm>
        </p:spPr>
        <p:txBody>
          <a:bodyPr>
            <a:normAutofit/>
          </a:bodyPr>
          <a:lstStyle/>
          <a:p>
            <a:r>
              <a:rPr lang="en-US" sz="1800" dirty="0">
                <a:solidFill>
                  <a:srgbClr val="FFFFFF"/>
                </a:solidFill>
              </a:rPr>
              <a:t>Body shop repairs are no match for factory assembly processes.</a:t>
            </a:r>
          </a:p>
          <a:p>
            <a:r>
              <a:rPr lang="en-US" sz="1800" dirty="0">
                <a:solidFill>
                  <a:srgbClr val="FFFFFF"/>
                </a:solidFill>
              </a:rPr>
              <a:t>Body shop paint cannot be cured to original factory specifications. </a:t>
            </a:r>
          </a:p>
          <a:p>
            <a:r>
              <a:rPr lang="en-US" sz="1800" dirty="0">
                <a:solidFill>
                  <a:srgbClr val="FFFFFF"/>
                </a:solidFill>
              </a:rPr>
              <a:t>Manufacturer warrantees do not apply to collision related failures and/or aftermarket parts. </a:t>
            </a:r>
          </a:p>
          <a:p>
            <a:r>
              <a:rPr lang="en-US" sz="1800" dirty="0">
                <a:solidFill>
                  <a:srgbClr val="FFFFFF"/>
                </a:solidFill>
              </a:rPr>
              <a:t>The following guaranties expire upon conveyance of the vehicle.</a:t>
            </a:r>
          </a:p>
          <a:p>
            <a:pPr lvl="1"/>
            <a:r>
              <a:rPr lang="en-US" dirty="0">
                <a:solidFill>
                  <a:srgbClr val="FFFFFF"/>
                </a:solidFill>
              </a:rPr>
              <a:t>Body Shop </a:t>
            </a:r>
          </a:p>
          <a:p>
            <a:pPr lvl="1"/>
            <a:r>
              <a:rPr lang="en-US" dirty="0">
                <a:solidFill>
                  <a:srgbClr val="FFFFFF"/>
                </a:solidFill>
              </a:rPr>
              <a:t>Insurance company</a:t>
            </a:r>
          </a:p>
          <a:p>
            <a:pPr lvl="1"/>
            <a:r>
              <a:rPr lang="en-US" dirty="0">
                <a:solidFill>
                  <a:srgbClr val="FFFFFF"/>
                </a:solidFill>
              </a:rPr>
              <a:t>Aftermarket Part Suppliers </a:t>
            </a:r>
          </a:p>
          <a:p>
            <a:r>
              <a:rPr lang="en-US" sz="1800" dirty="0">
                <a:solidFill>
                  <a:srgbClr val="FFFFFF"/>
                </a:solidFill>
              </a:rPr>
              <a:t>The buyer of a collision repaired vehicle is on their own as to future problems, thus may look to the seller.  </a:t>
            </a:r>
          </a:p>
        </p:txBody>
      </p:sp>
    </p:spTree>
    <p:extLst>
      <p:ext uri="{BB962C8B-B14F-4D97-AF65-F5344CB8AC3E}">
        <p14:creationId xmlns:p14="http://schemas.microsoft.com/office/powerpoint/2010/main" val="21068067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94F43-7E98-417B-A7B1-B71B23CEE944}"/>
              </a:ext>
            </a:extLst>
          </p:cNvPr>
          <p:cNvSpPr>
            <a:spLocks noGrp="1"/>
          </p:cNvSpPr>
          <p:nvPr>
            <p:ph type="title"/>
          </p:nvPr>
        </p:nvSpPr>
        <p:spPr>
          <a:xfrm>
            <a:off x="7372385" y="538167"/>
            <a:ext cx="3518748" cy="1142462"/>
          </a:xfrm>
        </p:spPr>
        <p:txBody>
          <a:bodyPr anchor="b">
            <a:normAutofit/>
          </a:bodyPr>
          <a:lstStyle/>
          <a:p>
            <a:r>
              <a:rPr lang="en-US" sz="2800" dirty="0"/>
              <a:t>Measuring DIV </a:t>
            </a:r>
          </a:p>
        </p:txBody>
      </p:sp>
      <p:sp>
        <p:nvSpPr>
          <p:cNvPr id="3" name="Content Placeholder 2">
            <a:extLst>
              <a:ext uri="{FF2B5EF4-FFF2-40B4-BE49-F238E27FC236}">
                <a16:creationId xmlns:a16="http://schemas.microsoft.com/office/drawing/2014/main" id="{BA8C0821-6116-42C8-A066-A0ED2B3BB47C}"/>
              </a:ext>
            </a:extLst>
          </p:cNvPr>
          <p:cNvSpPr>
            <a:spLocks noGrp="1"/>
          </p:cNvSpPr>
          <p:nvPr>
            <p:ph idx="1"/>
          </p:nvPr>
        </p:nvSpPr>
        <p:spPr>
          <a:xfrm>
            <a:off x="7248715" y="1998988"/>
            <a:ext cx="4033338" cy="3070226"/>
          </a:xfrm>
        </p:spPr>
        <p:txBody>
          <a:bodyPr anchor="t">
            <a:normAutofit/>
          </a:bodyPr>
          <a:lstStyle/>
          <a:p>
            <a:r>
              <a:rPr lang="en-US" sz="1800" b="1" dirty="0">
                <a:solidFill>
                  <a:schemeClr val="tx1"/>
                </a:solidFill>
              </a:rPr>
              <a:t>Assuming the case selection criteria was followed, the “pre-accident” value is “Clean Retail”.</a:t>
            </a:r>
          </a:p>
          <a:p>
            <a:r>
              <a:rPr lang="en-US" sz="1800" b="1" dirty="0">
                <a:solidFill>
                  <a:schemeClr val="tx1"/>
                </a:solidFill>
              </a:rPr>
              <a:t>Assuming the Unibody was compromised, the post auction value is “Low Auction”. </a:t>
            </a:r>
          </a:p>
          <a:p>
            <a:r>
              <a:rPr lang="en-US" sz="1800" b="1" dirty="0">
                <a:solidFill>
                  <a:schemeClr val="tx1"/>
                </a:solidFill>
              </a:rPr>
              <a:t>The DIV in this instance was nearly $7,000</a:t>
            </a:r>
          </a:p>
          <a:p>
            <a:endParaRPr lang="en-US" sz="1400" dirty="0"/>
          </a:p>
        </p:txBody>
      </p:sp>
      <p:pic>
        <p:nvPicPr>
          <p:cNvPr id="4" name="Picture 3" descr="A screenshot of a cell phone&#10;&#10;Description automatically generated">
            <a:extLst>
              <a:ext uri="{FF2B5EF4-FFF2-40B4-BE49-F238E27FC236}">
                <a16:creationId xmlns:a16="http://schemas.microsoft.com/office/drawing/2014/main" id="{4D722941-5E44-47C9-BA1B-53CA99ACA285}"/>
              </a:ext>
            </a:extLst>
          </p:cNvPr>
          <p:cNvPicPr>
            <a:picLocks noChangeAspect="1"/>
          </p:cNvPicPr>
          <p:nvPr/>
        </p:nvPicPr>
        <p:blipFill rotWithShape="1">
          <a:blip r:embed="rId2"/>
          <a:srcRect r="-2" b="2629"/>
          <a:stretch/>
        </p:blipFill>
        <p:spPr>
          <a:xfrm>
            <a:off x="778062" y="1011115"/>
            <a:ext cx="5961821" cy="4731050"/>
          </a:xfrm>
          <a:custGeom>
            <a:avLst/>
            <a:gdLst/>
            <a:ahLst/>
            <a:cxnLst/>
            <a:rect l="l" t="t" r="r" b="b"/>
            <a:pathLst>
              <a:path w="6245352" h="4956048">
                <a:moveTo>
                  <a:pt x="534609" y="0"/>
                </a:moveTo>
                <a:lnTo>
                  <a:pt x="6245352" y="0"/>
                </a:lnTo>
                <a:lnTo>
                  <a:pt x="6245352" y="4421439"/>
                </a:lnTo>
                <a:lnTo>
                  <a:pt x="5710743" y="4956048"/>
                </a:lnTo>
                <a:lnTo>
                  <a:pt x="0" y="4956048"/>
                </a:lnTo>
                <a:lnTo>
                  <a:pt x="0" y="534609"/>
                </a:lnTo>
                <a:close/>
              </a:path>
            </a:pathLst>
          </a:custGeom>
        </p:spPr>
      </p:pic>
    </p:spTree>
    <p:extLst>
      <p:ext uri="{BB962C8B-B14F-4D97-AF65-F5344CB8AC3E}">
        <p14:creationId xmlns:p14="http://schemas.microsoft.com/office/powerpoint/2010/main" val="28064098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BF8D04-D338-4703-B518-1FC91E5A3A5A}"/>
              </a:ext>
            </a:extLst>
          </p:cNvPr>
          <p:cNvSpPr>
            <a:spLocks noGrp="1"/>
          </p:cNvSpPr>
          <p:nvPr>
            <p:ph idx="1"/>
          </p:nvPr>
        </p:nvSpPr>
        <p:spPr>
          <a:xfrm>
            <a:off x="684212" y="2068511"/>
            <a:ext cx="8534400" cy="3615267"/>
          </a:xfrm>
        </p:spPr>
        <p:txBody>
          <a:bodyPr>
            <a:normAutofit/>
          </a:bodyPr>
          <a:lstStyle/>
          <a:p>
            <a:pPr marL="914400" lvl="2" indent="0">
              <a:buNone/>
            </a:pPr>
            <a:r>
              <a:rPr lang="en-US" dirty="0">
                <a:solidFill>
                  <a:schemeClr val="tx1"/>
                </a:solidFill>
              </a:rPr>
              <a:t>       </a:t>
            </a:r>
            <a:r>
              <a:rPr lang="en-US" sz="8000" dirty="0">
                <a:solidFill>
                  <a:schemeClr val="tx1"/>
                </a:solidFill>
              </a:rPr>
              <a:t>Q &amp; A </a:t>
            </a:r>
          </a:p>
        </p:txBody>
      </p:sp>
    </p:spTree>
    <p:extLst>
      <p:ext uri="{BB962C8B-B14F-4D97-AF65-F5344CB8AC3E}">
        <p14:creationId xmlns:p14="http://schemas.microsoft.com/office/powerpoint/2010/main" val="27758634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5042B-23B3-4934-B68F-DB79CEB7B449}"/>
              </a:ext>
            </a:extLst>
          </p:cNvPr>
          <p:cNvSpPr>
            <a:spLocks noGrp="1"/>
          </p:cNvSpPr>
          <p:nvPr>
            <p:ph type="title"/>
          </p:nvPr>
        </p:nvSpPr>
        <p:spPr>
          <a:xfrm>
            <a:off x="1147828" y="681893"/>
            <a:ext cx="3705269" cy="5308599"/>
          </a:xfrm>
        </p:spPr>
        <p:txBody>
          <a:bodyPr>
            <a:normAutofit/>
          </a:bodyPr>
          <a:lstStyle/>
          <a:p>
            <a:r>
              <a:rPr lang="en-US" sz="3200" dirty="0">
                <a:solidFill>
                  <a:srgbClr val="FFFFFF"/>
                </a:solidFill>
              </a:rPr>
              <a:t>Total Losses </a:t>
            </a:r>
            <a:br>
              <a:rPr lang="en-US" sz="3200" dirty="0">
                <a:solidFill>
                  <a:srgbClr val="FFFFFF"/>
                </a:solidFill>
              </a:rPr>
            </a:br>
            <a:endParaRPr lang="en-US" sz="3200" dirty="0">
              <a:solidFill>
                <a:srgbClr val="FFFFFF"/>
              </a:solidFill>
            </a:endParaRPr>
          </a:p>
        </p:txBody>
      </p:sp>
      <p:sp>
        <p:nvSpPr>
          <p:cNvPr id="3" name="Content Placeholder 2">
            <a:extLst>
              <a:ext uri="{FF2B5EF4-FFF2-40B4-BE49-F238E27FC236}">
                <a16:creationId xmlns:a16="http://schemas.microsoft.com/office/drawing/2014/main" id="{8E039092-8786-41C0-893C-090F50389FD9}"/>
              </a:ext>
            </a:extLst>
          </p:cNvPr>
          <p:cNvSpPr>
            <a:spLocks noGrp="1"/>
          </p:cNvSpPr>
          <p:nvPr>
            <p:ph idx="1"/>
          </p:nvPr>
        </p:nvSpPr>
        <p:spPr>
          <a:xfrm>
            <a:off x="4853097" y="858716"/>
            <a:ext cx="5389942" cy="5410200"/>
          </a:xfrm>
        </p:spPr>
        <p:txBody>
          <a:bodyPr>
            <a:normAutofit/>
          </a:bodyPr>
          <a:lstStyle/>
          <a:p>
            <a:pPr>
              <a:lnSpc>
                <a:spcPct val="90000"/>
              </a:lnSpc>
            </a:pPr>
            <a:r>
              <a:rPr lang="en-US" sz="1500" b="1" dirty="0">
                <a:solidFill>
                  <a:srgbClr val="FFFFFF"/>
                </a:solidFill>
              </a:rPr>
              <a:t>Most insurers utilize specialty third-party vendors for total loss evaluations that are not recognized by the rest of automotive industry.</a:t>
            </a:r>
          </a:p>
          <a:p>
            <a:pPr>
              <a:lnSpc>
                <a:spcPct val="90000"/>
              </a:lnSpc>
            </a:pPr>
            <a:r>
              <a:rPr lang="en-US" sz="1500" b="1" dirty="0">
                <a:solidFill>
                  <a:srgbClr val="FFFFFF"/>
                </a:solidFill>
              </a:rPr>
              <a:t>Insurers pick apart the condition of your client’s vehicle and then discern its value based on uninspected “comparable” vehicles, assuming them to be in pristine condition. </a:t>
            </a:r>
          </a:p>
          <a:p>
            <a:pPr>
              <a:lnSpc>
                <a:spcPct val="90000"/>
              </a:lnSpc>
            </a:pPr>
            <a:r>
              <a:rPr lang="en-US" sz="1500" b="1" dirty="0">
                <a:solidFill>
                  <a:srgbClr val="FFFFFF"/>
                </a:solidFill>
              </a:rPr>
              <a:t>By comparing the insurer’s offer to NADA an expert can quickly assess the amount that the claim was undervalued.</a:t>
            </a:r>
          </a:p>
          <a:p>
            <a:pPr>
              <a:lnSpc>
                <a:spcPct val="90000"/>
              </a:lnSpc>
            </a:pPr>
            <a:r>
              <a:rPr lang="en-US" sz="1500" b="1" dirty="0">
                <a:solidFill>
                  <a:srgbClr val="FFFFFF"/>
                </a:solidFill>
              </a:rPr>
              <a:t>If the difference is enough, your client may want to authorize an opinion and recovery. </a:t>
            </a:r>
          </a:p>
          <a:p>
            <a:pPr>
              <a:lnSpc>
                <a:spcPct val="90000"/>
              </a:lnSpc>
            </a:pPr>
            <a:r>
              <a:rPr lang="en-US" sz="1500" b="1" dirty="0">
                <a:solidFill>
                  <a:srgbClr val="FFFFFF"/>
                </a:solidFill>
              </a:rPr>
              <a:t>Whether the 1</a:t>
            </a:r>
            <a:r>
              <a:rPr lang="en-US" sz="1500" b="1" baseline="30000" dirty="0">
                <a:solidFill>
                  <a:srgbClr val="FFFFFF"/>
                </a:solidFill>
              </a:rPr>
              <a:t>st </a:t>
            </a:r>
            <a:r>
              <a:rPr lang="en-US" sz="1500" b="1" dirty="0">
                <a:solidFill>
                  <a:srgbClr val="FFFFFF"/>
                </a:solidFill>
              </a:rPr>
              <a:t>or 3</a:t>
            </a:r>
            <a:r>
              <a:rPr lang="en-US" sz="1500" b="1" baseline="30000" dirty="0">
                <a:solidFill>
                  <a:srgbClr val="FFFFFF"/>
                </a:solidFill>
              </a:rPr>
              <a:t>rd</a:t>
            </a:r>
            <a:r>
              <a:rPr lang="en-US" sz="1500" b="1" dirty="0">
                <a:solidFill>
                  <a:srgbClr val="FFFFFF"/>
                </a:solidFill>
              </a:rPr>
              <a:t>-party insurer paid the claim, the tortfeasor is ultimately responsible for the underpayment, although 1</a:t>
            </a:r>
            <a:r>
              <a:rPr lang="en-US" sz="1500" b="1" baseline="30000" dirty="0">
                <a:solidFill>
                  <a:srgbClr val="FFFFFF"/>
                </a:solidFill>
              </a:rPr>
              <a:t>st</a:t>
            </a:r>
            <a:r>
              <a:rPr lang="en-US" sz="1500" b="1" dirty="0">
                <a:solidFill>
                  <a:srgbClr val="FFFFFF"/>
                </a:solidFill>
              </a:rPr>
              <a:t>-party insurers can be sued for breach of contract.   </a:t>
            </a:r>
          </a:p>
          <a:p>
            <a:pPr>
              <a:lnSpc>
                <a:spcPct val="90000"/>
              </a:lnSpc>
            </a:pPr>
            <a:r>
              <a:rPr lang="en-US" sz="1500" b="1" dirty="0">
                <a:solidFill>
                  <a:srgbClr val="FFFFFF"/>
                </a:solidFill>
              </a:rPr>
              <a:t>An expert opinion of the underpayment based on NADA provides compelling evidence, while an insurer would struggle to justify their valuation.    </a:t>
            </a:r>
          </a:p>
          <a:p>
            <a:pPr>
              <a:lnSpc>
                <a:spcPct val="90000"/>
              </a:lnSpc>
            </a:pPr>
            <a:endParaRPr lang="en-US" sz="1500" dirty="0">
              <a:solidFill>
                <a:srgbClr val="FFFFFF"/>
              </a:solidFill>
            </a:endParaRPr>
          </a:p>
        </p:txBody>
      </p:sp>
    </p:spTree>
    <p:extLst>
      <p:ext uri="{BB962C8B-B14F-4D97-AF65-F5344CB8AC3E}">
        <p14:creationId xmlns:p14="http://schemas.microsoft.com/office/powerpoint/2010/main" val="994165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BF8D04-D338-4703-B518-1FC91E5A3A5A}"/>
              </a:ext>
            </a:extLst>
          </p:cNvPr>
          <p:cNvSpPr>
            <a:spLocks noGrp="1"/>
          </p:cNvSpPr>
          <p:nvPr>
            <p:ph idx="1"/>
          </p:nvPr>
        </p:nvSpPr>
        <p:spPr>
          <a:xfrm>
            <a:off x="669395" y="1875367"/>
            <a:ext cx="8534400" cy="3615267"/>
          </a:xfrm>
        </p:spPr>
        <p:txBody>
          <a:bodyPr>
            <a:normAutofit/>
          </a:bodyPr>
          <a:lstStyle/>
          <a:p>
            <a:pPr marL="914400" lvl="2" indent="0">
              <a:buNone/>
            </a:pPr>
            <a:r>
              <a:rPr lang="en-US" sz="7200" dirty="0">
                <a:solidFill>
                  <a:schemeClr val="tx1"/>
                </a:solidFill>
              </a:rPr>
              <a:t> Q &amp; A </a:t>
            </a:r>
          </a:p>
        </p:txBody>
      </p:sp>
    </p:spTree>
    <p:extLst>
      <p:ext uri="{BB962C8B-B14F-4D97-AF65-F5344CB8AC3E}">
        <p14:creationId xmlns:p14="http://schemas.microsoft.com/office/powerpoint/2010/main" val="2589531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8FD48FB1-66D8-4676-B0AA-C139A1DB78D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F033F5AE-6728-4F19-8DED-658E674B3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82C7D74A-18BA-4709-A808-44E8815C443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B5164A3F-1561-4039-8185-AB0EEB713EA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2A35DB53-42BE-460E-9CA1-1294C98463C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 useBgFill="1">
        <p:nvSpPr>
          <p:cNvPr id="19" name="Rectangle 18">
            <a:extLst>
              <a:ext uri="{FF2B5EF4-FFF2-40B4-BE49-F238E27FC236}">
                <a16:creationId xmlns:a16="http://schemas.microsoft.com/office/drawing/2014/main" id="{58A973E8-C2D4-4C81-8ADE-C5C021A615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3C3C0EE-FF9B-4356-B104-E8276AF3593B}"/>
              </a:ext>
            </a:extLst>
          </p:cNvPr>
          <p:cNvSpPr>
            <a:spLocks noGrp="1"/>
          </p:cNvSpPr>
          <p:nvPr>
            <p:ph type="title"/>
          </p:nvPr>
        </p:nvSpPr>
        <p:spPr>
          <a:xfrm>
            <a:off x="665641" y="4473679"/>
            <a:ext cx="9552558" cy="1233251"/>
          </a:xfrm>
        </p:spPr>
        <p:txBody>
          <a:bodyPr vert="horz" lIns="91440" tIns="45720" rIns="91440" bIns="45720" rtlCol="0" anchor="b">
            <a:normAutofit/>
          </a:bodyPr>
          <a:lstStyle/>
          <a:p>
            <a:pPr>
              <a:lnSpc>
                <a:spcPct val="90000"/>
              </a:lnSpc>
            </a:pPr>
            <a:r>
              <a:rPr lang="en-US" sz="2600"/>
              <a:t>Loss of Use </a:t>
            </a:r>
            <a:br>
              <a:rPr lang="en-US" sz="2600"/>
            </a:br>
            <a:br>
              <a:rPr lang="en-US" sz="2600"/>
            </a:br>
            <a:r>
              <a:rPr lang="en-US" sz="2600"/>
              <a:t>  Meakin v. Dreier, </a:t>
            </a:r>
            <a:r>
              <a:rPr lang="en-US" sz="2600" b="1"/>
              <a:t>209 So. 2d 252 (1968)</a:t>
            </a:r>
            <a:endParaRPr lang="en-US" sz="2600"/>
          </a:p>
        </p:txBody>
      </p:sp>
      <p:grpSp>
        <p:nvGrpSpPr>
          <p:cNvPr id="21" name="Group 20">
            <a:extLst>
              <a:ext uri="{FF2B5EF4-FFF2-40B4-BE49-F238E27FC236}">
                <a16:creationId xmlns:a16="http://schemas.microsoft.com/office/drawing/2014/main" id="{A08E251A-5371-4E82-A0F3-2CA0C15AB09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22" name="Straight Connector 21">
              <a:extLst>
                <a:ext uri="{FF2B5EF4-FFF2-40B4-BE49-F238E27FC236}">
                  <a16:creationId xmlns:a16="http://schemas.microsoft.com/office/drawing/2014/main" id="{D31AC21F-237B-4CA8-BC96-29F3607FABE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9959094C-A1B3-4AD4-9AAE-0FCDDD79842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D5EC0EFA-8A7F-4299-A623-3EE741461BA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965D7216-F9AF-42BE-99AD-1904DEF69CB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CDE3349B-AD7F-48C8-9300-D81D694367B6}"/>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8" name="Snip Diagonal Corner Rectangle 12">
            <a:extLst>
              <a:ext uri="{FF2B5EF4-FFF2-40B4-BE49-F238E27FC236}">
                <a16:creationId xmlns:a16="http://schemas.microsoft.com/office/drawing/2014/main" id="{E05CABE9-5E7C-4773-BFCD-24B199FA1A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2251" y="690851"/>
            <a:ext cx="9615670" cy="3607302"/>
          </a:xfrm>
          <a:prstGeom prst="snip2DiagRect">
            <a:avLst>
              <a:gd name="adj1" fmla="val 12305"/>
              <a:gd name="adj2" fmla="val 0"/>
            </a:avLst>
          </a:prstGeom>
          <a:solidFill>
            <a:schemeClr val="tx1"/>
          </a:solidFill>
          <a:ln>
            <a:solidFill>
              <a:srgbClr val="FFFFFF">
                <a:alpha val="40000"/>
              </a:srgbClr>
            </a:solidFill>
          </a:ln>
          <a:effectLst>
            <a:innerShdw blurRad="57150" dist="38100" dir="14460000">
              <a:prstClr val="black">
                <a:alpha val="7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a:extLst>
              <a:ext uri="{FF2B5EF4-FFF2-40B4-BE49-F238E27FC236}">
                <a16:creationId xmlns:a16="http://schemas.microsoft.com/office/drawing/2014/main" id="{EF77CEBA-4F6A-4779-A47E-E7DEFEBB6E19}"/>
              </a:ext>
            </a:extLst>
          </p:cNvPr>
          <p:cNvPicPr>
            <a:picLocks noGrp="1" noChangeAspect="1"/>
          </p:cNvPicPr>
          <p:nvPr>
            <p:ph idx="1"/>
          </p:nvPr>
        </p:nvPicPr>
        <p:blipFill rotWithShape="1">
          <a:blip r:embed="rId2"/>
          <a:srcRect t="1410" r="-3" b="3069"/>
          <a:stretch/>
        </p:blipFill>
        <p:spPr>
          <a:xfrm>
            <a:off x="834934" y="854087"/>
            <a:ext cx="9290304" cy="3280831"/>
          </a:xfrm>
          <a:custGeom>
            <a:avLst/>
            <a:gdLst/>
            <a:ahLst/>
            <a:cxnLst/>
            <a:rect l="l" t="t" r="r" b="b"/>
            <a:pathLst>
              <a:path w="9290304" h="3280831">
                <a:moveTo>
                  <a:pt x="402071" y="0"/>
                </a:moveTo>
                <a:lnTo>
                  <a:pt x="9290304" y="0"/>
                </a:lnTo>
                <a:lnTo>
                  <a:pt x="9290304" y="2876895"/>
                </a:lnTo>
                <a:lnTo>
                  <a:pt x="8886368" y="3280831"/>
                </a:lnTo>
                <a:lnTo>
                  <a:pt x="0" y="3280831"/>
                </a:lnTo>
                <a:lnTo>
                  <a:pt x="0" y="402071"/>
                </a:lnTo>
                <a:close/>
              </a:path>
            </a:pathLst>
          </a:custGeom>
        </p:spPr>
      </p:pic>
    </p:spTree>
    <p:extLst>
      <p:ext uri="{BB962C8B-B14F-4D97-AF65-F5344CB8AC3E}">
        <p14:creationId xmlns:p14="http://schemas.microsoft.com/office/powerpoint/2010/main" val="21624496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6B28C-D46B-479A-B165-455795BE00AF}"/>
              </a:ext>
            </a:extLst>
          </p:cNvPr>
          <p:cNvSpPr>
            <a:spLocks noGrp="1"/>
          </p:cNvSpPr>
          <p:nvPr>
            <p:ph type="title"/>
          </p:nvPr>
        </p:nvSpPr>
        <p:spPr>
          <a:xfrm>
            <a:off x="1016201" y="597877"/>
            <a:ext cx="3705269" cy="5308599"/>
          </a:xfrm>
        </p:spPr>
        <p:txBody>
          <a:bodyPr>
            <a:normAutofit/>
          </a:bodyPr>
          <a:lstStyle/>
          <a:p>
            <a:r>
              <a:rPr lang="en-US" sz="3200" dirty="0">
                <a:solidFill>
                  <a:srgbClr val="FFFFFF"/>
                </a:solidFill>
              </a:rPr>
              <a:t>Loss of Use</a:t>
            </a:r>
          </a:p>
        </p:txBody>
      </p:sp>
      <p:sp>
        <p:nvSpPr>
          <p:cNvPr id="3" name="Content Placeholder 2">
            <a:extLst>
              <a:ext uri="{FF2B5EF4-FFF2-40B4-BE49-F238E27FC236}">
                <a16:creationId xmlns:a16="http://schemas.microsoft.com/office/drawing/2014/main" id="{E5AD824D-CE91-4132-ACA4-6C01C220BA60}"/>
              </a:ext>
            </a:extLst>
          </p:cNvPr>
          <p:cNvSpPr>
            <a:spLocks noGrp="1"/>
          </p:cNvSpPr>
          <p:nvPr>
            <p:ph idx="1"/>
          </p:nvPr>
        </p:nvSpPr>
        <p:spPr>
          <a:xfrm>
            <a:off x="4397620" y="888023"/>
            <a:ext cx="6145824" cy="5650313"/>
          </a:xfrm>
        </p:spPr>
        <p:txBody>
          <a:bodyPr>
            <a:normAutofit/>
          </a:bodyPr>
          <a:lstStyle/>
          <a:p>
            <a:pPr>
              <a:lnSpc>
                <a:spcPct val="90000"/>
              </a:lnSpc>
            </a:pPr>
            <a:r>
              <a:rPr lang="en-US" sz="1600" dirty="0">
                <a:solidFill>
                  <a:srgbClr val="FFFFFF"/>
                </a:solidFill>
              </a:rPr>
              <a:t>Almost every auto BI case you handle has a potential LOU or excess LOU claim.</a:t>
            </a:r>
          </a:p>
          <a:p>
            <a:pPr>
              <a:lnSpc>
                <a:spcPct val="90000"/>
              </a:lnSpc>
            </a:pPr>
            <a:r>
              <a:rPr lang="en-US" sz="1600" dirty="0">
                <a:solidFill>
                  <a:srgbClr val="FFFFFF"/>
                </a:solidFill>
              </a:rPr>
              <a:t>LOU is often an add-on claim to DIV or total losses. </a:t>
            </a:r>
          </a:p>
          <a:p>
            <a:pPr>
              <a:lnSpc>
                <a:spcPct val="90000"/>
              </a:lnSpc>
            </a:pPr>
            <a:r>
              <a:rPr lang="en-US" sz="1600" dirty="0">
                <a:solidFill>
                  <a:srgbClr val="FFFFFF"/>
                </a:solidFill>
              </a:rPr>
              <a:t>Even where a client is provided with a rental by their 1st or the 3rd-party insurer, there is often an excess LOU claim. </a:t>
            </a:r>
          </a:p>
          <a:p>
            <a:pPr>
              <a:lnSpc>
                <a:spcPct val="90000"/>
              </a:lnSpc>
            </a:pPr>
            <a:r>
              <a:rPr lang="en-US" sz="1600" dirty="0">
                <a:solidFill>
                  <a:srgbClr val="FFFFFF"/>
                </a:solidFill>
              </a:rPr>
              <a:t>First party rental reimbursement coverage is limited as to the daily rate and number of days.</a:t>
            </a:r>
          </a:p>
          <a:p>
            <a:pPr>
              <a:lnSpc>
                <a:spcPct val="90000"/>
              </a:lnSpc>
            </a:pPr>
            <a:r>
              <a:rPr lang="en-US" sz="1600" dirty="0">
                <a:solidFill>
                  <a:srgbClr val="FFFFFF"/>
                </a:solidFill>
              </a:rPr>
              <a:t>Both 1</a:t>
            </a:r>
            <a:r>
              <a:rPr lang="en-US" sz="1600" baseline="30000" dirty="0">
                <a:solidFill>
                  <a:srgbClr val="FFFFFF"/>
                </a:solidFill>
              </a:rPr>
              <a:t>st</a:t>
            </a:r>
            <a:r>
              <a:rPr lang="en-US" sz="1600" dirty="0">
                <a:solidFill>
                  <a:srgbClr val="FFFFFF"/>
                </a:solidFill>
              </a:rPr>
              <a:t> and 3rd-party insurers often terminate rentals prematurely and/or provide less than a comparable vehicle.  </a:t>
            </a:r>
          </a:p>
          <a:p>
            <a:pPr>
              <a:lnSpc>
                <a:spcPct val="90000"/>
              </a:lnSpc>
            </a:pPr>
            <a:r>
              <a:rPr lang="en-US" sz="1600" dirty="0">
                <a:solidFill>
                  <a:srgbClr val="FFFFFF"/>
                </a:solidFill>
              </a:rPr>
              <a:t>Where the client does not carry 1</a:t>
            </a:r>
            <a:r>
              <a:rPr lang="en-US" sz="1600" baseline="30000" dirty="0">
                <a:solidFill>
                  <a:srgbClr val="FFFFFF"/>
                </a:solidFill>
              </a:rPr>
              <a:t>st</a:t>
            </a:r>
            <a:r>
              <a:rPr lang="en-US" sz="1600" dirty="0">
                <a:solidFill>
                  <a:srgbClr val="FFFFFF"/>
                </a:solidFill>
              </a:rPr>
              <a:t>-party rental coverage, they are entitled to the collision waiver and when a 3</a:t>
            </a:r>
            <a:r>
              <a:rPr lang="en-US" sz="1600" baseline="30000" dirty="0">
                <a:solidFill>
                  <a:srgbClr val="FFFFFF"/>
                </a:solidFill>
              </a:rPr>
              <a:t>rd</a:t>
            </a:r>
            <a:r>
              <a:rPr lang="en-US" sz="1600" dirty="0">
                <a:solidFill>
                  <a:srgbClr val="FFFFFF"/>
                </a:solidFill>
              </a:rPr>
              <a:t>-party carrier doesn’t accept liability immediately, that also counts as compensable downtime.  </a:t>
            </a:r>
          </a:p>
          <a:p>
            <a:pPr>
              <a:lnSpc>
                <a:spcPct val="90000"/>
              </a:lnSpc>
            </a:pPr>
            <a:r>
              <a:rPr lang="en-US" sz="1600" dirty="0">
                <a:solidFill>
                  <a:srgbClr val="FFFFFF"/>
                </a:solidFill>
              </a:rPr>
              <a:t>An expert opinion as to the reasonable period and the cost of a comparable rental ensures the damages are presented accurately.  </a:t>
            </a:r>
          </a:p>
          <a:p>
            <a:pPr>
              <a:lnSpc>
                <a:spcPct val="90000"/>
              </a:lnSpc>
            </a:pPr>
            <a:endParaRPr lang="en-US" sz="1500" dirty="0">
              <a:solidFill>
                <a:srgbClr val="FFFFFF"/>
              </a:solidFill>
            </a:endParaRPr>
          </a:p>
          <a:p>
            <a:pPr>
              <a:lnSpc>
                <a:spcPct val="90000"/>
              </a:lnSpc>
            </a:pPr>
            <a:endParaRPr lang="en-US" sz="1500" dirty="0">
              <a:solidFill>
                <a:srgbClr val="FFFFFF"/>
              </a:solidFill>
            </a:endParaRPr>
          </a:p>
          <a:p>
            <a:pPr>
              <a:lnSpc>
                <a:spcPct val="90000"/>
              </a:lnSpc>
            </a:pPr>
            <a:endParaRPr lang="en-US" sz="1500" dirty="0">
              <a:solidFill>
                <a:srgbClr val="FFFFFF"/>
              </a:solidFill>
            </a:endParaRPr>
          </a:p>
        </p:txBody>
      </p:sp>
    </p:spTree>
    <p:extLst>
      <p:ext uri="{BB962C8B-B14F-4D97-AF65-F5344CB8AC3E}">
        <p14:creationId xmlns:p14="http://schemas.microsoft.com/office/powerpoint/2010/main" val="26746195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BF8D04-D338-4703-B518-1FC91E5A3A5A}"/>
              </a:ext>
            </a:extLst>
          </p:cNvPr>
          <p:cNvSpPr>
            <a:spLocks noGrp="1"/>
          </p:cNvSpPr>
          <p:nvPr>
            <p:ph idx="1"/>
          </p:nvPr>
        </p:nvSpPr>
        <p:spPr>
          <a:xfrm>
            <a:off x="684212" y="2068511"/>
            <a:ext cx="8534400" cy="3615267"/>
          </a:xfrm>
        </p:spPr>
        <p:txBody>
          <a:bodyPr>
            <a:normAutofit/>
          </a:bodyPr>
          <a:lstStyle/>
          <a:p>
            <a:pPr marL="914400" lvl="2" indent="0">
              <a:buNone/>
            </a:pPr>
            <a:r>
              <a:rPr lang="en-US" dirty="0">
                <a:solidFill>
                  <a:schemeClr val="tx1"/>
                </a:solidFill>
              </a:rPr>
              <a:t>       </a:t>
            </a:r>
            <a:r>
              <a:rPr lang="en-US" sz="8000" dirty="0">
                <a:solidFill>
                  <a:schemeClr val="tx1"/>
                </a:solidFill>
              </a:rPr>
              <a:t>Q &amp; A </a:t>
            </a:r>
          </a:p>
        </p:txBody>
      </p:sp>
    </p:spTree>
    <p:extLst>
      <p:ext uri="{BB962C8B-B14F-4D97-AF65-F5344CB8AC3E}">
        <p14:creationId xmlns:p14="http://schemas.microsoft.com/office/powerpoint/2010/main" val="2809751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A6A40-73CB-4F88-944D-1137817AAE94}"/>
              </a:ext>
            </a:extLst>
          </p:cNvPr>
          <p:cNvSpPr>
            <a:spLocks noGrp="1"/>
          </p:cNvSpPr>
          <p:nvPr>
            <p:ph type="title"/>
          </p:nvPr>
        </p:nvSpPr>
        <p:spPr>
          <a:xfrm>
            <a:off x="684212" y="485244"/>
            <a:ext cx="8534400" cy="1507067"/>
          </a:xfrm>
        </p:spPr>
        <p:txBody>
          <a:bodyPr>
            <a:normAutofit/>
          </a:bodyPr>
          <a:lstStyle/>
          <a:p>
            <a:r>
              <a:rPr lang="en-US" dirty="0"/>
              <a:t>Course Synopsis  </a:t>
            </a:r>
          </a:p>
        </p:txBody>
      </p:sp>
      <p:sp>
        <p:nvSpPr>
          <p:cNvPr id="3" name="Content Placeholder 2">
            <a:extLst>
              <a:ext uri="{FF2B5EF4-FFF2-40B4-BE49-F238E27FC236}">
                <a16:creationId xmlns:a16="http://schemas.microsoft.com/office/drawing/2014/main" id="{3776E60D-0953-4641-99CA-A3AE8BD813BA}"/>
              </a:ext>
            </a:extLst>
          </p:cNvPr>
          <p:cNvSpPr>
            <a:spLocks noGrp="1"/>
          </p:cNvSpPr>
          <p:nvPr>
            <p:ph idx="1"/>
          </p:nvPr>
        </p:nvSpPr>
        <p:spPr>
          <a:xfrm>
            <a:off x="684212" y="2068511"/>
            <a:ext cx="8534400" cy="3615267"/>
          </a:xfrm>
        </p:spPr>
        <p:txBody>
          <a:bodyPr>
            <a:normAutofit/>
          </a:bodyPr>
          <a:lstStyle/>
          <a:p>
            <a:r>
              <a:rPr lang="en-US" dirty="0">
                <a:solidFill>
                  <a:schemeClr val="tx1"/>
                </a:solidFill>
              </a:rPr>
              <a:t>How to increase revenues and client satisfaction on existing auto BI cases by recovering uncompensated property damages; </a:t>
            </a:r>
          </a:p>
          <a:p>
            <a:pPr lvl="1"/>
            <a:r>
              <a:rPr lang="en-US" dirty="0">
                <a:solidFill>
                  <a:schemeClr val="tx1"/>
                </a:solidFill>
              </a:rPr>
              <a:t>Diminution in Value </a:t>
            </a:r>
          </a:p>
          <a:p>
            <a:pPr lvl="1"/>
            <a:r>
              <a:rPr lang="en-US" dirty="0">
                <a:solidFill>
                  <a:schemeClr val="tx1"/>
                </a:solidFill>
              </a:rPr>
              <a:t>Total Loss </a:t>
            </a:r>
          </a:p>
          <a:p>
            <a:pPr lvl="1"/>
            <a:r>
              <a:rPr lang="en-US" dirty="0">
                <a:solidFill>
                  <a:schemeClr val="tx1"/>
                </a:solidFill>
              </a:rPr>
              <a:t>Loss of Use </a:t>
            </a:r>
          </a:p>
          <a:p>
            <a:r>
              <a:rPr lang="en-US" dirty="0">
                <a:solidFill>
                  <a:schemeClr val="tx1"/>
                </a:solidFill>
              </a:rPr>
              <a:t>Retrospectively not prospectively (Fees Earned). </a:t>
            </a:r>
          </a:p>
          <a:p>
            <a:r>
              <a:rPr lang="en-US" dirty="0">
                <a:solidFill>
                  <a:schemeClr val="tx1"/>
                </a:solidFill>
              </a:rPr>
              <a:t>Without much added work or hassle. </a:t>
            </a:r>
          </a:p>
          <a:p>
            <a:r>
              <a:rPr lang="en-US" dirty="0">
                <a:solidFill>
                  <a:schemeClr val="tx1"/>
                </a:solidFill>
              </a:rPr>
              <a:t>Using a well-tested successful process. </a:t>
            </a:r>
          </a:p>
        </p:txBody>
      </p:sp>
    </p:spTree>
    <p:extLst>
      <p:ext uri="{BB962C8B-B14F-4D97-AF65-F5344CB8AC3E}">
        <p14:creationId xmlns:p14="http://schemas.microsoft.com/office/powerpoint/2010/main" val="14590196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333A7-0AA6-47F2-A299-8D1555F589D6}"/>
              </a:ext>
            </a:extLst>
          </p:cNvPr>
          <p:cNvSpPr>
            <a:spLocks noGrp="1"/>
          </p:cNvSpPr>
          <p:nvPr>
            <p:ph type="title"/>
          </p:nvPr>
        </p:nvSpPr>
        <p:spPr>
          <a:xfrm>
            <a:off x="904438" y="649897"/>
            <a:ext cx="3705269" cy="5308599"/>
          </a:xfrm>
        </p:spPr>
        <p:txBody>
          <a:bodyPr>
            <a:normAutofit/>
          </a:bodyPr>
          <a:lstStyle/>
          <a:p>
            <a:r>
              <a:rPr lang="en-US" sz="3200" dirty="0">
                <a:solidFill>
                  <a:srgbClr val="FFFFFF"/>
                </a:solidFill>
              </a:rPr>
              <a:t>The Process</a:t>
            </a:r>
            <a:br>
              <a:rPr lang="en-US" sz="3200" dirty="0">
                <a:solidFill>
                  <a:srgbClr val="FFFFFF"/>
                </a:solidFill>
              </a:rPr>
            </a:br>
            <a:endParaRPr lang="en-US" sz="3200" dirty="0">
              <a:solidFill>
                <a:srgbClr val="FFFFFF"/>
              </a:solidFill>
            </a:endParaRPr>
          </a:p>
        </p:txBody>
      </p:sp>
      <p:sp>
        <p:nvSpPr>
          <p:cNvPr id="3" name="Content Placeholder 2">
            <a:extLst>
              <a:ext uri="{FF2B5EF4-FFF2-40B4-BE49-F238E27FC236}">
                <a16:creationId xmlns:a16="http://schemas.microsoft.com/office/drawing/2014/main" id="{4D9B012A-BC4D-4DB4-B97E-CF83E2A363D3}"/>
              </a:ext>
            </a:extLst>
          </p:cNvPr>
          <p:cNvSpPr>
            <a:spLocks noGrp="1"/>
          </p:cNvSpPr>
          <p:nvPr>
            <p:ph idx="1"/>
          </p:nvPr>
        </p:nvSpPr>
        <p:spPr>
          <a:xfrm>
            <a:off x="4512420" y="723900"/>
            <a:ext cx="5856946" cy="5410200"/>
          </a:xfrm>
        </p:spPr>
        <p:txBody>
          <a:bodyPr>
            <a:normAutofit/>
          </a:bodyPr>
          <a:lstStyle/>
          <a:p>
            <a:pPr>
              <a:lnSpc>
                <a:spcPct val="90000"/>
              </a:lnSpc>
            </a:pPr>
            <a:r>
              <a:rPr lang="en-US" sz="1800" dirty="0">
                <a:solidFill>
                  <a:srgbClr val="FFFFFF"/>
                </a:solidFill>
              </a:rPr>
              <a:t>Augment your fee agreement to include PD on the same terms. </a:t>
            </a:r>
          </a:p>
          <a:p>
            <a:pPr>
              <a:lnSpc>
                <a:spcPct val="90000"/>
              </a:lnSpc>
            </a:pPr>
            <a:endParaRPr lang="en-US" sz="900" dirty="0">
              <a:solidFill>
                <a:srgbClr val="FFFFFF"/>
              </a:solidFill>
            </a:endParaRPr>
          </a:p>
          <a:p>
            <a:pPr>
              <a:lnSpc>
                <a:spcPct val="90000"/>
              </a:lnSpc>
            </a:pPr>
            <a:r>
              <a:rPr lang="en-US" sz="1800" dirty="0">
                <a:solidFill>
                  <a:srgbClr val="FFFFFF"/>
                </a:solidFill>
              </a:rPr>
              <a:t>Upon preparing for a BI demand, email PD documents to your expert, e.g., repair appraisal or total loss valuation and rental invoice.</a:t>
            </a:r>
          </a:p>
          <a:p>
            <a:pPr>
              <a:lnSpc>
                <a:spcPct val="90000"/>
              </a:lnSpc>
            </a:pPr>
            <a:endParaRPr lang="en-US" sz="900" dirty="0">
              <a:solidFill>
                <a:srgbClr val="FFFFFF"/>
              </a:solidFill>
            </a:endParaRPr>
          </a:p>
          <a:p>
            <a:pPr>
              <a:lnSpc>
                <a:spcPct val="90000"/>
              </a:lnSpc>
            </a:pPr>
            <a:r>
              <a:rPr lang="en-US" sz="1800" dirty="0">
                <a:solidFill>
                  <a:srgbClr val="FFFFFF"/>
                </a:solidFill>
              </a:rPr>
              <a:t>Your expert should be willing to provide you with a free preliminary estimate of any uncompensated PD damages.</a:t>
            </a:r>
          </a:p>
          <a:p>
            <a:pPr>
              <a:lnSpc>
                <a:spcPct val="90000"/>
              </a:lnSpc>
            </a:pPr>
            <a:endParaRPr lang="en-US" sz="800" dirty="0">
              <a:solidFill>
                <a:srgbClr val="FFFFFF"/>
              </a:solidFill>
            </a:endParaRPr>
          </a:p>
          <a:p>
            <a:pPr>
              <a:lnSpc>
                <a:spcPct val="90000"/>
              </a:lnSpc>
            </a:pPr>
            <a:r>
              <a:rPr lang="en-US" sz="1800" dirty="0">
                <a:solidFill>
                  <a:srgbClr val="FFFFFF"/>
                </a:solidFill>
              </a:rPr>
              <a:t>If case is cost effective and </a:t>
            </a:r>
            <a:r>
              <a:rPr lang="en-US" sz="1800" b="1" dirty="0">
                <a:solidFill>
                  <a:srgbClr val="FFFFFF"/>
                </a:solidFill>
              </a:rPr>
              <a:t>you are willing to suit it if necessary, </a:t>
            </a:r>
            <a:r>
              <a:rPr lang="en-US" sz="1800" dirty="0">
                <a:solidFill>
                  <a:srgbClr val="FFFFFF"/>
                </a:solidFill>
              </a:rPr>
              <a:t>the client may want to authorize the expenditure for an opinion. </a:t>
            </a:r>
          </a:p>
          <a:p>
            <a:pPr>
              <a:lnSpc>
                <a:spcPct val="90000"/>
              </a:lnSpc>
            </a:pPr>
            <a:endParaRPr lang="en-US" sz="800" dirty="0">
              <a:solidFill>
                <a:srgbClr val="FFFFFF"/>
              </a:solidFill>
            </a:endParaRPr>
          </a:p>
          <a:p>
            <a:pPr>
              <a:lnSpc>
                <a:spcPct val="90000"/>
              </a:lnSpc>
            </a:pPr>
            <a:r>
              <a:rPr lang="en-US" sz="1800" dirty="0">
                <a:solidFill>
                  <a:srgbClr val="FFFFFF"/>
                </a:solidFill>
              </a:rPr>
              <a:t>Attach the opinion to your BI demand and include the amount of the damages in your demand letter. </a:t>
            </a:r>
          </a:p>
          <a:p>
            <a:pPr marL="0" indent="0">
              <a:lnSpc>
                <a:spcPct val="90000"/>
              </a:lnSpc>
              <a:buNone/>
            </a:pPr>
            <a:r>
              <a:rPr lang="en-US" sz="1500" dirty="0">
                <a:solidFill>
                  <a:srgbClr val="FFFFFF"/>
                </a:solidFill>
              </a:rPr>
              <a:t> </a:t>
            </a:r>
          </a:p>
        </p:txBody>
      </p:sp>
    </p:spTree>
    <p:extLst>
      <p:ext uri="{BB962C8B-B14F-4D97-AF65-F5344CB8AC3E}">
        <p14:creationId xmlns:p14="http://schemas.microsoft.com/office/powerpoint/2010/main" val="21002724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1CABF-2804-4E11-ADFC-8C56CD5AC563}"/>
              </a:ext>
            </a:extLst>
          </p:cNvPr>
          <p:cNvSpPr>
            <a:spLocks noGrp="1"/>
          </p:cNvSpPr>
          <p:nvPr>
            <p:ph type="title"/>
          </p:nvPr>
        </p:nvSpPr>
        <p:spPr>
          <a:xfrm>
            <a:off x="509047" y="695226"/>
            <a:ext cx="4861459" cy="5308599"/>
          </a:xfrm>
        </p:spPr>
        <p:txBody>
          <a:bodyPr>
            <a:normAutofit/>
          </a:bodyPr>
          <a:lstStyle/>
          <a:p>
            <a:r>
              <a:rPr lang="en-US" sz="3200" dirty="0">
                <a:solidFill>
                  <a:srgbClr val="FFFFFF"/>
                </a:solidFill>
              </a:rPr>
              <a:t>Settlement Strategies </a:t>
            </a:r>
            <a:br>
              <a:rPr lang="en-US" sz="3200" dirty="0">
                <a:solidFill>
                  <a:srgbClr val="FFFFFF"/>
                </a:solidFill>
              </a:rPr>
            </a:br>
            <a:endParaRPr lang="en-US" sz="3200" dirty="0">
              <a:solidFill>
                <a:srgbClr val="FFFFFF"/>
              </a:solidFill>
            </a:endParaRPr>
          </a:p>
        </p:txBody>
      </p:sp>
      <p:sp>
        <p:nvSpPr>
          <p:cNvPr id="3" name="Content Placeholder 2">
            <a:extLst>
              <a:ext uri="{FF2B5EF4-FFF2-40B4-BE49-F238E27FC236}">
                <a16:creationId xmlns:a16="http://schemas.microsoft.com/office/drawing/2014/main" id="{17F26919-BF7B-4204-A5A9-B908ADCD1A5A}"/>
              </a:ext>
            </a:extLst>
          </p:cNvPr>
          <p:cNvSpPr>
            <a:spLocks noGrp="1"/>
          </p:cNvSpPr>
          <p:nvPr>
            <p:ph idx="1"/>
          </p:nvPr>
        </p:nvSpPr>
        <p:spPr>
          <a:xfrm>
            <a:off x="5627884" y="940324"/>
            <a:ext cx="4986697" cy="5410200"/>
          </a:xfrm>
        </p:spPr>
        <p:txBody>
          <a:bodyPr>
            <a:normAutofit/>
          </a:bodyPr>
          <a:lstStyle/>
          <a:p>
            <a:pPr>
              <a:lnSpc>
                <a:spcPct val="90000"/>
              </a:lnSpc>
            </a:pPr>
            <a:r>
              <a:rPr lang="en-US" sz="1800" dirty="0">
                <a:solidFill>
                  <a:srgbClr val="FFFFFF"/>
                </a:solidFill>
              </a:rPr>
              <a:t>You are unlikely to settle the PD ahead of the BI.</a:t>
            </a:r>
          </a:p>
          <a:p>
            <a:pPr>
              <a:lnSpc>
                <a:spcPct val="90000"/>
              </a:lnSpc>
            </a:pPr>
            <a:r>
              <a:rPr lang="en-US" sz="1800" dirty="0">
                <a:solidFill>
                  <a:srgbClr val="FFFFFF"/>
                </a:solidFill>
              </a:rPr>
              <a:t>Insurers usually assign a separate adjuster to handle the PD. </a:t>
            </a:r>
          </a:p>
          <a:p>
            <a:pPr>
              <a:lnSpc>
                <a:spcPct val="90000"/>
              </a:lnSpc>
            </a:pPr>
            <a:r>
              <a:rPr lang="en-US" sz="1800" dirty="0">
                <a:solidFill>
                  <a:srgbClr val="FFFFFF"/>
                </a:solidFill>
              </a:rPr>
              <a:t>Don’t discuss these cases with adjusters, ask for everything in writing. </a:t>
            </a:r>
          </a:p>
          <a:p>
            <a:pPr>
              <a:lnSpc>
                <a:spcPct val="90000"/>
              </a:lnSpc>
            </a:pPr>
            <a:r>
              <a:rPr lang="en-US" sz="1800" dirty="0">
                <a:solidFill>
                  <a:srgbClr val="FFFFFF"/>
                </a:solidFill>
              </a:rPr>
              <a:t>Insufficient BI limits creates settlement leverage for the PD because failing to resolve the PD claim could expose the tortfeasor’s assets.</a:t>
            </a:r>
          </a:p>
          <a:p>
            <a:pPr>
              <a:lnSpc>
                <a:spcPct val="90000"/>
              </a:lnSpc>
            </a:pPr>
            <a:r>
              <a:rPr lang="en-US" sz="1800" dirty="0">
                <a:solidFill>
                  <a:srgbClr val="FFFFFF"/>
                </a:solidFill>
              </a:rPr>
              <a:t>If you know you are going to have to suit the BI, PD can be included at no extra cost and defense attorneys are much easier on PD claims. </a:t>
            </a:r>
          </a:p>
          <a:p>
            <a:pPr>
              <a:lnSpc>
                <a:spcPct val="90000"/>
              </a:lnSpc>
            </a:pPr>
            <a:r>
              <a:rPr lang="en-US" sz="1800" dirty="0">
                <a:solidFill>
                  <a:srgbClr val="FFFFFF"/>
                </a:solidFill>
              </a:rPr>
              <a:t>BI adjusters are typically happy to settle the BI without releasing the PD, opening the door to the Proposal for Settlement strategy. </a:t>
            </a:r>
          </a:p>
          <a:p>
            <a:pPr marL="0" indent="0">
              <a:lnSpc>
                <a:spcPct val="90000"/>
              </a:lnSpc>
              <a:buNone/>
            </a:pPr>
            <a:endParaRPr lang="en-US" sz="1800" dirty="0">
              <a:solidFill>
                <a:srgbClr val="FFFFFF"/>
              </a:solidFill>
            </a:endParaRPr>
          </a:p>
          <a:p>
            <a:pPr>
              <a:lnSpc>
                <a:spcPct val="90000"/>
              </a:lnSpc>
            </a:pPr>
            <a:endParaRPr lang="en-US" sz="1800" dirty="0">
              <a:solidFill>
                <a:srgbClr val="FFFFFF"/>
              </a:solidFill>
            </a:endParaRPr>
          </a:p>
        </p:txBody>
      </p:sp>
    </p:spTree>
    <p:extLst>
      <p:ext uri="{BB962C8B-B14F-4D97-AF65-F5344CB8AC3E}">
        <p14:creationId xmlns:p14="http://schemas.microsoft.com/office/powerpoint/2010/main" val="39134478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D91CF-0E5D-43FF-88E1-A86DC55CA47F}"/>
              </a:ext>
            </a:extLst>
          </p:cNvPr>
          <p:cNvSpPr>
            <a:spLocks noGrp="1"/>
          </p:cNvSpPr>
          <p:nvPr>
            <p:ph type="title"/>
          </p:nvPr>
        </p:nvSpPr>
        <p:spPr>
          <a:xfrm>
            <a:off x="1157729" y="685800"/>
            <a:ext cx="3705269" cy="5308599"/>
          </a:xfrm>
        </p:spPr>
        <p:txBody>
          <a:bodyPr>
            <a:normAutofit/>
          </a:bodyPr>
          <a:lstStyle/>
          <a:p>
            <a:r>
              <a:rPr lang="en-US" sz="3200" dirty="0">
                <a:solidFill>
                  <a:srgbClr val="FFFFFF"/>
                </a:solidFill>
              </a:rPr>
              <a:t>Proposal for Settlement </a:t>
            </a:r>
          </a:p>
        </p:txBody>
      </p:sp>
      <p:sp>
        <p:nvSpPr>
          <p:cNvPr id="3" name="Content Placeholder 2">
            <a:extLst>
              <a:ext uri="{FF2B5EF4-FFF2-40B4-BE49-F238E27FC236}">
                <a16:creationId xmlns:a16="http://schemas.microsoft.com/office/drawing/2014/main" id="{25929D7D-4CBF-462A-9BBB-C5A465214F62}"/>
              </a:ext>
            </a:extLst>
          </p:cNvPr>
          <p:cNvSpPr>
            <a:spLocks noGrp="1"/>
          </p:cNvSpPr>
          <p:nvPr>
            <p:ph idx="1"/>
          </p:nvPr>
        </p:nvSpPr>
        <p:spPr>
          <a:xfrm>
            <a:off x="5382706" y="584199"/>
            <a:ext cx="4974376" cy="5410200"/>
          </a:xfrm>
        </p:spPr>
        <p:txBody>
          <a:bodyPr>
            <a:normAutofit/>
          </a:bodyPr>
          <a:lstStyle/>
          <a:p>
            <a:r>
              <a:rPr lang="en-US" sz="1800" dirty="0">
                <a:solidFill>
                  <a:srgbClr val="FFFFFF"/>
                </a:solidFill>
              </a:rPr>
              <a:t>Once a case becomes PD only you can file a PFS 90 days post suit. </a:t>
            </a:r>
          </a:p>
          <a:p>
            <a:r>
              <a:rPr lang="en-US" sz="1800" dirty="0">
                <a:solidFill>
                  <a:srgbClr val="FFFFFF"/>
                </a:solidFill>
              </a:rPr>
              <a:t>The idea is to tread water in terms of suit activity until the PFS is filed. </a:t>
            </a:r>
          </a:p>
          <a:p>
            <a:r>
              <a:rPr lang="en-US" sz="1800" dirty="0">
                <a:solidFill>
                  <a:srgbClr val="FFFFFF"/>
                </a:solidFill>
              </a:rPr>
              <a:t>Your expert can provide you with a PFS number likely to produce a +25% judgment, resulting in an award of legal fees and costs. </a:t>
            </a:r>
          </a:p>
          <a:p>
            <a:r>
              <a:rPr lang="en-US" sz="1800" dirty="0">
                <a:solidFill>
                  <a:srgbClr val="FFFFFF"/>
                </a:solidFill>
              </a:rPr>
              <a:t>Insurance companies are jumping on PFS’s every time and almost immediately.  </a:t>
            </a:r>
          </a:p>
          <a:p>
            <a:r>
              <a:rPr lang="en-US" sz="1800" dirty="0">
                <a:solidFill>
                  <a:srgbClr val="FFFFFF"/>
                </a:solidFill>
              </a:rPr>
              <a:t>A case should have a PFS value of at least $2,500, to be economically feasible unless you must suit the BI. </a:t>
            </a:r>
          </a:p>
        </p:txBody>
      </p:sp>
    </p:spTree>
    <p:extLst>
      <p:ext uri="{BB962C8B-B14F-4D97-AF65-F5344CB8AC3E}">
        <p14:creationId xmlns:p14="http://schemas.microsoft.com/office/powerpoint/2010/main" val="40767791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7B70C-EF76-4797-84FE-0D02CA757673}"/>
              </a:ext>
            </a:extLst>
          </p:cNvPr>
          <p:cNvSpPr>
            <a:spLocks noGrp="1"/>
          </p:cNvSpPr>
          <p:nvPr>
            <p:ph type="title"/>
          </p:nvPr>
        </p:nvSpPr>
        <p:spPr>
          <a:xfrm>
            <a:off x="665640" y="4414687"/>
            <a:ext cx="10250013" cy="1233251"/>
          </a:xfrm>
        </p:spPr>
        <p:txBody>
          <a:bodyPr vert="horz" lIns="91440" tIns="45720" rIns="91440" bIns="45720" rtlCol="0" anchor="b">
            <a:normAutofit/>
          </a:bodyPr>
          <a:lstStyle/>
          <a:p>
            <a:r>
              <a:rPr lang="en-US" sz="4800">
                <a:solidFill>
                  <a:srgbClr val="FFFFFF"/>
                </a:solidFill>
              </a:rPr>
              <a:t>Proposal for Settlement </a:t>
            </a:r>
          </a:p>
        </p:txBody>
      </p:sp>
      <p:pic>
        <p:nvPicPr>
          <p:cNvPr id="11" name="Content Placeholder 10">
            <a:extLst>
              <a:ext uri="{FF2B5EF4-FFF2-40B4-BE49-F238E27FC236}">
                <a16:creationId xmlns:a16="http://schemas.microsoft.com/office/drawing/2014/main" id="{51001139-D3E2-48F6-91A2-85DB348F8753}"/>
              </a:ext>
            </a:extLst>
          </p:cNvPr>
          <p:cNvPicPr>
            <a:picLocks noGrp="1" noChangeAspect="1"/>
          </p:cNvPicPr>
          <p:nvPr>
            <p:ph idx="1"/>
          </p:nvPr>
        </p:nvPicPr>
        <p:blipFill>
          <a:blip r:embed="rId2"/>
          <a:stretch>
            <a:fillRect/>
          </a:stretch>
        </p:blipFill>
        <p:spPr>
          <a:xfrm>
            <a:off x="1803646" y="1157432"/>
            <a:ext cx="8334658" cy="2647309"/>
          </a:xfrm>
          <a:prstGeom prst="rect">
            <a:avLst/>
          </a:prstGeom>
        </p:spPr>
      </p:pic>
    </p:spTree>
    <p:extLst>
      <p:ext uri="{BB962C8B-B14F-4D97-AF65-F5344CB8AC3E}">
        <p14:creationId xmlns:p14="http://schemas.microsoft.com/office/powerpoint/2010/main" val="858104406"/>
      </p:ext>
    </p:extLst>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BF8D04-D338-4703-B518-1FC91E5A3A5A}"/>
              </a:ext>
            </a:extLst>
          </p:cNvPr>
          <p:cNvSpPr>
            <a:spLocks noGrp="1"/>
          </p:cNvSpPr>
          <p:nvPr>
            <p:ph idx="1"/>
          </p:nvPr>
        </p:nvSpPr>
        <p:spPr>
          <a:xfrm>
            <a:off x="684212" y="2068511"/>
            <a:ext cx="8534400" cy="3615267"/>
          </a:xfrm>
        </p:spPr>
        <p:txBody>
          <a:bodyPr>
            <a:normAutofit/>
          </a:bodyPr>
          <a:lstStyle/>
          <a:p>
            <a:pPr marL="914400" lvl="2" indent="0">
              <a:buNone/>
            </a:pPr>
            <a:r>
              <a:rPr lang="en-US" dirty="0">
                <a:solidFill>
                  <a:schemeClr val="tx1"/>
                </a:solidFill>
              </a:rPr>
              <a:t>       </a:t>
            </a:r>
            <a:r>
              <a:rPr lang="en-US" sz="8000" dirty="0">
                <a:solidFill>
                  <a:schemeClr val="tx1"/>
                </a:solidFill>
              </a:rPr>
              <a:t>Q &amp; A </a:t>
            </a:r>
          </a:p>
        </p:txBody>
      </p:sp>
    </p:spTree>
    <p:extLst>
      <p:ext uri="{BB962C8B-B14F-4D97-AF65-F5344CB8AC3E}">
        <p14:creationId xmlns:p14="http://schemas.microsoft.com/office/powerpoint/2010/main" val="17468718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7FDC5-85FA-4041-B6A5-1DC23874A95E}"/>
              </a:ext>
            </a:extLst>
          </p:cNvPr>
          <p:cNvSpPr>
            <a:spLocks noGrp="1"/>
          </p:cNvSpPr>
          <p:nvPr>
            <p:ph type="title"/>
          </p:nvPr>
        </p:nvSpPr>
        <p:spPr>
          <a:xfrm>
            <a:off x="1122742" y="615462"/>
            <a:ext cx="3705269" cy="5308599"/>
          </a:xfrm>
        </p:spPr>
        <p:txBody>
          <a:bodyPr>
            <a:normAutofit/>
          </a:bodyPr>
          <a:lstStyle/>
          <a:p>
            <a:r>
              <a:rPr lang="en-US" sz="3200" dirty="0">
                <a:solidFill>
                  <a:srgbClr val="FFFFFF"/>
                </a:solidFill>
              </a:rPr>
              <a:t>Take A ways </a:t>
            </a:r>
          </a:p>
        </p:txBody>
      </p:sp>
      <p:sp>
        <p:nvSpPr>
          <p:cNvPr id="3" name="Content Placeholder 2">
            <a:extLst>
              <a:ext uri="{FF2B5EF4-FFF2-40B4-BE49-F238E27FC236}">
                <a16:creationId xmlns:a16="http://schemas.microsoft.com/office/drawing/2014/main" id="{8B725143-AC75-4FAA-A181-4408DEAA76D2}"/>
              </a:ext>
            </a:extLst>
          </p:cNvPr>
          <p:cNvSpPr>
            <a:spLocks noGrp="1"/>
          </p:cNvSpPr>
          <p:nvPr>
            <p:ph idx="1"/>
          </p:nvPr>
        </p:nvSpPr>
        <p:spPr>
          <a:xfrm>
            <a:off x="4740525" y="513861"/>
            <a:ext cx="5511306" cy="5410200"/>
          </a:xfrm>
        </p:spPr>
        <p:txBody>
          <a:bodyPr>
            <a:normAutofit/>
          </a:bodyPr>
          <a:lstStyle/>
          <a:p>
            <a:r>
              <a:rPr lang="en-US" sz="1800" dirty="0">
                <a:solidFill>
                  <a:srgbClr val="FFFFFF"/>
                </a:solidFill>
              </a:rPr>
              <a:t>Nearly every auto BI case has an underpaid PD component, the question is…how much?</a:t>
            </a:r>
          </a:p>
          <a:p>
            <a:r>
              <a:rPr lang="en-US" sz="1800" dirty="0">
                <a:solidFill>
                  <a:srgbClr val="FFFFFF"/>
                </a:solidFill>
              </a:rPr>
              <a:t>You can get the answer to “how much” for free. </a:t>
            </a:r>
          </a:p>
          <a:p>
            <a:r>
              <a:rPr lang="en-US" sz="1800" dirty="0">
                <a:solidFill>
                  <a:srgbClr val="FFFFFF"/>
                </a:solidFill>
              </a:rPr>
              <a:t>If you only order opinions where it is cost effective to do so, you will be successful again and again. </a:t>
            </a:r>
          </a:p>
          <a:p>
            <a:r>
              <a:rPr lang="en-US" sz="1800" dirty="0">
                <a:solidFill>
                  <a:srgbClr val="FFFFFF"/>
                </a:solidFill>
              </a:rPr>
              <a:t>The process minimizes work on your end. </a:t>
            </a:r>
          </a:p>
          <a:p>
            <a:r>
              <a:rPr lang="en-US" sz="1800" dirty="0">
                <a:solidFill>
                  <a:srgbClr val="FFFFFF"/>
                </a:solidFill>
              </a:rPr>
              <a:t>Your clients don’t know they can get another shot at the PD, so they depend on you to advise them. </a:t>
            </a:r>
          </a:p>
          <a:p>
            <a:r>
              <a:rPr lang="en-US" sz="1800" dirty="0">
                <a:solidFill>
                  <a:srgbClr val="FFFFFF"/>
                </a:solidFill>
              </a:rPr>
              <a:t>Don’t release PD with the BI settlement without vetting the PD. </a:t>
            </a:r>
          </a:p>
        </p:txBody>
      </p:sp>
    </p:spTree>
    <p:extLst>
      <p:ext uri="{BB962C8B-B14F-4D97-AF65-F5344CB8AC3E}">
        <p14:creationId xmlns:p14="http://schemas.microsoft.com/office/powerpoint/2010/main" val="1993096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27B9A-EBB2-481B-A340-A468D39548A8}"/>
              </a:ext>
            </a:extLst>
          </p:cNvPr>
          <p:cNvSpPr>
            <a:spLocks noGrp="1"/>
          </p:cNvSpPr>
          <p:nvPr>
            <p:ph type="title"/>
          </p:nvPr>
        </p:nvSpPr>
        <p:spPr>
          <a:xfrm>
            <a:off x="693004" y="5173132"/>
            <a:ext cx="8534400" cy="1507067"/>
          </a:xfrm>
        </p:spPr>
        <p:txBody>
          <a:bodyPr>
            <a:normAutofit/>
          </a:bodyPr>
          <a:lstStyle/>
          <a:p>
            <a:r>
              <a:rPr lang="en-US" dirty="0"/>
              <a:t>Agenda  </a:t>
            </a:r>
          </a:p>
        </p:txBody>
      </p:sp>
      <p:graphicFrame>
        <p:nvGraphicFramePr>
          <p:cNvPr id="5" name="Content Placeholder 2">
            <a:extLst>
              <a:ext uri="{FF2B5EF4-FFF2-40B4-BE49-F238E27FC236}">
                <a16:creationId xmlns:a16="http://schemas.microsoft.com/office/drawing/2014/main" id="{BECEE686-4999-4FFE-A6E3-89F26AA29180}"/>
              </a:ext>
            </a:extLst>
          </p:cNvPr>
          <p:cNvGraphicFramePr>
            <a:graphicFrameLocks noGrp="1"/>
          </p:cNvGraphicFramePr>
          <p:nvPr>
            <p:ph idx="1"/>
            <p:extLst>
              <p:ext uri="{D42A27DB-BD31-4B8C-83A1-F6EECF244321}">
                <p14:modId xmlns:p14="http://schemas.microsoft.com/office/powerpoint/2010/main" val="120206086"/>
              </p:ext>
            </p:extLst>
          </p:nvPr>
        </p:nvGraphicFramePr>
        <p:xfrm>
          <a:off x="1132620" y="650631"/>
          <a:ext cx="10820399" cy="46950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81552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E9850-A0C6-400C-92F8-01433A5CD90F}"/>
              </a:ext>
            </a:extLst>
          </p:cNvPr>
          <p:cNvSpPr>
            <a:spLocks noGrp="1"/>
          </p:cNvSpPr>
          <p:nvPr>
            <p:ph type="title"/>
          </p:nvPr>
        </p:nvSpPr>
        <p:spPr>
          <a:xfrm>
            <a:off x="1834919" y="685800"/>
            <a:ext cx="3705269" cy="5308599"/>
          </a:xfrm>
        </p:spPr>
        <p:txBody>
          <a:bodyPr>
            <a:normAutofit/>
          </a:bodyPr>
          <a:lstStyle/>
          <a:p>
            <a:r>
              <a:rPr lang="en-US" sz="3200">
                <a:solidFill>
                  <a:srgbClr val="FFFFFF"/>
                </a:solidFill>
              </a:rPr>
              <a:t>Release of Claim</a:t>
            </a:r>
            <a:br>
              <a:rPr lang="en-US" sz="3200">
                <a:solidFill>
                  <a:srgbClr val="FFFFFF"/>
                </a:solidFill>
              </a:rPr>
            </a:br>
            <a:endParaRPr lang="en-US" sz="3200">
              <a:solidFill>
                <a:srgbClr val="FFFFFF"/>
              </a:solidFill>
            </a:endParaRPr>
          </a:p>
        </p:txBody>
      </p:sp>
      <p:sp>
        <p:nvSpPr>
          <p:cNvPr id="31" name="Content Placeholder 2">
            <a:extLst>
              <a:ext uri="{FF2B5EF4-FFF2-40B4-BE49-F238E27FC236}">
                <a16:creationId xmlns:a16="http://schemas.microsoft.com/office/drawing/2014/main" id="{02E291D9-D04A-4571-84B4-E7CEC913F93B}"/>
              </a:ext>
            </a:extLst>
          </p:cNvPr>
          <p:cNvSpPr>
            <a:spLocks noGrp="1"/>
          </p:cNvSpPr>
          <p:nvPr>
            <p:ph idx="1"/>
          </p:nvPr>
        </p:nvSpPr>
        <p:spPr>
          <a:xfrm>
            <a:off x="5241669" y="685800"/>
            <a:ext cx="4754563" cy="5410200"/>
          </a:xfrm>
        </p:spPr>
        <p:txBody>
          <a:bodyPr>
            <a:normAutofit/>
          </a:bodyPr>
          <a:lstStyle/>
          <a:p>
            <a:r>
              <a:rPr lang="en-US" sz="1800" dirty="0">
                <a:solidFill>
                  <a:srgbClr val="FFFFFF"/>
                </a:solidFill>
              </a:rPr>
              <a:t>As a rule, insurers do not require releases in the settlement of property damage claims, due to the cost.</a:t>
            </a:r>
          </a:p>
          <a:p>
            <a:r>
              <a:rPr lang="en-US" sz="1800" dirty="0">
                <a:solidFill>
                  <a:srgbClr val="FFFFFF"/>
                </a:solidFill>
              </a:rPr>
              <a:t>There is a strong argument that no claim is “settled” until a release has been executed.</a:t>
            </a:r>
          </a:p>
          <a:p>
            <a:r>
              <a:rPr lang="en-US" sz="1800" dirty="0">
                <a:solidFill>
                  <a:srgbClr val="FFFFFF"/>
                </a:solidFill>
              </a:rPr>
              <a:t>The documents executed for a total loss claim relate to the sale of the salvage and don’t include a release. </a:t>
            </a:r>
          </a:p>
          <a:p>
            <a:r>
              <a:rPr lang="en-US" sz="1800" dirty="0">
                <a:solidFill>
                  <a:srgbClr val="FFFFFF"/>
                </a:solidFill>
              </a:rPr>
              <a:t>The failure to secure a release is arguably an act of bad faith on the part of the third-party insurer who has a duty to protect their insured.</a:t>
            </a:r>
          </a:p>
          <a:p>
            <a:r>
              <a:rPr lang="en-US" sz="1800" dirty="0">
                <a:solidFill>
                  <a:srgbClr val="FFFFFF"/>
                </a:solidFill>
              </a:rPr>
              <a:t>Most uncompensated property damage claims are ripe at BI demand.  </a:t>
            </a:r>
          </a:p>
        </p:txBody>
      </p:sp>
    </p:spTree>
    <p:extLst>
      <p:ext uri="{BB962C8B-B14F-4D97-AF65-F5344CB8AC3E}">
        <p14:creationId xmlns:p14="http://schemas.microsoft.com/office/powerpoint/2010/main" val="1024635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81024-3445-4120-BDD2-A7168A9AB895}"/>
              </a:ext>
            </a:extLst>
          </p:cNvPr>
          <p:cNvSpPr>
            <a:spLocks noGrp="1"/>
          </p:cNvSpPr>
          <p:nvPr>
            <p:ph type="title"/>
          </p:nvPr>
        </p:nvSpPr>
        <p:spPr>
          <a:xfrm>
            <a:off x="1125416" y="624254"/>
            <a:ext cx="3024553" cy="5308599"/>
          </a:xfrm>
        </p:spPr>
        <p:txBody>
          <a:bodyPr>
            <a:normAutofit/>
          </a:bodyPr>
          <a:lstStyle/>
          <a:p>
            <a:r>
              <a:rPr lang="en-US" sz="3200" dirty="0">
                <a:solidFill>
                  <a:srgbClr val="FFFFFF"/>
                </a:solidFill>
              </a:rPr>
              <a:t>The Made </a:t>
            </a:r>
            <a:br>
              <a:rPr lang="en-US" sz="3200" dirty="0">
                <a:solidFill>
                  <a:srgbClr val="FFFFFF"/>
                </a:solidFill>
              </a:rPr>
            </a:br>
            <a:r>
              <a:rPr lang="en-US" sz="3200" dirty="0">
                <a:solidFill>
                  <a:srgbClr val="FFFFFF"/>
                </a:solidFill>
              </a:rPr>
              <a:t>Whole </a:t>
            </a:r>
            <a:br>
              <a:rPr lang="en-US" sz="3200" dirty="0">
                <a:solidFill>
                  <a:srgbClr val="FFFFFF"/>
                </a:solidFill>
              </a:rPr>
            </a:br>
            <a:r>
              <a:rPr lang="en-US" sz="3200" dirty="0">
                <a:solidFill>
                  <a:srgbClr val="FFFFFF"/>
                </a:solidFill>
              </a:rPr>
              <a:t>Doctrine </a:t>
            </a:r>
            <a:br>
              <a:rPr lang="en-US" sz="3200" dirty="0">
                <a:solidFill>
                  <a:srgbClr val="FFFFFF"/>
                </a:solidFill>
              </a:rPr>
            </a:br>
            <a:endParaRPr lang="en-US" sz="3200" dirty="0">
              <a:solidFill>
                <a:srgbClr val="FFFFFF"/>
              </a:solidFill>
            </a:endParaRPr>
          </a:p>
        </p:txBody>
      </p:sp>
      <p:sp>
        <p:nvSpPr>
          <p:cNvPr id="3" name="Content Placeholder 2">
            <a:extLst>
              <a:ext uri="{FF2B5EF4-FFF2-40B4-BE49-F238E27FC236}">
                <a16:creationId xmlns:a16="http://schemas.microsoft.com/office/drawing/2014/main" id="{81D42960-4213-41C3-9F9E-43C0EDB9FAED}"/>
              </a:ext>
            </a:extLst>
          </p:cNvPr>
          <p:cNvSpPr>
            <a:spLocks noGrp="1"/>
          </p:cNvSpPr>
          <p:nvPr>
            <p:ph idx="1"/>
          </p:nvPr>
        </p:nvSpPr>
        <p:spPr>
          <a:xfrm>
            <a:off x="4703885" y="723900"/>
            <a:ext cx="5644039" cy="5410200"/>
          </a:xfrm>
        </p:spPr>
        <p:txBody>
          <a:bodyPr>
            <a:normAutofit/>
          </a:bodyPr>
          <a:lstStyle/>
          <a:p>
            <a:pPr marL="0" marR="0">
              <a:spcBef>
                <a:spcPts val="10"/>
              </a:spcBef>
              <a:spcAft>
                <a:spcPts val="0"/>
              </a:spcAft>
            </a:pPr>
            <a:r>
              <a:rPr lang="en-US" sz="1800" dirty="0">
                <a:solidFill>
                  <a:srgbClr val="FFFFFF"/>
                </a:solidFill>
                <a:latin typeface="Arial" panose="020B0604020202020204" pitchFamily="34" charset="0"/>
                <a:ea typeface="Calibri" panose="020F0502020204030204" pitchFamily="34" charset="0"/>
                <a:cs typeface="Times New Roman" panose="02020603050405020304" pitchFamily="18" charset="0"/>
              </a:rPr>
              <a:t>In 1992, the Florida Supreme Court acknowledged the application of the Made Whole Doctrine stating: “</a:t>
            </a:r>
            <a:r>
              <a:rPr lang="en-US" sz="1800" i="1" dirty="0">
                <a:solidFill>
                  <a:srgbClr val="FFFFFF"/>
                </a:solidFill>
                <a:latin typeface="Arial" panose="020B0604020202020204" pitchFamily="34" charset="0"/>
                <a:ea typeface="Calibri" panose="020F0502020204030204" pitchFamily="34" charset="0"/>
                <a:cs typeface="Times New Roman" panose="02020603050405020304" pitchFamily="18" charset="0"/>
              </a:rPr>
              <a:t>Using the common law subrogation principle, endorsed by Florida courts, the District Court reasoned that the insured was entitled to be made whole before the subrogated insurer could participate in the recovery from a tortfeasor.” Insurance Co. of North Am. v. </a:t>
            </a:r>
            <a:r>
              <a:rPr lang="en-US" sz="1800" i="1" dirty="0" err="1">
                <a:solidFill>
                  <a:srgbClr val="FFFFFF"/>
                </a:solidFill>
                <a:latin typeface="Arial" panose="020B0604020202020204" pitchFamily="34" charset="0"/>
                <a:ea typeface="Calibri" panose="020F0502020204030204" pitchFamily="34" charset="0"/>
                <a:cs typeface="Times New Roman" panose="02020603050405020304" pitchFamily="18" charset="0"/>
              </a:rPr>
              <a:t>Lexow</a:t>
            </a:r>
            <a:r>
              <a:rPr lang="en-US" sz="1800" dirty="0">
                <a:solidFill>
                  <a:srgbClr val="FFFFFF"/>
                </a:solidFill>
                <a:latin typeface="Arial" panose="020B0604020202020204" pitchFamily="34" charset="0"/>
                <a:ea typeface="Calibri" panose="020F0502020204030204" pitchFamily="34" charset="0"/>
                <a:cs typeface="Times New Roman" panose="02020603050405020304" pitchFamily="18" charset="0"/>
              </a:rPr>
              <a:t>, 602 So.2d 528 (Fla. 1992); </a:t>
            </a:r>
            <a:r>
              <a:rPr lang="en-US" sz="1800" i="1" dirty="0">
                <a:solidFill>
                  <a:srgbClr val="FFFFFF"/>
                </a:solidFill>
                <a:latin typeface="Arial" panose="020B0604020202020204" pitchFamily="34" charset="0"/>
                <a:ea typeface="Calibri" panose="020F0502020204030204" pitchFamily="34" charset="0"/>
                <a:cs typeface="Times New Roman" panose="02020603050405020304" pitchFamily="18" charset="0"/>
              </a:rPr>
              <a:t>Florida Farm Bur. Ins. Co. v. Martin</a:t>
            </a:r>
            <a:r>
              <a:rPr lang="en-US" sz="1800" dirty="0">
                <a:solidFill>
                  <a:srgbClr val="FFFFFF"/>
                </a:solidFill>
                <a:latin typeface="Arial" panose="020B0604020202020204" pitchFamily="34" charset="0"/>
                <a:ea typeface="Calibri" panose="020F0502020204030204" pitchFamily="34" charset="0"/>
                <a:cs typeface="Times New Roman" panose="02020603050405020304" pitchFamily="18" charset="0"/>
              </a:rPr>
              <a:t>, 377 So.2d 827 (Fla. 1979).</a:t>
            </a:r>
          </a:p>
          <a:p>
            <a:pPr marL="0" marR="0">
              <a:spcBef>
                <a:spcPts val="10"/>
              </a:spcBef>
              <a:spcAft>
                <a:spcPts val="0"/>
              </a:spcAft>
            </a:pPr>
            <a:endParaRPr lang="en-US" sz="1800"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0" marR="0">
              <a:spcBef>
                <a:spcPts val="10"/>
              </a:spcBef>
              <a:spcAft>
                <a:spcPts val="0"/>
              </a:spcAft>
            </a:pPr>
            <a:endParaRPr lang="en-US" sz="1800"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457200" lvl="1">
              <a:spcBef>
                <a:spcPts val="10"/>
              </a:spcBef>
            </a:pPr>
            <a:r>
              <a:rPr lang="en-US" i="1" dirty="0">
                <a:solidFill>
                  <a:srgbClr val="FFFF00"/>
                </a:solidFill>
                <a:latin typeface="Arial" panose="020B0604020202020204" pitchFamily="34" charset="0"/>
                <a:ea typeface="Calibri" panose="020F0502020204030204" pitchFamily="34" charset="0"/>
                <a:cs typeface="Times New Roman" panose="02020603050405020304" pitchFamily="18" charset="0"/>
              </a:rPr>
              <a:t>Insurer’s violate this as a standard practice but take corrective action when called out. </a:t>
            </a:r>
            <a:endParaRPr lang="en-US" i="1"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a:p>
            <a:endParaRPr lang="en-US" sz="1800" dirty="0">
              <a:solidFill>
                <a:srgbClr val="FFFFFF"/>
              </a:solidFill>
            </a:endParaRPr>
          </a:p>
        </p:txBody>
      </p:sp>
    </p:spTree>
    <p:extLst>
      <p:ext uri="{BB962C8B-B14F-4D97-AF65-F5344CB8AC3E}">
        <p14:creationId xmlns:p14="http://schemas.microsoft.com/office/powerpoint/2010/main" val="2987673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C7FB6-080D-463C-9293-8AB6929E78D9}"/>
              </a:ext>
            </a:extLst>
          </p:cNvPr>
          <p:cNvSpPr>
            <a:spLocks noGrp="1"/>
          </p:cNvSpPr>
          <p:nvPr>
            <p:ph type="title"/>
          </p:nvPr>
        </p:nvSpPr>
        <p:spPr/>
        <p:txBody>
          <a:bodyPr vert="horz" lIns="91440" tIns="45720" rIns="91440" bIns="45720" rtlCol="0" anchor="ctr">
            <a:normAutofit/>
          </a:bodyPr>
          <a:lstStyle/>
          <a:p>
            <a:r>
              <a:rPr lang="en-US" sz="4000">
                <a:solidFill>
                  <a:schemeClr val="tx2"/>
                </a:solidFill>
              </a:rPr>
              <a:t>The Collateral Source Rule  </a:t>
            </a:r>
            <a:br>
              <a:rPr lang="en-US" sz="4000">
                <a:solidFill>
                  <a:schemeClr val="tx2"/>
                </a:solidFill>
              </a:rPr>
            </a:br>
            <a:endParaRPr lang="en-US" sz="4000">
              <a:solidFill>
                <a:schemeClr val="tx2"/>
              </a:solidFill>
            </a:endParaRPr>
          </a:p>
        </p:txBody>
      </p:sp>
      <p:sp>
        <p:nvSpPr>
          <p:cNvPr id="6" name="Rectangle 5">
            <a:extLst>
              <a:ext uri="{FF2B5EF4-FFF2-40B4-BE49-F238E27FC236}">
                <a16:creationId xmlns:a16="http://schemas.microsoft.com/office/drawing/2014/main" id="{107180B5-8936-448C-9F30-FE3DB8481462}"/>
              </a:ext>
            </a:extLst>
          </p:cNvPr>
          <p:cNvSpPr/>
          <p:nvPr/>
        </p:nvSpPr>
        <p:spPr>
          <a:xfrm>
            <a:off x="684212" y="685800"/>
            <a:ext cx="8534400" cy="3615267"/>
          </a:xfrm>
          <a:prstGeom prst="rect">
            <a:avLst/>
          </a:prstGeom>
        </p:spPr>
        <p:txBody>
          <a:bodyPr vert="horz" lIns="91440" tIns="45720" rIns="91440" bIns="45720" rtlCol="0" anchor="ctr">
            <a:normAutofit/>
          </a:bodyPr>
          <a:lstStyle/>
          <a:p>
            <a:pPr>
              <a:lnSpc>
                <a:spcPct val="90000"/>
              </a:lnSpc>
              <a:spcBef>
                <a:spcPct val="20000"/>
              </a:spcBef>
              <a:spcAft>
                <a:spcPts val="600"/>
              </a:spcAft>
              <a:buClr>
                <a:schemeClr val="tx1"/>
              </a:buClr>
              <a:buSzPct val="80000"/>
              <a:buFont typeface="Wingdings 3" panose="05040102010807070707" pitchFamily="18" charset="2"/>
              <a:buChar char=""/>
            </a:pPr>
            <a:r>
              <a:rPr lang="en-US" sz="1700" b="1"/>
              <a:t>Section 768.76(1) </a:t>
            </a:r>
          </a:p>
          <a:p>
            <a:pPr>
              <a:lnSpc>
                <a:spcPct val="90000"/>
              </a:lnSpc>
              <a:spcBef>
                <a:spcPct val="20000"/>
              </a:spcBef>
              <a:spcAft>
                <a:spcPts val="600"/>
              </a:spcAft>
              <a:buClr>
                <a:schemeClr val="tx1"/>
              </a:buClr>
              <a:buSzPct val="80000"/>
              <a:buFont typeface="Wingdings 3" panose="05040102010807070707" pitchFamily="18" charset="2"/>
              <a:buChar char=""/>
            </a:pPr>
            <a:endParaRPr lang="en-US" sz="1700"/>
          </a:p>
          <a:p>
            <a:pPr>
              <a:lnSpc>
                <a:spcPct val="90000"/>
              </a:lnSpc>
              <a:spcBef>
                <a:spcPct val="20000"/>
              </a:spcBef>
              <a:spcAft>
                <a:spcPts val="600"/>
              </a:spcAft>
              <a:buClr>
                <a:schemeClr val="tx1"/>
              </a:buClr>
              <a:buSzPct val="80000"/>
              <a:buFont typeface="Wingdings 3" panose="05040102010807070707" pitchFamily="18" charset="2"/>
              <a:buChar char=""/>
            </a:pPr>
            <a:r>
              <a:rPr lang="en-US" sz="1700"/>
              <a:t>In any action to which this part applies in which liability is admitted or is determined by the trier of fact and in which damages are awarded to compensate the claimant for losses sustained, the court shall reduce the amount of such award by the total of all amounts which have been paid for the benefit of the claimant, or which are otherwise available to the claimant, from all collateral sources; however, there shall be no reduction for collateral sources for which a subrogation or reimbursement right exists. </a:t>
            </a:r>
            <a:r>
              <a:rPr lang="en-US" sz="1700">
                <a:highlight>
                  <a:srgbClr val="FFFF00"/>
                </a:highlight>
              </a:rPr>
              <a:t>Such reduction shall be offset to the extent of any amount which has been paid, contributed, or forfeited by, or on behalf of, the claimant or members of the claimant's immediate family to secure her or his right to any collateral source benefit </a:t>
            </a:r>
            <a:r>
              <a:rPr lang="en-US" sz="1700"/>
              <a:t>which the claimant is receiving as a result of her or his injury. </a:t>
            </a:r>
            <a:endParaRPr lang="en-US" sz="1700" dirty="0"/>
          </a:p>
        </p:txBody>
      </p:sp>
    </p:spTree>
    <p:extLst>
      <p:ext uri="{BB962C8B-B14F-4D97-AF65-F5344CB8AC3E}">
        <p14:creationId xmlns:p14="http://schemas.microsoft.com/office/powerpoint/2010/main" val="3315410630"/>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60C11-8907-40AB-875E-17CDC8D2A51B}"/>
              </a:ext>
            </a:extLst>
          </p:cNvPr>
          <p:cNvSpPr>
            <a:spLocks noGrp="1"/>
          </p:cNvSpPr>
          <p:nvPr>
            <p:ph type="title"/>
          </p:nvPr>
        </p:nvSpPr>
        <p:spPr>
          <a:xfrm>
            <a:off x="1043611" y="593970"/>
            <a:ext cx="3705269" cy="5308599"/>
          </a:xfrm>
        </p:spPr>
        <p:txBody>
          <a:bodyPr>
            <a:normAutofit/>
          </a:bodyPr>
          <a:lstStyle/>
          <a:p>
            <a:r>
              <a:rPr lang="en-US" sz="3200" dirty="0">
                <a:solidFill>
                  <a:srgbClr val="FFFFFF"/>
                </a:solidFill>
              </a:rPr>
              <a:t>Diminution in Value – Law  </a:t>
            </a:r>
            <a:br>
              <a:rPr lang="en-US" sz="3200" dirty="0">
                <a:solidFill>
                  <a:srgbClr val="FFFFFF"/>
                </a:solidFill>
              </a:rPr>
            </a:br>
            <a:endParaRPr lang="en-US" sz="3200" dirty="0">
              <a:solidFill>
                <a:srgbClr val="FFFFFF"/>
              </a:solidFill>
            </a:endParaRPr>
          </a:p>
        </p:txBody>
      </p:sp>
      <p:sp>
        <p:nvSpPr>
          <p:cNvPr id="3" name="Content Placeholder 2">
            <a:extLst>
              <a:ext uri="{FF2B5EF4-FFF2-40B4-BE49-F238E27FC236}">
                <a16:creationId xmlns:a16="http://schemas.microsoft.com/office/drawing/2014/main" id="{393231DA-F008-4E91-B43A-66EBFF295E63}"/>
              </a:ext>
            </a:extLst>
          </p:cNvPr>
          <p:cNvSpPr>
            <a:spLocks noGrp="1"/>
          </p:cNvSpPr>
          <p:nvPr>
            <p:ph idx="1"/>
          </p:nvPr>
        </p:nvSpPr>
        <p:spPr>
          <a:xfrm>
            <a:off x="5188914" y="492369"/>
            <a:ext cx="4754563" cy="5410200"/>
          </a:xfrm>
        </p:spPr>
        <p:txBody>
          <a:bodyPr>
            <a:normAutofit/>
          </a:bodyPr>
          <a:lstStyle/>
          <a:p>
            <a:pPr marL="0" indent="0">
              <a:buNone/>
            </a:pPr>
            <a:r>
              <a:rPr lang="en-US" sz="1800" dirty="0">
                <a:solidFill>
                  <a:srgbClr val="FFFFFF"/>
                </a:solidFill>
              </a:rPr>
              <a:t>The Restatement of Torts §928 provides, in pertinent part, as follows: </a:t>
            </a:r>
          </a:p>
          <a:p>
            <a:pPr marL="0" indent="0">
              <a:buNone/>
            </a:pPr>
            <a:endParaRPr lang="en-US" sz="1800" dirty="0">
              <a:solidFill>
                <a:srgbClr val="FFFFFF"/>
              </a:solidFill>
            </a:endParaRPr>
          </a:p>
          <a:p>
            <a:pPr marL="457200" lvl="1" indent="0">
              <a:buNone/>
            </a:pPr>
            <a:r>
              <a:rPr lang="en-US" i="1" dirty="0">
                <a:solidFill>
                  <a:srgbClr val="FFFFFF"/>
                </a:solidFill>
              </a:rPr>
              <a:t>Where a person is entitled to a judgment for harm to chattels not amounting to a total destruction in value, the damages include compensation for: (a) the difference between the value of the chattel before the harm and the value after the harm, or at the plaintiff’s election, the reasonable cost of repairs or restoration where feasible, with due allowance for any difference between the original value and the value after repairs. </a:t>
            </a:r>
          </a:p>
        </p:txBody>
      </p:sp>
    </p:spTree>
    <p:extLst>
      <p:ext uri="{BB962C8B-B14F-4D97-AF65-F5344CB8AC3E}">
        <p14:creationId xmlns:p14="http://schemas.microsoft.com/office/powerpoint/2010/main" val="1311160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11173-FF5A-4057-B59F-69E1758D5261}"/>
              </a:ext>
            </a:extLst>
          </p:cNvPr>
          <p:cNvSpPr>
            <a:spLocks noGrp="1"/>
          </p:cNvSpPr>
          <p:nvPr>
            <p:ph type="title"/>
          </p:nvPr>
        </p:nvSpPr>
        <p:spPr>
          <a:xfrm>
            <a:off x="685800" y="634999"/>
            <a:ext cx="4414773" cy="5308599"/>
          </a:xfrm>
        </p:spPr>
        <p:txBody>
          <a:bodyPr>
            <a:normAutofit/>
          </a:bodyPr>
          <a:lstStyle/>
          <a:p>
            <a:r>
              <a:rPr lang="en-US" sz="3200" dirty="0">
                <a:solidFill>
                  <a:srgbClr val="FFFFFF"/>
                </a:solidFill>
              </a:rPr>
              <a:t>Diminution in Value       	 Case Criteria </a:t>
            </a:r>
          </a:p>
        </p:txBody>
      </p:sp>
      <p:sp>
        <p:nvSpPr>
          <p:cNvPr id="3" name="Content Placeholder 2">
            <a:extLst>
              <a:ext uri="{FF2B5EF4-FFF2-40B4-BE49-F238E27FC236}">
                <a16:creationId xmlns:a16="http://schemas.microsoft.com/office/drawing/2014/main" id="{1D28D4A9-03C2-404D-BE90-E90102241A07}"/>
              </a:ext>
            </a:extLst>
          </p:cNvPr>
          <p:cNvSpPr>
            <a:spLocks noGrp="1"/>
          </p:cNvSpPr>
          <p:nvPr>
            <p:ph idx="1"/>
          </p:nvPr>
        </p:nvSpPr>
        <p:spPr>
          <a:xfrm>
            <a:off x="5628530" y="584199"/>
            <a:ext cx="4937014" cy="5410200"/>
          </a:xfrm>
        </p:spPr>
        <p:txBody>
          <a:bodyPr>
            <a:normAutofit/>
          </a:bodyPr>
          <a:lstStyle/>
          <a:p>
            <a:pPr lvl="0"/>
            <a:r>
              <a:rPr lang="en-US" sz="1800" dirty="0">
                <a:solidFill>
                  <a:srgbClr val="FFFFFF"/>
                </a:solidFill>
              </a:rPr>
              <a:t>Owned as opposed to leased, even if financed.</a:t>
            </a:r>
          </a:p>
          <a:p>
            <a:pPr marL="0" lvl="0" indent="0">
              <a:buNone/>
            </a:pPr>
            <a:endParaRPr lang="en-US" sz="800" dirty="0">
              <a:solidFill>
                <a:srgbClr val="FFFFFF"/>
              </a:solidFill>
            </a:endParaRPr>
          </a:p>
          <a:p>
            <a:r>
              <a:rPr lang="en-US" sz="1800" dirty="0">
                <a:solidFill>
                  <a:srgbClr val="FFFFFF"/>
                </a:solidFill>
              </a:rPr>
              <a:t>In good original condition with no prior accidents.</a:t>
            </a:r>
          </a:p>
          <a:p>
            <a:endParaRPr lang="en-US" sz="800" dirty="0">
              <a:solidFill>
                <a:srgbClr val="FFFFFF"/>
              </a:solidFill>
            </a:endParaRPr>
          </a:p>
          <a:p>
            <a:r>
              <a:rPr lang="en-US" sz="1800" dirty="0">
                <a:solidFill>
                  <a:srgbClr val="FFFFFF"/>
                </a:solidFill>
              </a:rPr>
              <a:t>Structural damage was incurred, e.g., Unibody/Frame. </a:t>
            </a:r>
          </a:p>
          <a:p>
            <a:endParaRPr lang="en-US" sz="1800" dirty="0">
              <a:solidFill>
                <a:srgbClr val="FFFFFF"/>
              </a:solidFill>
            </a:endParaRPr>
          </a:p>
          <a:p>
            <a:pPr lvl="1"/>
            <a:r>
              <a:rPr lang="en-US" i="1" dirty="0">
                <a:solidFill>
                  <a:srgbClr val="FFFF00"/>
                </a:solidFill>
              </a:rPr>
              <a:t>Very new and/or expensive vehicles without structural damages can be good claim candidates. </a:t>
            </a:r>
          </a:p>
          <a:p>
            <a:pPr marL="457200" lvl="1" indent="0">
              <a:buNone/>
            </a:pPr>
            <a:endParaRPr lang="en-US" i="1" dirty="0">
              <a:solidFill>
                <a:srgbClr val="FFFFFF"/>
              </a:solidFill>
            </a:endParaRPr>
          </a:p>
        </p:txBody>
      </p:sp>
    </p:spTree>
    <p:extLst>
      <p:ext uri="{BB962C8B-B14F-4D97-AF65-F5344CB8AC3E}">
        <p14:creationId xmlns:p14="http://schemas.microsoft.com/office/powerpoint/2010/main" val="40887834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C64A5-4721-4BBF-A0E9-40A8ACA9809D}"/>
              </a:ext>
            </a:extLst>
          </p:cNvPr>
          <p:cNvSpPr>
            <a:spLocks noGrp="1"/>
          </p:cNvSpPr>
          <p:nvPr>
            <p:ph type="title"/>
          </p:nvPr>
        </p:nvSpPr>
        <p:spPr>
          <a:xfrm>
            <a:off x="7532710" y="628617"/>
            <a:ext cx="3971902" cy="3028983"/>
          </a:xfrm>
        </p:spPr>
        <p:txBody>
          <a:bodyPr vert="horz" lIns="91440" tIns="45720" rIns="91440" bIns="45720" rtlCol="0" anchor="b">
            <a:normAutofit/>
          </a:bodyPr>
          <a:lstStyle/>
          <a:p>
            <a:r>
              <a:rPr lang="en-US" sz="4800" dirty="0"/>
              <a:t>Structural Damage </a:t>
            </a:r>
          </a:p>
        </p:txBody>
      </p:sp>
      <p:pic>
        <p:nvPicPr>
          <p:cNvPr id="7" name="Content Placeholder 6">
            <a:extLst>
              <a:ext uri="{FF2B5EF4-FFF2-40B4-BE49-F238E27FC236}">
                <a16:creationId xmlns:a16="http://schemas.microsoft.com/office/drawing/2014/main" id="{32D50411-6748-4D2B-B26C-DCA9ADBA244E}"/>
              </a:ext>
            </a:extLst>
          </p:cNvPr>
          <p:cNvPicPr>
            <a:picLocks noGrp="1" noChangeAspect="1"/>
          </p:cNvPicPr>
          <p:nvPr>
            <p:ph idx="1"/>
          </p:nvPr>
        </p:nvPicPr>
        <p:blipFill rotWithShape="1">
          <a:blip r:embed="rId2"/>
          <a:srcRect l="13050" r="2" b="2"/>
          <a:stretch/>
        </p:blipFill>
        <p:spPr>
          <a:xfrm>
            <a:off x="687388" y="685800"/>
            <a:ext cx="6245352" cy="4956048"/>
          </a:xfrm>
          <a:custGeom>
            <a:avLst/>
            <a:gdLst/>
            <a:ahLst/>
            <a:cxnLst/>
            <a:rect l="l" t="t" r="r" b="b"/>
            <a:pathLst>
              <a:path w="6245352" h="4956048">
                <a:moveTo>
                  <a:pt x="534609" y="0"/>
                </a:moveTo>
                <a:lnTo>
                  <a:pt x="6245352" y="0"/>
                </a:lnTo>
                <a:lnTo>
                  <a:pt x="6245352" y="4421439"/>
                </a:lnTo>
                <a:lnTo>
                  <a:pt x="5710743" y="4956048"/>
                </a:lnTo>
                <a:lnTo>
                  <a:pt x="0" y="4956048"/>
                </a:lnTo>
                <a:lnTo>
                  <a:pt x="0" y="534609"/>
                </a:lnTo>
                <a:close/>
              </a:path>
            </a:pathLst>
          </a:custGeom>
        </p:spPr>
      </p:pic>
    </p:spTree>
    <p:extLst>
      <p:ext uri="{BB962C8B-B14F-4D97-AF65-F5344CB8AC3E}">
        <p14:creationId xmlns:p14="http://schemas.microsoft.com/office/powerpoint/2010/main" val="4252285971"/>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
  <TotalTime>81</TotalTime>
  <Words>1703</Words>
  <Application>Microsoft Office PowerPoint</Application>
  <PresentationFormat>Widescreen</PresentationFormat>
  <Paragraphs>127</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Century Gothic</vt:lpstr>
      <vt:lpstr>Wingdings 3</vt:lpstr>
      <vt:lpstr>Slice</vt:lpstr>
      <vt:lpstr>Property Damage Recovery </vt:lpstr>
      <vt:lpstr>Course Synopsis  </vt:lpstr>
      <vt:lpstr>Agenda  </vt:lpstr>
      <vt:lpstr>Release of Claim </vt:lpstr>
      <vt:lpstr>The Made  Whole  Doctrine  </vt:lpstr>
      <vt:lpstr>The Collateral Source Rule   </vt:lpstr>
      <vt:lpstr>Diminution in Value – Law   </vt:lpstr>
      <vt:lpstr>Diminution in Value         Case Criteria </vt:lpstr>
      <vt:lpstr>Structural Damage </vt:lpstr>
      <vt:lpstr>Unibody – Facts </vt:lpstr>
      <vt:lpstr>Why are repaired vehicles worth less?  </vt:lpstr>
      <vt:lpstr>Why are repaired vehicles  worth less? </vt:lpstr>
      <vt:lpstr>Measuring DIV </vt:lpstr>
      <vt:lpstr>PowerPoint Presentation</vt:lpstr>
      <vt:lpstr>Total Losses  </vt:lpstr>
      <vt:lpstr>PowerPoint Presentation</vt:lpstr>
      <vt:lpstr>Loss of Use     Meakin v. Dreier, 209 So. 2d 252 (1968)</vt:lpstr>
      <vt:lpstr>Loss of Use</vt:lpstr>
      <vt:lpstr>PowerPoint Presentation</vt:lpstr>
      <vt:lpstr>The Process </vt:lpstr>
      <vt:lpstr>Settlement Strategies  </vt:lpstr>
      <vt:lpstr>Proposal for Settlement </vt:lpstr>
      <vt:lpstr>Proposal for Settlement </vt:lpstr>
      <vt:lpstr>PowerPoint Presentation</vt:lpstr>
      <vt:lpstr>Take A ways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Property Damage Recovery </dc:title>
  <dc:creator>Michael Rowe</dc:creator>
  <cp:lastModifiedBy>Michael Rowe</cp:lastModifiedBy>
  <cp:revision>1</cp:revision>
  <dcterms:created xsi:type="dcterms:W3CDTF">2020-06-27T15:46:36Z</dcterms:created>
  <dcterms:modified xsi:type="dcterms:W3CDTF">2020-06-29T18:20:38Z</dcterms:modified>
</cp:coreProperties>
</file>