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83" r:id="rId4"/>
    <p:sldId id="257" r:id="rId5"/>
    <p:sldId id="258" r:id="rId6"/>
    <p:sldId id="271" r:id="rId7"/>
    <p:sldId id="281" r:id="rId8"/>
    <p:sldId id="261" r:id="rId9"/>
    <p:sldId id="262" r:id="rId10"/>
    <p:sldId id="263" r:id="rId11"/>
    <p:sldId id="264" r:id="rId12"/>
    <p:sldId id="280" r:id="rId13"/>
    <p:sldId id="279" r:id="rId14"/>
    <p:sldId id="278" r:id="rId15"/>
    <p:sldId id="268" r:id="rId16"/>
    <p:sldId id="277" r:id="rId17"/>
    <p:sldId id="270" r:id="rId18"/>
  </p:sldIdLst>
  <p:sldSz cx="18288000" cy="10287000"/>
  <p:notesSz cx="6858000" cy="9144000"/>
  <p:embeddedFontLs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Poppins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BEA"/>
    <a:srgbClr val="9687D1"/>
    <a:srgbClr val="291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49" autoAdjust="0"/>
    <p:restoredTop sz="86479" autoAdjust="0"/>
  </p:normalViewPr>
  <p:slideViewPr>
    <p:cSldViewPr>
      <p:cViewPr varScale="1">
        <p:scale>
          <a:sx n="70" d="100"/>
          <a:sy n="70" d="100"/>
        </p:scale>
        <p:origin x="149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571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0255-94EB-0041-89B1-0E1E8E524D62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AB19D-273A-DF4D-AC17-C5DE5C0CA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AB19D-273A-DF4D-AC17-C5DE5C0CAF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AB19D-273A-DF4D-AC17-C5DE5C0CA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AB19D-273A-DF4D-AC17-C5DE5C0CAF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AB19D-273A-DF4D-AC17-C5DE5C0CAF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AB19D-273A-DF4D-AC17-C5DE5C0CAF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1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33400"/>
            <a:ext cx="15887700" cy="1143000"/>
          </a:xfrm>
        </p:spPr>
        <p:txBody>
          <a:bodyPr/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C53E56-7009-A074-E458-45B5C56E2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095500"/>
            <a:ext cx="16383000" cy="7086600"/>
          </a:xfrm>
        </p:spPr>
        <p:txBody>
          <a:bodyPr/>
          <a:lstStyle>
            <a:lvl1pPr>
              <a:defRPr>
                <a:solidFill>
                  <a:srgbClr val="B3BBEA"/>
                </a:solidFill>
              </a:defRPr>
            </a:lvl1pPr>
            <a:lvl2pPr>
              <a:defRPr>
                <a:solidFill>
                  <a:srgbClr val="B3BBEA"/>
                </a:solidFill>
              </a:defRPr>
            </a:lvl2pPr>
            <a:lvl3pPr>
              <a:defRPr>
                <a:solidFill>
                  <a:srgbClr val="B3BBEA"/>
                </a:solidFill>
              </a:defRPr>
            </a:lvl3pPr>
            <a:lvl4pPr>
              <a:defRPr>
                <a:solidFill>
                  <a:srgbClr val="B3BBEA"/>
                </a:solidFill>
              </a:defRPr>
            </a:lvl4pPr>
            <a:lvl5pPr>
              <a:defRPr>
                <a:solidFill>
                  <a:srgbClr val="B3BB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F300D8A-1D16-89F7-2693-8000C932FBB4}"/>
              </a:ext>
            </a:extLst>
          </p:cNvPr>
          <p:cNvSpPr/>
          <p:nvPr userDrawn="1"/>
        </p:nvSpPr>
        <p:spPr>
          <a:xfrm>
            <a:off x="-1752600" y="-1275050"/>
            <a:ext cx="6248400" cy="6248400"/>
          </a:xfrm>
          <a:prstGeom prst="ellipse">
            <a:avLst/>
          </a:prstGeom>
          <a:solidFill>
            <a:srgbClr val="B3B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BBB2DE3-378D-C5A4-8B2F-BF8F3F40C5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000" y="800100"/>
            <a:ext cx="16611600" cy="64008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ED0E64-7931-EC80-9CF0-3A5CAB74E018}"/>
              </a:ext>
            </a:extLst>
          </p:cNvPr>
          <p:cNvSpPr/>
          <p:nvPr userDrawn="1"/>
        </p:nvSpPr>
        <p:spPr>
          <a:xfrm>
            <a:off x="16992600" y="4838700"/>
            <a:ext cx="1219200" cy="1219200"/>
          </a:xfrm>
          <a:prstGeom prst="ellipse">
            <a:avLst/>
          </a:prstGeom>
          <a:solidFill>
            <a:srgbClr val="968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57D2C8A-0EB5-5B0C-62E1-B349FD45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7429500"/>
            <a:ext cx="11201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8FAEDC1-CB17-2E49-1FAE-812539F4AD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52600" y="1282484"/>
            <a:ext cx="6400800" cy="4862249"/>
          </a:xfrm>
          <a:prstGeom prst="roundRect">
            <a:avLst>
              <a:gd name="adj" fmla="val 3420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3D8E91D4-5D0A-EE25-2D2F-606F22BC8B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17071" y="1282485"/>
            <a:ext cx="6400800" cy="4862249"/>
          </a:xfrm>
          <a:prstGeom prst="roundRect">
            <a:avLst>
              <a:gd name="adj" fmla="val 3420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2F73601-EA15-8D7F-0654-FB9A8385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436855"/>
            <a:ext cx="670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68EF1EF-A9E7-7793-37AC-1A410586D696}"/>
              </a:ext>
            </a:extLst>
          </p:cNvPr>
          <p:cNvSpPr txBox="1">
            <a:spLocks/>
          </p:cNvSpPr>
          <p:nvPr userDrawn="1"/>
        </p:nvSpPr>
        <p:spPr>
          <a:xfrm>
            <a:off x="10017071" y="6436209"/>
            <a:ext cx="670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3BBEA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33400"/>
            <a:ext cx="15887700" cy="1143000"/>
          </a:xfrm>
        </p:spPr>
        <p:txBody>
          <a:bodyPr/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C53E56-7009-A074-E458-45B5C56E2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095500"/>
            <a:ext cx="7658100" cy="7086600"/>
          </a:xfrm>
        </p:spPr>
        <p:txBody>
          <a:bodyPr/>
          <a:lstStyle>
            <a:lvl1pPr>
              <a:defRPr>
                <a:solidFill>
                  <a:srgbClr val="B3BBEA"/>
                </a:solidFill>
              </a:defRPr>
            </a:lvl1pPr>
            <a:lvl2pPr>
              <a:defRPr>
                <a:solidFill>
                  <a:srgbClr val="B3BBEA"/>
                </a:solidFill>
              </a:defRPr>
            </a:lvl2pPr>
            <a:lvl3pPr>
              <a:defRPr>
                <a:solidFill>
                  <a:srgbClr val="B3BBEA"/>
                </a:solidFill>
              </a:defRPr>
            </a:lvl3pPr>
            <a:lvl4pPr>
              <a:defRPr>
                <a:solidFill>
                  <a:srgbClr val="B3BBEA"/>
                </a:solidFill>
              </a:defRPr>
            </a:lvl4pPr>
            <a:lvl5pPr>
              <a:defRPr>
                <a:solidFill>
                  <a:srgbClr val="B3BB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CBF5B-F552-6013-FA1F-24501A08DF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2600" y="2095500"/>
            <a:ext cx="7467600" cy="7086600"/>
          </a:xfrm>
        </p:spPr>
        <p:txBody>
          <a:bodyPr/>
          <a:lstStyle>
            <a:lvl1pPr>
              <a:defRPr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8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723C74-E108-A4C0-1EE2-AC9D5776DD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" y="146685"/>
            <a:ext cx="9829800" cy="9993630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46D3C3D-1D3A-B642-E15A-86365F7DF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4200" y="3695700"/>
            <a:ext cx="7086600" cy="528002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BB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ADEA0E5C-6F39-2531-98FE-C434E087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0" y="17145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0E0BC3-1C18-328B-33F6-6F9930CAF2F7}"/>
              </a:ext>
            </a:extLst>
          </p:cNvPr>
          <p:cNvSpPr/>
          <p:nvPr userDrawn="1"/>
        </p:nvSpPr>
        <p:spPr>
          <a:xfrm>
            <a:off x="838200" y="1028700"/>
            <a:ext cx="6248400" cy="8229600"/>
          </a:xfrm>
          <a:prstGeom prst="rect">
            <a:avLst/>
          </a:prstGeom>
          <a:solidFill>
            <a:srgbClr val="B3B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415D24-B51C-00F6-F931-575D4FD6C4B0}"/>
              </a:ext>
            </a:extLst>
          </p:cNvPr>
          <p:cNvSpPr/>
          <p:nvPr userDrawn="1"/>
        </p:nvSpPr>
        <p:spPr>
          <a:xfrm>
            <a:off x="14173200" y="-1524000"/>
            <a:ext cx="5105400" cy="5105400"/>
          </a:xfrm>
          <a:prstGeom prst="ellipse">
            <a:avLst/>
          </a:prstGeom>
          <a:solidFill>
            <a:srgbClr val="968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D12750-5053-0410-A981-93048EA68116}"/>
              </a:ext>
            </a:extLst>
          </p:cNvPr>
          <p:cNvSpPr/>
          <p:nvPr userDrawn="1"/>
        </p:nvSpPr>
        <p:spPr>
          <a:xfrm>
            <a:off x="13335000" y="800100"/>
            <a:ext cx="1981200" cy="1981200"/>
          </a:xfrm>
          <a:prstGeom prst="ellipse">
            <a:avLst/>
          </a:prstGeom>
          <a:solidFill>
            <a:srgbClr val="B3B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0128D0C-A15E-659E-A62C-64E934DC2D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20678" y="2781300"/>
            <a:ext cx="6885122" cy="57912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635021-D3AB-3D46-B9CA-49FC2FA5D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8278" y="6089650"/>
            <a:ext cx="7086600" cy="24828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BB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8F4717-E101-D223-35A0-B85AFB37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278" y="3924300"/>
            <a:ext cx="670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C31DD7-EC85-4CF7-A5F9-7A6CB32F6AB2}"/>
              </a:ext>
            </a:extLst>
          </p:cNvPr>
          <p:cNvSpPr/>
          <p:nvPr userDrawn="1"/>
        </p:nvSpPr>
        <p:spPr>
          <a:xfrm>
            <a:off x="16224142" y="-57150"/>
            <a:ext cx="762000" cy="10401300"/>
          </a:xfrm>
          <a:prstGeom prst="rect">
            <a:avLst/>
          </a:prstGeom>
          <a:solidFill>
            <a:srgbClr val="968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28EA38-9CB0-79D5-93AF-9D93C6B02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902074"/>
            <a:ext cx="7086600" cy="528002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BB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32C8C154-7D5F-91FB-5043-D3773F1C45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3228"/>
            <a:ext cx="7086600" cy="10283771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1D9F30-60B8-1C11-193C-20E00F02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43100"/>
            <a:ext cx="670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AA66BDD-1F5E-3407-C7F4-3BE2EE4A3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743700"/>
            <a:ext cx="7086600" cy="24828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BB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E7CBB-7155-C523-944E-3EC8FD6A9822}"/>
              </a:ext>
            </a:extLst>
          </p:cNvPr>
          <p:cNvSpPr/>
          <p:nvPr userDrawn="1"/>
        </p:nvSpPr>
        <p:spPr>
          <a:xfrm>
            <a:off x="12573000" y="4191000"/>
            <a:ext cx="8763000" cy="8763000"/>
          </a:xfrm>
          <a:prstGeom prst="ellipse">
            <a:avLst/>
          </a:prstGeom>
          <a:solidFill>
            <a:srgbClr val="B3B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029AB59-87BB-C338-A1F3-C00C6B63DB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87000" y="1714500"/>
            <a:ext cx="6477000" cy="6858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151674-EE77-DF31-D1FC-5D66EFAE01C0}"/>
              </a:ext>
            </a:extLst>
          </p:cNvPr>
          <p:cNvSpPr/>
          <p:nvPr userDrawn="1"/>
        </p:nvSpPr>
        <p:spPr>
          <a:xfrm>
            <a:off x="9296400" y="5295900"/>
            <a:ext cx="1981200" cy="1981200"/>
          </a:xfrm>
          <a:prstGeom prst="ellipse">
            <a:avLst/>
          </a:prstGeom>
          <a:solidFill>
            <a:srgbClr val="B3B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68912AC-7CE7-9EEC-7D01-BD711269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38700"/>
            <a:ext cx="670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A3C9375-CCF1-4E1A-6BC5-EFE6DB567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1600" y="3097110"/>
            <a:ext cx="7086600" cy="24828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BB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79C9225-95E8-501C-04B0-EA52D75EDC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21324" y="4076700"/>
            <a:ext cx="6400800" cy="4862249"/>
          </a:xfrm>
          <a:prstGeom prst="roundRect">
            <a:avLst>
              <a:gd name="adj" fmla="val 3420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B1B13-5124-023B-2702-D3EF9E32408E}"/>
              </a:ext>
            </a:extLst>
          </p:cNvPr>
          <p:cNvSpPr/>
          <p:nvPr userDrawn="1"/>
        </p:nvSpPr>
        <p:spPr>
          <a:xfrm>
            <a:off x="-1447800" y="-2857500"/>
            <a:ext cx="5715000" cy="5715000"/>
          </a:xfrm>
          <a:prstGeom prst="ellipse">
            <a:avLst/>
          </a:prstGeom>
          <a:solidFill>
            <a:srgbClr val="968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E3FA5E-61AF-4FFF-5EA5-D0674DC702A8}"/>
              </a:ext>
            </a:extLst>
          </p:cNvPr>
          <p:cNvSpPr/>
          <p:nvPr userDrawn="1"/>
        </p:nvSpPr>
        <p:spPr>
          <a:xfrm>
            <a:off x="13868400" y="6591300"/>
            <a:ext cx="5181600" cy="5181600"/>
          </a:xfrm>
          <a:prstGeom prst="ellipse">
            <a:avLst/>
          </a:prstGeom>
          <a:solidFill>
            <a:srgbClr val="B3BB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069E2E-E66A-CDD8-F11B-DC7F329CCE72}"/>
              </a:ext>
            </a:extLst>
          </p:cNvPr>
          <p:cNvSpPr/>
          <p:nvPr userDrawn="1"/>
        </p:nvSpPr>
        <p:spPr>
          <a:xfrm>
            <a:off x="12420600" y="7124700"/>
            <a:ext cx="2286000" cy="2286000"/>
          </a:xfrm>
          <a:prstGeom prst="ellipse">
            <a:avLst/>
          </a:prstGeom>
          <a:solidFill>
            <a:srgbClr val="968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1DF7066-4998-82DB-1518-BF7A74D7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0" y="1230210"/>
            <a:ext cx="670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4B0CAB-39CD-72E6-F924-FBFF1411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19500"/>
            <a:ext cx="6172200" cy="1989137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69B57081-6DA3-79B1-F605-DCE9C6808D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68000" y="2522537"/>
            <a:ext cx="6400800" cy="6172200"/>
          </a:xfrm>
          <a:prstGeom prst="roundRect">
            <a:avLst>
              <a:gd name="adj" fmla="val 3359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8A1B63-B048-1BDE-C95D-F0445A7DA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6134100"/>
            <a:ext cx="8534400" cy="24828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1EB90A-F487-9DB2-2AD0-4D5D17FB1592}"/>
              </a:ext>
            </a:extLst>
          </p:cNvPr>
          <p:cNvSpPr/>
          <p:nvPr userDrawn="1"/>
        </p:nvSpPr>
        <p:spPr>
          <a:xfrm>
            <a:off x="5791200" y="-1943100"/>
            <a:ext cx="4572000" cy="4572000"/>
          </a:xfrm>
          <a:prstGeom prst="ellipse">
            <a:avLst/>
          </a:prstGeom>
          <a:solidFill>
            <a:srgbClr val="B3BBEA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E8B5CA-01D7-BB5F-1602-1CDED9ADD600}"/>
              </a:ext>
            </a:extLst>
          </p:cNvPr>
          <p:cNvSpPr/>
          <p:nvPr userDrawn="1"/>
        </p:nvSpPr>
        <p:spPr>
          <a:xfrm>
            <a:off x="5334000" y="876300"/>
            <a:ext cx="1752600" cy="1752600"/>
          </a:xfrm>
          <a:prstGeom prst="ellipse">
            <a:avLst/>
          </a:prstGeom>
          <a:solidFill>
            <a:srgbClr val="968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991C76E-28E8-8AE4-AD7E-CF85BFB65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0" y="6235501"/>
            <a:ext cx="7086600" cy="24828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BB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C07D5C-F901-FF5F-96EA-EDF11391F051}"/>
              </a:ext>
            </a:extLst>
          </p:cNvPr>
          <p:cNvSpPr/>
          <p:nvPr userDrawn="1"/>
        </p:nvSpPr>
        <p:spPr>
          <a:xfrm>
            <a:off x="-7162800" y="-1155499"/>
            <a:ext cx="13063134" cy="13063134"/>
          </a:xfrm>
          <a:prstGeom prst="ellipse">
            <a:avLst/>
          </a:prstGeom>
          <a:solidFill>
            <a:srgbClr val="B3B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A1B1F74-144C-CE67-2751-BEADAA6FAC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1568649"/>
            <a:ext cx="7315200" cy="7149702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236414E-1F7A-90E5-5875-01A52A17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4343400"/>
            <a:ext cx="670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rgbClr val="B3BBEA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11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00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3" r:id="rId2"/>
    <p:sldLayoutId id="2147483655" r:id="rId3"/>
    <p:sldLayoutId id="2147483649" r:id="rId4"/>
    <p:sldLayoutId id="2147483650" r:id="rId5"/>
    <p:sldLayoutId id="2147483651" r:id="rId6"/>
    <p:sldLayoutId id="2147483654" r:id="rId7"/>
    <p:sldLayoutId id="2147483692" r:id="rId8"/>
    <p:sldLayoutId id="2147483672" r:id="rId9"/>
    <p:sldLayoutId id="2147483656" r:id="rId10"/>
    <p:sldLayoutId id="2147483657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166197" y="728856"/>
            <a:ext cx="599689" cy="599689"/>
            <a:chOff x="0" y="0"/>
            <a:chExt cx="799585" cy="79958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99585" cy="79958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571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2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78989" y="178989"/>
              <a:ext cx="441606" cy="441606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3BBE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2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 rot="3657813">
            <a:off x="13605501" y="6139307"/>
            <a:ext cx="5449061" cy="544906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-4601312"/>
            <a:ext cx="8473697" cy="847369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1A1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35336">
            <a:off x="13054826" y="6641309"/>
            <a:ext cx="1995879" cy="199587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1A1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6152554"/>
            <a:ext cx="7137497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Subtitle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168882"/>
            <a:ext cx="9251566" cy="950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5"/>
              </a:lnSpc>
            </a:pPr>
            <a:r>
              <a:rPr lang="en-US" sz="6699" b="1" dirty="0">
                <a:solidFill>
                  <a:srgbClr val="C5CDFD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pic>
        <p:nvPicPr>
          <p:cNvPr id="23" name="Picture 22" descr="A logo with white text&#10;&#10;AI-generated content may be incorrect.">
            <a:extLst>
              <a:ext uri="{FF2B5EF4-FFF2-40B4-BE49-F238E27FC236}">
                <a16:creationId xmlns:a16="http://schemas.microsoft.com/office/drawing/2014/main" id="{89048505-07FA-3768-9AC9-ACFA7A469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9382"/>
            <a:ext cx="3435350" cy="1575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42041" y="-1543504"/>
            <a:ext cx="13374007" cy="133740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13533" y="1349482"/>
            <a:ext cx="1163015" cy="11630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13533" y="7441934"/>
            <a:ext cx="1163015" cy="116301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69903" y="3235973"/>
            <a:ext cx="1163015" cy="116301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169903" y="5265764"/>
            <a:ext cx="1163015" cy="116301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414205" y="1727555"/>
            <a:ext cx="5092509" cy="34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1"/>
              </a:lnSpc>
            </a:pPr>
            <a:r>
              <a:rPr lang="en-US" sz="1979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Placeholder text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30051" y="3637634"/>
            <a:ext cx="5092509" cy="34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1"/>
              </a:lnSpc>
            </a:pPr>
            <a:r>
              <a:rPr lang="en-US" sz="1979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Placeholder text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30051" y="5667424"/>
            <a:ext cx="5092509" cy="34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1"/>
              </a:lnSpc>
            </a:pPr>
            <a:r>
              <a:rPr lang="en-US" sz="1979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Placeholder text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14205" y="7820006"/>
            <a:ext cx="5092509" cy="34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1"/>
              </a:lnSpc>
            </a:pPr>
            <a:r>
              <a:rPr lang="en-US" sz="1979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Placeholder text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852717" y="1488667"/>
            <a:ext cx="884646" cy="88464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4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852717" y="7581118"/>
            <a:ext cx="884646" cy="88464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4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309088" y="3375158"/>
            <a:ext cx="884646" cy="88464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4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309088" y="5404948"/>
            <a:ext cx="884646" cy="88464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4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75575" y="4056126"/>
            <a:ext cx="4616586" cy="7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 dirty="0">
                <a:solidFill>
                  <a:srgbClr val="29144F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</p:txBody>
      </p:sp>
      <p:pic>
        <p:nvPicPr>
          <p:cNvPr id="34" name="Picture 33" descr="A white and black logo&#10;&#10;AI-generated content may be incorrect.">
            <a:extLst>
              <a:ext uri="{FF2B5EF4-FFF2-40B4-BE49-F238E27FC236}">
                <a16:creationId xmlns:a16="http://schemas.microsoft.com/office/drawing/2014/main" id="{138BF2AF-30F6-C8DD-E97A-B65A4F4F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84C3A99-F275-8B19-5310-9154D5A91B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3219" y="-3953494"/>
            <a:ext cx="11887200" cy="12085320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761335" y="-3096377"/>
            <a:ext cx="10070969" cy="1007096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9144F">
                <a:alpha val="7490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55552" y="7668774"/>
            <a:ext cx="6195496" cy="34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1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5552" y="6580110"/>
            <a:ext cx="6496770" cy="7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 dirty="0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Title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509711" y="9289060"/>
            <a:ext cx="1995879" cy="199587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pic>
        <p:nvPicPr>
          <p:cNvPr id="17" name="Picture 16" descr="A white and black logo&#10;&#10;AI-generated content may be incorrect.">
            <a:extLst>
              <a:ext uri="{FF2B5EF4-FFF2-40B4-BE49-F238E27FC236}">
                <a16:creationId xmlns:a16="http://schemas.microsoft.com/office/drawing/2014/main" id="{E7C0B90B-7857-CA83-2A32-88E99694A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632711" cy="6814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AE3ABD-647D-1942-1ED8-65345F7A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3F425-020F-275B-FA6A-C71EB2BC12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40DF6C-05A2-C965-699A-DB717B25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and black logo&#10;&#10;AI-generated content may be incorrect.">
            <a:extLst>
              <a:ext uri="{FF2B5EF4-FFF2-40B4-BE49-F238E27FC236}">
                <a16:creationId xmlns:a16="http://schemas.microsoft.com/office/drawing/2014/main" id="{D7261E82-E8AD-B22C-46C5-544662B8B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3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86E6819-C6B7-B491-3D85-58DCCB6AA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A91B8-925F-4C71-EC80-187F492468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B8DA8D-32AF-9DEE-65D9-3AA20D53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and black logo&#10;&#10;AI-generated content may be incorrect.">
            <a:extLst>
              <a:ext uri="{FF2B5EF4-FFF2-40B4-BE49-F238E27FC236}">
                <a16:creationId xmlns:a16="http://schemas.microsoft.com/office/drawing/2014/main" id="{0B1AADCB-4665-50FB-C246-9CB7CE74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3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0C4F5-1D2D-FEDF-213E-C267EB842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4DE9F-A30A-8807-606E-2A97E5C879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DB79CB-B54C-577D-ACD2-5F1C02D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and black logo&#10;&#10;AI-generated content may be incorrect.">
            <a:extLst>
              <a:ext uri="{FF2B5EF4-FFF2-40B4-BE49-F238E27FC236}">
                <a16:creationId xmlns:a16="http://schemas.microsoft.com/office/drawing/2014/main" id="{873D21AC-A8FC-D6E0-9915-D95E9FCD3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423562" y="7277100"/>
            <a:ext cx="5102130" cy="34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1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3562" y="5451617"/>
            <a:ext cx="5450706" cy="7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 dirty="0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Title 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AD232EC-D706-969B-2E09-FDDB410E22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-1714500"/>
            <a:ext cx="13792200" cy="1402207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601200" y="-1121006"/>
            <a:ext cx="13145246" cy="1314524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>
                <a:alpha val="7490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00D0AE21-4771-1733-FA69-AE075EA99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632711" cy="6814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78B6311-A74F-533E-0B33-0C82EB7817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EC58C-EBDD-5E42-81FF-3160B3864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275E4D-1AC6-2D27-3F18-225EB40F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and black logo&#10;&#10;AI-generated content may be incorrect.">
            <a:extLst>
              <a:ext uri="{FF2B5EF4-FFF2-40B4-BE49-F238E27FC236}">
                <a16:creationId xmlns:a16="http://schemas.microsoft.com/office/drawing/2014/main" id="{44654F58-B1CD-A411-6004-1BE13790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841886" y="-9844907"/>
            <a:ext cx="12744398" cy="1274439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87182" y="6133239"/>
            <a:ext cx="6113635" cy="77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5"/>
              </a:lnSpc>
            </a:pPr>
            <a:r>
              <a:rPr lang="en-US" sz="5199" b="1" dirty="0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Us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87182" y="7422642"/>
            <a:ext cx="6113635" cy="1378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1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Mobile Number : +123-456-7890</a:t>
            </a:r>
          </a:p>
          <a:p>
            <a:pPr algn="ctr">
              <a:lnSpc>
                <a:spcPts val="2771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Website : </a:t>
            </a:r>
            <a:r>
              <a:rPr lang="en-US" sz="1979" dirty="0" err="1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  <a:endParaRPr lang="en-US" sz="1979" dirty="0">
              <a:solidFill>
                <a:srgbClr val="B3BBE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771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Email Address : </a:t>
            </a:r>
            <a:r>
              <a:rPr lang="en-US" sz="1979" dirty="0" err="1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hello@reallygreatsite.com</a:t>
            </a:r>
            <a:endParaRPr lang="en-US" sz="1979" dirty="0">
              <a:solidFill>
                <a:srgbClr val="B3BBE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771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Social Media Handle : @</a:t>
            </a:r>
            <a:r>
              <a:rPr lang="en-US" sz="1979" dirty="0" err="1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reallygreatsite</a:t>
            </a:r>
            <a:endParaRPr lang="en-US" sz="1979" dirty="0">
              <a:solidFill>
                <a:srgbClr val="B3BBE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455846" y="8606307"/>
            <a:ext cx="1758239" cy="178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7"/>
              </a:lnSpc>
            </a:pPr>
            <a:r>
              <a:rPr lang="en-US" sz="1118" spc="76">
                <a:solidFill>
                  <a:srgbClr val="29144F"/>
                </a:solidFill>
                <a:latin typeface="Poppins"/>
                <a:ea typeface="Poppins"/>
                <a:cs typeface="Poppins"/>
                <a:sym typeface="Poppins"/>
              </a:rPr>
              <a:t>Contact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DAE3-DE30-1515-B17C-3BF69178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C991E-5AAC-D2AF-F230-ED249E71A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white and black logo&#10;&#10;AI-generated content may be incorrect.">
            <a:extLst>
              <a:ext uri="{FF2B5EF4-FFF2-40B4-BE49-F238E27FC236}">
                <a16:creationId xmlns:a16="http://schemas.microsoft.com/office/drawing/2014/main" id="{19E8EE5F-FB13-96FB-6A92-B74EA637A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6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3F9A-77AC-BC44-D478-0BA7B747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1902E-B15D-C959-546D-4BED7DABE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AE8E2-D994-043F-D6BB-555E657D61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and black logo&#10;&#10;AI-generated content may be incorrect.">
            <a:extLst>
              <a:ext uri="{FF2B5EF4-FFF2-40B4-BE49-F238E27FC236}">
                <a16:creationId xmlns:a16="http://schemas.microsoft.com/office/drawing/2014/main" id="{705893E0-27F6-C20B-67C2-69BD729F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945136">
            <a:off x="7844078" y="-3643312"/>
            <a:ext cx="6803359" cy="680335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03212" y="5153025"/>
            <a:ext cx="5645135" cy="7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 dirty="0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3212" y="6141709"/>
            <a:ext cx="5434052" cy="34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1"/>
              </a:lnSpc>
            </a:pPr>
            <a:r>
              <a:rPr lang="en-US" sz="1979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Placeholder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0B9943F-2842-08BF-F355-42549BE6EF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200" y="930783"/>
            <a:ext cx="9829800" cy="9993630"/>
          </a:xfrm>
        </p:spPr>
        <p:txBody>
          <a:bodyPr/>
          <a:lstStyle/>
          <a:p>
            <a:endParaRPr lang="en-US"/>
          </a:p>
        </p:txBody>
      </p:sp>
      <p:pic>
        <p:nvPicPr>
          <p:cNvPr id="38" name="Picture 37" descr="A white and black logo&#10;&#10;AI-generated content may be incorrect.">
            <a:extLst>
              <a:ext uri="{FF2B5EF4-FFF2-40B4-BE49-F238E27FC236}">
                <a16:creationId xmlns:a16="http://schemas.microsoft.com/office/drawing/2014/main" id="{B7811666-F666-D225-DCD5-B4FCB358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37904" y="-46362"/>
            <a:ext cx="9392771" cy="10476810"/>
            <a:chOff x="0" y="0"/>
            <a:chExt cx="2473816" cy="2759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3816" cy="2759325"/>
            </a:xfrm>
            <a:custGeom>
              <a:avLst/>
              <a:gdLst/>
              <a:ahLst/>
              <a:cxnLst/>
              <a:rect l="l" t="t" r="r" b="b"/>
              <a:pathLst>
                <a:path w="2473816" h="2759325">
                  <a:moveTo>
                    <a:pt x="0" y="0"/>
                  </a:moveTo>
                  <a:lnTo>
                    <a:pt x="2473816" y="0"/>
                  </a:lnTo>
                  <a:lnTo>
                    <a:pt x="2473816" y="2759325"/>
                  </a:lnTo>
                  <a:lnTo>
                    <a:pt x="0" y="2759325"/>
                  </a:lnTo>
                  <a:close/>
                </a:path>
              </a:pathLst>
            </a:custGeom>
            <a:solidFill>
              <a:srgbClr val="2914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473816" cy="2835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44000" y="1003823"/>
            <a:ext cx="8279355" cy="827935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3175000"/>
                </a:moveTo>
                <a:cubicBezTo>
                  <a:pt x="6350000" y="1421130"/>
                  <a:pt x="4928870" y="0"/>
                  <a:pt x="3175000" y="0"/>
                </a:cubicBezTo>
                <a:lnTo>
                  <a:pt x="0" y="0"/>
                </a:lnTo>
                <a:lnTo>
                  <a:pt x="0" y="3175000"/>
                </a:lnTo>
                <a:cubicBezTo>
                  <a:pt x="0" y="4928870"/>
                  <a:pt x="1421130" y="6350000"/>
                  <a:pt x="3175000" y="6350000"/>
                </a:cubicBezTo>
                <a:cubicBezTo>
                  <a:pt x="4928870" y="6350000"/>
                  <a:pt x="6350000" y="4928870"/>
                  <a:pt x="6350000" y="3175000"/>
                </a:cubicBezTo>
                <a:close/>
              </a:path>
            </a:pathLst>
          </a:custGeom>
          <a:solidFill>
            <a:srgbClr val="B3BBEA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E8913E57-9939-83E4-1DA5-C7AD12310B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89846" y="1891699"/>
            <a:ext cx="6387662" cy="649412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466022" y="4126038"/>
            <a:ext cx="5923168" cy="0"/>
          </a:xfrm>
          <a:prstGeom prst="line">
            <a:avLst/>
          </a:prstGeom>
          <a:ln w="28575" cap="flat">
            <a:solidFill>
              <a:srgbClr val="B3BB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B3BBEA"/>
              </a:solidFill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466022" y="6026336"/>
            <a:ext cx="5923168" cy="0"/>
          </a:xfrm>
          <a:prstGeom prst="line">
            <a:avLst/>
          </a:prstGeom>
          <a:ln w="28575" cap="flat">
            <a:solidFill>
              <a:srgbClr val="B3BB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B3BBEA"/>
              </a:solidFill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466022" y="5074347"/>
            <a:ext cx="5923168" cy="0"/>
          </a:xfrm>
          <a:prstGeom prst="line">
            <a:avLst/>
          </a:prstGeom>
          <a:ln w="28575" cap="flat">
            <a:solidFill>
              <a:srgbClr val="B3BB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B3BBEA"/>
              </a:solidFill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466022" y="6974645"/>
            <a:ext cx="5923168" cy="0"/>
          </a:xfrm>
          <a:prstGeom prst="line">
            <a:avLst/>
          </a:prstGeom>
          <a:ln w="28575" cap="flat">
            <a:solidFill>
              <a:srgbClr val="B3BB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B3BBEA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34315" y="3594733"/>
            <a:ext cx="3576197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34315" y="5495032"/>
            <a:ext cx="4554875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34315" y="4557640"/>
            <a:ext cx="4252637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34315" y="6457939"/>
            <a:ext cx="3576197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6022" y="3416936"/>
            <a:ext cx="1221684" cy="58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8"/>
              </a:lnSpc>
            </a:pPr>
            <a:r>
              <a:rPr lang="en-US" sz="4100" b="1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6022" y="5317234"/>
            <a:ext cx="1221684" cy="58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8"/>
              </a:lnSpc>
            </a:pPr>
            <a:r>
              <a:rPr lang="en-US" sz="4100" b="1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6022" y="4368925"/>
            <a:ext cx="1221684" cy="58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8"/>
              </a:lnSpc>
            </a:pPr>
            <a:r>
              <a:rPr lang="en-US" sz="4100" b="1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6022" y="6269224"/>
            <a:ext cx="1221684" cy="58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8"/>
              </a:lnSpc>
            </a:pPr>
            <a:r>
              <a:rPr lang="en-US" sz="4100" b="1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04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466022" y="7926635"/>
            <a:ext cx="5923168" cy="0"/>
          </a:xfrm>
          <a:prstGeom prst="line">
            <a:avLst/>
          </a:prstGeom>
          <a:ln w="28575" cap="flat">
            <a:solidFill>
              <a:srgbClr val="B3BB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B3BBEA"/>
              </a:solidFill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1466022" y="8869100"/>
            <a:ext cx="5923168" cy="0"/>
          </a:xfrm>
          <a:prstGeom prst="line">
            <a:avLst/>
          </a:prstGeom>
          <a:ln w="28575" cap="flat">
            <a:solidFill>
              <a:srgbClr val="2914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B3BBEA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34315" y="7395331"/>
            <a:ext cx="3576197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34315" y="8337795"/>
            <a:ext cx="3576197" cy="27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38"/>
              </a:lnSpc>
            </a:pPr>
            <a:r>
              <a:rPr lang="en-US" sz="1979" dirty="0">
                <a:solidFill>
                  <a:srgbClr val="B3BBEA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66022" y="7217533"/>
            <a:ext cx="1221684" cy="58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8"/>
              </a:lnSpc>
            </a:pPr>
            <a:r>
              <a:rPr lang="en-US" sz="4100" b="1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05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6022" y="8159998"/>
            <a:ext cx="1221684" cy="58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8"/>
              </a:lnSpc>
            </a:pPr>
            <a:r>
              <a:rPr lang="en-US" sz="4100" b="1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06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6022" y="1413138"/>
            <a:ext cx="5850876" cy="7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 dirty="0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</p:txBody>
      </p:sp>
      <p:pic>
        <p:nvPicPr>
          <p:cNvPr id="33" name="Picture 32" descr="A white and black logo&#10;&#10;AI-generated content may be incorrect.">
            <a:extLst>
              <a:ext uri="{FF2B5EF4-FFF2-40B4-BE49-F238E27FC236}">
                <a16:creationId xmlns:a16="http://schemas.microsoft.com/office/drawing/2014/main" id="{94A38764-3F15-B1E4-5F1F-EBBFBEF0D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565D-11E4-AEE9-F559-B725CF78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CF940-1424-26C6-1FEE-8A58A8F5B9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25BF974-1E4F-103E-EF43-315AD0991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white and black logo&#10;&#10;AI-generated content may be incorrect.">
            <a:extLst>
              <a:ext uri="{FF2B5EF4-FFF2-40B4-BE49-F238E27FC236}">
                <a16:creationId xmlns:a16="http://schemas.microsoft.com/office/drawing/2014/main" id="{31B148E7-211B-B18A-6489-9E5CB9A03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1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A85342-B6DE-6F3F-8C16-DF5E1AF33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3D1D-688C-1F0F-1139-BCB4A390B2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511530-B159-5721-3E3B-5EBFBFE4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and black logo&#10;&#10;AI-generated content may be incorrect.">
            <a:extLst>
              <a:ext uri="{FF2B5EF4-FFF2-40B4-BE49-F238E27FC236}">
                <a16:creationId xmlns:a16="http://schemas.microsoft.com/office/drawing/2014/main" id="{6A8DFC93-FADA-7F0B-B34F-740A4937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4716" y="-2547367"/>
            <a:ext cx="15577059" cy="1557705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87D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01707" y="1028700"/>
            <a:ext cx="8229600" cy="82296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994634" y="3546876"/>
            <a:ext cx="5514132" cy="7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 dirty="0">
                <a:solidFill>
                  <a:srgbClr val="29144F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94634" y="5371191"/>
            <a:ext cx="5393428" cy="34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1"/>
              </a:lnSpc>
            </a:pPr>
            <a:r>
              <a:rPr lang="en-US" sz="1979" dirty="0">
                <a:solidFill>
                  <a:srgbClr val="29144F"/>
                </a:solidFill>
                <a:latin typeface="Poppins"/>
                <a:ea typeface="Poppins"/>
                <a:cs typeface="Poppins"/>
                <a:sym typeface="Poppins"/>
              </a:rPr>
              <a:t>Placeholder</a:t>
            </a:r>
            <a:r>
              <a:rPr lang="en-US" sz="1979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79" dirty="0">
                <a:solidFill>
                  <a:srgbClr val="29144F"/>
                </a:solidFill>
                <a:latin typeface="Poppins"/>
                <a:ea typeface="Poppins"/>
                <a:cs typeface="Poppins"/>
                <a:sym typeface="Poppins"/>
              </a:rPr>
              <a:t>text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6AC261D-F392-66BF-E844-61093E4031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8769" y="1638300"/>
            <a:ext cx="6895475" cy="70104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white and black logo&#10;&#10;AI-generated content may be incorrect.">
            <a:extLst>
              <a:ext uri="{FF2B5EF4-FFF2-40B4-BE49-F238E27FC236}">
                <a16:creationId xmlns:a16="http://schemas.microsoft.com/office/drawing/2014/main" id="{1E003418-17D9-9C3E-456B-1793AF6E5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6916" y="-876300"/>
            <a:ext cx="10369537" cy="11753850"/>
            <a:chOff x="0" y="0"/>
            <a:chExt cx="2731071" cy="30956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1071" cy="3095664"/>
            </a:xfrm>
            <a:custGeom>
              <a:avLst/>
              <a:gdLst/>
              <a:ahLst/>
              <a:cxnLst/>
              <a:rect l="l" t="t" r="r" b="b"/>
              <a:pathLst>
                <a:path w="2731071" h="3095664">
                  <a:moveTo>
                    <a:pt x="0" y="0"/>
                  </a:moveTo>
                  <a:lnTo>
                    <a:pt x="2731071" y="0"/>
                  </a:lnTo>
                  <a:lnTo>
                    <a:pt x="2731071" y="3095664"/>
                  </a:lnTo>
                  <a:lnTo>
                    <a:pt x="0" y="3095664"/>
                  </a:lnTo>
                  <a:close/>
                </a:path>
              </a:pathLst>
            </a:custGeom>
            <a:solidFill>
              <a:srgbClr val="B3BB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31071" cy="3152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88302" y="1028700"/>
            <a:ext cx="12663260" cy="1266326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87D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712082" y="5629585"/>
            <a:ext cx="4729094" cy="7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5"/>
              </a:lnSpc>
            </a:pPr>
            <a:r>
              <a:rPr lang="en-US" sz="5199" b="1" dirty="0">
                <a:solidFill>
                  <a:srgbClr val="B3BBEA"/>
                </a:solidFill>
                <a:latin typeface="Poppins Bold"/>
                <a:ea typeface="Poppins Bold"/>
                <a:cs typeface="Poppins Bold"/>
                <a:sym typeface="Poppins Bold"/>
              </a:rPr>
              <a:t>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12082" y="7379242"/>
            <a:ext cx="5445287" cy="34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1"/>
              </a:lnSpc>
            </a:pPr>
            <a:r>
              <a:rPr lang="en-US" sz="1979" dirty="0">
                <a:solidFill>
                  <a:srgbClr val="C5CDFD"/>
                </a:solidFill>
                <a:latin typeface="Poppins"/>
                <a:ea typeface="Poppins"/>
                <a:cs typeface="Poppins"/>
                <a:sym typeface="Poppins"/>
              </a:rPr>
              <a:t>Placeholder text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7A8A16B-91B5-357F-7B94-70A1F9C403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71572" y="2363515"/>
            <a:ext cx="9829800" cy="999363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white and black logo&#10;&#10;AI-generated content may be incorrect.">
            <a:extLst>
              <a:ext uri="{FF2B5EF4-FFF2-40B4-BE49-F238E27FC236}">
                <a16:creationId xmlns:a16="http://schemas.microsoft.com/office/drawing/2014/main" id="{7FEA10F9-E25A-525B-D776-7D6334E68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666" y="590042"/>
            <a:ext cx="632711" cy="681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72</Words>
  <Application>Microsoft Macintosh PowerPoint</Application>
  <PresentationFormat>Custom</PresentationFormat>
  <Paragraphs>41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Poppins</vt:lpstr>
      <vt:lpstr>Arial</vt:lpstr>
      <vt:lpstr>Calibri</vt:lpstr>
      <vt:lpstr>Aptos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PPT</dc:title>
  <cp:lastModifiedBy>Cristina Gonzalez</cp:lastModifiedBy>
  <cp:revision>4</cp:revision>
  <dcterms:created xsi:type="dcterms:W3CDTF">2006-08-16T00:00:00Z</dcterms:created>
  <dcterms:modified xsi:type="dcterms:W3CDTF">2026-02-11T17:47:15Z</dcterms:modified>
  <dc:identifier>DAHA-SiVzZM</dc:identifier>
</cp:coreProperties>
</file>