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21"/>
  </p:notesMasterIdLst>
  <p:handoutMasterIdLst>
    <p:handoutMasterId r:id="rId22"/>
  </p:handoutMasterIdLst>
  <p:sldIdLst>
    <p:sldId id="256" r:id="rId5"/>
    <p:sldId id="264" r:id="rId6"/>
    <p:sldId id="271" r:id="rId7"/>
    <p:sldId id="258" r:id="rId8"/>
    <p:sldId id="265" r:id="rId9"/>
    <p:sldId id="2145706641" r:id="rId10"/>
    <p:sldId id="259" r:id="rId11"/>
    <p:sldId id="260" r:id="rId12"/>
    <p:sldId id="261" r:id="rId13"/>
    <p:sldId id="262" r:id="rId14"/>
    <p:sldId id="263" r:id="rId15"/>
    <p:sldId id="2145706642" r:id="rId16"/>
    <p:sldId id="267" r:id="rId17"/>
    <p:sldId id="272" r:id="rId18"/>
    <p:sldId id="268" r:id="rId19"/>
    <p:sldId id="269" r:id="rId20"/>
  </p:sldIdLst>
  <p:sldSz cx="12192000" cy="6858000"/>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66AD1B-F142-7ED6-CB88-C3692808E37F}" name="Rebecca Abbott" initials="RA" userId="S::rabbott@smfm.org::6d14ca8d-a3f0-47ec-b753-fe8f77dd984c" providerId="AD"/>
  <p188:author id="{2C182F71-C6DE-2A0F-14A5-EBBE1ECE96DD}" name="Chloe Thomas" initials="CT" userId="S::cthomas@smfm.org::6a194abb-e44e-435a-b2e5-be0681a1708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B8B2"/>
    <a:srgbClr val="3E3E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4335C8-2545-4E01-ADF4-0BA73DFCC186}" v="9" dt="2025-04-16T23:57:20.2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055" autoAdjust="0"/>
  </p:normalViewPr>
  <p:slideViewPr>
    <p:cSldViewPr snapToGrid="0">
      <p:cViewPr varScale="1">
        <p:scale>
          <a:sx n="90" d="100"/>
          <a:sy n="90" d="100"/>
        </p:scale>
        <p:origin x="13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einle" userId="3e0c862c-77dd-46e0-8386-d11bc9336fc4" providerId="ADAL" clId="{EA4335C8-2545-4E01-ADF4-0BA73DFCC186}"/>
    <pc:docChg chg="custSel addSld delSld modSld">
      <pc:chgData name="Tim Heinle" userId="3e0c862c-77dd-46e0-8386-d11bc9336fc4" providerId="ADAL" clId="{EA4335C8-2545-4E01-ADF4-0BA73DFCC186}" dt="2025-04-16T23:57:25.888" v="104" actId="12"/>
      <pc:docMkLst>
        <pc:docMk/>
      </pc:docMkLst>
      <pc:sldChg chg="addSp modSp add mod">
        <pc:chgData name="Tim Heinle" userId="3e0c862c-77dd-46e0-8386-d11bc9336fc4" providerId="ADAL" clId="{EA4335C8-2545-4E01-ADF4-0BA73DFCC186}" dt="2025-04-16T23:50:07.147" v="57" actId="403"/>
        <pc:sldMkLst>
          <pc:docMk/>
          <pc:sldMk cId="2281260666" sldId="256"/>
        </pc:sldMkLst>
        <pc:spChg chg="mod">
          <ac:chgData name="Tim Heinle" userId="3e0c862c-77dd-46e0-8386-d11bc9336fc4" providerId="ADAL" clId="{EA4335C8-2545-4E01-ADF4-0BA73DFCC186}" dt="2025-04-16T23:50:07.147" v="57" actId="403"/>
          <ac:spMkLst>
            <pc:docMk/>
            <pc:sldMk cId="2281260666" sldId="256"/>
            <ac:spMk id="3" creationId="{00000000-0000-0000-0000-000000000000}"/>
          </ac:spMkLst>
        </pc:spChg>
        <pc:spChg chg="add mod">
          <ac:chgData name="Tim Heinle" userId="3e0c862c-77dd-46e0-8386-d11bc9336fc4" providerId="ADAL" clId="{EA4335C8-2545-4E01-ADF4-0BA73DFCC186}" dt="2025-04-16T23:49:58.631" v="53" actId="2085"/>
          <ac:spMkLst>
            <pc:docMk/>
            <pc:sldMk cId="2281260666" sldId="256"/>
            <ac:spMk id="4" creationId="{92398CDC-138A-DBD7-C157-653486A3D126}"/>
          </ac:spMkLst>
        </pc:spChg>
      </pc:sldChg>
      <pc:sldChg chg="modSp add mod">
        <pc:chgData name="Tim Heinle" userId="3e0c862c-77dd-46e0-8386-d11bc9336fc4" providerId="ADAL" clId="{EA4335C8-2545-4E01-ADF4-0BA73DFCC186}" dt="2025-04-16T23:46:37.704" v="6" actId="1076"/>
        <pc:sldMkLst>
          <pc:docMk/>
          <pc:sldMk cId="886445944" sldId="258"/>
        </pc:sldMkLst>
        <pc:spChg chg="mod">
          <ac:chgData name="Tim Heinle" userId="3e0c862c-77dd-46e0-8386-d11bc9336fc4" providerId="ADAL" clId="{EA4335C8-2545-4E01-ADF4-0BA73DFCC186}" dt="2025-04-16T23:46:37.704" v="6" actId="1076"/>
          <ac:spMkLst>
            <pc:docMk/>
            <pc:sldMk cId="886445944" sldId="258"/>
            <ac:spMk id="3" creationId="{00000000-0000-0000-0000-000000000000}"/>
          </ac:spMkLst>
        </pc:spChg>
      </pc:sldChg>
      <pc:sldChg chg="modSp add mod">
        <pc:chgData name="Tim Heinle" userId="3e0c862c-77dd-46e0-8386-d11bc9336fc4" providerId="ADAL" clId="{EA4335C8-2545-4E01-ADF4-0BA73DFCC186}" dt="2025-04-16T23:54:44.398" v="65" actId="12"/>
        <pc:sldMkLst>
          <pc:docMk/>
          <pc:sldMk cId="2884694796" sldId="259"/>
        </pc:sldMkLst>
        <pc:spChg chg="mod">
          <ac:chgData name="Tim Heinle" userId="3e0c862c-77dd-46e0-8386-d11bc9336fc4" providerId="ADAL" clId="{EA4335C8-2545-4E01-ADF4-0BA73DFCC186}" dt="2025-04-16T23:54:44.398" v="65" actId="12"/>
          <ac:spMkLst>
            <pc:docMk/>
            <pc:sldMk cId="2884694796" sldId="259"/>
            <ac:spMk id="3" creationId="{00000000-0000-0000-0000-000000000000}"/>
          </ac:spMkLst>
        </pc:spChg>
      </pc:sldChg>
      <pc:sldChg chg="modSp add mod">
        <pc:chgData name="Tim Heinle" userId="3e0c862c-77dd-46e0-8386-d11bc9336fc4" providerId="ADAL" clId="{EA4335C8-2545-4E01-ADF4-0BA73DFCC186}" dt="2025-04-16T23:55:10.809" v="76" actId="12"/>
        <pc:sldMkLst>
          <pc:docMk/>
          <pc:sldMk cId="84390582" sldId="260"/>
        </pc:sldMkLst>
        <pc:spChg chg="mod">
          <ac:chgData name="Tim Heinle" userId="3e0c862c-77dd-46e0-8386-d11bc9336fc4" providerId="ADAL" clId="{EA4335C8-2545-4E01-ADF4-0BA73DFCC186}" dt="2025-04-16T23:55:10.809" v="76" actId="12"/>
          <ac:spMkLst>
            <pc:docMk/>
            <pc:sldMk cId="84390582" sldId="260"/>
            <ac:spMk id="3" creationId="{00000000-0000-0000-0000-000000000000}"/>
          </ac:spMkLst>
        </pc:spChg>
      </pc:sldChg>
      <pc:sldChg chg="modSp add mod">
        <pc:chgData name="Tim Heinle" userId="3e0c862c-77dd-46e0-8386-d11bc9336fc4" providerId="ADAL" clId="{EA4335C8-2545-4E01-ADF4-0BA73DFCC186}" dt="2025-04-16T23:55:14.531" v="77" actId="12"/>
        <pc:sldMkLst>
          <pc:docMk/>
          <pc:sldMk cId="283688921" sldId="261"/>
        </pc:sldMkLst>
        <pc:spChg chg="mod">
          <ac:chgData name="Tim Heinle" userId="3e0c862c-77dd-46e0-8386-d11bc9336fc4" providerId="ADAL" clId="{EA4335C8-2545-4E01-ADF4-0BA73DFCC186}" dt="2025-04-16T23:47:16.331" v="14" actId="113"/>
          <ac:spMkLst>
            <pc:docMk/>
            <pc:sldMk cId="283688921" sldId="261"/>
            <ac:spMk id="2" creationId="{00000000-0000-0000-0000-000000000000}"/>
          </ac:spMkLst>
        </pc:spChg>
        <pc:spChg chg="mod">
          <ac:chgData name="Tim Heinle" userId="3e0c862c-77dd-46e0-8386-d11bc9336fc4" providerId="ADAL" clId="{EA4335C8-2545-4E01-ADF4-0BA73DFCC186}" dt="2025-04-16T23:55:14.531" v="77" actId="12"/>
          <ac:spMkLst>
            <pc:docMk/>
            <pc:sldMk cId="283688921" sldId="261"/>
            <ac:spMk id="3" creationId="{00000000-0000-0000-0000-000000000000}"/>
          </ac:spMkLst>
        </pc:spChg>
      </pc:sldChg>
      <pc:sldChg chg="modSp add mod">
        <pc:chgData name="Tim Heinle" userId="3e0c862c-77dd-46e0-8386-d11bc9336fc4" providerId="ADAL" clId="{EA4335C8-2545-4E01-ADF4-0BA73DFCC186}" dt="2025-04-16T23:55:20.706" v="78" actId="12"/>
        <pc:sldMkLst>
          <pc:docMk/>
          <pc:sldMk cId="3639614333" sldId="262"/>
        </pc:sldMkLst>
        <pc:spChg chg="mod">
          <ac:chgData name="Tim Heinle" userId="3e0c862c-77dd-46e0-8386-d11bc9336fc4" providerId="ADAL" clId="{EA4335C8-2545-4E01-ADF4-0BA73DFCC186}" dt="2025-04-16T23:55:20.706" v="78" actId="12"/>
          <ac:spMkLst>
            <pc:docMk/>
            <pc:sldMk cId="3639614333" sldId="262"/>
            <ac:spMk id="3" creationId="{00000000-0000-0000-0000-000000000000}"/>
          </ac:spMkLst>
        </pc:spChg>
      </pc:sldChg>
      <pc:sldChg chg="modSp add mod">
        <pc:chgData name="Tim Heinle" userId="3e0c862c-77dd-46e0-8386-d11bc9336fc4" providerId="ADAL" clId="{EA4335C8-2545-4E01-ADF4-0BA73DFCC186}" dt="2025-04-16T23:55:27.547" v="79" actId="12"/>
        <pc:sldMkLst>
          <pc:docMk/>
          <pc:sldMk cId="1908799967" sldId="263"/>
        </pc:sldMkLst>
        <pc:spChg chg="mod">
          <ac:chgData name="Tim Heinle" userId="3e0c862c-77dd-46e0-8386-d11bc9336fc4" providerId="ADAL" clId="{EA4335C8-2545-4E01-ADF4-0BA73DFCC186}" dt="2025-04-16T23:55:27.547" v="79" actId="12"/>
          <ac:spMkLst>
            <pc:docMk/>
            <pc:sldMk cId="1908799967" sldId="263"/>
            <ac:spMk id="3" creationId="{00000000-0000-0000-0000-000000000000}"/>
          </ac:spMkLst>
        </pc:spChg>
      </pc:sldChg>
      <pc:sldChg chg="modSp add mod">
        <pc:chgData name="Tim Heinle" userId="3e0c862c-77dd-46e0-8386-d11bc9336fc4" providerId="ADAL" clId="{EA4335C8-2545-4E01-ADF4-0BA73DFCC186}" dt="2025-04-16T23:46:28.052" v="4" actId="1076"/>
        <pc:sldMkLst>
          <pc:docMk/>
          <pc:sldMk cId="421068544" sldId="264"/>
        </pc:sldMkLst>
        <pc:spChg chg="mod">
          <ac:chgData name="Tim Heinle" userId="3e0c862c-77dd-46e0-8386-d11bc9336fc4" providerId="ADAL" clId="{EA4335C8-2545-4E01-ADF4-0BA73DFCC186}" dt="2025-04-16T23:46:28.052" v="4" actId="1076"/>
          <ac:spMkLst>
            <pc:docMk/>
            <pc:sldMk cId="421068544" sldId="264"/>
            <ac:spMk id="2" creationId="{00000000-0000-0000-0000-000000000000}"/>
          </ac:spMkLst>
        </pc:spChg>
      </pc:sldChg>
      <pc:sldChg chg="modSp add mod">
        <pc:chgData name="Tim Heinle" userId="3e0c862c-77dd-46e0-8386-d11bc9336fc4" providerId="ADAL" clId="{EA4335C8-2545-4E01-ADF4-0BA73DFCC186}" dt="2025-04-16T23:55:03.614" v="75" actId="20577"/>
        <pc:sldMkLst>
          <pc:docMk/>
          <pc:sldMk cId="409776168" sldId="265"/>
        </pc:sldMkLst>
        <pc:spChg chg="mod">
          <ac:chgData name="Tim Heinle" userId="3e0c862c-77dd-46e0-8386-d11bc9336fc4" providerId="ADAL" clId="{EA4335C8-2545-4E01-ADF4-0BA73DFCC186}" dt="2025-04-16T23:55:03.614" v="75" actId="20577"/>
          <ac:spMkLst>
            <pc:docMk/>
            <pc:sldMk cId="409776168" sldId="265"/>
            <ac:spMk id="3" creationId="{00000000-0000-0000-0000-000000000000}"/>
          </ac:spMkLst>
        </pc:spChg>
      </pc:sldChg>
      <pc:sldChg chg="del">
        <pc:chgData name="Tim Heinle" userId="3e0c862c-77dd-46e0-8386-d11bc9336fc4" providerId="ADAL" clId="{EA4335C8-2545-4E01-ADF4-0BA73DFCC186}" dt="2025-04-16T23:46:22.990" v="3" actId="47"/>
        <pc:sldMkLst>
          <pc:docMk/>
          <pc:sldMk cId="3052718807" sldId="266"/>
        </pc:sldMkLst>
      </pc:sldChg>
      <pc:sldChg chg="modSp add mod">
        <pc:chgData name="Tim Heinle" userId="3e0c862c-77dd-46e0-8386-d11bc9336fc4" providerId="ADAL" clId="{EA4335C8-2545-4E01-ADF4-0BA73DFCC186}" dt="2025-04-16T23:56:00.325" v="93" actId="20577"/>
        <pc:sldMkLst>
          <pc:docMk/>
          <pc:sldMk cId="4208688520" sldId="267"/>
        </pc:sldMkLst>
        <pc:spChg chg="mod">
          <ac:chgData name="Tim Heinle" userId="3e0c862c-77dd-46e0-8386-d11bc9336fc4" providerId="ADAL" clId="{EA4335C8-2545-4E01-ADF4-0BA73DFCC186}" dt="2025-04-16T23:56:00.325" v="93" actId="20577"/>
          <ac:spMkLst>
            <pc:docMk/>
            <pc:sldMk cId="4208688520" sldId="267"/>
            <ac:spMk id="4" creationId="{186FF289-E094-3BFD-E704-F0BC04E894D1}"/>
          </ac:spMkLst>
        </pc:spChg>
      </pc:sldChg>
      <pc:sldChg chg="modSp add mod">
        <pc:chgData name="Tim Heinle" userId="3e0c862c-77dd-46e0-8386-d11bc9336fc4" providerId="ADAL" clId="{EA4335C8-2545-4E01-ADF4-0BA73DFCC186}" dt="2025-04-16T23:57:25.888" v="104" actId="12"/>
        <pc:sldMkLst>
          <pc:docMk/>
          <pc:sldMk cId="3819768903" sldId="268"/>
        </pc:sldMkLst>
        <pc:spChg chg="mod">
          <ac:chgData name="Tim Heinle" userId="3e0c862c-77dd-46e0-8386-d11bc9336fc4" providerId="ADAL" clId="{EA4335C8-2545-4E01-ADF4-0BA73DFCC186}" dt="2025-04-16T23:57:25.888" v="104" actId="12"/>
          <ac:spMkLst>
            <pc:docMk/>
            <pc:sldMk cId="3819768903" sldId="268"/>
            <ac:spMk id="3" creationId="{00000000-0000-0000-0000-000000000000}"/>
          </ac:spMkLst>
        </pc:spChg>
      </pc:sldChg>
      <pc:sldChg chg="modSp add mod">
        <pc:chgData name="Tim Heinle" userId="3e0c862c-77dd-46e0-8386-d11bc9336fc4" providerId="ADAL" clId="{EA4335C8-2545-4E01-ADF4-0BA73DFCC186}" dt="2025-04-16T23:48:55.446" v="39" actId="20577"/>
        <pc:sldMkLst>
          <pc:docMk/>
          <pc:sldMk cId="834894265" sldId="269"/>
        </pc:sldMkLst>
        <pc:spChg chg="mod">
          <ac:chgData name="Tim Heinle" userId="3e0c862c-77dd-46e0-8386-d11bc9336fc4" providerId="ADAL" clId="{EA4335C8-2545-4E01-ADF4-0BA73DFCC186}" dt="2025-04-16T23:48:46.538" v="36" actId="1076"/>
          <ac:spMkLst>
            <pc:docMk/>
            <pc:sldMk cId="834894265" sldId="269"/>
            <ac:spMk id="2" creationId="{00000000-0000-0000-0000-000000000000}"/>
          </ac:spMkLst>
        </pc:spChg>
        <pc:spChg chg="mod">
          <ac:chgData name="Tim Heinle" userId="3e0c862c-77dd-46e0-8386-d11bc9336fc4" providerId="ADAL" clId="{EA4335C8-2545-4E01-ADF4-0BA73DFCC186}" dt="2025-04-16T23:48:55.446" v="39" actId="20577"/>
          <ac:spMkLst>
            <pc:docMk/>
            <pc:sldMk cId="834894265" sldId="269"/>
            <ac:spMk id="3" creationId="{00000000-0000-0000-0000-000000000000}"/>
          </ac:spMkLst>
        </pc:spChg>
      </pc:sldChg>
      <pc:sldChg chg="del">
        <pc:chgData name="Tim Heinle" userId="3e0c862c-77dd-46e0-8386-d11bc9336fc4" providerId="ADAL" clId="{EA4335C8-2545-4E01-ADF4-0BA73DFCC186}" dt="2025-04-16T23:46:22.990" v="3" actId="47"/>
        <pc:sldMkLst>
          <pc:docMk/>
          <pc:sldMk cId="4051963611" sldId="270"/>
        </pc:sldMkLst>
      </pc:sldChg>
      <pc:sldChg chg="modSp add mod">
        <pc:chgData name="Tim Heinle" userId="3e0c862c-77dd-46e0-8386-d11bc9336fc4" providerId="ADAL" clId="{EA4335C8-2545-4E01-ADF4-0BA73DFCC186}" dt="2025-04-16T23:46:33.525" v="5" actId="14100"/>
        <pc:sldMkLst>
          <pc:docMk/>
          <pc:sldMk cId="1303200624" sldId="271"/>
        </pc:sldMkLst>
        <pc:spChg chg="mod">
          <ac:chgData name="Tim Heinle" userId="3e0c862c-77dd-46e0-8386-d11bc9336fc4" providerId="ADAL" clId="{EA4335C8-2545-4E01-ADF4-0BA73DFCC186}" dt="2025-04-16T23:46:33.525" v="5" actId="14100"/>
          <ac:spMkLst>
            <pc:docMk/>
            <pc:sldMk cId="1303200624" sldId="271"/>
            <ac:spMk id="2" creationId="{00000000-0000-0000-0000-000000000000}"/>
          </ac:spMkLst>
        </pc:spChg>
      </pc:sldChg>
      <pc:sldChg chg="addSp modSp add mod">
        <pc:chgData name="Tim Heinle" userId="3e0c862c-77dd-46e0-8386-d11bc9336fc4" providerId="ADAL" clId="{EA4335C8-2545-4E01-ADF4-0BA73DFCC186}" dt="2025-04-16T23:57:20.293" v="103" actId="1076"/>
        <pc:sldMkLst>
          <pc:docMk/>
          <pc:sldMk cId="1380612332" sldId="272"/>
        </pc:sldMkLst>
        <pc:spChg chg="mod">
          <ac:chgData name="Tim Heinle" userId="3e0c862c-77dd-46e0-8386-d11bc9336fc4" providerId="ADAL" clId="{EA4335C8-2545-4E01-ADF4-0BA73DFCC186}" dt="2025-04-16T23:56:16.002" v="95" actId="14100"/>
          <ac:spMkLst>
            <pc:docMk/>
            <pc:sldMk cId="1380612332" sldId="272"/>
            <ac:spMk id="4" creationId="{186FF289-E094-3BFD-E704-F0BC04E894D1}"/>
          </ac:spMkLst>
        </pc:spChg>
        <pc:picChg chg="add mod">
          <ac:chgData name="Tim Heinle" userId="3e0c862c-77dd-46e0-8386-d11bc9336fc4" providerId="ADAL" clId="{EA4335C8-2545-4E01-ADF4-0BA73DFCC186}" dt="2025-04-16T23:57:20.293" v="103" actId="1076"/>
          <ac:picMkLst>
            <pc:docMk/>
            <pc:sldMk cId="1380612332" sldId="272"/>
            <ac:picMk id="1026" creationId="{E7793604-2C1B-4937-72F6-A53CD339CA0A}"/>
          </ac:picMkLst>
        </pc:picChg>
      </pc:sldChg>
      <pc:sldChg chg="del">
        <pc:chgData name="Tim Heinle" userId="3e0c862c-77dd-46e0-8386-d11bc9336fc4" providerId="ADAL" clId="{EA4335C8-2545-4E01-ADF4-0BA73DFCC186}" dt="2025-04-16T23:46:22.990" v="3" actId="47"/>
        <pc:sldMkLst>
          <pc:docMk/>
          <pc:sldMk cId="1714719737" sldId="290"/>
        </pc:sldMkLst>
      </pc:sldChg>
      <pc:sldChg chg="del">
        <pc:chgData name="Tim Heinle" userId="3e0c862c-77dd-46e0-8386-d11bc9336fc4" providerId="ADAL" clId="{EA4335C8-2545-4E01-ADF4-0BA73DFCC186}" dt="2025-04-16T23:46:22.990" v="3" actId="47"/>
        <pc:sldMkLst>
          <pc:docMk/>
          <pc:sldMk cId="1897494767" sldId="298"/>
        </pc:sldMkLst>
      </pc:sldChg>
      <pc:sldChg chg="del">
        <pc:chgData name="Tim Heinle" userId="3e0c862c-77dd-46e0-8386-d11bc9336fc4" providerId="ADAL" clId="{EA4335C8-2545-4E01-ADF4-0BA73DFCC186}" dt="2025-04-16T23:46:22.990" v="3" actId="47"/>
        <pc:sldMkLst>
          <pc:docMk/>
          <pc:sldMk cId="1002732441" sldId="311"/>
        </pc:sldMkLst>
      </pc:sldChg>
      <pc:sldChg chg="del">
        <pc:chgData name="Tim Heinle" userId="3e0c862c-77dd-46e0-8386-d11bc9336fc4" providerId="ADAL" clId="{EA4335C8-2545-4E01-ADF4-0BA73DFCC186}" dt="2025-04-16T23:46:22.990" v="3" actId="47"/>
        <pc:sldMkLst>
          <pc:docMk/>
          <pc:sldMk cId="3888619137" sldId="327"/>
        </pc:sldMkLst>
      </pc:sldChg>
      <pc:sldChg chg="del">
        <pc:chgData name="Tim Heinle" userId="3e0c862c-77dd-46e0-8386-d11bc9336fc4" providerId="ADAL" clId="{EA4335C8-2545-4E01-ADF4-0BA73DFCC186}" dt="2025-04-16T23:46:22.990" v="3" actId="47"/>
        <pc:sldMkLst>
          <pc:docMk/>
          <pc:sldMk cId="3001353332" sldId="373"/>
        </pc:sldMkLst>
      </pc:sldChg>
      <pc:sldChg chg="del">
        <pc:chgData name="Tim Heinle" userId="3e0c862c-77dd-46e0-8386-d11bc9336fc4" providerId="ADAL" clId="{EA4335C8-2545-4E01-ADF4-0BA73DFCC186}" dt="2025-04-16T23:46:22.990" v="3" actId="47"/>
        <pc:sldMkLst>
          <pc:docMk/>
          <pc:sldMk cId="1799221377" sldId="2145706599"/>
        </pc:sldMkLst>
      </pc:sldChg>
      <pc:sldChg chg="del">
        <pc:chgData name="Tim Heinle" userId="3e0c862c-77dd-46e0-8386-d11bc9336fc4" providerId="ADAL" clId="{EA4335C8-2545-4E01-ADF4-0BA73DFCC186}" dt="2025-04-16T23:46:22.990" v="3" actId="47"/>
        <pc:sldMkLst>
          <pc:docMk/>
          <pc:sldMk cId="3108983779" sldId="2145706611"/>
        </pc:sldMkLst>
      </pc:sldChg>
      <pc:sldChg chg="del">
        <pc:chgData name="Tim Heinle" userId="3e0c862c-77dd-46e0-8386-d11bc9336fc4" providerId="ADAL" clId="{EA4335C8-2545-4E01-ADF4-0BA73DFCC186}" dt="2025-04-16T23:46:22.990" v="3" actId="47"/>
        <pc:sldMkLst>
          <pc:docMk/>
          <pc:sldMk cId="3509161630" sldId="2145706612"/>
        </pc:sldMkLst>
      </pc:sldChg>
      <pc:sldChg chg="del">
        <pc:chgData name="Tim Heinle" userId="3e0c862c-77dd-46e0-8386-d11bc9336fc4" providerId="ADAL" clId="{EA4335C8-2545-4E01-ADF4-0BA73DFCC186}" dt="2025-04-16T23:46:22.990" v="3" actId="47"/>
        <pc:sldMkLst>
          <pc:docMk/>
          <pc:sldMk cId="1884650954" sldId="2145706613"/>
        </pc:sldMkLst>
      </pc:sldChg>
      <pc:sldChg chg="del">
        <pc:chgData name="Tim Heinle" userId="3e0c862c-77dd-46e0-8386-d11bc9336fc4" providerId="ADAL" clId="{EA4335C8-2545-4E01-ADF4-0BA73DFCC186}" dt="2025-04-16T23:46:22.990" v="3" actId="47"/>
        <pc:sldMkLst>
          <pc:docMk/>
          <pc:sldMk cId="1423791434" sldId="2145706614"/>
        </pc:sldMkLst>
      </pc:sldChg>
      <pc:sldChg chg="del">
        <pc:chgData name="Tim Heinle" userId="3e0c862c-77dd-46e0-8386-d11bc9336fc4" providerId="ADAL" clId="{EA4335C8-2545-4E01-ADF4-0BA73DFCC186}" dt="2025-04-16T23:46:22.990" v="3" actId="47"/>
        <pc:sldMkLst>
          <pc:docMk/>
          <pc:sldMk cId="1593341956" sldId="2145706615"/>
        </pc:sldMkLst>
      </pc:sldChg>
      <pc:sldChg chg="del">
        <pc:chgData name="Tim Heinle" userId="3e0c862c-77dd-46e0-8386-d11bc9336fc4" providerId="ADAL" clId="{EA4335C8-2545-4E01-ADF4-0BA73DFCC186}" dt="2025-04-16T23:46:22.990" v="3" actId="47"/>
        <pc:sldMkLst>
          <pc:docMk/>
          <pc:sldMk cId="3352101301" sldId="2145706616"/>
        </pc:sldMkLst>
      </pc:sldChg>
      <pc:sldChg chg="del">
        <pc:chgData name="Tim Heinle" userId="3e0c862c-77dd-46e0-8386-d11bc9336fc4" providerId="ADAL" clId="{EA4335C8-2545-4E01-ADF4-0BA73DFCC186}" dt="2025-04-16T23:46:22.990" v="3" actId="47"/>
        <pc:sldMkLst>
          <pc:docMk/>
          <pc:sldMk cId="3557796963" sldId="2145706617"/>
        </pc:sldMkLst>
      </pc:sldChg>
      <pc:sldChg chg="del">
        <pc:chgData name="Tim Heinle" userId="3e0c862c-77dd-46e0-8386-d11bc9336fc4" providerId="ADAL" clId="{EA4335C8-2545-4E01-ADF4-0BA73DFCC186}" dt="2025-04-16T23:46:22.990" v="3" actId="47"/>
        <pc:sldMkLst>
          <pc:docMk/>
          <pc:sldMk cId="1994273947" sldId="2145706619"/>
        </pc:sldMkLst>
      </pc:sldChg>
      <pc:sldChg chg="del">
        <pc:chgData name="Tim Heinle" userId="3e0c862c-77dd-46e0-8386-d11bc9336fc4" providerId="ADAL" clId="{EA4335C8-2545-4E01-ADF4-0BA73DFCC186}" dt="2025-04-16T23:46:22.990" v="3" actId="47"/>
        <pc:sldMkLst>
          <pc:docMk/>
          <pc:sldMk cId="4257623223" sldId="2145706620"/>
        </pc:sldMkLst>
      </pc:sldChg>
      <pc:sldChg chg="del">
        <pc:chgData name="Tim Heinle" userId="3e0c862c-77dd-46e0-8386-d11bc9336fc4" providerId="ADAL" clId="{EA4335C8-2545-4E01-ADF4-0BA73DFCC186}" dt="2025-04-16T23:46:22.990" v="3" actId="47"/>
        <pc:sldMkLst>
          <pc:docMk/>
          <pc:sldMk cId="3412954810" sldId="2145706621"/>
        </pc:sldMkLst>
      </pc:sldChg>
      <pc:sldChg chg="del">
        <pc:chgData name="Tim Heinle" userId="3e0c862c-77dd-46e0-8386-d11bc9336fc4" providerId="ADAL" clId="{EA4335C8-2545-4E01-ADF4-0BA73DFCC186}" dt="2025-04-16T23:46:22.990" v="3" actId="47"/>
        <pc:sldMkLst>
          <pc:docMk/>
          <pc:sldMk cId="1255531425" sldId="2145706622"/>
        </pc:sldMkLst>
      </pc:sldChg>
      <pc:sldChg chg="del">
        <pc:chgData name="Tim Heinle" userId="3e0c862c-77dd-46e0-8386-d11bc9336fc4" providerId="ADAL" clId="{EA4335C8-2545-4E01-ADF4-0BA73DFCC186}" dt="2025-04-16T23:46:22.990" v="3" actId="47"/>
        <pc:sldMkLst>
          <pc:docMk/>
          <pc:sldMk cId="2918670869" sldId="2145706623"/>
        </pc:sldMkLst>
      </pc:sldChg>
      <pc:sldChg chg="del">
        <pc:chgData name="Tim Heinle" userId="3e0c862c-77dd-46e0-8386-d11bc9336fc4" providerId="ADAL" clId="{EA4335C8-2545-4E01-ADF4-0BA73DFCC186}" dt="2025-04-16T23:46:22.990" v="3" actId="47"/>
        <pc:sldMkLst>
          <pc:docMk/>
          <pc:sldMk cId="122818657" sldId="2145706624"/>
        </pc:sldMkLst>
      </pc:sldChg>
      <pc:sldChg chg="del">
        <pc:chgData name="Tim Heinle" userId="3e0c862c-77dd-46e0-8386-d11bc9336fc4" providerId="ADAL" clId="{EA4335C8-2545-4E01-ADF4-0BA73DFCC186}" dt="2025-04-16T23:46:22.990" v="3" actId="47"/>
        <pc:sldMkLst>
          <pc:docMk/>
          <pc:sldMk cId="1347211203" sldId="2145706625"/>
        </pc:sldMkLst>
      </pc:sldChg>
      <pc:sldChg chg="del">
        <pc:chgData name="Tim Heinle" userId="3e0c862c-77dd-46e0-8386-d11bc9336fc4" providerId="ADAL" clId="{EA4335C8-2545-4E01-ADF4-0BA73DFCC186}" dt="2025-04-16T23:46:22.990" v="3" actId="47"/>
        <pc:sldMkLst>
          <pc:docMk/>
          <pc:sldMk cId="1100801961" sldId="2145706626"/>
        </pc:sldMkLst>
      </pc:sldChg>
      <pc:sldChg chg="del">
        <pc:chgData name="Tim Heinle" userId="3e0c862c-77dd-46e0-8386-d11bc9336fc4" providerId="ADAL" clId="{EA4335C8-2545-4E01-ADF4-0BA73DFCC186}" dt="2025-04-16T23:46:22.990" v="3" actId="47"/>
        <pc:sldMkLst>
          <pc:docMk/>
          <pc:sldMk cId="2655281992" sldId="2145706627"/>
        </pc:sldMkLst>
      </pc:sldChg>
      <pc:sldChg chg="del">
        <pc:chgData name="Tim Heinle" userId="3e0c862c-77dd-46e0-8386-d11bc9336fc4" providerId="ADAL" clId="{EA4335C8-2545-4E01-ADF4-0BA73DFCC186}" dt="2025-04-16T23:46:22.990" v="3" actId="47"/>
        <pc:sldMkLst>
          <pc:docMk/>
          <pc:sldMk cId="2003316539" sldId="2145706628"/>
        </pc:sldMkLst>
      </pc:sldChg>
      <pc:sldChg chg="del">
        <pc:chgData name="Tim Heinle" userId="3e0c862c-77dd-46e0-8386-d11bc9336fc4" providerId="ADAL" clId="{EA4335C8-2545-4E01-ADF4-0BA73DFCC186}" dt="2025-04-16T23:46:22.990" v="3" actId="47"/>
        <pc:sldMkLst>
          <pc:docMk/>
          <pc:sldMk cId="2301610755" sldId="2145706629"/>
        </pc:sldMkLst>
      </pc:sldChg>
      <pc:sldChg chg="del">
        <pc:chgData name="Tim Heinle" userId="3e0c862c-77dd-46e0-8386-d11bc9336fc4" providerId="ADAL" clId="{EA4335C8-2545-4E01-ADF4-0BA73DFCC186}" dt="2025-04-16T23:46:22.990" v="3" actId="47"/>
        <pc:sldMkLst>
          <pc:docMk/>
          <pc:sldMk cId="4198004145" sldId="2145706631"/>
        </pc:sldMkLst>
      </pc:sldChg>
      <pc:sldChg chg="del">
        <pc:chgData name="Tim Heinle" userId="3e0c862c-77dd-46e0-8386-d11bc9336fc4" providerId="ADAL" clId="{EA4335C8-2545-4E01-ADF4-0BA73DFCC186}" dt="2025-04-16T23:46:22.990" v="3" actId="47"/>
        <pc:sldMkLst>
          <pc:docMk/>
          <pc:sldMk cId="2818309304" sldId="2145706632"/>
        </pc:sldMkLst>
      </pc:sldChg>
      <pc:sldChg chg="del">
        <pc:chgData name="Tim Heinle" userId="3e0c862c-77dd-46e0-8386-d11bc9336fc4" providerId="ADAL" clId="{EA4335C8-2545-4E01-ADF4-0BA73DFCC186}" dt="2025-04-16T23:46:22.990" v="3" actId="47"/>
        <pc:sldMkLst>
          <pc:docMk/>
          <pc:sldMk cId="2014163794" sldId="2145706633"/>
        </pc:sldMkLst>
      </pc:sldChg>
      <pc:sldChg chg="del">
        <pc:chgData name="Tim Heinle" userId="3e0c862c-77dd-46e0-8386-d11bc9336fc4" providerId="ADAL" clId="{EA4335C8-2545-4E01-ADF4-0BA73DFCC186}" dt="2025-04-16T23:46:22.990" v="3" actId="47"/>
        <pc:sldMkLst>
          <pc:docMk/>
          <pc:sldMk cId="1695173322" sldId="2145706634"/>
        </pc:sldMkLst>
      </pc:sldChg>
      <pc:sldChg chg="del">
        <pc:chgData name="Tim Heinle" userId="3e0c862c-77dd-46e0-8386-d11bc9336fc4" providerId="ADAL" clId="{EA4335C8-2545-4E01-ADF4-0BA73DFCC186}" dt="2025-04-16T23:46:22.990" v="3" actId="47"/>
        <pc:sldMkLst>
          <pc:docMk/>
          <pc:sldMk cId="3509339217" sldId="2145706635"/>
        </pc:sldMkLst>
      </pc:sldChg>
      <pc:sldChg chg="del">
        <pc:chgData name="Tim Heinle" userId="3e0c862c-77dd-46e0-8386-d11bc9336fc4" providerId="ADAL" clId="{EA4335C8-2545-4E01-ADF4-0BA73DFCC186}" dt="2025-04-16T23:46:22.990" v="3" actId="47"/>
        <pc:sldMkLst>
          <pc:docMk/>
          <pc:sldMk cId="3444156878" sldId="2145706636"/>
        </pc:sldMkLst>
      </pc:sldChg>
      <pc:sldChg chg="del">
        <pc:chgData name="Tim Heinle" userId="3e0c862c-77dd-46e0-8386-d11bc9336fc4" providerId="ADAL" clId="{EA4335C8-2545-4E01-ADF4-0BA73DFCC186}" dt="2025-04-16T23:46:22.990" v="3" actId="47"/>
        <pc:sldMkLst>
          <pc:docMk/>
          <pc:sldMk cId="290602003" sldId="2145706638"/>
        </pc:sldMkLst>
      </pc:sldChg>
      <pc:sldChg chg="del">
        <pc:chgData name="Tim Heinle" userId="3e0c862c-77dd-46e0-8386-d11bc9336fc4" providerId="ADAL" clId="{EA4335C8-2545-4E01-ADF4-0BA73DFCC186}" dt="2025-04-16T23:46:22.990" v="3" actId="47"/>
        <pc:sldMkLst>
          <pc:docMk/>
          <pc:sldMk cId="3434465477" sldId="2145706639"/>
        </pc:sldMkLst>
      </pc:sldChg>
      <pc:sldChg chg="del">
        <pc:chgData name="Tim Heinle" userId="3e0c862c-77dd-46e0-8386-d11bc9336fc4" providerId="ADAL" clId="{EA4335C8-2545-4E01-ADF4-0BA73DFCC186}" dt="2025-04-16T23:46:22.990" v="3" actId="47"/>
        <pc:sldMkLst>
          <pc:docMk/>
          <pc:sldMk cId="818527085" sldId="2145706640"/>
        </pc:sldMkLst>
      </pc:sldChg>
      <pc:sldChg chg="modSp add mod">
        <pc:chgData name="Tim Heinle" userId="3e0c862c-77dd-46e0-8386-d11bc9336fc4" providerId="ADAL" clId="{EA4335C8-2545-4E01-ADF4-0BA73DFCC186}" dt="2025-04-16T23:54:54.539" v="70" actId="6549"/>
        <pc:sldMkLst>
          <pc:docMk/>
          <pc:sldMk cId="3679340469" sldId="2145706641"/>
        </pc:sldMkLst>
        <pc:spChg chg="mod">
          <ac:chgData name="Tim Heinle" userId="3e0c862c-77dd-46e0-8386-d11bc9336fc4" providerId="ADAL" clId="{EA4335C8-2545-4E01-ADF4-0BA73DFCC186}" dt="2025-04-16T23:54:54.539" v="70" actId="6549"/>
          <ac:spMkLst>
            <pc:docMk/>
            <pc:sldMk cId="3679340469" sldId="2145706641"/>
            <ac:spMk id="3" creationId="{00000000-0000-0000-0000-000000000000}"/>
          </ac:spMkLst>
        </pc:spChg>
      </pc:sldChg>
      <pc:sldChg chg="modSp add mod">
        <pc:chgData name="Tim Heinle" userId="3e0c862c-77dd-46e0-8386-d11bc9336fc4" providerId="ADAL" clId="{EA4335C8-2545-4E01-ADF4-0BA73DFCC186}" dt="2025-04-16T23:48:20.531" v="31" actId="1076"/>
        <pc:sldMkLst>
          <pc:docMk/>
          <pc:sldMk cId="2690537857" sldId="2145706642"/>
        </pc:sldMkLst>
        <pc:spChg chg="mod">
          <ac:chgData name="Tim Heinle" userId="3e0c862c-77dd-46e0-8386-d11bc9336fc4" providerId="ADAL" clId="{EA4335C8-2545-4E01-ADF4-0BA73DFCC186}" dt="2025-04-16T23:48:20.531" v="31" actId="1076"/>
          <ac:spMkLst>
            <pc:docMk/>
            <pc:sldMk cId="2690537857" sldId="2145706642"/>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3773CC-FCF6-DFFD-843B-FB69065DB47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9C36307C-638C-9D3F-6EB6-941EDEEB4ED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DF577F1-1649-4BE1-A5CC-63676A0B1727}" type="datetimeFigureOut">
              <a:rPr lang="en-US" smtClean="0"/>
              <a:t>4/16/2025</a:t>
            </a:fld>
            <a:endParaRPr lang="en-US" dirty="0"/>
          </a:p>
        </p:txBody>
      </p:sp>
      <p:sp>
        <p:nvSpPr>
          <p:cNvPr id="4" name="Footer Placeholder 3">
            <a:extLst>
              <a:ext uri="{FF2B5EF4-FFF2-40B4-BE49-F238E27FC236}">
                <a16:creationId xmlns:a16="http://schemas.microsoft.com/office/drawing/2014/main" id="{E39FF53A-0BCB-DFD2-531C-64F9D7BE1BD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D344206-59E5-EC08-2B6B-3A8BED4E58D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B6CE5C2-6588-438D-80EC-4643488E8B7A}" type="slidenum">
              <a:rPr lang="en-US" smtClean="0"/>
              <a:t>‹#›</a:t>
            </a:fld>
            <a:endParaRPr lang="en-US" dirty="0"/>
          </a:p>
        </p:txBody>
      </p:sp>
    </p:spTree>
    <p:extLst>
      <p:ext uri="{BB962C8B-B14F-4D97-AF65-F5344CB8AC3E}">
        <p14:creationId xmlns:p14="http://schemas.microsoft.com/office/powerpoint/2010/main" val="14525062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3A4AFF-E1BF-40FE-AE42-CB24B7560135}" type="datetimeFigureOut">
              <a:rPr lang="en-US" smtClean="0"/>
              <a:t>4/16/2025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4968B7-CD19-4E4D-B387-9C45054C7BD4}" type="slidenum">
              <a:rPr lang="en-US" smtClean="0"/>
              <a:t>‹#›</a:t>
            </a:fld>
            <a:endParaRPr lang="en-US" dirty="0"/>
          </a:p>
        </p:txBody>
      </p:sp>
    </p:spTree>
    <p:extLst>
      <p:ext uri="{BB962C8B-B14F-4D97-AF65-F5344CB8AC3E}">
        <p14:creationId xmlns:p14="http://schemas.microsoft.com/office/powerpoint/2010/main" val="30316175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p:nvSpPr>
        <p:spPr>
          <a:xfrm>
            <a:off x="0" y="-79513"/>
            <a:ext cx="12192000" cy="5883965"/>
          </a:xfrm>
          <a:prstGeom prst="rect">
            <a:avLst/>
          </a:prstGeom>
          <a:gradFill flip="none" rotWithShape="1">
            <a:gsLst>
              <a:gs pos="0">
                <a:srgbClr val="B1AFDE">
                  <a:shade val="30000"/>
                  <a:satMod val="115000"/>
                </a:srgbClr>
              </a:gs>
              <a:gs pos="50000">
                <a:srgbClr val="B1AFDE">
                  <a:shade val="67500"/>
                  <a:satMod val="115000"/>
                </a:srgbClr>
              </a:gs>
              <a:gs pos="100000">
                <a:srgbClr val="B1AFDE">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bg1"/>
              </a:solidFill>
            </a:endParaRPr>
          </a:p>
        </p:txBody>
      </p:sp>
      <p:sp>
        <p:nvSpPr>
          <p:cNvPr id="2" name="Title 1"/>
          <p:cNvSpPr>
            <a:spLocks noGrp="1"/>
          </p:cNvSpPr>
          <p:nvPr>
            <p:ph type="ctrTitle"/>
          </p:nvPr>
        </p:nvSpPr>
        <p:spPr>
          <a:xfrm>
            <a:off x="914400" y="1122363"/>
            <a:ext cx="10363200" cy="2387600"/>
          </a:xfrm>
        </p:spPr>
        <p:txBody>
          <a:bodyPr anchor="b"/>
          <a:lstStyle>
            <a:lvl1pPr algn="ctr">
              <a:defRPr sz="6000">
                <a:solidFill>
                  <a:schemeClr val="bg1"/>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Picture 5">
            <a:extLst>
              <a:ext uri="{FF2B5EF4-FFF2-40B4-BE49-F238E27FC236}">
                <a16:creationId xmlns:a16="http://schemas.microsoft.com/office/drawing/2014/main" id="{BC83CB62-824E-41A2-A059-0FEB38B936A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399" y="5990880"/>
            <a:ext cx="2383437" cy="730597"/>
          </a:xfrm>
          <a:prstGeom prst="rect">
            <a:avLst/>
          </a:prstGeom>
        </p:spPr>
      </p:pic>
      <p:sp>
        <p:nvSpPr>
          <p:cNvPr id="7" name="Footer Placeholder 4">
            <a:extLst>
              <a:ext uri="{FF2B5EF4-FFF2-40B4-BE49-F238E27FC236}">
                <a16:creationId xmlns:a16="http://schemas.microsoft.com/office/drawing/2014/main" id="{FE31BB29-F9E8-470C-AB27-8F7E577B423F}"/>
              </a:ext>
            </a:extLst>
          </p:cNvPr>
          <p:cNvSpPr txBox="1">
            <a:spLocks/>
          </p:cNvSpPr>
          <p:nvPr userDrawn="1"/>
        </p:nvSpPr>
        <p:spPr>
          <a:xfrm>
            <a:off x="4487291" y="6255518"/>
            <a:ext cx="3217418" cy="325164"/>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 2019 Society for Maternal-Fetal Medicine</a:t>
            </a:r>
          </a:p>
        </p:txBody>
      </p:sp>
    </p:spTree>
    <p:custDataLst>
      <p:tags r:id="rId1"/>
    </p:custDataLst>
    <p:extLst>
      <p:ext uri="{BB962C8B-B14F-4D97-AF65-F5344CB8AC3E}">
        <p14:creationId xmlns:p14="http://schemas.microsoft.com/office/powerpoint/2010/main" val="110605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58E165-208B-4635-9060-428EBEF24DB4}"/>
              </a:ext>
            </a:extLst>
          </p:cNvPr>
          <p:cNvSpPr/>
          <p:nvPr userDrawn="1"/>
        </p:nvSpPr>
        <p:spPr>
          <a:xfrm>
            <a:off x="836612" y="457200"/>
            <a:ext cx="3935413" cy="1600200"/>
          </a:xfrm>
          <a:prstGeom prst="rect">
            <a:avLst/>
          </a:prstGeom>
          <a:gradFill flip="none" rotWithShape="1">
            <a:gsLst>
              <a:gs pos="0">
                <a:srgbClr val="55B7B3">
                  <a:shade val="30000"/>
                  <a:satMod val="115000"/>
                </a:srgbClr>
              </a:gs>
              <a:gs pos="50000">
                <a:srgbClr val="55B7B3">
                  <a:shade val="67500"/>
                  <a:satMod val="115000"/>
                </a:srgbClr>
              </a:gs>
              <a:gs pos="100000">
                <a:srgbClr val="55B7B3">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839788" y="457200"/>
            <a:ext cx="3932237" cy="1600200"/>
          </a:xfrm>
        </p:spPr>
        <p:txBody>
          <a:bodyPr anchor="b"/>
          <a:lstStyle>
            <a:lvl1pPr>
              <a:defRPr sz="3200">
                <a:solidFill>
                  <a:schemeClr val="bg1"/>
                </a:solidFill>
              </a:defRPr>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solidFill>
                  <a:schemeClr val="tx1">
                    <a:lumMod val="75000"/>
                    <a:lumOff val="25000"/>
                  </a:schemeClr>
                </a:solidFill>
              </a:defRPr>
            </a:lvl2pPr>
            <a:lvl3pPr>
              <a:defRPr sz="2400">
                <a:solidFill>
                  <a:schemeClr val="tx1">
                    <a:lumMod val="75000"/>
                    <a:lumOff val="25000"/>
                  </a:schemeClr>
                </a:solidFill>
              </a:defRPr>
            </a:lvl3pPr>
            <a:lvl4pPr>
              <a:defRPr sz="2000">
                <a:solidFill>
                  <a:schemeClr val="tx1">
                    <a:lumMod val="75000"/>
                    <a:lumOff val="25000"/>
                  </a:schemeClr>
                </a:solidFill>
              </a:defRPr>
            </a:lvl4pPr>
            <a:lvl5pPr>
              <a:defRPr sz="2000">
                <a:solidFill>
                  <a:schemeClr val="tx1">
                    <a:lumMod val="75000"/>
                    <a:lumOff val="25000"/>
                  </a:schemeClr>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 2024 Society for Maternal-Fetal Medicine</a:t>
            </a:r>
          </a:p>
        </p:txBody>
      </p:sp>
      <p:sp>
        <p:nvSpPr>
          <p:cNvPr id="7" name="Slide Number Placeholder 6"/>
          <p:cNvSpPr>
            <a:spLocks noGrp="1"/>
          </p:cNvSpPr>
          <p:nvPr>
            <p:ph type="sldNum" sz="quarter" idx="12"/>
          </p:nvPr>
        </p:nvSpPr>
        <p:spPr/>
        <p:txBody>
          <a:bodyPr/>
          <a:lstStyle/>
          <a:p>
            <a:fld id="{22481228-D6C4-40F8-9798-399656C3711A}" type="slidenum">
              <a:rPr lang="en-US" smtClean="0"/>
              <a:t>‹#›</a:t>
            </a:fld>
            <a:endParaRPr lang="en-US" dirty="0"/>
          </a:p>
        </p:txBody>
      </p:sp>
      <p:pic>
        <p:nvPicPr>
          <p:cNvPr id="11" name="Picture 10">
            <a:extLst>
              <a:ext uri="{FF2B5EF4-FFF2-40B4-BE49-F238E27FC236}">
                <a16:creationId xmlns:a16="http://schemas.microsoft.com/office/drawing/2014/main" id="{0B71DD35-2561-4B96-815C-F5E9169658D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399" y="5990880"/>
            <a:ext cx="2383437" cy="730597"/>
          </a:xfrm>
          <a:prstGeom prst="rect">
            <a:avLst/>
          </a:prstGeom>
        </p:spPr>
      </p:pic>
    </p:spTree>
    <p:custDataLst>
      <p:tags r:id="rId1"/>
    </p:custDataLst>
    <p:extLst>
      <p:ext uri="{BB962C8B-B14F-4D97-AF65-F5344CB8AC3E}">
        <p14:creationId xmlns:p14="http://schemas.microsoft.com/office/powerpoint/2010/main" val="3992586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27A147A7-B03D-4BF3-9294-9128FE14D93F}"/>
              </a:ext>
            </a:extLst>
          </p:cNvPr>
          <p:cNvPicPr>
            <a:picLocks noChangeAspect="1"/>
          </p:cNvPicPr>
          <p:nvPr userDrawn="1"/>
        </p:nvPicPr>
        <p:blipFill>
          <a:blip r:embed="rId3"/>
          <a:stretch>
            <a:fillRect/>
          </a:stretch>
        </p:blipFill>
        <p:spPr>
          <a:xfrm>
            <a:off x="836612" y="457201"/>
            <a:ext cx="3932237" cy="1600200"/>
          </a:xfrm>
          <a:prstGeom prst="rect">
            <a:avLst/>
          </a:prstGeom>
        </p:spPr>
      </p:pic>
      <p:sp>
        <p:nvSpPr>
          <p:cNvPr id="2" name="Title 1"/>
          <p:cNvSpPr>
            <a:spLocks noGrp="1"/>
          </p:cNvSpPr>
          <p:nvPr>
            <p:ph type="title"/>
          </p:nvPr>
        </p:nvSpPr>
        <p:spPr>
          <a:xfrm>
            <a:off x="839788" y="457200"/>
            <a:ext cx="3932237" cy="1600200"/>
          </a:xfrm>
        </p:spPr>
        <p:txBody>
          <a:bodyPr anchor="b"/>
          <a:lstStyle>
            <a:lvl1pPr>
              <a:defRPr sz="3200">
                <a:solidFill>
                  <a:schemeClr val="bg1"/>
                </a:solidFill>
              </a:defRPr>
            </a:lvl1pPr>
          </a:lstStyle>
          <a:p>
            <a:r>
              <a:rPr lang="en-US"/>
              <a:t>Click to edit Master title style</a:t>
            </a:r>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 2024 Society for Maternal-Fetal Medicine</a:t>
            </a:r>
          </a:p>
        </p:txBody>
      </p:sp>
      <p:sp>
        <p:nvSpPr>
          <p:cNvPr id="7" name="Slide Number Placeholder 6"/>
          <p:cNvSpPr>
            <a:spLocks noGrp="1"/>
          </p:cNvSpPr>
          <p:nvPr>
            <p:ph type="sldNum" sz="quarter" idx="12"/>
          </p:nvPr>
        </p:nvSpPr>
        <p:spPr/>
        <p:txBody>
          <a:bodyPr/>
          <a:lstStyle/>
          <a:p>
            <a:fld id="{22481228-D6C4-40F8-9798-399656C3711A}" type="slidenum">
              <a:rPr lang="en-US" smtClean="0"/>
              <a:t>‹#›</a:t>
            </a:fld>
            <a:endParaRPr lang="en-US" dirty="0"/>
          </a:p>
        </p:txBody>
      </p:sp>
      <p:pic>
        <p:nvPicPr>
          <p:cNvPr id="10" name="Picture 9">
            <a:extLst>
              <a:ext uri="{FF2B5EF4-FFF2-40B4-BE49-F238E27FC236}">
                <a16:creationId xmlns:a16="http://schemas.microsoft.com/office/drawing/2014/main" id="{F46A34F3-F109-42D2-BE72-894B791D5EE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4399" y="5990880"/>
            <a:ext cx="3027599" cy="730597"/>
          </a:xfrm>
          <a:prstGeom prst="rect">
            <a:avLst/>
          </a:prstGeom>
        </p:spPr>
      </p:pic>
    </p:spTree>
    <p:custDataLst>
      <p:tags r:id="rId1"/>
    </p:custDataLst>
    <p:extLst>
      <p:ext uri="{BB962C8B-B14F-4D97-AF65-F5344CB8AC3E}">
        <p14:creationId xmlns:p14="http://schemas.microsoft.com/office/powerpoint/2010/main" val="3142355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4" name="Rectangle 3"/>
          <p:cNvSpPr/>
          <p:nvPr/>
        </p:nvSpPr>
        <p:spPr>
          <a:xfrm>
            <a:off x="0" y="0"/>
            <a:ext cx="12192000" cy="5889812"/>
          </a:xfrm>
          <a:prstGeom prst="rect">
            <a:avLst/>
          </a:prstGeom>
          <a:gradFill flip="none" rotWithShape="1">
            <a:gsLst>
              <a:gs pos="0">
                <a:srgbClr val="55B7B3">
                  <a:shade val="30000"/>
                  <a:satMod val="115000"/>
                </a:srgbClr>
              </a:gs>
              <a:gs pos="50000">
                <a:srgbClr val="55B7B3">
                  <a:shade val="67500"/>
                  <a:satMod val="115000"/>
                </a:srgbClr>
              </a:gs>
              <a:gs pos="100000">
                <a:srgbClr val="55B7B3">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ctrTitle"/>
          </p:nvPr>
        </p:nvSpPr>
        <p:spPr>
          <a:xfrm>
            <a:off x="914400" y="1122363"/>
            <a:ext cx="10363200" cy="2387600"/>
          </a:xfrm>
        </p:spPr>
        <p:txBody>
          <a:bodyPr anchor="b"/>
          <a:lstStyle>
            <a:lvl1pPr algn="ctr">
              <a:defRPr sz="6000">
                <a:solidFill>
                  <a:schemeClr val="bg1"/>
                </a:solidFill>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a:xfrm>
            <a:off x="4487291" y="6255518"/>
            <a:ext cx="3217418" cy="325164"/>
          </a:xfrm>
        </p:spPr>
        <p:txBody>
          <a:bodyPr/>
          <a:lstStyle/>
          <a:p>
            <a:r>
              <a:rPr lang="en-US" dirty="0"/>
              <a:t>© 2024 Society for Maternal-Fetal Medicine</a:t>
            </a:r>
          </a:p>
        </p:txBody>
      </p:sp>
      <p:pic>
        <p:nvPicPr>
          <p:cNvPr id="7" name="Picture 6">
            <a:extLst>
              <a:ext uri="{FF2B5EF4-FFF2-40B4-BE49-F238E27FC236}">
                <a16:creationId xmlns:a16="http://schemas.microsoft.com/office/drawing/2014/main" id="{603FD4D6-9362-4575-87B3-6F9E0DC5EF8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399" y="5990880"/>
            <a:ext cx="2383437" cy="730597"/>
          </a:xfrm>
          <a:prstGeom prst="rect">
            <a:avLst/>
          </a:prstGeom>
        </p:spPr>
      </p:pic>
    </p:spTree>
    <p:custDataLst>
      <p:tags r:id="rId1"/>
    </p:custDataLst>
    <p:extLst>
      <p:ext uri="{BB962C8B-B14F-4D97-AF65-F5344CB8AC3E}">
        <p14:creationId xmlns:p14="http://schemas.microsoft.com/office/powerpoint/2010/main" val="3928607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85000"/>
                    <a:lumOff val="15000"/>
                  </a:schemeClr>
                </a:solidFill>
              </a:defRPr>
            </a:lvl1pPr>
          </a:lstStyle>
          <a:p>
            <a:r>
              <a:rPr lang="en-US"/>
              <a:t>Click to edit Master title style</a:t>
            </a:r>
          </a:p>
        </p:txBody>
      </p:sp>
      <p:sp>
        <p:nvSpPr>
          <p:cNvPr id="3" name="Content Placeholder 2"/>
          <p:cNvSpPr>
            <a:spLocks noGrp="1"/>
          </p:cNvSpPr>
          <p:nvPr>
            <p:ph idx="1"/>
          </p:nvPr>
        </p:nvSpPr>
        <p:spPr>
          <a:xfrm>
            <a:off x="838200" y="1959429"/>
            <a:ext cx="10515600" cy="3876594"/>
          </a:xfrm>
        </p:spPr>
        <p:txBody>
          <a:bodyPr/>
          <a:lstStyle>
            <a:lvl1pPr>
              <a:defRPr>
                <a:solidFill>
                  <a:schemeClr val="tx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22481228-D6C4-40F8-9798-399656C3711A}" type="slidenum">
              <a:rPr lang="en-US" smtClean="0"/>
              <a:t>‹#›</a:t>
            </a:fld>
            <a:endParaRPr lang="en-US" dirty="0"/>
          </a:p>
        </p:txBody>
      </p:sp>
      <p:sp>
        <p:nvSpPr>
          <p:cNvPr id="9" name="Rectangle 8"/>
          <p:cNvSpPr/>
          <p:nvPr/>
        </p:nvSpPr>
        <p:spPr>
          <a:xfrm>
            <a:off x="0" y="365127"/>
            <a:ext cx="197224" cy="1325563"/>
          </a:xfrm>
          <a:prstGeom prst="rect">
            <a:avLst/>
          </a:prstGeom>
          <a:solidFill>
            <a:srgbClr val="B1AF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p:nvSpPr>
        <p:spPr>
          <a:xfrm>
            <a:off x="197224" y="365126"/>
            <a:ext cx="107576" cy="1325563"/>
          </a:xfrm>
          <a:prstGeom prst="rect">
            <a:avLst/>
          </a:prstGeom>
          <a:solidFill>
            <a:srgbClr val="55B7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nvGrpSpPr>
          <p:cNvPr id="11" name="Group 10">
            <a:extLst>
              <a:ext uri="{FF2B5EF4-FFF2-40B4-BE49-F238E27FC236}">
                <a16:creationId xmlns:a16="http://schemas.microsoft.com/office/drawing/2014/main" id="{91BC1D41-0092-4C26-A3F9-BBCD368775EB}"/>
              </a:ext>
            </a:extLst>
          </p:cNvPr>
          <p:cNvGrpSpPr/>
          <p:nvPr userDrawn="1"/>
        </p:nvGrpSpPr>
        <p:grpSpPr>
          <a:xfrm>
            <a:off x="995513" y="1690689"/>
            <a:ext cx="849441" cy="131895"/>
            <a:chOff x="5424354" y="3091992"/>
            <a:chExt cx="2550767" cy="396064"/>
          </a:xfrm>
          <a:solidFill>
            <a:srgbClr val="37A1A7"/>
          </a:solidFill>
        </p:grpSpPr>
        <p:grpSp>
          <p:nvGrpSpPr>
            <p:cNvPr id="12" name="Group 11">
              <a:extLst>
                <a:ext uri="{FF2B5EF4-FFF2-40B4-BE49-F238E27FC236}">
                  <a16:creationId xmlns:a16="http://schemas.microsoft.com/office/drawing/2014/main" id="{864B1A10-34AB-43FC-AF1E-DD7DDBAA0313}"/>
                </a:ext>
              </a:extLst>
            </p:cNvPr>
            <p:cNvGrpSpPr/>
            <p:nvPr/>
          </p:nvGrpSpPr>
          <p:grpSpPr>
            <a:xfrm>
              <a:off x="5424354" y="3091992"/>
              <a:ext cx="153026" cy="396064"/>
              <a:chOff x="6353666" y="1847957"/>
              <a:chExt cx="160256" cy="414780"/>
            </a:xfrm>
            <a:grpFill/>
          </p:grpSpPr>
          <p:sp>
            <p:nvSpPr>
              <p:cNvPr id="37" name="Oval 36">
                <a:extLst>
                  <a:ext uri="{FF2B5EF4-FFF2-40B4-BE49-F238E27FC236}">
                    <a16:creationId xmlns:a16="http://schemas.microsoft.com/office/drawing/2014/main" id="{4FFB5D0D-F9DC-4544-8F03-0D39DA17C1AE}"/>
                  </a:ext>
                </a:extLst>
              </p:cNvPr>
              <p:cNvSpPr/>
              <p:nvPr/>
            </p:nvSpPr>
            <p:spPr>
              <a:xfrm>
                <a:off x="6353666"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8" name="Oval 37">
                <a:extLst>
                  <a:ext uri="{FF2B5EF4-FFF2-40B4-BE49-F238E27FC236}">
                    <a16:creationId xmlns:a16="http://schemas.microsoft.com/office/drawing/2014/main" id="{3A5BFFEF-6C8E-4C15-A3A4-C7501CBE254D}"/>
                  </a:ext>
                </a:extLst>
              </p:cNvPr>
              <p:cNvSpPr/>
              <p:nvPr/>
            </p:nvSpPr>
            <p:spPr>
              <a:xfrm>
                <a:off x="6353666"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3" name="Group 12">
              <a:extLst>
                <a:ext uri="{FF2B5EF4-FFF2-40B4-BE49-F238E27FC236}">
                  <a16:creationId xmlns:a16="http://schemas.microsoft.com/office/drawing/2014/main" id="{F57945EB-CB2D-4D9E-AAC2-8CD41C819F31}"/>
                </a:ext>
              </a:extLst>
            </p:cNvPr>
            <p:cNvGrpSpPr/>
            <p:nvPr/>
          </p:nvGrpSpPr>
          <p:grpSpPr>
            <a:xfrm>
              <a:off x="5728118" y="3091992"/>
              <a:ext cx="153026" cy="396064"/>
              <a:chOff x="6590057" y="1847957"/>
              <a:chExt cx="160256" cy="414780"/>
            </a:xfrm>
            <a:grpFill/>
          </p:grpSpPr>
          <p:sp>
            <p:nvSpPr>
              <p:cNvPr id="35" name="Oval 34">
                <a:extLst>
                  <a:ext uri="{FF2B5EF4-FFF2-40B4-BE49-F238E27FC236}">
                    <a16:creationId xmlns:a16="http://schemas.microsoft.com/office/drawing/2014/main" id="{4D6FF603-E0E6-41E4-BC7A-6300EDBBBB71}"/>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6" name="Oval 35">
                <a:extLst>
                  <a:ext uri="{FF2B5EF4-FFF2-40B4-BE49-F238E27FC236}">
                    <a16:creationId xmlns:a16="http://schemas.microsoft.com/office/drawing/2014/main" id="{BB7183B3-A3DB-4105-8461-01566C3F5D71}"/>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4" name="Group 13">
              <a:extLst>
                <a:ext uri="{FF2B5EF4-FFF2-40B4-BE49-F238E27FC236}">
                  <a16:creationId xmlns:a16="http://schemas.microsoft.com/office/drawing/2014/main" id="{08D622C8-97C2-445B-ADAE-0318508C0C3D}"/>
                </a:ext>
              </a:extLst>
            </p:cNvPr>
            <p:cNvGrpSpPr/>
            <p:nvPr/>
          </p:nvGrpSpPr>
          <p:grpSpPr>
            <a:xfrm>
              <a:off x="6031883" y="3091992"/>
              <a:ext cx="153026" cy="396064"/>
              <a:chOff x="6590057" y="1847957"/>
              <a:chExt cx="160256" cy="414780"/>
            </a:xfrm>
            <a:grpFill/>
          </p:grpSpPr>
          <p:sp>
            <p:nvSpPr>
              <p:cNvPr id="33" name="Oval 32">
                <a:extLst>
                  <a:ext uri="{FF2B5EF4-FFF2-40B4-BE49-F238E27FC236}">
                    <a16:creationId xmlns:a16="http://schemas.microsoft.com/office/drawing/2014/main" id="{63367832-9AB2-4CF1-B03A-1395614104E4}"/>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4" name="Oval 33">
                <a:extLst>
                  <a:ext uri="{FF2B5EF4-FFF2-40B4-BE49-F238E27FC236}">
                    <a16:creationId xmlns:a16="http://schemas.microsoft.com/office/drawing/2014/main" id="{FD7FE9B4-B486-4001-B985-DF646F808762}"/>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5" name="Group 14">
              <a:extLst>
                <a:ext uri="{FF2B5EF4-FFF2-40B4-BE49-F238E27FC236}">
                  <a16:creationId xmlns:a16="http://schemas.microsoft.com/office/drawing/2014/main" id="{70092374-F3E2-4633-A0F8-CF044DAD4F3B}"/>
                </a:ext>
              </a:extLst>
            </p:cNvPr>
            <p:cNvGrpSpPr/>
            <p:nvPr/>
          </p:nvGrpSpPr>
          <p:grpSpPr>
            <a:xfrm>
              <a:off x="6335647" y="3091992"/>
              <a:ext cx="153026" cy="396064"/>
              <a:chOff x="6590057" y="1847957"/>
              <a:chExt cx="160256" cy="414780"/>
            </a:xfrm>
            <a:grpFill/>
          </p:grpSpPr>
          <p:sp>
            <p:nvSpPr>
              <p:cNvPr id="31" name="Oval 30">
                <a:extLst>
                  <a:ext uri="{FF2B5EF4-FFF2-40B4-BE49-F238E27FC236}">
                    <a16:creationId xmlns:a16="http://schemas.microsoft.com/office/drawing/2014/main" id="{3540142C-9C22-41AB-A69E-08C15F02F50D}"/>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2" name="Oval 31">
                <a:extLst>
                  <a:ext uri="{FF2B5EF4-FFF2-40B4-BE49-F238E27FC236}">
                    <a16:creationId xmlns:a16="http://schemas.microsoft.com/office/drawing/2014/main" id="{2103DE61-DCB5-4908-A7C8-E12038239630}"/>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6" name="Group 15">
              <a:extLst>
                <a:ext uri="{FF2B5EF4-FFF2-40B4-BE49-F238E27FC236}">
                  <a16:creationId xmlns:a16="http://schemas.microsoft.com/office/drawing/2014/main" id="{4B425365-8C98-40F5-860A-9AF5098B91A3}"/>
                </a:ext>
              </a:extLst>
            </p:cNvPr>
            <p:cNvGrpSpPr/>
            <p:nvPr/>
          </p:nvGrpSpPr>
          <p:grpSpPr>
            <a:xfrm>
              <a:off x="6639412" y="3091992"/>
              <a:ext cx="153026" cy="396064"/>
              <a:chOff x="6590057" y="1847957"/>
              <a:chExt cx="160256" cy="414780"/>
            </a:xfrm>
            <a:grpFill/>
          </p:grpSpPr>
          <p:sp>
            <p:nvSpPr>
              <p:cNvPr id="29" name="Oval 28">
                <a:extLst>
                  <a:ext uri="{FF2B5EF4-FFF2-40B4-BE49-F238E27FC236}">
                    <a16:creationId xmlns:a16="http://schemas.microsoft.com/office/drawing/2014/main" id="{5A5C5EB4-1ED0-45D0-A902-9BD0C613C5A6}"/>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0" name="Oval 29">
                <a:extLst>
                  <a:ext uri="{FF2B5EF4-FFF2-40B4-BE49-F238E27FC236}">
                    <a16:creationId xmlns:a16="http://schemas.microsoft.com/office/drawing/2014/main" id="{D0578AC6-2E8F-43BB-B799-EC02564FA06F}"/>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7" name="Group 16">
              <a:extLst>
                <a:ext uri="{FF2B5EF4-FFF2-40B4-BE49-F238E27FC236}">
                  <a16:creationId xmlns:a16="http://schemas.microsoft.com/office/drawing/2014/main" id="{CF4B8D89-18D5-443E-9C5B-5FB49781A39A}"/>
                </a:ext>
              </a:extLst>
            </p:cNvPr>
            <p:cNvGrpSpPr/>
            <p:nvPr/>
          </p:nvGrpSpPr>
          <p:grpSpPr>
            <a:xfrm>
              <a:off x="6943175" y="3091992"/>
              <a:ext cx="153026" cy="396064"/>
              <a:chOff x="6590057" y="1847957"/>
              <a:chExt cx="160256" cy="414780"/>
            </a:xfrm>
            <a:grpFill/>
          </p:grpSpPr>
          <p:sp>
            <p:nvSpPr>
              <p:cNvPr id="27" name="Oval 26">
                <a:extLst>
                  <a:ext uri="{FF2B5EF4-FFF2-40B4-BE49-F238E27FC236}">
                    <a16:creationId xmlns:a16="http://schemas.microsoft.com/office/drawing/2014/main" id="{3DE15C0B-D145-4326-95AB-DE2BB697D0A2}"/>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8" name="Oval 27">
                <a:extLst>
                  <a:ext uri="{FF2B5EF4-FFF2-40B4-BE49-F238E27FC236}">
                    <a16:creationId xmlns:a16="http://schemas.microsoft.com/office/drawing/2014/main" id="{13194F5E-2200-49CB-9D59-6B68690DFFA7}"/>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8" name="Group 17">
              <a:extLst>
                <a:ext uri="{FF2B5EF4-FFF2-40B4-BE49-F238E27FC236}">
                  <a16:creationId xmlns:a16="http://schemas.microsoft.com/office/drawing/2014/main" id="{944F4C06-73A9-4F26-B1C1-89A41F1A7FE6}"/>
                </a:ext>
              </a:extLst>
            </p:cNvPr>
            <p:cNvGrpSpPr/>
            <p:nvPr/>
          </p:nvGrpSpPr>
          <p:grpSpPr>
            <a:xfrm>
              <a:off x="7214566" y="3091992"/>
              <a:ext cx="153026" cy="396064"/>
              <a:chOff x="6353666" y="1847957"/>
              <a:chExt cx="160256" cy="414780"/>
            </a:xfrm>
            <a:grpFill/>
          </p:grpSpPr>
          <p:sp>
            <p:nvSpPr>
              <p:cNvPr id="25" name="Oval 24">
                <a:extLst>
                  <a:ext uri="{FF2B5EF4-FFF2-40B4-BE49-F238E27FC236}">
                    <a16:creationId xmlns:a16="http://schemas.microsoft.com/office/drawing/2014/main" id="{30819D16-A764-430A-AD41-0672A6085ACB}"/>
                  </a:ext>
                </a:extLst>
              </p:cNvPr>
              <p:cNvSpPr/>
              <p:nvPr/>
            </p:nvSpPr>
            <p:spPr>
              <a:xfrm>
                <a:off x="6353666"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6" name="Oval 25">
                <a:extLst>
                  <a:ext uri="{FF2B5EF4-FFF2-40B4-BE49-F238E27FC236}">
                    <a16:creationId xmlns:a16="http://schemas.microsoft.com/office/drawing/2014/main" id="{8971DE8C-B1AC-45CE-B517-F3F651E58A60}"/>
                  </a:ext>
                </a:extLst>
              </p:cNvPr>
              <p:cNvSpPr/>
              <p:nvPr/>
            </p:nvSpPr>
            <p:spPr>
              <a:xfrm>
                <a:off x="6353666"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9" name="Group 18">
              <a:extLst>
                <a:ext uri="{FF2B5EF4-FFF2-40B4-BE49-F238E27FC236}">
                  <a16:creationId xmlns:a16="http://schemas.microsoft.com/office/drawing/2014/main" id="{3BB0BADA-DD48-451B-B1B5-003017AF23D3}"/>
                </a:ext>
              </a:extLst>
            </p:cNvPr>
            <p:cNvGrpSpPr/>
            <p:nvPr/>
          </p:nvGrpSpPr>
          <p:grpSpPr>
            <a:xfrm>
              <a:off x="7518330" y="3091992"/>
              <a:ext cx="153026" cy="396064"/>
              <a:chOff x="6590057" y="1847957"/>
              <a:chExt cx="160256" cy="414780"/>
            </a:xfrm>
            <a:grpFill/>
          </p:grpSpPr>
          <p:sp>
            <p:nvSpPr>
              <p:cNvPr id="23" name="Oval 22">
                <a:extLst>
                  <a:ext uri="{FF2B5EF4-FFF2-40B4-BE49-F238E27FC236}">
                    <a16:creationId xmlns:a16="http://schemas.microsoft.com/office/drawing/2014/main" id="{C9E480C0-26CF-421F-94FA-78F8A3314F3D}"/>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4" name="Oval 23">
                <a:extLst>
                  <a:ext uri="{FF2B5EF4-FFF2-40B4-BE49-F238E27FC236}">
                    <a16:creationId xmlns:a16="http://schemas.microsoft.com/office/drawing/2014/main" id="{2469D1B2-9A17-4CE8-94A9-CCB615251839}"/>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20" name="Group 19">
              <a:extLst>
                <a:ext uri="{FF2B5EF4-FFF2-40B4-BE49-F238E27FC236}">
                  <a16:creationId xmlns:a16="http://schemas.microsoft.com/office/drawing/2014/main" id="{515B0CD6-82CB-4DCA-BCAA-245CC09F8051}"/>
                </a:ext>
              </a:extLst>
            </p:cNvPr>
            <p:cNvGrpSpPr/>
            <p:nvPr/>
          </p:nvGrpSpPr>
          <p:grpSpPr>
            <a:xfrm>
              <a:off x="7822095" y="3091992"/>
              <a:ext cx="153026" cy="396064"/>
              <a:chOff x="6590057" y="1847957"/>
              <a:chExt cx="160256" cy="414780"/>
            </a:xfrm>
            <a:grpFill/>
          </p:grpSpPr>
          <p:sp>
            <p:nvSpPr>
              <p:cNvPr id="21" name="Oval 20">
                <a:extLst>
                  <a:ext uri="{FF2B5EF4-FFF2-40B4-BE49-F238E27FC236}">
                    <a16:creationId xmlns:a16="http://schemas.microsoft.com/office/drawing/2014/main" id="{B4AA52A3-EDC2-47B3-96BA-B6DEFEAE867F}"/>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2" name="Oval 21">
                <a:extLst>
                  <a:ext uri="{FF2B5EF4-FFF2-40B4-BE49-F238E27FC236}">
                    <a16:creationId xmlns:a16="http://schemas.microsoft.com/office/drawing/2014/main" id="{F99A468F-0D8F-477F-924E-54E564638A93}"/>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
        <p:nvSpPr>
          <p:cNvPr id="40" name="Footer Placeholder 4">
            <a:extLst>
              <a:ext uri="{FF2B5EF4-FFF2-40B4-BE49-F238E27FC236}">
                <a16:creationId xmlns:a16="http://schemas.microsoft.com/office/drawing/2014/main" id="{2F94AE79-3F38-4B23-8BCB-A0F18D8DAC16}"/>
              </a:ext>
            </a:extLst>
          </p:cNvPr>
          <p:cNvSpPr>
            <a:spLocks noGrp="1"/>
          </p:cNvSpPr>
          <p:nvPr>
            <p:ph type="ftr" sz="quarter" idx="11"/>
          </p:nvPr>
        </p:nvSpPr>
        <p:spPr>
          <a:xfrm>
            <a:off x="4038600" y="6356352"/>
            <a:ext cx="4114800" cy="365125"/>
          </a:xfrm>
        </p:spPr>
        <p:txBody>
          <a:bodyPr/>
          <a:lstStyle/>
          <a:p>
            <a:r>
              <a:rPr lang="en-US" dirty="0"/>
              <a:t>© 2024 Society for Maternal-Fetal Medicine</a:t>
            </a:r>
          </a:p>
        </p:txBody>
      </p:sp>
      <p:pic>
        <p:nvPicPr>
          <p:cNvPr id="41" name="Picture 40">
            <a:extLst>
              <a:ext uri="{FF2B5EF4-FFF2-40B4-BE49-F238E27FC236}">
                <a16:creationId xmlns:a16="http://schemas.microsoft.com/office/drawing/2014/main" id="{852A1327-9319-4D02-81C8-91874D060CC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399" y="5990880"/>
            <a:ext cx="2383437" cy="730597"/>
          </a:xfrm>
          <a:prstGeom prst="rect">
            <a:avLst/>
          </a:prstGeom>
        </p:spPr>
      </p:pic>
    </p:spTree>
    <p:custDataLst>
      <p:tags r:id="rId1"/>
    </p:custDataLst>
    <p:extLst>
      <p:ext uri="{BB962C8B-B14F-4D97-AF65-F5344CB8AC3E}">
        <p14:creationId xmlns:p14="http://schemas.microsoft.com/office/powerpoint/2010/main" val="253141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8200" y="1336115"/>
            <a:ext cx="10515600" cy="2852737"/>
          </a:xfrm>
        </p:spPr>
        <p:txBody>
          <a:bodyPr anchor="b"/>
          <a:lstStyle>
            <a:lvl1pPr>
              <a:defRPr sz="600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838200" y="4215840"/>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 2024 Society for Maternal-Fetal Medicine</a:t>
            </a:r>
          </a:p>
        </p:txBody>
      </p:sp>
      <p:sp>
        <p:nvSpPr>
          <p:cNvPr id="6" name="Slide Number Placeholder 5"/>
          <p:cNvSpPr>
            <a:spLocks noGrp="1"/>
          </p:cNvSpPr>
          <p:nvPr>
            <p:ph type="sldNum" sz="quarter" idx="12"/>
          </p:nvPr>
        </p:nvSpPr>
        <p:spPr/>
        <p:txBody>
          <a:bodyPr/>
          <a:lstStyle/>
          <a:p>
            <a:fld id="{22481228-D6C4-40F8-9798-399656C3711A}" type="slidenum">
              <a:rPr lang="en-US" smtClean="0"/>
              <a:t>‹#›</a:t>
            </a:fld>
            <a:endParaRPr lang="en-US" dirty="0"/>
          </a:p>
        </p:txBody>
      </p:sp>
      <p:pic>
        <p:nvPicPr>
          <p:cNvPr id="4" name="Picture 3">
            <a:extLst>
              <a:ext uri="{FF2B5EF4-FFF2-40B4-BE49-F238E27FC236}">
                <a16:creationId xmlns:a16="http://schemas.microsoft.com/office/drawing/2014/main" id="{7FDA080B-26CB-4147-A264-6FE35E5948CD}"/>
              </a:ext>
            </a:extLst>
          </p:cNvPr>
          <p:cNvPicPr>
            <a:picLocks noChangeAspect="1"/>
          </p:cNvPicPr>
          <p:nvPr userDrawn="1"/>
        </p:nvPicPr>
        <p:blipFill>
          <a:blip r:embed="rId3"/>
          <a:stretch>
            <a:fillRect/>
          </a:stretch>
        </p:blipFill>
        <p:spPr>
          <a:xfrm>
            <a:off x="-26221" y="2503131"/>
            <a:ext cx="209757" cy="1685720"/>
          </a:xfrm>
          <a:prstGeom prst="rect">
            <a:avLst/>
          </a:prstGeom>
        </p:spPr>
      </p:pic>
      <p:pic>
        <p:nvPicPr>
          <p:cNvPr id="9" name="Picture 8">
            <a:extLst>
              <a:ext uri="{FF2B5EF4-FFF2-40B4-BE49-F238E27FC236}">
                <a16:creationId xmlns:a16="http://schemas.microsoft.com/office/drawing/2014/main" id="{3304F212-4782-4A6C-B86F-6ED8160DB40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4399" y="5990880"/>
            <a:ext cx="2383437" cy="730597"/>
          </a:xfrm>
          <a:prstGeom prst="rect">
            <a:avLst/>
          </a:prstGeom>
        </p:spPr>
      </p:pic>
    </p:spTree>
    <p:custDataLst>
      <p:tags r:id="rId1"/>
    </p:custDataLst>
    <p:extLst>
      <p:ext uri="{BB962C8B-B14F-4D97-AF65-F5344CB8AC3E}">
        <p14:creationId xmlns:p14="http://schemas.microsoft.com/office/powerpoint/2010/main" val="3527896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lumMod val="85000"/>
                    <a:lumOff val="15000"/>
                  </a:schemeClr>
                </a:solidFill>
              </a:defRPr>
            </a:lvl1pPr>
          </a:lstStyle>
          <a:p>
            <a:r>
              <a:rPr lang="en-US"/>
              <a:t>Click to edit Master title style</a:t>
            </a:r>
          </a:p>
        </p:txBody>
      </p:sp>
      <p:sp>
        <p:nvSpPr>
          <p:cNvPr id="3" name="Content Placeholder 2"/>
          <p:cNvSpPr>
            <a:spLocks noGrp="1"/>
          </p:cNvSpPr>
          <p:nvPr>
            <p:ph sz="half" idx="1"/>
          </p:nvPr>
        </p:nvSpPr>
        <p:spPr>
          <a:xfrm>
            <a:off x="838200" y="1953880"/>
            <a:ext cx="5181600" cy="3855249"/>
          </a:xfrm>
        </p:spPr>
        <p:txBody>
          <a:bodyPr/>
          <a:lstStyle>
            <a:lvl1pPr>
              <a:defRPr>
                <a:solidFill>
                  <a:schemeClr val="tx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953879"/>
            <a:ext cx="5181600" cy="3855250"/>
          </a:xfrm>
        </p:spPr>
        <p:txBody>
          <a:bodyPr/>
          <a:lstStyle>
            <a:lvl1pPr>
              <a:defRPr>
                <a:solidFill>
                  <a:schemeClr val="tx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dirty="0"/>
              <a:t>© 2024 Society for Maternal-Fetal Medicine</a:t>
            </a:r>
          </a:p>
        </p:txBody>
      </p:sp>
      <p:sp>
        <p:nvSpPr>
          <p:cNvPr id="7" name="Slide Number Placeholder 6"/>
          <p:cNvSpPr>
            <a:spLocks noGrp="1"/>
          </p:cNvSpPr>
          <p:nvPr>
            <p:ph type="sldNum" sz="quarter" idx="12"/>
          </p:nvPr>
        </p:nvSpPr>
        <p:spPr/>
        <p:txBody>
          <a:bodyPr/>
          <a:lstStyle/>
          <a:p>
            <a:fld id="{22481228-D6C4-40F8-9798-399656C3711A}" type="slidenum">
              <a:rPr lang="en-US" smtClean="0"/>
              <a:t>‹#›</a:t>
            </a:fld>
            <a:endParaRPr lang="en-US" dirty="0"/>
          </a:p>
        </p:txBody>
      </p:sp>
      <p:sp>
        <p:nvSpPr>
          <p:cNvPr id="9" name="Rectangle 8">
            <a:extLst>
              <a:ext uri="{FF2B5EF4-FFF2-40B4-BE49-F238E27FC236}">
                <a16:creationId xmlns:a16="http://schemas.microsoft.com/office/drawing/2014/main" id="{798E1B4B-D493-48EF-8748-60E8DB8E6E31}"/>
              </a:ext>
            </a:extLst>
          </p:cNvPr>
          <p:cNvSpPr/>
          <p:nvPr userDrawn="1"/>
        </p:nvSpPr>
        <p:spPr>
          <a:xfrm>
            <a:off x="0" y="365127"/>
            <a:ext cx="197224" cy="1325563"/>
          </a:xfrm>
          <a:prstGeom prst="rect">
            <a:avLst/>
          </a:prstGeom>
          <a:solidFill>
            <a:srgbClr val="B1AF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a:extLst>
              <a:ext uri="{FF2B5EF4-FFF2-40B4-BE49-F238E27FC236}">
                <a16:creationId xmlns:a16="http://schemas.microsoft.com/office/drawing/2014/main" id="{A4F325C0-9470-4D27-9EEC-E452F97FE219}"/>
              </a:ext>
            </a:extLst>
          </p:cNvPr>
          <p:cNvSpPr/>
          <p:nvPr userDrawn="1"/>
        </p:nvSpPr>
        <p:spPr>
          <a:xfrm>
            <a:off x="197224" y="365126"/>
            <a:ext cx="107576" cy="1325563"/>
          </a:xfrm>
          <a:prstGeom prst="rect">
            <a:avLst/>
          </a:prstGeom>
          <a:solidFill>
            <a:srgbClr val="55B7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nvGrpSpPr>
          <p:cNvPr id="11" name="Group 10">
            <a:extLst>
              <a:ext uri="{FF2B5EF4-FFF2-40B4-BE49-F238E27FC236}">
                <a16:creationId xmlns:a16="http://schemas.microsoft.com/office/drawing/2014/main" id="{87F9BF21-C273-4582-9FB0-7CE460FF72AB}"/>
              </a:ext>
            </a:extLst>
          </p:cNvPr>
          <p:cNvGrpSpPr/>
          <p:nvPr userDrawn="1"/>
        </p:nvGrpSpPr>
        <p:grpSpPr>
          <a:xfrm>
            <a:off x="995513" y="1690091"/>
            <a:ext cx="849441" cy="131895"/>
            <a:chOff x="5424354" y="3091992"/>
            <a:chExt cx="2550767" cy="396064"/>
          </a:xfrm>
          <a:solidFill>
            <a:srgbClr val="37A1A7"/>
          </a:solidFill>
        </p:grpSpPr>
        <p:grpSp>
          <p:nvGrpSpPr>
            <p:cNvPr id="12" name="Group 11">
              <a:extLst>
                <a:ext uri="{FF2B5EF4-FFF2-40B4-BE49-F238E27FC236}">
                  <a16:creationId xmlns:a16="http://schemas.microsoft.com/office/drawing/2014/main" id="{B1E05DF2-E3BE-4A7A-B00B-1DE9393C6B6E}"/>
                </a:ext>
              </a:extLst>
            </p:cNvPr>
            <p:cNvGrpSpPr/>
            <p:nvPr/>
          </p:nvGrpSpPr>
          <p:grpSpPr>
            <a:xfrm>
              <a:off x="5424354" y="3091992"/>
              <a:ext cx="153026" cy="396064"/>
              <a:chOff x="6353666" y="1847957"/>
              <a:chExt cx="160256" cy="414780"/>
            </a:xfrm>
            <a:grpFill/>
          </p:grpSpPr>
          <p:sp>
            <p:nvSpPr>
              <p:cNvPr id="37" name="Oval 36">
                <a:extLst>
                  <a:ext uri="{FF2B5EF4-FFF2-40B4-BE49-F238E27FC236}">
                    <a16:creationId xmlns:a16="http://schemas.microsoft.com/office/drawing/2014/main" id="{D4507A8A-4EC9-407E-902A-3BEA47F9F0F3}"/>
                  </a:ext>
                </a:extLst>
              </p:cNvPr>
              <p:cNvSpPr/>
              <p:nvPr/>
            </p:nvSpPr>
            <p:spPr>
              <a:xfrm>
                <a:off x="6353666"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8" name="Oval 37">
                <a:extLst>
                  <a:ext uri="{FF2B5EF4-FFF2-40B4-BE49-F238E27FC236}">
                    <a16:creationId xmlns:a16="http://schemas.microsoft.com/office/drawing/2014/main" id="{BB841775-CF46-48F6-BCAC-A4924F7B92B4}"/>
                  </a:ext>
                </a:extLst>
              </p:cNvPr>
              <p:cNvSpPr/>
              <p:nvPr/>
            </p:nvSpPr>
            <p:spPr>
              <a:xfrm>
                <a:off x="6353666"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3" name="Group 12">
              <a:extLst>
                <a:ext uri="{FF2B5EF4-FFF2-40B4-BE49-F238E27FC236}">
                  <a16:creationId xmlns:a16="http://schemas.microsoft.com/office/drawing/2014/main" id="{7A3E36A3-F801-486A-B445-D27CCD1ED43A}"/>
                </a:ext>
              </a:extLst>
            </p:cNvPr>
            <p:cNvGrpSpPr/>
            <p:nvPr/>
          </p:nvGrpSpPr>
          <p:grpSpPr>
            <a:xfrm>
              <a:off x="5728118" y="3091992"/>
              <a:ext cx="153026" cy="396064"/>
              <a:chOff x="6590057" y="1847957"/>
              <a:chExt cx="160256" cy="414780"/>
            </a:xfrm>
            <a:grpFill/>
          </p:grpSpPr>
          <p:sp>
            <p:nvSpPr>
              <p:cNvPr id="35" name="Oval 34">
                <a:extLst>
                  <a:ext uri="{FF2B5EF4-FFF2-40B4-BE49-F238E27FC236}">
                    <a16:creationId xmlns:a16="http://schemas.microsoft.com/office/drawing/2014/main" id="{76E06D14-DD6F-4C5A-8F96-81DA2051343A}"/>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6" name="Oval 35">
                <a:extLst>
                  <a:ext uri="{FF2B5EF4-FFF2-40B4-BE49-F238E27FC236}">
                    <a16:creationId xmlns:a16="http://schemas.microsoft.com/office/drawing/2014/main" id="{75BF00C9-291B-48BE-949A-60E49FA39D99}"/>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4" name="Group 13">
              <a:extLst>
                <a:ext uri="{FF2B5EF4-FFF2-40B4-BE49-F238E27FC236}">
                  <a16:creationId xmlns:a16="http://schemas.microsoft.com/office/drawing/2014/main" id="{E2E8319B-315F-495C-9264-AE80930D9BF1}"/>
                </a:ext>
              </a:extLst>
            </p:cNvPr>
            <p:cNvGrpSpPr/>
            <p:nvPr/>
          </p:nvGrpSpPr>
          <p:grpSpPr>
            <a:xfrm>
              <a:off x="6031883" y="3091992"/>
              <a:ext cx="153026" cy="396064"/>
              <a:chOff x="6590057" y="1847957"/>
              <a:chExt cx="160256" cy="414780"/>
            </a:xfrm>
            <a:grpFill/>
          </p:grpSpPr>
          <p:sp>
            <p:nvSpPr>
              <p:cNvPr id="33" name="Oval 32">
                <a:extLst>
                  <a:ext uri="{FF2B5EF4-FFF2-40B4-BE49-F238E27FC236}">
                    <a16:creationId xmlns:a16="http://schemas.microsoft.com/office/drawing/2014/main" id="{E2843430-866C-4380-AA47-1B51FB70E068}"/>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4" name="Oval 33">
                <a:extLst>
                  <a:ext uri="{FF2B5EF4-FFF2-40B4-BE49-F238E27FC236}">
                    <a16:creationId xmlns:a16="http://schemas.microsoft.com/office/drawing/2014/main" id="{97C005C8-85F6-412B-879E-5B9844BD0609}"/>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5" name="Group 14">
              <a:extLst>
                <a:ext uri="{FF2B5EF4-FFF2-40B4-BE49-F238E27FC236}">
                  <a16:creationId xmlns:a16="http://schemas.microsoft.com/office/drawing/2014/main" id="{9E8E6243-9980-4921-923A-1E108DF63F61}"/>
                </a:ext>
              </a:extLst>
            </p:cNvPr>
            <p:cNvGrpSpPr/>
            <p:nvPr/>
          </p:nvGrpSpPr>
          <p:grpSpPr>
            <a:xfrm>
              <a:off x="6335647" y="3091992"/>
              <a:ext cx="153026" cy="396064"/>
              <a:chOff x="6590057" y="1847957"/>
              <a:chExt cx="160256" cy="414780"/>
            </a:xfrm>
            <a:grpFill/>
          </p:grpSpPr>
          <p:sp>
            <p:nvSpPr>
              <p:cNvPr id="31" name="Oval 30">
                <a:extLst>
                  <a:ext uri="{FF2B5EF4-FFF2-40B4-BE49-F238E27FC236}">
                    <a16:creationId xmlns:a16="http://schemas.microsoft.com/office/drawing/2014/main" id="{48617A6C-BA2E-420A-96E3-4C47CA7EB775}"/>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2" name="Oval 31">
                <a:extLst>
                  <a:ext uri="{FF2B5EF4-FFF2-40B4-BE49-F238E27FC236}">
                    <a16:creationId xmlns:a16="http://schemas.microsoft.com/office/drawing/2014/main" id="{3B71E690-5D2B-42A7-A396-02C339273CDB}"/>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6" name="Group 15">
              <a:extLst>
                <a:ext uri="{FF2B5EF4-FFF2-40B4-BE49-F238E27FC236}">
                  <a16:creationId xmlns:a16="http://schemas.microsoft.com/office/drawing/2014/main" id="{D612474A-27F7-4D06-A474-438E2DF5F537}"/>
                </a:ext>
              </a:extLst>
            </p:cNvPr>
            <p:cNvGrpSpPr/>
            <p:nvPr/>
          </p:nvGrpSpPr>
          <p:grpSpPr>
            <a:xfrm>
              <a:off x="6639412" y="3091992"/>
              <a:ext cx="153026" cy="396064"/>
              <a:chOff x="6590057" y="1847957"/>
              <a:chExt cx="160256" cy="414780"/>
            </a:xfrm>
            <a:grpFill/>
          </p:grpSpPr>
          <p:sp>
            <p:nvSpPr>
              <p:cNvPr id="29" name="Oval 28">
                <a:extLst>
                  <a:ext uri="{FF2B5EF4-FFF2-40B4-BE49-F238E27FC236}">
                    <a16:creationId xmlns:a16="http://schemas.microsoft.com/office/drawing/2014/main" id="{E0031760-7231-4D5E-AE44-591CF1798EB0}"/>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0" name="Oval 29">
                <a:extLst>
                  <a:ext uri="{FF2B5EF4-FFF2-40B4-BE49-F238E27FC236}">
                    <a16:creationId xmlns:a16="http://schemas.microsoft.com/office/drawing/2014/main" id="{BD4BCE5C-26F5-4DC0-A74A-3627FCB43977}"/>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7" name="Group 16">
              <a:extLst>
                <a:ext uri="{FF2B5EF4-FFF2-40B4-BE49-F238E27FC236}">
                  <a16:creationId xmlns:a16="http://schemas.microsoft.com/office/drawing/2014/main" id="{DB072B45-BC82-46CF-87DC-6C42E4D34BE7}"/>
                </a:ext>
              </a:extLst>
            </p:cNvPr>
            <p:cNvGrpSpPr/>
            <p:nvPr/>
          </p:nvGrpSpPr>
          <p:grpSpPr>
            <a:xfrm>
              <a:off x="6943175" y="3091992"/>
              <a:ext cx="153026" cy="396064"/>
              <a:chOff x="6590057" y="1847957"/>
              <a:chExt cx="160256" cy="414780"/>
            </a:xfrm>
            <a:grpFill/>
          </p:grpSpPr>
          <p:sp>
            <p:nvSpPr>
              <p:cNvPr id="27" name="Oval 26">
                <a:extLst>
                  <a:ext uri="{FF2B5EF4-FFF2-40B4-BE49-F238E27FC236}">
                    <a16:creationId xmlns:a16="http://schemas.microsoft.com/office/drawing/2014/main" id="{16FC6F59-016F-4709-884A-315EF5B17E38}"/>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8" name="Oval 27">
                <a:extLst>
                  <a:ext uri="{FF2B5EF4-FFF2-40B4-BE49-F238E27FC236}">
                    <a16:creationId xmlns:a16="http://schemas.microsoft.com/office/drawing/2014/main" id="{9ECE776A-C737-4DE5-8781-C604D5CFF046}"/>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8" name="Group 17">
              <a:extLst>
                <a:ext uri="{FF2B5EF4-FFF2-40B4-BE49-F238E27FC236}">
                  <a16:creationId xmlns:a16="http://schemas.microsoft.com/office/drawing/2014/main" id="{C30219F6-1542-4A37-BD67-1C6B347FF496}"/>
                </a:ext>
              </a:extLst>
            </p:cNvPr>
            <p:cNvGrpSpPr/>
            <p:nvPr/>
          </p:nvGrpSpPr>
          <p:grpSpPr>
            <a:xfrm>
              <a:off x="7214566" y="3091992"/>
              <a:ext cx="153026" cy="396064"/>
              <a:chOff x="6353666" y="1847957"/>
              <a:chExt cx="160256" cy="414780"/>
            </a:xfrm>
            <a:grpFill/>
          </p:grpSpPr>
          <p:sp>
            <p:nvSpPr>
              <p:cNvPr id="25" name="Oval 24">
                <a:extLst>
                  <a:ext uri="{FF2B5EF4-FFF2-40B4-BE49-F238E27FC236}">
                    <a16:creationId xmlns:a16="http://schemas.microsoft.com/office/drawing/2014/main" id="{43BFEEC0-6642-4D7F-A4CE-5282136D6E25}"/>
                  </a:ext>
                </a:extLst>
              </p:cNvPr>
              <p:cNvSpPr/>
              <p:nvPr/>
            </p:nvSpPr>
            <p:spPr>
              <a:xfrm>
                <a:off x="6353666"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6" name="Oval 25">
                <a:extLst>
                  <a:ext uri="{FF2B5EF4-FFF2-40B4-BE49-F238E27FC236}">
                    <a16:creationId xmlns:a16="http://schemas.microsoft.com/office/drawing/2014/main" id="{4518F635-683A-4D40-A9DE-9214E580C9AB}"/>
                  </a:ext>
                </a:extLst>
              </p:cNvPr>
              <p:cNvSpPr/>
              <p:nvPr/>
            </p:nvSpPr>
            <p:spPr>
              <a:xfrm>
                <a:off x="6353666"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9" name="Group 18">
              <a:extLst>
                <a:ext uri="{FF2B5EF4-FFF2-40B4-BE49-F238E27FC236}">
                  <a16:creationId xmlns:a16="http://schemas.microsoft.com/office/drawing/2014/main" id="{258CF52C-4D97-4433-B5C6-112281262360}"/>
                </a:ext>
              </a:extLst>
            </p:cNvPr>
            <p:cNvGrpSpPr/>
            <p:nvPr/>
          </p:nvGrpSpPr>
          <p:grpSpPr>
            <a:xfrm>
              <a:off x="7518330" y="3091992"/>
              <a:ext cx="153026" cy="396064"/>
              <a:chOff x="6590057" y="1847957"/>
              <a:chExt cx="160256" cy="414780"/>
            </a:xfrm>
            <a:grpFill/>
          </p:grpSpPr>
          <p:sp>
            <p:nvSpPr>
              <p:cNvPr id="23" name="Oval 22">
                <a:extLst>
                  <a:ext uri="{FF2B5EF4-FFF2-40B4-BE49-F238E27FC236}">
                    <a16:creationId xmlns:a16="http://schemas.microsoft.com/office/drawing/2014/main" id="{946A6801-1F3C-4A2A-840D-196C3C0CA1B7}"/>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4" name="Oval 23">
                <a:extLst>
                  <a:ext uri="{FF2B5EF4-FFF2-40B4-BE49-F238E27FC236}">
                    <a16:creationId xmlns:a16="http://schemas.microsoft.com/office/drawing/2014/main" id="{37CD27B3-3A8D-4FB8-AD27-AD26FE585C5B}"/>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20" name="Group 19">
              <a:extLst>
                <a:ext uri="{FF2B5EF4-FFF2-40B4-BE49-F238E27FC236}">
                  <a16:creationId xmlns:a16="http://schemas.microsoft.com/office/drawing/2014/main" id="{4B6D9F6F-8216-4A00-AF7C-3BDCB10A67D1}"/>
                </a:ext>
              </a:extLst>
            </p:cNvPr>
            <p:cNvGrpSpPr/>
            <p:nvPr/>
          </p:nvGrpSpPr>
          <p:grpSpPr>
            <a:xfrm>
              <a:off x="7822095" y="3091992"/>
              <a:ext cx="153026" cy="396064"/>
              <a:chOff x="6590057" y="1847957"/>
              <a:chExt cx="160256" cy="414780"/>
            </a:xfrm>
            <a:grpFill/>
          </p:grpSpPr>
          <p:sp>
            <p:nvSpPr>
              <p:cNvPr id="21" name="Oval 20">
                <a:extLst>
                  <a:ext uri="{FF2B5EF4-FFF2-40B4-BE49-F238E27FC236}">
                    <a16:creationId xmlns:a16="http://schemas.microsoft.com/office/drawing/2014/main" id="{9251180B-AAAF-4641-8EA8-751F20533C3C}"/>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2" name="Oval 21">
                <a:extLst>
                  <a:ext uri="{FF2B5EF4-FFF2-40B4-BE49-F238E27FC236}">
                    <a16:creationId xmlns:a16="http://schemas.microsoft.com/office/drawing/2014/main" id="{EBF4E619-F317-438D-BB7A-ED7933629B38}"/>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pic>
        <p:nvPicPr>
          <p:cNvPr id="40" name="Picture 39">
            <a:extLst>
              <a:ext uri="{FF2B5EF4-FFF2-40B4-BE49-F238E27FC236}">
                <a16:creationId xmlns:a16="http://schemas.microsoft.com/office/drawing/2014/main" id="{381AA9C4-E5DB-47F8-AC70-CAE4A0069D6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399" y="5990880"/>
            <a:ext cx="2383437" cy="730597"/>
          </a:xfrm>
          <a:prstGeom prst="rect">
            <a:avLst/>
          </a:prstGeom>
        </p:spPr>
      </p:pic>
    </p:spTree>
    <p:custDataLst>
      <p:tags r:id="rId1"/>
    </p:custDataLst>
    <p:extLst>
      <p:ext uri="{BB962C8B-B14F-4D97-AF65-F5344CB8AC3E}">
        <p14:creationId xmlns:p14="http://schemas.microsoft.com/office/powerpoint/2010/main" val="1410774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lvl1pPr>
              <a:defRPr>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630658"/>
            <a:ext cx="5157787" cy="3205366"/>
          </a:xfrm>
        </p:spPr>
        <p:txBody>
          <a:bodyPr/>
          <a:lstStyle>
            <a:lvl1pPr>
              <a:defRPr>
                <a:solidFill>
                  <a:schemeClr val="tx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630658"/>
            <a:ext cx="5183188" cy="3205366"/>
          </a:xfrm>
        </p:spPr>
        <p:txBody>
          <a:bodyPr/>
          <a:lstStyle>
            <a:lvl1pPr>
              <a:defRPr>
                <a:solidFill>
                  <a:schemeClr val="tx1"/>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dirty="0"/>
              <a:t>© 2024 Society for Maternal-Fetal Medicine</a:t>
            </a:r>
          </a:p>
        </p:txBody>
      </p:sp>
      <p:sp>
        <p:nvSpPr>
          <p:cNvPr id="9" name="Slide Number Placeholder 8"/>
          <p:cNvSpPr>
            <a:spLocks noGrp="1"/>
          </p:cNvSpPr>
          <p:nvPr>
            <p:ph type="sldNum" sz="quarter" idx="12"/>
          </p:nvPr>
        </p:nvSpPr>
        <p:spPr/>
        <p:txBody>
          <a:bodyPr/>
          <a:lstStyle/>
          <a:p>
            <a:fld id="{22481228-D6C4-40F8-9798-399656C3711A}" type="slidenum">
              <a:rPr lang="en-US" smtClean="0"/>
              <a:t>‹#›</a:t>
            </a:fld>
            <a:endParaRPr lang="en-US" dirty="0"/>
          </a:p>
        </p:txBody>
      </p:sp>
      <p:sp>
        <p:nvSpPr>
          <p:cNvPr id="11" name="Rectangle 10">
            <a:extLst>
              <a:ext uri="{FF2B5EF4-FFF2-40B4-BE49-F238E27FC236}">
                <a16:creationId xmlns:a16="http://schemas.microsoft.com/office/drawing/2014/main" id="{DAA5B0D1-01B8-4FAF-B0F9-F379BA094D1B}"/>
              </a:ext>
            </a:extLst>
          </p:cNvPr>
          <p:cNvSpPr/>
          <p:nvPr userDrawn="1"/>
        </p:nvSpPr>
        <p:spPr>
          <a:xfrm>
            <a:off x="0" y="365127"/>
            <a:ext cx="197224" cy="1325563"/>
          </a:xfrm>
          <a:prstGeom prst="rect">
            <a:avLst/>
          </a:prstGeom>
          <a:solidFill>
            <a:srgbClr val="B1AF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2" name="Rectangle 11">
            <a:extLst>
              <a:ext uri="{FF2B5EF4-FFF2-40B4-BE49-F238E27FC236}">
                <a16:creationId xmlns:a16="http://schemas.microsoft.com/office/drawing/2014/main" id="{41575C20-78B6-42A0-9CCE-EF005E4FF281}"/>
              </a:ext>
            </a:extLst>
          </p:cNvPr>
          <p:cNvSpPr/>
          <p:nvPr userDrawn="1"/>
        </p:nvSpPr>
        <p:spPr>
          <a:xfrm>
            <a:off x="197224" y="365126"/>
            <a:ext cx="107576" cy="1325563"/>
          </a:xfrm>
          <a:prstGeom prst="rect">
            <a:avLst/>
          </a:prstGeom>
          <a:solidFill>
            <a:srgbClr val="55B7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nvGrpSpPr>
          <p:cNvPr id="13" name="Group 12">
            <a:extLst>
              <a:ext uri="{FF2B5EF4-FFF2-40B4-BE49-F238E27FC236}">
                <a16:creationId xmlns:a16="http://schemas.microsoft.com/office/drawing/2014/main" id="{F6453695-F3F4-411D-B733-AE66FFBF39A9}"/>
              </a:ext>
            </a:extLst>
          </p:cNvPr>
          <p:cNvGrpSpPr/>
          <p:nvPr userDrawn="1"/>
        </p:nvGrpSpPr>
        <p:grpSpPr>
          <a:xfrm>
            <a:off x="999804" y="1624741"/>
            <a:ext cx="849441" cy="131895"/>
            <a:chOff x="5424354" y="3091992"/>
            <a:chExt cx="2550767" cy="396064"/>
          </a:xfrm>
          <a:solidFill>
            <a:srgbClr val="37A1A7"/>
          </a:solidFill>
        </p:grpSpPr>
        <p:grpSp>
          <p:nvGrpSpPr>
            <p:cNvPr id="14" name="Group 13">
              <a:extLst>
                <a:ext uri="{FF2B5EF4-FFF2-40B4-BE49-F238E27FC236}">
                  <a16:creationId xmlns:a16="http://schemas.microsoft.com/office/drawing/2014/main" id="{99D371E9-6156-455F-AD25-A9C9DE9F356C}"/>
                </a:ext>
              </a:extLst>
            </p:cNvPr>
            <p:cNvGrpSpPr/>
            <p:nvPr/>
          </p:nvGrpSpPr>
          <p:grpSpPr>
            <a:xfrm>
              <a:off x="5424354" y="3091992"/>
              <a:ext cx="153026" cy="396064"/>
              <a:chOff x="6353666" y="1847957"/>
              <a:chExt cx="160256" cy="414780"/>
            </a:xfrm>
            <a:grpFill/>
          </p:grpSpPr>
          <p:sp>
            <p:nvSpPr>
              <p:cNvPr id="39" name="Oval 38">
                <a:extLst>
                  <a:ext uri="{FF2B5EF4-FFF2-40B4-BE49-F238E27FC236}">
                    <a16:creationId xmlns:a16="http://schemas.microsoft.com/office/drawing/2014/main" id="{044F1E7D-B3AD-476D-B216-9A8D858919EE}"/>
                  </a:ext>
                </a:extLst>
              </p:cNvPr>
              <p:cNvSpPr/>
              <p:nvPr/>
            </p:nvSpPr>
            <p:spPr>
              <a:xfrm>
                <a:off x="6353666"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0" name="Oval 39">
                <a:extLst>
                  <a:ext uri="{FF2B5EF4-FFF2-40B4-BE49-F238E27FC236}">
                    <a16:creationId xmlns:a16="http://schemas.microsoft.com/office/drawing/2014/main" id="{CA6D15C7-A0E0-477A-B039-564AFAA7C9E3}"/>
                  </a:ext>
                </a:extLst>
              </p:cNvPr>
              <p:cNvSpPr/>
              <p:nvPr/>
            </p:nvSpPr>
            <p:spPr>
              <a:xfrm>
                <a:off x="6353666"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5" name="Group 14">
              <a:extLst>
                <a:ext uri="{FF2B5EF4-FFF2-40B4-BE49-F238E27FC236}">
                  <a16:creationId xmlns:a16="http://schemas.microsoft.com/office/drawing/2014/main" id="{9B9AA31F-D6B7-4083-95DF-EEDB0E42C27B}"/>
                </a:ext>
              </a:extLst>
            </p:cNvPr>
            <p:cNvGrpSpPr/>
            <p:nvPr/>
          </p:nvGrpSpPr>
          <p:grpSpPr>
            <a:xfrm>
              <a:off x="5728118" y="3091992"/>
              <a:ext cx="153026" cy="396064"/>
              <a:chOff x="6590057" y="1847957"/>
              <a:chExt cx="160256" cy="414780"/>
            </a:xfrm>
            <a:grpFill/>
          </p:grpSpPr>
          <p:sp>
            <p:nvSpPr>
              <p:cNvPr id="37" name="Oval 36">
                <a:extLst>
                  <a:ext uri="{FF2B5EF4-FFF2-40B4-BE49-F238E27FC236}">
                    <a16:creationId xmlns:a16="http://schemas.microsoft.com/office/drawing/2014/main" id="{89463654-4FD8-4DCB-9C71-7F479F74BA4A}"/>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8" name="Oval 37">
                <a:extLst>
                  <a:ext uri="{FF2B5EF4-FFF2-40B4-BE49-F238E27FC236}">
                    <a16:creationId xmlns:a16="http://schemas.microsoft.com/office/drawing/2014/main" id="{08241F77-3A29-4E9F-846A-787D22F66431}"/>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6" name="Group 15">
              <a:extLst>
                <a:ext uri="{FF2B5EF4-FFF2-40B4-BE49-F238E27FC236}">
                  <a16:creationId xmlns:a16="http://schemas.microsoft.com/office/drawing/2014/main" id="{5FEB8218-96D3-4A43-A50D-4CA5E42BF481}"/>
                </a:ext>
              </a:extLst>
            </p:cNvPr>
            <p:cNvGrpSpPr/>
            <p:nvPr/>
          </p:nvGrpSpPr>
          <p:grpSpPr>
            <a:xfrm>
              <a:off x="6031883" y="3091992"/>
              <a:ext cx="153026" cy="396064"/>
              <a:chOff x="6590057" y="1847957"/>
              <a:chExt cx="160256" cy="414780"/>
            </a:xfrm>
            <a:grpFill/>
          </p:grpSpPr>
          <p:sp>
            <p:nvSpPr>
              <p:cNvPr id="35" name="Oval 34">
                <a:extLst>
                  <a:ext uri="{FF2B5EF4-FFF2-40B4-BE49-F238E27FC236}">
                    <a16:creationId xmlns:a16="http://schemas.microsoft.com/office/drawing/2014/main" id="{CC71734F-668F-4A13-B81E-BFD2DEC8045C}"/>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6" name="Oval 35">
                <a:extLst>
                  <a:ext uri="{FF2B5EF4-FFF2-40B4-BE49-F238E27FC236}">
                    <a16:creationId xmlns:a16="http://schemas.microsoft.com/office/drawing/2014/main" id="{CC7D9ECC-BAB8-4DE5-85EF-44F1C511F308}"/>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7" name="Group 16">
              <a:extLst>
                <a:ext uri="{FF2B5EF4-FFF2-40B4-BE49-F238E27FC236}">
                  <a16:creationId xmlns:a16="http://schemas.microsoft.com/office/drawing/2014/main" id="{18DB6A6C-DCB3-4FC8-A0D0-976607B17859}"/>
                </a:ext>
              </a:extLst>
            </p:cNvPr>
            <p:cNvGrpSpPr/>
            <p:nvPr/>
          </p:nvGrpSpPr>
          <p:grpSpPr>
            <a:xfrm>
              <a:off x="6335647" y="3091992"/>
              <a:ext cx="153026" cy="396064"/>
              <a:chOff x="6590057" y="1847957"/>
              <a:chExt cx="160256" cy="414780"/>
            </a:xfrm>
            <a:grpFill/>
          </p:grpSpPr>
          <p:sp>
            <p:nvSpPr>
              <p:cNvPr id="33" name="Oval 32">
                <a:extLst>
                  <a:ext uri="{FF2B5EF4-FFF2-40B4-BE49-F238E27FC236}">
                    <a16:creationId xmlns:a16="http://schemas.microsoft.com/office/drawing/2014/main" id="{022F7149-1253-49FB-AD96-4C53219205B4}"/>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4" name="Oval 33">
                <a:extLst>
                  <a:ext uri="{FF2B5EF4-FFF2-40B4-BE49-F238E27FC236}">
                    <a16:creationId xmlns:a16="http://schemas.microsoft.com/office/drawing/2014/main" id="{F71C84B5-3828-4432-9B0A-8FE49B312DCF}"/>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8" name="Group 17">
              <a:extLst>
                <a:ext uri="{FF2B5EF4-FFF2-40B4-BE49-F238E27FC236}">
                  <a16:creationId xmlns:a16="http://schemas.microsoft.com/office/drawing/2014/main" id="{0FB6DA9C-6060-4091-B9A9-AD9AB8826B85}"/>
                </a:ext>
              </a:extLst>
            </p:cNvPr>
            <p:cNvGrpSpPr/>
            <p:nvPr/>
          </p:nvGrpSpPr>
          <p:grpSpPr>
            <a:xfrm>
              <a:off x="6639412" y="3091992"/>
              <a:ext cx="153026" cy="396064"/>
              <a:chOff x="6590057" y="1847957"/>
              <a:chExt cx="160256" cy="414780"/>
            </a:xfrm>
            <a:grpFill/>
          </p:grpSpPr>
          <p:sp>
            <p:nvSpPr>
              <p:cNvPr id="31" name="Oval 30">
                <a:extLst>
                  <a:ext uri="{FF2B5EF4-FFF2-40B4-BE49-F238E27FC236}">
                    <a16:creationId xmlns:a16="http://schemas.microsoft.com/office/drawing/2014/main" id="{FEE5512A-F8EF-42C2-82E0-98264544DD4E}"/>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2" name="Oval 31">
                <a:extLst>
                  <a:ext uri="{FF2B5EF4-FFF2-40B4-BE49-F238E27FC236}">
                    <a16:creationId xmlns:a16="http://schemas.microsoft.com/office/drawing/2014/main" id="{D9155F55-1C8B-4194-83F8-BBA5650DEB73}"/>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19" name="Group 18">
              <a:extLst>
                <a:ext uri="{FF2B5EF4-FFF2-40B4-BE49-F238E27FC236}">
                  <a16:creationId xmlns:a16="http://schemas.microsoft.com/office/drawing/2014/main" id="{3D2F0606-63DA-453D-99E3-9F0551295908}"/>
                </a:ext>
              </a:extLst>
            </p:cNvPr>
            <p:cNvGrpSpPr/>
            <p:nvPr/>
          </p:nvGrpSpPr>
          <p:grpSpPr>
            <a:xfrm>
              <a:off x="6943175" y="3091992"/>
              <a:ext cx="153026" cy="396064"/>
              <a:chOff x="6590057" y="1847957"/>
              <a:chExt cx="160256" cy="414780"/>
            </a:xfrm>
            <a:grpFill/>
          </p:grpSpPr>
          <p:sp>
            <p:nvSpPr>
              <p:cNvPr id="29" name="Oval 28">
                <a:extLst>
                  <a:ext uri="{FF2B5EF4-FFF2-40B4-BE49-F238E27FC236}">
                    <a16:creationId xmlns:a16="http://schemas.microsoft.com/office/drawing/2014/main" id="{BBC767CE-1E37-4D21-B16C-9836ECB31296}"/>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30" name="Oval 29">
                <a:extLst>
                  <a:ext uri="{FF2B5EF4-FFF2-40B4-BE49-F238E27FC236}">
                    <a16:creationId xmlns:a16="http://schemas.microsoft.com/office/drawing/2014/main" id="{7733258D-DCBC-49CF-A9EE-D1E112754707}"/>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20" name="Group 19">
              <a:extLst>
                <a:ext uri="{FF2B5EF4-FFF2-40B4-BE49-F238E27FC236}">
                  <a16:creationId xmlns:a16="http://schemas.microsoft.com/office/drawing/2014/main" id="{C1E9E7BB-44FE-40D0-AE0A-2B7EBC2EA9E2}"/>
                </a:ext>
              </a:extLst>
            </p:cNvPr>
            <p:cNvGrpSpPr/>
            <p:nvPr/>
          </p:nvGrpSpPr>
          <p:grpSpPr>
            <a:xfrm>
              <a:off x="7214566" y="3091992"/>
              <a:ext cx="153026" cy="396064"/>
              <a:chOff x="6353666" y="1847957"/>
              <a:chExt cx="160256" cy="414780"/>
            </a:xfrm>
            <a:grpFill/>
          </p:grpSpPr>
          <p:sp>
            <p:nvSpPr>
              <p:cNvPr id="27" name="Oval 26">
                <a:extLst>
                  <a:ext uri="{FF2B5EF4-FFF2-40B4-BE49-F238E27FC236}">
                    <a16:creationId xmlns:a16="http://schemas.microsoft.com/office/drawing/2014/main" id="{2FB4B5A6-6F3A-4421-8958-F0F28B7B3024}"/>
                  </a:ext>
                </a:extLst>
              </p:cNvPr>
              <p:cNvSpPr/>
              <p:nvPr/>
            </p:nvSpPr>
            <p:spPr>
              <a:xfrm>
                <a:off x="6353666"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8" name="Oval 27">
                <a:extLst>
                  <a:ext uri="{FF2B5EF4-FFF2-40B4-BE49-F238E27FC236}">
                    <a16:creationId xmlns:a16="http://schemas.microsoft.com/office/drawing/2014/main" id="{F971069E-1275-4C88-AA3D-FE8A09E8C579}"/>
                  </a:ext>
                </a:extLst>
              </p:cNvPr>
              <p:cNvSpPr/>
              <p:nvPr/>
            </p:nvSpPr>
            <p:spPr>
              <a:xfrm>
                <a:off x="6353666"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21" name="Group 20">
              <a:extLst>
                <a:ext uri="{FF2B5EF4-FFF2-40B4-BE49-F238E27FC236}">
                  <a16:creationId xmlns:a16="http://schemas.microsoft.com/office/drawing/2014/main" id="{B7BD8629-A3A4-4D0E-9163-DC802956A642}"/>
                </a:ext>
              </a:extLst>
            </p:cNvPr>
            <p:cNvGrpSpPr/>
            <p:nvPr/>
          </p:nvGrpSpPr>
          <p:grpSpPr>
            <a:xfrm>
              <a:off x="7518330" y="3091992"/>
              <a:ext cx="153026" cy="396064"/>
              <a:chOff x="6590057" y="1847957"/>
              <a:chExt cx="160256" cy="414780"/>
            </a:xfrm>
            <a:grpFill/>
          </p:grpSpPr>
          <p:sp>
            <p:nvSpPr>
              <p:cNvPr id="25" name="Oval 24">
                <a:extLst>
                  <a:ext uri="{FF2B5EF4-FFF2-40B4-BE49-F238E27FC236}">
                    <a16:creationId xmlns:a16="http://schemas.microsoft.com/office/drawing/2014/main" id="{AF095175-B236-4242-8764-02843FD75603}"/>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6" name="Oval 25">
                <a:extLst>
                  <a:ext uri="{FF2B5EF4-FFF2-40B4-BE49-F238E27FC236}">
                    <a16:creationId xmlns:a16="http://schemas.microsoft.com/office/drawing/2014/main" id="{92AEBC0D-9D18-4799-8F94-6FEB1B745ED6}"/>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22" name="Group 21">
              <a:extLst>
                <a:ext uri="{FF2B5EF4-FFF2-40B4-BE49-F238E27FC236}">
                  <a16:creationId xmlns:a16="http://schemas.microsoft.com/office/drawing/2014/main" id="{09E0ACA3-DF3B-4133-9FCD-ABBD47D475C0}"/>
                </a:ext>
              </a:extLst>
            </p:cNvPr>
            <p:cNvGrpSpPr/>
            <p:nvPr/>
          </p:nvGrpSpPr>
          <p:grpSpPr>
            <a:xfrm>
              <a:off x="7822095" y="3091992"/>
              <a:ext cx="153026" cy="396064"/>
              <a:chOff x="6590057" y="1847957"/>
              <a:chExt cx="160256" cy="414780"/>
            </a:xfrm>
            <a:grpFill/>
          </p:grpSpPr>
          <p:sp>
            <p:nvSpPr>
              <p:cNvPr id="23" name="Oval 22">
                <a:extLst>
                  <a:ext uri="{FF2B5EF4-FFF2-40B4-BE49-F238E27FC236}">
                    <a16:creationId xmlns:a16="http://schemas.microsoft.com/office/drawing/2014/main" id="{12A4C08F-9443-4C80-9EB9-4D23D518260D}"/>
                  </a:ext>
                </a:extLst>
              </p:cNvPr>
              <p:cNvSpPr/>
              <p:nvPr/>
            </p:nvSpPr>
            <p:spPr>
              <a:xfrm>
                <a:off x="6590057" y="1847957"/>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4" name="Oval 23">
                <a:extLst>
                  <a:ext uri="{FF2B5EF4-FFF2-40B4-BE49-F238E27FC236}">
                    <a16:creationId xmlns:a16="http://schemas.microsoft.com/office/drawing/2014/main" id="{91EC082F-3BAE-4315-A34F-03D40EFC8FD0}"/>
                  </a:ext>
                </a:extLst>
              </p:cNvPr>
              <p:cNvSpPr/>
              <p:nvPr/>
            </p:nvSpPr>
            <p:spPr>
              <a:xfrm>
                <a:off x="6590057" y="2102481"/>
                <a:ext cx="160256" cy="16025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pic>
        <p:nvPicPr>
          <p:cNvPr id="42" name="Picture 41">
            <a:extLst>
              <a:ext uri="{FF2B5EF4-FFF2-40B4-BE49-F238E27FC236}">
                <a16:creationId xmlns:a16="http://schemas.microsoft.com/office/drawing/2014/main" id="{B1DF9CB9-FB42-49E3-80DC-6B6DF3E1C62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399" y="5990880"/>
            <a:ext cx="2383437" cy="730597"/>
          </a:xfrm>
          <a:prstGeom prst="rect">
            <a:avLst/>
          </a:prstGeom>
        </p:spPr>
      </p:pic>
    </p:spTree>
    <p:custDataLst>
      <p:tags r:id="rId1"/>
    </p:custDataLst>
    <p:extLst>
      <p:ext uri="{BB962C8B-B14F-4D97-AF65-F5344CB8AC3E}">
        <p14:creationId xmlns:p14="http://schemas.microsoft.com/office/powerpoint/2010/main" val="1824138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3514165" y="-7904"/>
            <a:ext cx="8678363" cy="6865904"/>
          </a:xfrm>
          <a:prstGeom prst="rect">
            <a:avLst/>
          </a:prstGeom>
        </p:spPr>
      </p:pic>
      <p:sp>
        <p:nvSpPr>
          <p:cNvPr id="2" name="Title 1"/>
          <p:cNvSpPr>
            <a:spLocks noGrp="1"/>
          </p:cNvSpPr>
          <p:nvPr>
            <p:ph type="title"/>
          </p:nvPr>
        </p:nvSpPr>
        <p:spPr>
          <a:xfrm>
            <a:off x="4166611" y="434106"/>
            <a:ext cx="7373472" cy="5981885"/>
          </a:xfrm>
        </p:spPr>
        <p:txBody>
          <a:bodyPr/>
          <a:lstStyle>
            <a:lvl1pPr>
              <a:defRPr>
                <a:solidFill>
                  <a:schemeClr val="bg1"/>
                </a:solidFill>
              </a:defRPr>
            </a:lvl1pPr>
          </a:lstStyle>
          <a:p>
            <a:r>
              <a:rPr lang="en-US"/>
              <a:t>Click to edit Master title style</a:t>
            </a:r>
          </a:p>
        </p:txBody>
      </p:sp>
      <p:sp>
        <p:nvSpPr>
          <p:cNvPr id="6" name="Footer Placeholder 7">
            <a:extLst>
              <a:ext uri="{FF2B5EF4-FFF2-40B4-BE49-F238E27FC236}">
                <a16:creationId xmlns:a16="http://schemas.microsoft.com/office/drawing/2014/main" id="{CAA73530-03C5-41FA-AFDE-DD01F616D0CA}"/>
              </a:ext>
            </a:extLst>
          </p:cNvPr>
          <p:cNvSpPr>
            <a:spLocks noGrp="1"/>
          </p:cNvSpPr>
          <p:nvPr>
            <p:ph type="ftr" sz="quarter" idx="11"/>
          </p:nvPr>
        </p:nvSpPr>
        <p:spPr>
          <a:xfrm>
            <a:off x="4038600" y="6356352"/>
            <a:ext cx="4114800" cy="365125"/>
          </a:xfrm>
        </p:spPr>
        <p:txBody>
          <a:bodyPr/>
          <a:lstStyle/>
          <a:p>
            <a:r>
              <a:rPr lang="en-US" dirty="0"/>
              <a:t>© 2024 Society for Maternal-Fetal Medicine</a:t>
            </a:r>
          </a:p>
        </p:txBody>
      </p:sp>
      <p:pic>
        <p:nvPicPr>
          <p:cNvPr id="8" name="Picture 7">
            <a:extLst>
              <a:ext uri="{FF2B5EF4-FFF2-40B4-BE49-F238E27FC236}">
                <a16:creationId xmlns:a16="http://schemas.microsoft.com/office/drawing/2014/main" id="{41E515AF-2DBB-4359-9768-140C526C2F0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78283" y="864244"/>
            <a:ext cx="2706563" cy="829645"/>
          </a:xfrm>
          <a:prstGeom prst="rect">
            <a:avLst/>
          </a:prstGeom>
        </p:spPr>
      </p:pic>
    </p:spTree>
    <p:custDataLst>
      <p:tags r:id="rId1"/>
    </p:custDataLst>
    <p:extLst>
      <p:ext uri="{BB962C8B-B14F-4D97-AF65-F5344CB8AC3E}">
        <p14:creationId xmlns:p14="http://schemas.microsoft.com/office/powerpoint/2010/main" val="2519905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3" name="Rectangle 2"/>
          <p:cNvSpPr/>
          <p:nvPr/>
        </p:nvSpPr>
        <p:spPr>
          <a:xfrm>
            <a:off x="3514165" y="-3953"/>
            <a:ext cx="8677835" cy="6858000"/>
          </a:xfrm>
          <a:prstGeom prst="rect">
            <a:avLst/>
          </a:prstGeom>
          <a:solidFill>
            <a:srgbClr val="55B7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4166611" y="434106"/>
            <a:ext cx="7373472" cy="5981885"/>
          </a:xfrm>
        </p:spPr>
        <p:txBody>
          <a:bodyPr/>
          <a:lstStyle>
            <a:lvl1pPr>
              <a:defRPr>
                <a:solidFill>
                  <a:schemeClr val="bg1"/>
                </a:solidFill>
              </a:defRPr>
            </a:lvl1pPr>
          </a:lstStyle>
          <a:p>
            <a:r>
              <a:rPr lang="en-US"/>
              <a:t>Click to edit Master title style</a:t>
            </a:r>
          </a:p>
        </p:txBody>
      </p:sp>
      <p:sp>
        <p:nvSpPr>
          <p:cNvPr id="6" name="Footer Placeholder 7">
            <a:extLst>
              <a:ext uri="{FF2B5EF4-FFF2-40B4-BE49-F238E27FC236}">
                <a16:creationId xmlns:a16="http://schemas.microsoft.com/office/drawing/2014/main" id="{3034C8BB-E1C3-4ED8-A03D-8909F71528C0}"/>
              </a:ext>
            </a:extLst>
          </p:cNvPr>
          <p:cNvSpPr>
            <a:spLocks noGrp="1"/>
          </p:cNvSpPr>
          <p:nvPr>
            <p:ph type="ftr" sz="quarter" idx="11"/>
          </p:nvPr>
        </p:nvSpPr>
        <p:spPr>
          <a:xfrm>
            <a:off x="4038600" y="6356352"/>
            <a:ext cx="4114800" cy="365125"/>
          </a:xfrm>
        </p:spPr>
        <p:txBody>
          <a:bodyPr/>
          <a:lstStyle/>
          <a:p>
            <a:r>
              <a:rPr lang="en-US" dirty="0"/>
              <a:t>© 2024 Society for Maternal-Fetal Medicine</a:t>
            </a:r>
          </a:p>
        </p:txBody>
      </p:sp>
      <p:pic>
        <p:nvPicPr>
          <p:cNvPr id="7" name="Picture 6">
            <a:extLst>
              <a:ext uri="{FF2B5EF4-FFF2-40B4-BE49-F238E27FC236}">
                <a16:creationId xmlns:a16="http://schemas.microsoft.com/office/drawing/2014/main" id="{1E9096B0-F2D9-4C24-AE26-126FD1F1586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8283" y="864244"/>
            <a:ext cx="2706563" cy="829645"/>
          </a:xfrm>
          <a:prstGeom prst="rect">
            <a:avLst/>
          </a:prstGeom>
        </p:spPr>
      </p:pic>
    </p:spTree>
    <p:custDataLst>
      <p:tags r:id="rId1"/>
    </p:custDataLst>
    <p:extLst>
      <p:ext uri="{BB962C8B-B14F-4D97-AF65-F5344CB8AC3E}">
        <p14:creationId xmlns:p14="http://schemas.microsoft.com/office/powerpoint/2010/main" val="3332776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2024 Society for Maternal-Fetal Medicine</a:t>
            </a:r>
          </a:p>
        </p:txBody>
      </p:sp>
      <p:sp>
        <p:nvSpPr>
          <p:cNvPr id="4" name="Slide Number Placeholder 3"/>
          <p:cNvSpPr>
            <a:spLocks noGrp="1"/>
          </p:cNvSpPr>
          <p:nvPr>
            <p:ph type="sldNum" sz="quarter" idx="12"/>
          </p:nvPr>
        </p:nvSpPr>
        <p:spPr/>
        <p:txBody>
          <a:bodyPr/>
          <a:lstStyle/>
          <a:p>
            <a:fld id="{22481228-D6C4-40F8-9798-399656C3711A}" type="slidenum">
              <a:rPr lang="en-US" smtClean="0"/>
              <a:t>‹#›</a:t>
            </a:fld>
            <a:endParaRPr lang="en-US" dirty="0"/>
          </a:p>
        </p:txBody>
      </p:sp>
      <p:pic>
        <p:nvPicPr>
          <p:cNvPr id="5" name="Picture 4">
            <a:extLst>
              <a:ext uri="{FF2B5EF4-FFF2-40B4-BE49-F238E27FC236}">
                <a16:creationId xmlns:a16="http://schemas.microsoft.com/office/drawing/2014/main" id="{80ED1970-D5AC-4102-B7CD-1DDE7595E3A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14399" y="5990880"/>
            <a:ext cx="2383437" cy="730597"/>
          </a:xfrm>
          <a:prstGeom prst="rect">
            <a:avLst/>
          </a:prstGeom>
        </p:spPr>
      </p:pic>
    </p:spTree>
    <p:custDataLst>
      <p:tags r:id="rId1"/>
    </p:custDataLst>
    <p:extLst>
      <p:ext uri="{BB962C8B-B14F-4D97-AF65-F5344CB8AC3E}">
        <p14:creationId xmlns:p14="http://schemas.microsoft.com/office/powerpoint/2010/main" val="1701357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2024 Society for Maternal-Fetal Medicine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481228-D6C4-40F8-9798-399656C3711A}" type="slidenum">
              <a:rPr lang="en-US" smtClean="0"/>
              <a:t>‹#›</a:t>
            </a:fld>
            <a:endParaRPr lang="en-US" dirty="0"/>
          </a:p>
        </p:txBody>
      </p:sp>
    </p:spTree>
    <p:custDataLst>
      <p:tags r:id="rId13"/>
    </p:custDataLst>
    <p:extLst>
      <p:ext uri="{BB962C8B-B14F-4D97-AF65-F5344CB8AC3E}">
        <p14:creationId xmlns:p14="http://schemas.microsoft.com/office/powerpoint/2010/main" val="38573823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400" kern="1200">
          <a:solidFill>
            <a:schemeClr val="tx1">
              <a:lumMod val="85000"/>
              <a:lumOff val="15000"/>
            </a:schemeClr>
          </a:solidFill>
          <a:latin typeface="Calibri Light" panose="020F0302020204030204" pitchFamily="34" charset="0"/>
          <a:ea typeface="Verdana" panose="020B0604030504040204" pitchFamily="34" charset="0"/>
          <a:cs typeface="Calibri Light" panose="020F030202020403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alibri" panose="020F0502020204030204" pitchFamily="34" charset="0"/>
          <a:ea typeface="Verdana" panose="020B0604030504040204" pitchFamily="34" charset="0"/>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Calibri" panose="020F0502020204030204" pitchFamily="34" charset="0"/>
          <a:ea typeface="Verdana" panose="020B0604030504040204" pitchFamily="34" charset="0"/>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Calibri" panose="020F0502020204030204" pitchFamily="34" charset="0"/>
          <a:ea typeface="Verdana" panose="020B0604030504040204" pitchFamily="34" charset="0"/>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Verdana" panose="020B0604030504040204" pitchFamily="34" charset="0"/>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Verdana" panose="020B0604030504040204" pitchFamily="34" charset="0"/>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www.smfm.org/fellowship"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SMFM FRAME Orientation</a:t>
            </a:r>
          </a:p>
        </p:txBody>
      </p:sp>
      <p:sp>
        <p:nvSpPr>
          <p:cNvPr id="3" name="Subtitle 2"/>
          <p:cNvSpPr>
            <a:spLocks noGrp="1"/>
          </p:cNvSpPr>
          <p:nvPr>
            <p:ph type="subTitle" idx="1"/>
          </p:nvPr>
        </p:nvSpPr>
        <p:spPr/>
        <p:txBody>
          <a:bodyPr>
            <a:normAutofit/>
          </a:bodyPr>
          <a:lstStyle/>
          <a:p>
            <a:r>
              <a:rPr lang="en-US" sz="4000" dirty="0"/>
              <a:t>April 16, 2025</a:t>
            </a:r>
          </a:p>
        </p:txBody>
      </p:sp>
      <p:sp>
        <p:nvSpPr>
          <p:cNvPr id="4" name="Rectangle 3">
            <a:extLst>
              <a:ext uri="{FF2B5EF4-FFF2-40B4-BE49-F238E27FC236}">
                <a16:creationId xmlns:a16="http://schemas.microsoft.com/office/drawing/2014/main" id="{92398CDC-138A-DBD7-C157-653486A3D126}"/>
              </a:ext>
            </a:extLst>
          </p:cNvPr>
          <p:cNvSpPr/>
          <p:nvPr/>
        </p:nvSpPr>
        <p:spPr>
          <a:xfrm>
            <a:off x="4348716" y="5975498"/>
            <a:ext cx="3466214" cy="77617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1260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the applicant mentee</a:t>
            </a:r>
          </a:p>
        </p:txBody>
      </p:sp>
      <p:sp>
        <p:nvSpPr>
          <p:cNvPr id="3" name="Content Placeholder 2"/>
          <p:cNvSpPr>
            <a:spLocks noGrp="1"/>
          </p:cNvSpPr>
          <p:nvPr>
            <p:ph idx="1"/>
          </p:nvPr>
        </p:nvSpPr>
        <p:spPr>
          <a:xfrm>
            <a:off x="838200" y="2180744"/>
            <a:ext cx="8596668" cy="4269712"/>
          </a:xfrm>
        </p:spPr>
        <p:txBody>
          <a:bodyPr/>
          <a:lstStyle/>
          <a:p>
            <a:pPr marL="342900" indent="-342900">
              <a:buFont typeface="Arial" panose="020B0604020202020204" pitchFamily="34" charset="0"/>
              <a:buChar char="•"/>
            </a:pPr>
            <a:r>
              <a:rPr lang="en-US" sz="2400" dirty="0"/>
              <a:t>Be responsive to communication</a:t>
            </a:r>
          </a:p>
          <a:p>
            <a:pPr marL="342900" indent="-342900">
              <a:buFont typeface="Arial" panose="020B0604020202020204" pitchFamily="34" charset="0"/>
              <a:buChar char="•"/>
            </a:pPr>
            <a:r>
              <a:rPr lang="en-US" sz="2400" dirty="0"/>
              <a:t>Be prepared for meetings</a:t>
            </a:r>
          </a:p>
          <a:p>
            <a:pPr marL="342900" indent="-342900">
              <a:buFont typeface="Arial" panose="020B0604020202020204" pitchFamily="34" charset="0"/>
              <a:buChar char="•"/>
            </a:pPr>
            <a:r>
              <a:rPr lang="en-US" sz="2400" dirty="0"/>
              <a:t>Have solid drafts of their application/CV/personal statement before giving them to the mentor for review</a:t>
            </a:r>
          </a:p>
          <a:p>
            <a:pPr lvl="1"/>
            <a:r>
              <a:rPr lang="en-US" sz="2400" dirty="0"/>
              <a:t>Fellows absolutely will not be writing these for applicants</a:t>
            </a:r>
          </a:p>
          <a:p>
            <a:pPr lvl="1"/>
            <a:r>
              <a:rPr lang="en-US" sz="2400" dirty="0"/>
              <a:t>Note: if review of these components is not a goal of the mentee, they do not have to share them.</a:t>
            </a:r>
          </a:p>
          <a:p>
            <a:pPr marL="0" indent="0">
              <a:buNone/>
            </a:pPr>
            <a:br>
              <a:rPr lang="en-US" dirty="0"/>
            </a:br>
            <a:endParaRPr lang="en-US" dirty="0"/>
          </a:p>
        </p:txBody>
      </p:sp>
    </p:spTree>
    <p:extLst>
      <p:ext uri="{BB962C8B-B14F-4D97-AF65-F5344CB8AC3E}">
        <p14:creationId xmlns:p14="http://schemas.microsoft.com/office/powerpoint/2010/main" val="3639614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 applicant mentee is NOT expected to do</a:t>
            </a:r>
          </a:p>
        </p:txBody>
      </p:sp>
      <p:sp>
        <p:nvSpPr>
          <p:cNvPr id="3" name="Content Placeholder 2"/>
          <p:cNvSpPr>
            <a:spLocks noGrp="1"/>
          </p:cNvSpPr>
          <p:nvPr>
            <p:ph idx="1"/>
          </p:nvPr>
        </p:nvSpPr>
        <p:spPr>
          <a:xfrm>
            <a:off x="838200" y="2257140"/>
            <a:ext cx="10515600" cy="2378655"/>
          </a:xfrm>
        </p:spPr>
        <p:txBody>
          <a:bodyPr>
            <a:normAutofit/>
          </a:bodyPr>
          <a:lstStyle/>
          <a:p>
            <a:pPr marL="342900" indent="-342900">
              <a:buFont typeface="Arial" panose="020B0604020202020204" pitchFamily="34" charset="0"/>
              <a:buChar char="•"/>
            </a:pPr>
            <a:r>
              <a:rPr lang="en-US" sz="2400" dirty="0"/>
              <a:t>Share test scores or other components of their application that they do not feel comfortable sharing</a:t>
            </a:r>
          </a:p>
          <a:p>
            <a:pPr marL="342900" indent="-342900">
              <a:buFont typeface="Arial" panose="020B0604020202020204" pitchFamily="34" charset="0"/>
              <a:buChar char="•"/>
            </a:pPr>
            <a:r>
              <a:rPr lang="en-US" sz="2400" dirty="0"/>
              <a:t>Interview at the fellows program(s) if it does not feel like a good fit</a:t>
            </a:r>
          </a:p>
        </p:txBody>
      </p:sp>
    </p:spTree>
    <p:extLst>
      <p:ext uri="{BB962C8B-B14F-4D97-AF65-F5344CB8AC3E}">
        <p14:creationId xmlns:p14="http://schemas.microsoft.com/office/powerpoint/2010/main" val="1908799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MFM Fellowship Application timeline</a:t>
            </a:r>
          </a:p>
        </p:txBody>
      </p:sp>
      <p:sp>
        <p:nvSpPr>
          <p:cNvPr id="3" name="Content Placeholder 2"/>
          <p:cNvSpPr>
            <a:spLocks noGrp="1"/>
          </p:cNvSpPr>
          <p:nvPr>
            <p:ph idx="1"/>
          </p:nvPr>
        </p:nvSpPr>
        <p:spPr>
          <a:xfrm>
            <a:off x="838200" y="1530957"/>
            <a:ext cx="8596668" cy="4796802"/>
          </a:xfrm>
        </p:spPr>
        <p:txBody>
          <a:bodyPr>
            <a:normAutofit/>
          </a:bodyPr>
          <a:lstStyle/>
          <a:p>
            <a:pPr algn="l"/>
            <a:r>
              <a:rPr lang="en-US" sz="2000" b="0" i="0" dirty="0">
                <a:solidFill>
                  <a:srgbClr val="666666"/>
                </a:solidFill>
                <a:effectLst/>
                <a:highlight>
                  <a:srgbClr val="FFFFFF"/>
                </a:highlight>
                <a:latin typeface="Merriweather Sans" panose="020F0502020204030204" pitchFamily="34" charset="0"/>
              </a:rPr>
              <a:t>Important Dates for 2025:</a:t>
            </a:r>
          </a:p>
          <a:p>
            <a:pPr algn="l"/>
            <a:r>
              <a:rPr lang="en-US" sz="2000" b="0" i="0" dirty="0">
                <a:solidFill>
                  <a:srgbClr val="666666"/>
                </a:solidFill>
                <a:effectLst/>
                <a:highlight>
                  <a:srgbClr val="FFFFFF"/>
                </a:highlight>
                <a:latin typeface="Nunito" panose="020F0502020204030204" pitchFamily="34" charset="0"/>
              </a:rPr>
              <a:t>April 28, 2025: Deadline for applications to be included in the first notification</a:t>
            </a:r>
            <a:br>
              <a:rPr lang="en-US" sz="2000" dirty="0"/>
            </a:br>
            <a:r>
              <a:rPr lang="en-US" sz="2000" b="0" i="0" dirty="0">
                <a:solidFill>
                  <a:srgbClr val="666666"/>
                </a:solidFill>
                <a:effectLst/>
                <a:highlight>
                  <a:srgbClr val="FFFFFF"/>
                </a:highlight>
                <a:latin typeface="Nunito" panose="020F0502020204030204" pitchFamily="34" charset="0"/>
              </a:rPr>
              <a:t>May </a:t>
            </a:r>
            <a:r>
              <a:rPr lang="en-US" sz="2000" dirty="0">
                <a:solidFill>
                  <a:srgbClr val="666666"/>
                </a:solidFill>
                <a:highlight>
                  <a:srgbClr val="FFFFFF"/>
                </a:highlight>
                <a:latin typeface="Nunito" panose="020F0502020204030204" pitchFamily="34" charset="0"/>
              </a:rPr>
              <a:t>19</a:t>
            </a:r>
            <a:r>
              <a:rPr lang="en-US" sz="2000" b="0" i="0" dirty="0">
                <a:solidFill>
                  <a:srgbClr val="666666"/>
                </a:solidFill>
                <a:effectLst/>
                <a:highlight>
                  <a:srgbClr val="FFFFFF"/>
                </a:highlight>
                <a:latin typeface="Nunito" panose="020F0502020204030204" pitchFamily="34" charset="0"/>
              </a:rPr>
              <a:t>, 2025: Single notification date for interviews</a:t>
            </a:r>
            <a:br>
              <a:rPr lang="en-US" sz="2000" dirty="0"/>
            </a:br>
            <a:r>
              <a:rPr lang="en-US" sz="2000" b="0" i="0" dirty="0">
                <a:solidFill>
                  <a:srgbClr val="666666"/>
                </a:solidFill>
                <a:effectLst/>
                <a:highlight>
                  <a:srgbClr val="FFFFFF"/>
                </a:highlight>
                <a:latin typeface="Nunito" panose="020F0502020204030204" pitchFamily="34" charset="0"/>
              </a:rPr>
              <a:t>May 27, 2025: Initial deadline to accept or decline interviews</a:t>
            </a:r>
            <a:br>
              <a:rPr lang="en-US" sz="2000" dirty="0">
                <a:solidFill>
                  <a:srgbClr val="666666"/>
                </a:solidFill>
                <a:highlight>
                  <a:srgbClr val="FFFFFF"/>
                </a:highlight>
                <a:latin typeface="Nunito" panose="020F0502020204030204" pitchFamily="34" charset="0"/>
              </a:rPr>
            </a:br>
            <a:r>
              <a:rPr lang="en-US" sz="2000" b="0" i="0" dirty="0">
                <a:solidFill>
                  <a:srgbClr val="666666"/>
                </a:solidFill>
                <a:effectLst/>
                <a:highlight>
                  <a:srgbClr val="FFFFFF"/>
                </a:highlight>
                <a:latin typeface="Nunito" panose="020F0502020204030204" pitchFamily="34" charset="0"/>
              </a:rPr>
              <a:t>June 2025 - August 2025: Recommended interview dates</a:t>
            </a:r>
            <a:br>
              <a:rPr lang="en-US" sz="2000" b="0" i="0" dirty="0">
                <a:solidFill>
                  <a:srgbClr val="666666"/>
                </a:solidFill>
                <a:effectLst/>
                <a:highlight>
                  <a:srgbClr val="FFFFFF"/>
                </a:highlight>
                <a:latin typeface="Nunito" panose="020F0502020204030204" pitchFamily="34" charset="0"/>
              </a:rPr>
            </a:br>
            <a:endParaRPr lang="en-US" sz="2000" b="0" i="0" dirty="0">
              <a:solidFill>
                <a:srgbClr val="666666"/>
              </a:solidFill>
              <a:effectLst/>
              <a:highlight>
                <a:srgbClr val="FFFFFF"/>
              </a:highlight>
              <a:latin typeface="Nunito" panose="020F0502020204030204" pitchFamily="34" charset="0"/>
            </a:endParaRPr>
          </a:p>
          <a:p>
            <a:pPr algn="l"/>
            <a:r>
              <a:rPr lang="en-US" sz="2000" b="0" i="0" dirty="0">
                <a:solidFill>
                  <a:srgbClr val="666666"/>
                </a:solidFill>
                <a:effectLst/>
                <a:highlight>
                  <a:srgbClr val="FFFFFF"/>
                </a:highlight>
                <a:latin typeface="Merriweather Sans" panose="020F0502020204030204" pitchFamily="34" charset="0"/>
              </a:rPr>
              <a:t>Matching Dates for 2025:</a:t>
            </a:r>
          </a:p>
          <a:p>
            <a:pPr algn="l"/>
            <a:r>
              <a:rPr lang="en-US" sz="2000" b="0" i="0" dirty="0">
                <a:solidFill>
                  <a:srgbClr val="666666"/>
                </a:solidFill>
                <a:effectLst/>
                <a:highlight>
                  <a:srgbClr val="FFFFFF"/>
                </a:highlight>
                <a:latin typeface="Nunito" panose="020F0502020204030204" pitchFamily="34" charset="0"/>
              </a:rPr>
              <a:t>Match Opens: June 25, 2025</a:t>
            </a:r>
            <a:br>
              <a:rPr lang="en-US" sz="2000" b="0" i="0" dirty="0">
                <a:solidFill>
                  <a:srgbClr val="666666"/>
                </a:solidFill>
                <a:effectLst/>
                <a:highlight>
                  <a:srgbClr val="FFFFFF"/>
                </a:highlight>
                <a:latin typeface="Nunito" panose="020F0502020204030204" pitchFamily="34" charset="0"/>
              </a:rPr>
            </a:br>
            <a:r>
              <a:rPr lang="en-US" sz="2000" b="0" i="0" dirty="0">
                <a:solidFill>
                  <a:srgbClr val="666666"/>
                </a:solidFill>
                <a:effectLst/>
                <a:highlight>
                  <a:srgbClr val="FFFFFF"/>
                </a:highlight>
                <a:latin typeface="Nunito" panose="020F0502020204030204" pitchFamily="34" charset="0"/>
              </a:rPr>
              <a:t>Ranking Opens: July 16, 2025</a:t>
            </a:r>
            <a:br>
              <a:rPr lang="en-US" sz="2000" b="0" i="0" dirty="0">
                <a:solidFill>
                  <a:srgbClr val="666666"/>
                </a:solidFill>
                <a:effectLst/>
                <a:highlight>
                  <a:srgbClr val="FFFFFF"/>
                </a:highlight>
                <a:latin typeface="Nunito" panose="020F0502020204030204" pitchFamily="34" charset="0"/>
              </a:rPr>
            </a:br>
            <a:r>
              <a:rPr lang="en-US" sz="2000" b="0" i="0" dirty="0">
                <a:solidFill>
                  <a:srgbClr val="666666"/>
                </a:solidFill>
                <a:effectLst/>
                <a:highlight>
                  <a:srgbClr val="FFFFFF"/>
                </a:highlight>
                <a:latin typeface="Nunito" panose="020F0502020204030204" pitchFamily="34" charset="0"/>
              </a:rPr>
              <a:t>Ranking Closes: September 17, 2025</a:t>
            </a:r>
            <a:br>
              <a:rPr lang="en-US" sz="2000" b="0" i="0" dirty="0">
                <a:solidFill>
                  <a:srgbClr val="666666"/>
                </a:solidFill>
                <a:effectLst/>
                <a:highlight>
                  <a:srgbClr val="FFFFFF"/>
                </a:highlight>
                <a:latin typeface="Nunito" panose="020F0502020204030204" pitchFamily="34" charset="0"/>
              </a:rPr>
            </a:br>
            <a:r>
              <a:rPr lang="en-US" sz="2000" b="0" i="0" dirty="0">
                <a:solidFill>
                  <a:srgbClr val="666666"/>
                </a:solidFill>
                <a:effectLst/>
                <a:highlight>
                  <a:srgbClr val="FFFFFF"/>
                </a:highlight>
                <a:latin typeface="Nunito" panose="020F0502020204030204" pitchFamily="34" charset="0"/>
              </a:rPr>
              <a:t>Match Day: October 1, 2025</a:t>
            </a:r>
          </a:p>
          <a:p>
            <a:pPr algn="l"/>
            <a:br>
              <a:rPr lang="en-US" sz="2000" b="0" i="0" dirty="0">
                <a:solidFill>
                  <a:srgbClr val="666666"/>
                </a:solidFill>
                <a:effectLst/>
                <a:highlight>
                  <a:srgbClr val="FFFFFF"/>
                </a:highlight>
                <a:latin typeface="Nunito" panose="020F0502020204030204" pitchFamily="34" charset="0"/>
              </a:rPr>
            </a:br>
            <a:r>
              <a:rPr lang="en-US" sz="2000" b="0" i="0" dirty="0">
                <a:solidFill>
                  <a:srgbClr val="666666"/>
                </a:solidFill>
                <a:effectLst/>
                <a:highlight>
                  <a:srgbClr val="FFFFFF"/>
                </a:highlight>
                <a:latin typeface="Nunito" panose="020F0502020204030204" pitchFamily="34" charset="0"/>
              </a:rPr>
              <a:t>Please reference: </a:t>
            </a:r>
            <a:r>
              <a:rPr lang="en-US" sz="2000" b="0" i="0" dirty="0">
                <a:solidFill>
                  <a:srgbClr val="666666"/>
                </a:solidFill>
                <a:effectLst/>
                <a:highlight>
                  <a:srgbClr val="FFFFFF"/>
                </a:highlight>
                <a:latin typeface="Nunito" panose="020F0502020204030204" pitchFamily="34" charset="0"/>
                <a:hlinkClick r:id="rId2"/>
              </a:rPr>
              <a:t>https://www.smfm.org/fellowship</a:t>
            </a:r>
            <a:r>
              <a:rPr lang="en-US" sz="2000" b="0" i="0" dirty="0">
                <a:solidFill>
                  <a:srgbClr val="666666"/>
                </a:solidFill>
                <a:effectLst/>
                <a:highlight>
                  <a:srgbClr val="FFFFFF"/>
                </a:highlight>
                <a:latin typeface="Nunito" panose="020F0502020204030204" pitchFamily="34" charset="0"/>
              </a:rPr>
              <a:t> </a:t>
            </a:r>
          </a:p>
        </p:txBody>
      </p:sp>
    </p:spTree>
    <p:extLst>
      <p:ext uri="{BB962C8B-B14F-4D97-AF65-F5344CB8AC3E}">
        <p14:creationId xmlns:p14="http://schemas.microsoft.com/office/powerpoint/2010/main" val="2690537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SMFM Resources and Opportunities to Get Involved</a:t>
            </a:r>
          </a:p>
        </p:txBody>
      </p:sp>
      <p:sp>
        <p:nvSpPr>
          <p:cNvPr id="4" name="Content Placeholder 2">
            <a:extLst>
              <a:ext uri="{FF2B5EF4-FFF2-40B4-BE49-F238E27FC236}">
                <a16:creationId xmlns:a16="http://schemas.microsoft.com/office/drawing/2014/main" id="{186FF289-E094-3BFD-E704-F0BC04E894D1}"/>
              </a:ext>
            </a:extLst>
          </p:cNvPr>
          <p:cNvSpPr>
            <a:spLocks noGrp="1"/>
          </p:cNvSpPr>
          <p:nvPr>
            <p:ph idx="1"/>
          </p:nvPr>
        </p:nvSpPr>
        <p:spPr>
          <a:xfrm>
            <a:off x="953780" y="1979836"/>
            <a:ext cx="10773931" cy="4424769"/>
          </a:xfrm>
        </p:spPr>
        <p:txBody>
          <a:bodyPr>
            <a:normAutofit/>
          </a:bodyPr>
          <a:lstStyle/>
          <a:p>
            <a:pPr marL="342900" indent="-342900">
              <a:buFont typeface="Arial" panose="020B0604020202020204" pitchFamily="34" charset="0"/>
              <a:buChar char="•"/>
            </a:pPr>
            <a:r>
              <a:rPr lang="en-US" sz="2200" dirty="0"/>
              <a:t>SMFM Online Learning – Fellow Lectures, Clinical Webinars, Resource Libraries, Podcasts, and more</a:t>
            </a:r>
          </a:p>
          <a:p>
            <a:pPr marL="342900" indent="-342900">
              <a:buFont typeface="Arial" panose="020B0604020202020204" pitchFamily="34" charset="0"/>
              <a:buChar char="•"/>
            </a:pPr>
            <a:r>
              <a:rPr lang="en-US" sz="2200" dirty="0"/>
              <a:t>Online edition of SMFM’s office journal </a:t>
            </a:r>
            <a:r>
              <a:rPr lang="en-US" sz="2200" i="1" dirty="0"/>
              <a:t>Pregnancy</a:t>
            </a:r>
          </a:p>
          <a:p>
            <a:pPr marL="342900" indent="-342900">
              <a:buFont typeface="Arial" panose="020B0604020202020204" pitchFamily="34" charset="0"/>
              <a:buChar char="•"/>
            </a:pPr>
            <a:r>
              <a:rPr lang="en-US" sz="2200" dirty="0"/>
              <a:t>Research funding opportunities through the Foundation for SMFM</a:t>
            </a:r>
          </a:p>
          <a:p>
            <a:pPr marL="342900" indent="-342900">
              <a:buFont typeface="Arial" panose="020B0604020202020204" pitchFamily="34" charset="0"/>
              <a:buChar char="•"/>
            </a:pPr>
            <a:r>
              <a:rPr lang="en-US" sz="2200" dirty="0"/>
              <a:t>SMFM Committees – several committees looking for Resident or Fellow participants </a:t>
            </a:r>
          </a:p>
          <a:p>
            <a:pPr marL="342900" indent="-342900">
              <a:buFont typeface="Arial" panose="020B0604020202020204" pitchFamily="34" charset="0"/>
              <a:buChar char="•"/>
            </a:pPr>
            <a:r>
              <a:rPr lang="en-US" sz="2200" dirty="0"/>
              <a:t>Social Media Contributor – work with SMFM Staff and our Membership/Communications Committee to contribute valuable information through social media channels</a:t>
            </a:r>
          </a:p>
          <a:p>
            <a:pPr marL="342900" indent="-342900">
              <a:buFont typeface="Arial" panose="020B0604020202020204" pitchFamily="34" charset="0"/>
              <a:buChar char="•"/>
            </a:pPr>
            <a:r>
              <a:rPr lang="en-US" sz="2200" dirty="0"/>
              <a:t>Attend in-person meetings to meet and network with renowned leaders in the MFM field</a:t>
            </a:r>
          </a:p>
          <a:p>
            <a:pPr marL="342900" indent="-342900">
              <a:buFont typeface="Arial" panose="020B0604020202020204" pitchFamily="34" charset="0"/>
              <a:buChar char="•"/>
            </a:pPr>
            <a:endParaRPr lang="en-US" sz="2200" dirty="0"/>
          </a:p>
          <a:p>
            <a:endParaRPr lang="en-US" sz="2000" dirty="0"/>
          </a:p>
        </p:txBody>
      </p:sp>
    </p:spTree>
    <p:extLst>
      <p:ext uri="{BB962C8B-B14F-4D97-AF65-F5344CB8AC3E}">
        <p14:creationId xmlns:p14="http://schemas.microsoft.com/office/powerpoint/2010/main" val="4208688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7793604-2C1B-4937-72F6-A53CD339CA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5622" y="2219438"/>
            <a:ext cx="6766378" cy="154980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dirty="0"/>
              <a:t>Save The Dates!</a:t>
            </a:r>
          </a:p>
        </p:txBody>
      </p:sp>
      <p:sp>
        <p:nvSpPr>
          <p:cNvPr id="4" name="Content Placeholder 2">
            <a:extLst>
              <a:ext uri="{FF2B5EF4-FFF2-40B4-BE49-F238E27FC236}">
                <a16:creationId xmlns:a16="http://schemas.microsoft.com/office/drawing/2014/main" id="{186FF289-E094-3BFD-E704-F0BC04E894D1}"/>
              </a:ext>
            </a:extLst>
          </p:cNvPr>
          <p:cNvSpPr>
            <a:spLocks noGrp="1"/>
          </p:cNvSpPr>
          <p:nvPr>
            <p:ph idx="1"/>
          </p:nvPr>
        </p:nvSpPr>
        <p:spPr>
          <a:xfrm>
            <a:off x="976423" y="2068104"/>
            <a:ext cx="6604591" cy="4424769"/>
          </a:xfrm>
        </p:spPr>
        <p:txBody>
          <a:bodyPr>
            <a:normAutofit/>
          </a:bodyPr>
          <a:lstStyle/>
          <a:p>
            <a:r>
              <a:rPr lang="en-US" sz="2400" dirty="0"/>
              <a:t>2026 Pregnancy Meeting™</a:t>
            </a:r>
          </a:p>
          <a:p>
            <a:pPr lvl="1"/>
            <a:r>
              <a:rPr lang="en-US" sz="2400" dirty="0"/>
              <a:t>February 8 – 13, 2026</a:t>
            </a:r>
          </a:p>
          <a:p>
            <a:pPr lvl="1"/>
            <a:r>
              <a:rPr lang="en-US" sz="2400" dirty="0"/>
              <a:t>Caesars Forum – Las Vegas, NV</a:t>
            </a:r>
          </a:p>
          <a:p>
            <a:endParaRPr lang="en-US" sz="2400" dirty="0"/>
          </a:p>
          <a:p>
            <a:pPr marL="342900" indent="-342900">
              <a:buFont typeface="Arial" panose="020B0604020202020204" pitchFamily="34" charset="0"/>
              <a:buChar char="•"/>
            </a:pPr>
            <a:r>
              <a:rPr lang="en-US" sz="2400" dirty="0"/>
              <a:t>Discounted registration rates for Fellows and Residents to attend either meeting</a:t>
            </a:r>
          </a:p>
        </p:txBody>
      </p:sp>
    </p:spTree>
    <p:extLst>
      <p:ext uri="{BB962C8B-B14F-4D97-AF65-F5344CB8AC3E}">
        <p14:creationId xmlns:p14="http://schemas.microsoft.com/office/powerpoint/2010/main" val="1380612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Panelist Discussion</a:t>
            </a:r>
          </a:p>
        </p:txBody>
      </p:sp>
      <p:sp>
        <p:nvSpPr>
          <p:cNvPr id="3" name="Content Placeholder 2"/>
          <p:cNvSpPr>
            <a:spLocks noGrp="1"/>
          </p:cNvSpPr>
          <p:nvPr>
            <p:ph idx="1"/>
          </p:nvPr>
        </p:nvSpPr>
        <p:spPr>
          <a:xfrm>
            <a:off x="943148" y="2237856"/>
            <a:ext cx="8596668" cy="4364962"/>
          </a:xfrm>
        </p:spPr>
        <p:txBody>
          <a:bodyPr>
            <a:normAutofit/>
          </a:bodyPr>
          <a:lstStyle/>
          <a:p>
            <a:pPr marL="342900" indent="-342900">
              <a:buFont typeface="Arial" panose="020B0604020202020204" pitchFamily="34" charset="0"/>
              <a:buChar char="•"/>
            </a:pPr>
            <a:r>
              <a:rPr lang="en-US" sz="2400" dirty="0"/>
              <a:t>Sharing experience as prior mentees</a:t>
            </a:r>
          </a:p>
          <a:p>
            <a:pPr marL="342900" indent="-342900">
              <a:buFont typeface="Arial" panose="020B0604020202020204" pitchFamily="34" charset="0"/>
              <a:buChar char="•"/>
            </a:pPr>
            <a:r>
              <a:rPr lang="en-US" sz="2400" dirty="0"/>
              <a:t>What they learned as mentees</a:t>
            </a:r>
          </a:p>
          <a:p>
            <a:pPr marL="342900" indent="-342900">
              <a:buFont typeface="Arial" panose="020B0604020202020204" pitchFamily="34" charset="0"/>
              <a:buChar char="•"/>
            </a:pPr>
            <a:r>
              <a:rPr lang="en-US" sz="2400" dirty="0"/>
              <a:t>Advice they have for mentors and mentees based on their past experiences</a:t>
            </a:r>
          </a:p>
        </p:txBody>
      </p:sp>
    </p:spTree>
    <p:extLst>
      <p:ext uri="{BB962C8B-B14F-4D97-AF65-F5344CB8AC3E}">
        <p14:creationId xmlns:p14="http://schemas.microsoft.com/office/powerpoint/2010/main" val="3819768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1135" y="1172219"/>
            <a:ext cx="8596668" cy="1826581"/>
          </a:xfrm>
        </p:spPr>
        <p:txBody>
          <a:bodyPr/>
          <a:lstStyle/>
          <a:p>
            <a:pPr algn="ctr"/>
            <a:r>
              <a:rPr lang="en-US" dirty="0"/>
              <a:t>Questions? Thoughts?</a:t>
            </a:r>
          </a:p>
        </p:txBody>
      </p:sp>
      <p:sp>
        <p:nvSpPr>
          <p:cNvPr id="3" name="Text Placeholder 2"/>
          <p:cNvSpPr>
            <a:spLocks noGrp="1"/>
          </p:cNvSpPr>
          <p:nvPr>
            <p:ph type="body" idx="1"/>
          </p:nvPr>
        </p:nvSpPr>
        <p:spPr>
          <a:xfrm>
            <a:off x="1361135" y="3328410"/>
            <a:ext cx="8596668" cy="860400"/>
          </a:xfrm>
        </p:spPr>
        <p:txBody>
          <a:bodyPr>
            <a:normAutofit/>
          </a:bodyPr>
          <a:lstStyle/>
          <a:p>
            <a:pPr algn="ctr"/>
            <a:r>
              <a:rPr lang="en-US" sz="2800" dirty="0"/>
              <a:t>THANK YOU!</a:t>
            </a:r>
          </a:p>
        </p:txBody>
      </p:sp>
    </p:spTree>
    <p:extLst>
      <p:ext uri="{BB962C8B-B14F-4D97-AF65-F5344CB8AC3E}">
        <p14:creationId xmlns:p14="http://schemas.microsoft.com/office/powerpoint/2010/main" val="834894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5590" y="2148940"/>
            <a:ext cx="9480819" cy="1826581"/>
          </a:xfrm>
        </p:spPr>
        <p:txBody>
          <a:bodyPr/>
          <a:lstStyle/>
          <a:p>
            <a:pPr algn="ctr"/>
            <a:r>
              <a:rPr lang="en-US" dirty="0"/>
              <a:t>Welcome! </a:t>
            </a:r>
            <a:br>
              <a:rPr lang="en-US" dirty="0"/>
            </a:br>
            <a:r>
              <a:rPr lang="en-US" dirty="0"/>
              <a:t>We are excited you are here!</a:t>
            </a:r>
          </a:p>
        </p:txBody>
      </p:sp>
    </p:spTree>
    <p:extLst>
      <p:ext uri="{BB962C8B-B14F-4D97-AF65-F5344CB8AC3E}">
        <p14:creationId xmlns:p14="http://schemas.microsoft.com/office/powerpoint/2010/main" val="421068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5" y="610515"/>
            <a:ext cx="7810500" cy="4727030"/>
          </a:xfrm>
        </p:spPr>
        <p:txBody>
          <a:bodyPr>
            <a:normAutofit/>
          </a:bodyPr>
          <a:lstStyle/>
          <a:p>
            <a:r>
              <a:rPr lang="en-US" sz="3200" dirty="0"/>
              <a:t>Speakers:</a:t>
            </a:r>
            <a:br>
              <a:rPr lang="en-US" sz="1600" dirty="0"/>
            </a:br>
            <a:br>
              <a:rPr lang="en-US" sz="1600" dirty="0"/>
            </a:br>
            <a:r>
              <a:rPr lang="en-US" sz="2400" b="1" dirty="0"/>
              <a:t>Shannon Son, MD, MSCI, FACOG</a:t>
            </a:r>
            <a:r>
              <a:rPr lang="en-US" sz="2400" dirty="0"/>
              <a:t>, University of Colorado Anschutz Medical Campus, Assistant Professor of Maternal-Fetal Medicine</a:t>
            </a:r>
            <a:br>
              <a:rPr lang="en-US" sz="2400" dirty="0"/>
            </a:br>
            <a:br>
              <a:rPr lang="en-US" sz="2400" dirty="0"/>
            </a:br>
            <a:r>
              <a:rPr lang="en-US" sz="2400" b="1" dirty="0"/>
              <a:t>Tim Heinle </a:t>
            </a:r>
            <a:r>
              <a:rPr lang="en-US" sz="2400" dirty="0"/>
              <a:t>– Society for Maternal-Fetal Medicine, Director of Engagement and Volunteer Relations</a:t>
            </a:r>
            <a:br>
              <a:rPr lang="en-US" sz="2400" dirty="0"/>
            </a:br>
            <a:br>
              <a:rPr lang="en-US" sz="2400" dirty="0"/>
            </a:br>
            <a:r>
              <a:rPr lang="en-US" sz="2400" b="1" dirty="0"/>
              <a:t>Stephanie Hopp, DO, MHS, MS, </a:t>
            </a:r>
            <a:r>
              <a:rPr lang="en-US" sz="2400" dirty="0"/>
              <a:t>Montefiore Medical Center/Albert Einstein College of Medicine</a:t>
            </a:r>
            <a:br>
              <a:rPr lang="en-US" sz="2400" b="1" dirty="0"/>
            </a:br>
            <a:br>
              <a:rPr lang="en-US" sz="2400" dirty="0"/>
            </a:br>
            <a:br>
              <a:rPr lang="en-US" sz="2400" dirty="0"/>
            </a:br>
            <a:endParaRPr lang="en-US" sz="1600" dirty="0"/>
          </a:p>
        </p:txBody>
      </p:sp>
    </p:spTree>
    <p:extLst>
      <p:ext uri="{BB962C8B-B14F-4D97-AF65-F5344CB8AC3E}">
        <p14:creationId xmlns:p14="http://schemas.microsoft.com/office/powerpoint/2010/main" val="130320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quick overview of the program:</a:t>
            </a:r>
          </a:p>
        </p:txBody>
      </p:sp>
      <p:sp>
        <p:nvSpPr>
          <p:cNvPr id="3" name="Content Placeholder 2"/>
          <p:cNvSpPr>
            <a:spLocks noGrp="1"/>
          </p:cNvSpPr>
          <p:nvPr>
            <p:ph idx="1"/>
          </p:nvPr>
        </p:nvSpPr>
        <p:spPr>
          <a:xfrm>
            <a:off x="838200" y="2118386"/>
            <a:ext cx="8596668" cy="4374487"/>
          </a:xfrm>
        </p:spPr>
        <p:txBody>
          <a:bodyPr>
            <a:normAutofit/>
          </a:bodyPr>
          <a:lstStyle/>
          <a:p>
            <a:r>
              <a:rPr lang="en-US" sz="2000" b="1" dirty="0"/>
              <a:t>Why: </a:t>
            </a:r>
            <a:r>
              <a:rPr lang="en-US" sz="2000" dirty="0"/>
              <a:t>We hope to improve the mentorship experience for MFM fellowship applicants who may otherwise lack mentorship or who could benefit from a near-peer mentor.</a:t>
            </a:r>
            <a:endParaRPr lang="en-US" sz="2000" b="1" dirty="0"/>
          </a:p>
          <a:p>
            <a:r>
              <a:rPr lang="en-US" sz="2000" b="1" dirty="0"/>
              <a:t>Who:</a:t>
            </a:r>
            <a:r>
              <a:rPr lang="en-US" sz="2000" dirty="0"/>
              <a:t> First-year MFM fellow matched with a resident/practicing OB/GYN considering applying in MFM. Some fellows are matched to more than one resident (upon their approval).</a:t>
            </a:r>
          </a:p>
          <a:p>
            <a:r>
              <a:rPr lang="en-US" sz="2000" b="1" dirty="0"/>
              <a:t>What:</a:t>
            </a:r>
            <a:r>
              <a:rPr lang="en-US" sz="2000" dirty="0"/>
              <a:t> One-year mentorship experience to help an applicant navigate the application process</a:t>
            </a:r>
          </a:p>
          <a:p>
            <a:r>
              <a:rPr lang="en-US" sz="2000" b="1" dirty="0"/>
              <a:t>When:</a:t>
            </a:r>
            <a:r>
              <a:rPr lang="en-US" sz="2000" dirty="0"/>
              <a:t> Mentorship matches sent mid-March. Goal to set up your first meeting in the next couple of weeks. Ideally meet at several time points.</a:t>
            </a:r>
          </a:p>
        </p:txBody>
      </p:sp>
    </p:spTree>
    <p:extLst>
      <p:ext uri="{BB962C8B-B14F-4D97-AF65-F5344CB8AC3E}">
        <p14:creationId xmlns:p14="http://schemas.microsoft.com/office/powerpoint/2010/main" val="886445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mentorship considerations</a:t>
            </a:r>
          </a:p>
        </p:txBody>
      </p:sp>
      <p:sp>
        <p:nvSpPr>
          <p:cNvPr id="3" name="Content Placeholder 2"/>
          <p:cNvSpPr>
            <a:spLocks noGrp="1"/>
          </p:cNvSpPr>
          <p:nvPr>
            <p:ph idx="1"/>
          </p:nvPr>
        </p:nvSpPr>
        <p:spPr>
          <a:xfrm>
            <a:off x="838200" y="2172770"/>
            <a:ext cx="8596668" cy="4384012"/>
          </a:xfrm>
        </p:spPr>
        <p:txBody>
          <a:bodyPr>
            <a:normAutofit/>
          </a:bodyPr>
          <a:lstStyle/>
          <a:p>
            <a:pPr marL="342900" indent="-342900">
              <a:buFont typeface="Arial" panose="020B0604020202020204" pitchFamily="34" charset="0"/>
              <a:buChar char="•"/>
            </a:pPr>
            <a:r>
              <a:rPr lang="en-US" sz="2400" dirty="0"/>
              <a:t>There are all types of mentorship!</a:t>
            </a:r>
          </a:p>
          <a:p>
            <a:pPr marL="342900" indent="-342900">
              <a:buFont typeface="Arial" panose="020B0604020202020204" pitchFamily="34" charset="0"/>
              <a:buChar char="•"/>
            </a:pPr>
            <a:r>
              <a:rPr lang="en-US" sz="2400" dirty="0"/>
              <a:t>The goal of this program is to have a near-peer mentor who has been in your shoes in the recent past. We hope that this means they will be even more approachable and be able to guide you from their personal experience.</a:t>
            </a:r>
          </a:p>
          <a:p>
            <a:pPr marL="342900" indent="-342900">
              <a:buFont typeface="Arial" panose="020B0604020202020204" pitchFamily="34" charset="0"/>
              <a:buChar char="•"/>
            </a:pPr>
            <a:r>
              <a:rPr lang="en-US" sz="2400" dirty="0"/>
              <a:t>All of our mentors signed up because they were excited to mentor and were not “voluntold” to do the job.</a:t>
            </a:r>
          </a:p>
        </p:txBody>
      </p:sp>
    </p:spTree>
    <p:extLst>
      <p:ext uri="{BB962C8B-B14F-4D97-AF65-F5344CB8AC3E}">
        <p14:creationId xmlns:p14="http://schemas.microsoft.com/office/powerpoint/2010/main" val="409776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mentorship considerations</a:t>
            </a:r>
          </a:p>
        </p:txBody>
      </p:sp>
      <p:sp>
        <p:nvSpPr>
          <p:cNvPr id="3" name="Content Placeholder 2"/>
          <p:cNvSpPr>
            <a:spLocks noGrp="1"/>
          </p:cNvSpPr>
          <p:nvPr>
            <p:ph idx="1"/>
          </p:nvPr>
        </p:nvSpPr>
        <p:spPr>
          <a:xfrm>
            <a:off x="838200" y="1881078"/>
            <a:ext cx="8596668" cy="4479262"/>
          </a:xfrm>
        </p:spPr>
        <p:txBody>
          <a:bodyPr>
            <a:normAutofit/>
          </a:bodyPr>
          <a:lstStyle/>
          <a:p>
            <a:pPr marL="342900" indent="-342900">
              <a:buFont typeface="Arial" panose="020B0604020202020204" pitchFamily="34" charset="0"/>
              <a:buChar char="•"/>
            </a:pPr>
            <a:r>
              <a:rPr lang="en-US" sz="2400" dirty="0"/>
              <a:t>Aside from assisting with logistical guidance, mentors can also serve to provide moral support, encourage self-reflection, and help to manage goals and expectations for the future, among other things.</a:t>
            </a:r>
          </a:p>
          <a:p>
            <a:pPr marL="342900" indent="-342900">
              <a:buFont typeface="Arial" panose="020B0604020202020204" pitchFamily="34" charset="0"/>
              <a:buChar char="•"/>
            </a:pPr>
            <a:r>
              <a:rPr lang="en-US" sz="2400" dirty="0"/>
              <a:t>Each mentor/mentee experience will be different, and we hope you make the most of it through open and regular communication and feeling comfortable expressing what you feel you need out of the experience.</a:t>
            </a:r>
          </a:p>
          <a:p>
            <a:pPr marL="342900" indent="-342900">
              <a:buFont typeface="Arial" panose="020B0604020202020204" pitchFamily="34" charset="0"/>
              <a:buChar char="•"/>
            </a:pPr>
            <a:r>
              <a:rPr lang="en-US" sz="2400" dirty="0"/>
              <a:t>We encourage you to also seek out mentorship from more senior mentors as available</a:t>
            </a:r>
          </a:p>
        </p:txBody>
      </p:sp>
    </p:spTree>
    <p:extLst>
      <p:ext uri="{BB962C8B-B14F-4D97-AF65-F5344CB8AC3E}">
        <p14:creationId xmlns:p14="http://schemas.microsoft.com/office/powerpoint/2010/main" val="3679340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expectations</a:t>
            </a:r>
          </a:p>
        </p:txBody>
      </p:sp>
      <p:sp>
        <p:nvSpPr>
          <p:cNvPr id="3" name="Content Placeholder 2"/>
          <p:cNvSpPr>
            <a:spLocks noGrp="1"/>
          </p:cNvSpPr>
          <p:nvPr>
            <p:ph idx="1"/>
          </p:nvPr>
        </p:nvSpPr>
        <p:spPr>
          <a:xfrm>
            <a:off x="976423" y="1975511"/>
            <a:ext cx="8596668" cy="4517362"/>
          </a:xfrm>
        </p:spPr>
        <p:txBody>
          <a:bodyPr/>
          <a:lstStyle/>
          <a:p>
            <a:pPr marL="342900" indent="-342900">
              <a:buFont typeface="Arial" panose="020B0604020202020204" pitchFamily="34" charset="0"/>
              <a:buChar char="•"/>
            </a:pPr>
            <a:r>
              <a:rPr lang="en-US" sz="2400" dirty="0"/>
              <a:t>Initial meeting in early April via zoom or phone to get to know each other and to clarify goals of the mentorship experience unique to the mentee</a:t>
            </a:r>
          </a:p>
          <a:p>
            <a:pPr marL="342900" indent="-342900">
              <a:buFont typeface="Arial" panose="020B0604020202020204" pitchFamily="34" charset="0"/>
              <a:buChar char="•"/>
            </a:pPr>
            <a:r>
              <a:rPr lang="en-US" sz="2400" dirty="0"/>
              <a:t>Meet quarterly (or more as agreed on by you and your mentee)</a:t>
            </a:r>
          </a:p>
          <a:p>
            <a:pPr marL="342900" indent="-342900">
              <a:buFont typeface="Arial" panose="020B0604020202020204" pitchFamily="34" charset="0"/>
              <a:buChar char="•"/>
            </a:pPr>
            <a:r>
              <a:rPr lang="en-US" sz="2400" dirty="0"/>
              <a:t>Clear communication and expectation setting for the mentor and the mentee</a:t>
            </a:r>
          </a:p>
          <a:p>
            <a:pPr marL="342900" indent="-342900">
              <a:buFont typeface="Arial" panose="020B0604020202020204" pitchFamily="34" charset="0"/>
              <a:buChar char="•"/>
            </a:pPr>
            <a:r>
              <a:rPr lang="en-US" sz="2400" dirty="0"/>
              <a:t>If a mentorship relationship is not working or you are worried about an applicant, let the faculty know so that we can help</a:t>
            </a:r>
          </a:p>
          <a:p>
            <a:pPr marL="342900" indent="-342900">
              <a:buFont typeface="Arial" panose="020B0604020202020204" pitchFamily="34" charset="0"/>
              <a:buChar char="•"/>
            </a:pPr>
            <a:r>
              <a:rPr lang="en-US" sz="2400" dirty="0"/>
              <a:t>If you have been unable to contact your mentor/mentee, please let us know ASAP so that we can help troubleshoot.</a:t>
            </a:r>
          </a:p>
          <a:p>
            <a:endParaRPr lang="en-US" dirty="0"/>
          </a:p>
        </p:txBody>
      </p:sp>
    </p:spTree>
    <p:extLst>
      <p:ext uri="{BB962C8B-B14F-4D97-AF65-F5344CB8AC3E}">
        <p14:creationId xmlns:p14="http://schemas.microsoft.com/office/powerpoint/2010/main" val="2884694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roles of a fellow mentor</a:t>
            </a:r>
          </a:p>
        </p:txBody>
      </p:sp>
      <p:sp>
        <p:nvSpPr>
          <p:cNvPr id="3" name="Content Placeholder 2"/>
          <p:cNvSpPr>
            <a:spLocks noGrp="1"/>
          </p:cNvSpPr>
          <p:nvPr>
            <p:ph idx="1"/>
          </p:nvPr>
        </p:nvSpPr>
        <p:spPr>
          <a:xfrm>
            <a:off x="838200" y="2265179"/>
            <a:ext cx="8596668" cy="3370077"/>
          </a:xfrm>
        </p:spPr>
        <p:txBody>
          <a:bodyPr/>
          <a:lstStyle/>
          <a:p>
            <a:pPr marL="342900" indent="-342900">
              <a:buFont typeface="Arial" panose="020B0604020202020204" pitchFamily="34" charset="0"/>
              <a:buChar char="•"/>
            </a:pPr>
            <a:r>
              <a:rPr lang="en-US" sz="2400" dirty="0"/>
              <a:t>Be responsive to communication</a:t>
            </a:r>
          </a:p>
          <a:p>
            <a:pPr marL="342900" indent="-342900">
              <a:buFont typeface="Arial" panose="020B0604020202020204" pitchFamily="34" charset="0"/>
              <a:buChar char="•"/>
            </a:pPr>
            <a:r>
              <a:rPr lang="en-US" sz="2400" dirty="0"/>
              <a:t>Be available to discuss pros/cons of MFM fellowship</a:t>
            </a:r>
          </a:p>
          <a:p>
            <a:pPr marL="342900" indent="-342900">
              <a:buFont typeface="Arial" panose="020B0604020202020204" pitchFamily="34" charset="0"/>
              <a:buChar char="•"/>
            </a:pPr>
            <a:r>
              <a:rPr lang="en-US" sz="2400" dirty="0"/>
              <a:t>Be available to review drafted application/CV/personal statement</a:t>
            </a:r>
          </a:p>
          <a:p>
            <a:pPr marL="342900" indent="-342900">
              <a:buFont typeface="Arial" panose="020B0604020202020204" pitchFamily="34" charset="0"/>
              <a:buChar char="•"/>
            </a:pPr>
            <a:r>
              <a:rPr lang="en-US" sz="2400" dirty="0"/>
              <a:t>Give feedback on programs they know</a:t>
            </a:r>
          </a:p>
          <a:p>
            <a:pPr marL="342900" indent="-342900">
              <a:buFont typeface="Arial" panose="020B0604020202020204" pitchFamily="34" charset="0"/>
              <a:buChar char="•"/>
            </a:pPr>
            <a:r>
              <a:rPr lang="en-US" sz="2400" dirty="0"/>
              <a:t>Help the applicant explore SMFM-resources for applying, opportunities for mentorship, involvement, leadership.</a:t>
            </a:r>
          </a:p>
          <a:p>
            <a:pPr marL="342900" indent="-342900">
              <a:buFont typeface="Arial" panose="020B0604020202020204" pitchFamily="34" charset="0"/>
              <a:buChar char="•"/>
            </a:pPr>
            <a:r>
              <a:rPr lang="en-US" sz="2400" dirty="0"/>
              <a:t>Provide tips for virtual interviewing</a:t>
            </a:r>
          </a:p>
          <a:p>
            <a:endParaRPr lang="en-US" dirty="0"/>
          </a:p>
        </p:txBody>
      </p:sp>
    </p:spTree>
    <p:extLst>
      <p:ext uri="{BB962C8B-B14F-4D97-AF65-F5344CB8AC3E}">
        <p14:creationId xmlns:p14="http://schemas.microsoft.com/office/powerpoint/2010/main" val="84390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What the Fellow mentor is </a:t>
            </a:r>
            <a:r>
              <a:rPr lang="en-US" sz="4000" b="1" dirty="0"/>
              <a:t>NOT</a:t>
            </a:r>
            <a:r>
              <a:rPr lang="en-US" sz="4000" dirty="0"/>
              <a:t> expected to do</a:t>
            </a:r>
          </a:p>
        </p:txBody>
      </p:sp>
      <p:sp>
        <p:nvSpPr>
          <p:cNvPr id="3" name="Content Placeholder 2"/>
          <p:cNvSpPr>
            <a:spLocks noGrp="1"/>
          </p:cNvSpPr>
          <p:nvPr>
            <p:ph idx="1"/>
          </p:nvPr>
        </p:nvSpPr>
        <p:spPr>
          <a:xfrm>
            <a:off x="838200" y="2140183"/>
            <a:ext cx="10515600" cy="3876594"/>
          </a:xfrm>
        </p:spPr>
        <p:txBody>
          <a:bodyPr>
            <a:normAutofit/>
          </a:bodyPr>
          <a:lstStyle/>
          <a:p>
            <a:pPr marL="342900" indent="-342900">
              <a:buFont typeface="Arial" panose="020B0604020202020204" pitchFamily="34" charset="0"/>
              <a:buChar char="•"/>
            </a:pPr>
            <a:r>
              <a:rPr lang="en-US" sz="2400" dirty="0"/>
              <a:t>Write the applicant’s CV, personal statement, etc.</a:t>
            </a:r>
          </a:p>
          <a:p>
            <a:pPr marL="342900" indent="-342900">
              <a:buFont typeface="Arial" panose="020B0604020202020204" pitchFamily="34" charset="0"/>
              <a:buChar char="•"/>
            </a:pPr>
            <a:r>
              <a:rPr lang="en-US" sz="2400" dirty="0"/>
              <a:t>Get the applicant an interview at their program(s)</a:t>
            </a:r>
          </a:p>
          <a:p>
            <a:pPr marL="342900" indent="-342900">
              <a:buFont typeface="Arial" panose="020B0604020202020204" pitchFamily="34" charset="0"/>
              <a:buChar char="•"/>
            </a:pPr>
            <a:r>
              <a:rPr lang="en-US" sz="2400" dirty="0"/>
              <a:t>Establish research relationship with the applicant or get them research projects/authorship</a:t>
            </a:r>
          </a:p>
          <a:p>
            <a:pPr marL="342900" indent="-342900">
              <a:buFont typeface="Arial" panose="020B0604020202020204" pitchFamily="34" charset="0"/>
              <a:buChar char="•"/>
            </a:pPr>
            <a:r>
              <a:rPr lang="en-US" sz="2400" dirty="0"/>
              <a:t>Introduce them to “big names in MFM”</a:t>
            </a:r>
          </a:p>
        </p:txBody>
      </p:sp>
    </p:spTree>
    <p:extLst>
      <p:ext uri="{BB962C8B-B14F-4D97-AF65-F5344CB8AC3E}">
        <p14:creationId xmlns:p14="http://schemas.microsoft.com/office/powerpoint/2010/main" val="2836889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SMFM COLOR PPT TEMPLATE" val="h24KDXiA"/>
  <p:tag name="ARTICULATE_SLIDE_THUMBNAIL_REFRESH" val="1"/>
  <p:tag name="ARTICULATE_PROJECT_OPEN" val="0"/>
  <p:tag name="ARTICULATE_SLIDE_COUNT" val="24"/>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SMFM Color PPT Template">
  <a:themeElements>
    <a:clrScheme name="SMFM Brand Colors">
      <a:dk1>
        <a:srgbClr val="3E3E3E"/>
      </a:dk1>
      <a:lt1>
        <a:sysClr val="window" lastClr="FFFFFF"/>
      </a:lt1>
      <a:dk2>
        <a:srgbClr val="53565A"/>
      </a:dk2>
      <a:lt2>
        <a:srgbClr val="D9D9D6"/>
      </a:lt2>
      <a:accent1>
        <a:srgbClr val="8081CB"/>
      </a:accent1>
      <a:accent2>
        <a:srgbClr val="5CB8B2"/>
      </a:accent2>
      <a:accent3>
        <a:srgbClr val="74AA50"/>
      </a:accent3>
      <a:accent4>
        <a:srgbClr val="7DA1C4"/>
      </a:accent4>
      <a:accent5>
        <a:srgbClr val="F1EB9C"/>
      </a:accent5>
      <a:accent6>
        <a:srgbClr val="53565A"/>
      </a:accent6>
      <a:hlink>
        <a:srgbClr val="74AA50"/>
      </a:hlink>
      <a:folHlink>
        <a:srgbClr val="7DA1C4"/>
      </a:folHlink>
    </a:clrScheme>
    <a:fontScheme name="SMFM Merriweather Sans">
      <a:majorFont>
        <a:latin typeface="Merriweather Sans Light"/>
        <a:ea typeface=""/>
        <a:cs typeface=""/>
      </a:majorFont>
      <a:minorFont>
        <a:latin typeface="Merriweather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MFM Color PPT Template" id="{18BCE3F0-5EDF-4C87-9A64-8EBE58732A22}" vid="{5D21B6D9-ECF8-4176-A2EF-0BF1449EAD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771BBB62C52A44BB618686A72DF0203" ma:contentTypeVersion="18" ma:contentTypeDescription="Create a new document." ma:contentTypeScope="" ma:versionID="78c1a3aff0f76c9d5294a8111e3f2b0e">
  <xsd:schema xmlns:xsd="http://www.w3.org/2001/XMLSchema" xmlns:xs="http://www.w3.org/2001/XMLSchema" xmlns:p="http://schemas.microsoft.com/office/2006/metadata/properties" xmlns:ns2="f3e57897-1c42-4b44-8eb6-ccc22826b8cd" xmlns:ns3="bc286e9e-9d38-4199-95ab-600c53f9639c" targetNamespace="http://schemas.microsoft.com/office/2006/metadata/properties" ma:root="true" ma:fieldsID="c915ec0843233345f23c626d16caef24" ns2:_="" ns3:_="">
    <xsd:import namespace="f3e57897-1c42-4b44-8eb6-ccc22826b8cd"/>
    <xsd:import namespace="bc286e9e-9d38-4199-95ab-600c53f9639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e57897-1c42-4b44-8eb6-ccc22826b8c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c547c650-3f48-4948-a5f4-cdcf4a1e7fb6}" ma:internalName="TaxCatchAll" ma:showField="CatchAllData" ma:web="f3e57897-1c42-4b44-8eb6-ccc22826b8c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c286e9e-9d38-4199-95ab-600c53f9639c"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1e17086-7522-45d8-a006-069b515ea90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3e57897-1c42-4b44-8eb6-ccc22826b8cd" xsi:nil="true"/>
    <lcf76f155ced4ddcb4097134ff3c332f xmlns="bc286e9e-9d38-4199-95ab-600c53f9639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B41B220-0C04-4E11-ADBC-B8BDF85F4068}">
  <ds:schemaRefs>
    <ds:schemaRef ds:uri="bc286e9e-9d38-4199-95ab-600c53f9639c"/>
    <ds:schemaRef ds:uri="f3e57897-1c42-4b44-8eb6-ccc22826b8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F03E20E-9DC1-422D-95D8-E5A7C746D326}">
  <ds:schemaRefs>
    <ds:schemaRef ds:uri="http://schemas.microsoft.com/sharepoint/v3/contenttype/forms"/>
  </ds:schemaRefs>
</ds:datastoreItem>
</file>

<file path=customXml/itemProps3.xml><?xml version="1.0" encoding="utf-8"?>
<ds:datastoreItem xmlns:ds="http://schemas.openxmlformats.org/officeDocument/2006/customXml" ds:itemID="{714646F4-0B65-4405-985E-BC416EF64D65}">
  <ds:schemaRefs>
    <ds:schemaRef ds:uri="bc286e9e-9d38-4199-95ab-600c53f9639c"/>
    <ds:schemaRef ds:uri="f3e57897-1c42-4b44-8eb6-ccc22826b8c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Theme1</Template>
  <TotalTime>112</TotalTime>
  <Words>930</Words>
  <Application>Microsoft Office PowerPoint</Application>
  <PresentationFormat>Widescreen</PresentationFormat>
  <Paragraphs>70</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Aptos</vt:lpstr>
      <vt:lpstr>Arial</vt:lpstr>
      <vt:lpstr>Calibri</vt:lpstr>
      <vt:lpstr>Calibri Light</vt:lpstr>
      <vt:lpstr>Merriweather Sans</vt:lpstr>
      <vt:lpstr>Nunito</vt:lpstr>
      <vt:lpstr>SMFM Color PPT Template</vt:lpstr>
      <vt:lpstr>SMFM FRAME Orientation</vt:lpstr>
      <vt:lpstr>Welcome!  We are excited you are here!</vt:lpstr>
      <vt:lpstr>Speakers:  Shannon Son, MD, MSCI, FACOG, University of Colorado Anschutz Medical Campus, Assistant Professor of Maternal-Fetal Medicine  Tim Heinle – Society for Maternal-Fetal Medicine, Director of Engagement and Volunteer Relations  Stephanie Hopp, DO, MHS, MS, Montefiore Medical Center/Albert Einstein College of Medicine   </vt:lpstr>
      <vt:lpstr>A quick overview of the program:</vt:lpstr>
      <vt:lpstr>General mentorship considerations</vt:lpstr>
      <vt:lpstr>General mentorship considerations</vt:lpstr>
      <vt:lpstr>General expectations</vt:lpstr>
      <vt:lpstr>Possible roles of a fellow mentor</vt:lpstr>
      <vt:lpstr>What the Fellow mentor is NOT expected to do</vt:lpstr>
      <vt:lpstr>Role of the applicant mentee</vt:lpstr>
      <vt:lpstr>What the applicant mentee is NOT expected to do</vt:lpstr>
      <vt:lpstr>MFM Fellowship Application timeline</vt:lpstr>
      <vt:lpstr>SMFM Resources and Opportunities to Get Involved</vt:lpstr>
      <vt:lpstr>Save The Dates!</vt:lpstr>
      <vt:lpstr>Panelist Discussion</vt:lpstr>
      <vt:lpstr>Questions?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Rachelle Fondaw</dc:creator>
  <cp:lastModifiedBy>Tim Heinle</cp:lastModifiedBy>
  <cp:revision>6</cp:revision>
  <dcterms:created xsi:type="dcterms:W3CDTF">2018-02-15T17:52:13Z</dcterms:created>
  <dcterms:modified xsi:type="dcterms:W3CDTF">2025-04-16T23:57:29Z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0x010100E771BBB62C52A44BB618686A72DF0203</vt:lpwstr>
  </property>
  <property fmtid="{D5CDD505-2E9C-101B-9397-08002B2CF9AE}" pid="3" name="ArticulateGUID">
    <vt:lpwstr>5E9A5FBB-3862-47D2-AC86-C63EBAD322FF</vt:lpwstr>
  </property>
  <property fmtid="{D5CDD505-2E9C-101B-9397-08002B2CF9AE}" pid="4" name="ArticulatePath">
    <vt:lpwstr>https://societyformfm.sharepoint.com/sites/OfficeUse/Shared Documents/Templates/SMFM PPT Template - Online (White)</vt:lpwstr>
  </property>
  <property fmtid="{D5CDD505-2E9C-101B-9397-08002B2CF9AE}" pid="5" name="MediaServiceImageTags">
    <vt:lpwstr/>
  </property>
</Properties>
</file>