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7BFA5-3175-4111-B5E3-B2EEBE28C9F2}" v="45" dt="2026-02-09T19:47:5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einle" userId="3e0c862c-77dd-46e0-8386-d11bc9336fc4" providerId="ADAL" clId="{460DC962-0D4D-4A97-93C9-905E17DBD76C}"/>
    <pc:docChg chg="undo custSel delSld modSld modMainMaster modShowInfo">
      <pc:chgData name="Tim Heinle" userId="3e0c862c-77dd-46e0-8386-d11bc9336fc4" providerId="ADAL" clId="{460DC962-0D4D-4A97-93C9-905E17DBD76C}" dt="2026-02-09T19:50:30.576" v="321" actId="167"/>
      <pc:docMkLst>
        <pc:docMk/>
      </pc:docMkLst>
      <pc:sldChg chg="addSp modSp mod modTransition">
        <pc:chgData name="Tim Heinle" userId="3e0c862c-77dd-46e0-8386-d11bc9336fc4" providerId="ADAL" clId="{460DC962-0D4D-4A97-93C9-905E17DBD76C}" dt="2026-02-09T19:47:45.450" v="190"/>
        <pc:sldMkLst>
          <pc:docMk/>
          <pc:sldMk cId="2898201151" sldId="256"/>
        </pc:sldMkLst>
        <pc:spChg chg="mod">
          <ac:chgData name="Tim Heinle" userId="3e0c862c-77dd-46e0-8386-d11bc9336fc4" providerId="ADAL" clId="{460DC962-0D4D-4A97-93C9-905E17DBD76C}" dt="2026-02-09T19:34:39.470" v="1" actId="14100"/>
          <ac:spMkLst>
            <pc:docMk/>
            <pc:sldMk cId="2898201151" sldId="256"/>
            <ac:spMk id="2" creationId="{F90DA7F3-105E-DD3C-3C38-D3C921DEFBDB}"/>
          </ac:spMkLst>
        </pc:spChg>
        <pc:spChg chg="mod">
          <ac:chgData name="Tim Heinle" userId="3e0c862c-77dd-46e0-8386-d11bc9336fc4" providerId="ADAL" clId="{460DC962-0D4D-4A97-93C9-905E17DBD76C}" dt="2026-02-09T19:36:31.889" v="106" actId="403"/>
          <ac:spMkLst>
            <pc:docMk/>
            <pc:sldMk cId="2898201151" sldId="256"/>
            <ac:spMk id="3" creationId="{F40160B8-1490-CB1E-6EB2-C3C94A971CC2}"/>
          </ac:spMkLst>
        </pc:spChg>
        <pc:picChg chg="add mod">
          <ac:chgData name="Tim Heinle" userId="3e0c862c-77dd-46e0-8386-d11bc9336fc4" providerId="ADAL" clId="{460DC962-0D4D-4A97-93C9-905E17DBD76C}" dt="2026-02-09T19:37:30.641" v="112" actId="1076"/>
          <ac:picMkLst>
            <pc:docMk/>
            <pc:sldMk cId="2898201151" sldId="256"/>
            <ac:picMk id="5" creationId="{4E0DBAAF-C57D-CF92-4872-DB0201FEBE3A}"/>
          </ac:picMkLst>
        </pc:picChg>
      </pc:sldChg>
      <pc:sldChg chg="del">
        <pc:chgData name="Tim Heinle" userId="3e0c862c-77dd-46e0-8386-d11bc9336fc4" providerId="ADAL" clId="{460DC962-0D4D-4A97-93C9-905E17DBD76C}" dt="2026-02-09T19:44:36.541" v="149" actId="47"/>
        <pc:sldMkLst>
          <pc:docMk/>
          <pc:sldMk cId="1525522012" sldId="257"/>
        </pc:sldMkLst>
      </pc:sldChg>
      <pc:sldChg chg="del">
        <pc:chgData name="Tim Heinle" userId="3e0c862c-77dd-46e0-8386-d11bc9336fc4" providerId="ADAL" clId="{460DC962-0D4D-4A97-93C9-905E17DBD76C}" dt="2026-02-09T19:44:37.214" v="150" actId="47"/>
        <pc:sldMkLst>
          <pc:docMk/>
          <pc:sldMk cId="4232692432" sldId="258"/>
        </pc:sldMkLst>
      </pc:sldChg>
      <pc:sldChg chg="del">
        <pc:chgData name="Tim Heinle" userId="3e0c862c-77dd-46e0-8386-d11bc9336fc4" providerId="ADAL" clId="{460DC962-0D4D-4A97-93C9-905E17DBD76C}" dt="2026-02-09T19:44:37.864" v="151" actId="47"/>
        <pc:sldMkLst>
          <pc:docMk/>
          <pc:sldMk cId="1202954078" sldId="259"/>
        </pc:sldMkLst>
      </pc:sldChg>
      <pc:sldChg chg="addSp delSp modSp mod modTransition">
        <pc:chgData name="Tim Heinle" userId="3e0c862c-77dd-46e0-8386-d11bc9336fc4" providerId="ADAL" clId="{460DC962-0D4D-4A97-93C9-905E17DBD76C}" dt="2026-02-09T19:50:30.576" v="321" actId="167"/>
        <pc:sldMkLst>
          <pc:docMk/>
          <pc:sldMk cId="3527349439" sldId="260"/>
        </pc:sldMkLst>
        <pc:spChg chg="del">
          <ac:chgData name="Tim Heinle" userId="3e0c862c-77dd-46e0-8386-d11bc9336fc4" providerId="ADAL" clId="{460DC962-0D4D-4A97-93C9-905E17DBD76C}" dt="2026-02-09T19:38:44.113" v="119" actId="478"/>
          <ac:spMkLst>
            <pc:docMk/>
            <pc:sldMk cId="3527349439" sldId="260"/>
            <ac:spMk id="2" creationId="{0C098FAF-54B9-B5D0-A5D8-7C4A79E5D103}"/>
          </ac:spMkLst>
        </pc:spChg>
        <pc:spChg chg="mod">
          <ac:chgData name="Tim Heinle" userId="3e0c862c-77dd-46e0-8386-d11bc9336fc4" providerId="ADAL" clId="{460DC962-0D4D-4A97-93C9-905E17DBD76C}" dt="2026-02-09T19:49:37.809" v="295" actId="1036"/>
          <ac:spMkLst>
            <pc:docMk/>
            <pc:sldMk cId="3527349439" sldId="260"/>
            <ac:spMk id="3" creationId="{0166E648-9B78-2514-30F6-7EF48AF0A2CE}"/>
          </ac:spMkLst>
        </pc:spChg>
        <pc:spChg chg="del">
          <ac:chgData name="Tim Heinle" userId="3e0c862c-77dd-46e0-8386-d11bc9336fc4" providerId="ADAL" clId="{460DC962-0D4D-4A97-93C9-905E17DBD76C}" dt="2026-02-09T19:38:39.591" v="117" actId="478"/>
          <ac:spMkLst>
            <pc:docMk/>
            <pc:sldMk cId="3527349439" sldId="260"/>
            <ac:spMk id="4" creationId="{D577920B-415F-E482-7E74-1E1129E01273}"/>
          </ac:spMkLst>
        </pc:spChg>
        <pc:spChg chg="del">
          <ac:chgData name="Tim Heinle" userId="3e0c862c-77dd-46e0-8386-d11bc9336fc4" providerId="ADAL" clId="{460DC962-0D4D-4A97-93C9-905E17DBD76C}" dt="2026-02-09T19:38:40.260" v="118" actId="478"/>
          <ac:spMkLst>
            <pc:docMk/>
            <pc:sldMk cId="3527349439" sldId="260"/>
            <ac:spMk id="5" creationId="{9F83B717-023F-E686-D4F8-5CAE343DD77A}"/>
          </ac:spMkLst>
        </pc:spChg>
        <pc:spChg chg="del">
          <ac:chgData name="Tim Heinle" userId="3e0c862c-77dd-46e0-8386-d11bc9336fc4" providerId="ADAL" clId="{460DC962-0D4D-4A97-93C9-905E17DBD76C}" dt="2026-02-09T19:38:37.659" v="115" actId="478"/>
          <ac:spMkLst>
            <pc:docMk/>
            <pc:sldMk cId="3527349439" sldId="260"/>
            <ac:spMk id="6" creationId="{CECE36F8-508E-1886-9389-B66185EA5ACA}"/>
          </ac:spMkLst>
        </pc:spChg>
        <pc:spChg chg="del">
          <ac:chgData name="Tim Heinle" userId="3e0c862c-77dd-46e0-8386-d11bc9336fc4" providerId="ADAL" clId="{460DC962-0D4D-4A97-93C9-905E17DBD76C}" dt="2026-02-09T19:38:38.598" v="116" actId="478"/>
          <ac:spMkLst>
            <pc:docMk/>
            <pc:sldMk cId="3527349439" sldId="260"/>
            <ac:spMk id="7" creationId="{EAE06266-44BA-5C70-5C73-CFD2261B11F9}"/>
          </ac:spMkLst>
        </pc:spChg>
        <pc:spChg chg="del">
          <ac:chgData name="Tim Heinle" userId="3e0c862c-77dd-46e0-8386-d11bc9336fc4" providerId="ADAL" clId="{460DC962-0D4D-4A97-93C9-905E17DBD76C}" dt="2026-02-09T19:38:36.526" v="114" actId="478"/>
          <ac:spMkLst>
            <pc:docMk/>
            <pc:sldMk cId="3527349439" sldId="260"/>
            <ac:spMk id="8" creationId="{4A9C794C-0C1F-4587-49EB-E7B2A507B949}"/>
          </ac:spMkLst>
        </pc:spChg>
        <pc:spChg chg="del">
          <ac:chgData name="Tim Heinle" userId="3e0c862c-77dd-46e0-8386-d11bc9336fc4" providerId="ADAL" clId="{460DC962-0D4D-4A97-93C9-905E17DBD76C}" dt="2026-02-09T19:38:34.123" v="113" actId="478"/>
          <ac:spMkLst>
            <pc:docMk/>
            <pc:sldMk cId="3527349439" sldId="260"/>
            <ac:spMk id="9" creationId="{2FAEAB50-5C68-B2A6-EB39-9E183D0AF2B7}"/>
          </ac:spMkLst>
        </pc:spChg>
        <pc:spChg chg="add mod">
          <ac:chgData name="Tim Heinle" userId="3e0c862c-77dd-46e0-8386-d11bc9336fc4" providerId="ADAL" clId="{460DC962-0D4D-4A97-93C9-905E17DBD76C}" dt="2026-02-09T19:48:21.456" v="207" actId="1076"/>
          <ac:spMkLst>
            <pc:docMk/>
            <pc:sldMk cId="3527349439" sldId="260"/>
            <ac:spMk id="12" creationId="{90BFBF60-C8EF-4BD2-312B-958AC6723F24}"/>
          </ac:spMkLst>
        </pc:spChg>
        <pc:spChg chg="add del mod ord">
          <ac:chgData name="Tim Heinle" userId="3e0c862c-77dd-46e0-8386-d11bc9336fc4" providerId="ADAL" clId="{460DC962-0D4D-4A97-93C9-905E17DBD76C}" dt="2026-02-09T19:49:56.639" v="315" actId="478"/>
          <ac:spMkLst>
            <pc:docMk/>
            <pc:sldMk cId="3527349439" sldId="260"/>
            <ac:spMk id="13" creationId="{17040F74-AA24-9E2E-9099-CCC6EA8D77F2}"/>
          </ac:spMkLst>
        </pc:spChg>
        <pc:spChg chg="add mod">
          <ac:chgData name="Tim Heinle" userId="3e0c862c-77dd-46e0-8386-d11bc9336fc4" providerId="ADAL" clId="{460DC962-0D4D-4A97-93C9-905E17DBD76C}" dt="2026-02-09T19:49:45.580" v="314" actId="1036"/>
          <ac:spMkLst>
            <pc:docMk/>
            <pc:sldMk cId="3527349439" sldId="260"/>
            <ac:spMk id="14" creationId="{71EEF38D-2547-885B-063F-41B93F814EA4}"/>
          </ac:spMkLst>
        </pc:spChg>
        <pc:spChg chg="add mod ord">
          <ac:chgData name="Tim Heinle" userId="3e0c862c-77dd-46e0-8386-d11bc9336fc4" providerId="ADAL" clId="{460DC962-0D4D-4A97-93C9-905E17DBD76C}" dt="2026-02-09T19:50:30.576" v="321" actId="167"/>
          <ac:spMkLst>
            <pc:docMk/>
            <pc:sldMk cId="3527349439" sldId="260"/>
            <ac:spMk id="15" creationId="{24793D32-567C-99A5-463F-EA764CDBD2C5}"/>
          </ac:spMkLst>
        </pc:spChg>
        <pc:picChg chg="add mod">
          <ac:chgData name="Tim Heinle" userId="3e0c862c-77dd-46e0-8386-d11bc9336fc4" providerId="ADAL" clId="{460DC962-0D4D-4A97-93C9-905E17DBD76C}" dt="2026-02-09T19:40:43.087" v="126" actId="1076"/>
          <ac:picMkLst>
            <pc:docMk/>
            <pc:sldMk cId="3527349439" sldId="260"/>
            <ac:picMk id="11" creationId="{036D97DC-1C56-E28F-5E3F-9794F3B79B0F}"/>
          </ac:picMkLst>
        </pc:picChg>
      </pc:sldChg>
      <pc:sldChg chg="del">
        <pc:chgData name="Tim Heinle" userId="3e0c862c-77dd-46e0-8386-d11bc9336fc4" providerId="ADAL" clId="{460DC962-0D4D-4A97-93C9-905E17DBD76C}" dt="2026-02-09T19:44:40.001" v="154" actId="47"/>
        <pc:sldMkLst>
          <pc:docMk/>
          <pc:sldMk cId="1638313863" sldId="261"/>
        </pc:sldMkLst>
      </pc:sldChg>
      <pc:sldChg chg="del">
        <pc:chgData name="Tim Heinle" userId="3e0c862c-77dd-46e0-8386-d11bc9336fc4" providerId="ADAL" clId="{460DC962-0D4D-4A97-93C9-905E17DBD76C}" dt="2026-02-09T19:44:43.722" v="155" actId="47"/>
        <pc:sldMkLst>
          <pc:docMk/>
          <pc:sldMk cId="239170170" sldId="262"/>
        </pc:sldMkLst>
      </pc:sldChg>
      <pc:sldChg chg="del">
        <pc:chgData name="Tim Heinle" userId="3e0c862c-77dd-46e0-8386-d11bc9336fc4" providerId="ADAL" clId="{460DC962-0D4D-4A97-93C9-905E17DBD76C}" dt="2026-02-09T19:44:38.932" v="153" actId="47"/>
        <pc:sldMkLst>
          <pc:docMk/>
          <pc:sldMk cId="1419261285" sldId="263"/>
        </pc:sldMkLst>
      </pc:sldChg>
      <pc:sldChg chg="del">
        <pc:chgData name="Tim Heinle" userId="3e0c862c-77dd-46e0-8386-d11bc9336fc4" providerId="ADAL" clId="{460DC962-0D4D-4A97-93C9-905E17DBD76C}" dt="2026-02-09T19:44:38.373" v="152" actId="47"/>
        <pc:sldMkLst>
          <pc:docMk/>
          <pc:sldMk cId="1610814644" sldId="264"/>
        </pc:sldMkLst>
      </pc:sldChg>
      <pc:sldMasterChg chg="modTransition modSldLayout">
        <pc:chgData name="Tim Heinle" userId="3e0c862c-77dd-46e0-8386-d11bc9336fc4" providerId="ADAL" clId="{460DC962-0D4D-4A97-93C9-905E17DBD76C}" dt="2026-02-09T19:47:45.450" v="190"/>
        <pc:sldMasterMkLst>
          <pc:docMk/>
          <pc:sldMasterMk cId="1275837846" sldId="2147483648"/>
        </pc:sldMasterMkLst>
        <pc:sldLayoutChg chg="modTransition">
          <pc:chgData name="Tim Heinle" userId="3e0c862c-77dd-46e0-8386-d11bc9336fc4" providerId="ADAL" clId="{460DC962-0D4D-4A97-93C9-905E17DBD76C}" dt="2026-02-09T19:47:45.450" v="190"/>
          <pc:sldLayoutMkLst>
            <pc:docMk/>
            <pc:sldMasterMk cId="1275837846" sldId="2147483648"/>
            <pc:sldLayoutMk cId="588637066" sldId="2147483649"/>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2349426951" sldId="2147483650"/>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2805014412" sldId="2147483651"/>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2577327792" sldId="2147483652"/>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1126678227" sldId="2147483653"/>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723188635" sldId="2147483654"/>
          </pc:sldLayoutMkLst>
        </pc:sldLayoutChg>
        <pc:sldLayoutChg chg="modTransition">
          <pc:chgData name="Tim Heinle" userId="3e0c862c-77dd-46e0-8386-d11bc9336fc4" providerId="ADAL" clId="{460DC962-0D4D-4A97-93C9-905E17DBD76C}" dt="2026-02-09T19:47:45.450" v="190"/>
          <pc:sldLayoutMkLst>
            <pc:docMk/>
            <pc:sldMasterMk cId="1275837846" sldId="2147483648"/>
            <pc:sldLayoutMk cId="3558813030" sldId="2147483664"/>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0B56-3668-A4CD-25D3-C6EFCD292743}"/>
              </a:ext>
            </a:extLst>
          </p:cNvPr>
          <p:cNvSpPr>
            <a:spLocks noGrp="1"/>
          </p:cNvSpPr>
          <p:nvPr>
            <p:ph type="ctrTitle" hasCustomPrompt="1"/>
          </p:nvPr>
        </p:nvSpPr>
        <p:spPr>
          <a:xfrm>
            <a:off x="2843842" y="2384695"/>
            <a:ext cx="5618671" cy="1875766"/>
          </a:xfrm>
        </p:spPr>
        <p:txBody>
          <a:bodyPr anchor="t">
            <a:noAutofit/>
          </a:bodyPr>
          <a:lstStyle>
            <a:lvl1pPr algn="l">
              <a:defRPr sz="5400" b="1">
                <a:solidFill>
                  <a:schemeClr val="accent1"/>
                </a:solidFill>
                <a:latin typeface="Arial" panose="020B0604020202020204" pitchFamily="34" charset="0"/>
                <a:cs typeface="Arial" panose="020B0604020202020204" pitchFamily="34" charset="0"/>
              </a:defRPr>
            </a:lvl1pPr>
          </a:lstStyle>
          <a:p>
            <a:r>
              <a:rPr lang="en-US"/>
              <a:t>SESSION NAME GOES HERE</a:t>
            </a:r>
          </a:p>
        </p:txBody>
      </p:sp>
      <p:sp>
        <p:nvSpPr>
          <p:cNvPr id="3" name="Subtitle 2">
            <a:extLst>
              <a:ext uri="{FF2B5EF4-FFF2-40B4-BE49-F238E27FC236}">
                <a16:creationId xmlns:a16="http://schemas.microsoft.com/office/drawing/2014/main" id="{B7275EE0-9364-513B-DBDE-1B6A94C9E5B7}"/>
              </a:ext>
            </a:extLst>
          </p:cNvPr>
          <p:cNvSpPr>
            <a:spLocks noGrp="1"/>
          </p:cNvSpPr>
          <p:nvPr>
            <p:ph type="subTitle" idx="1" hasCustomPrompt="1"/>
          </p:nvPr>
        </p:nvSpPr>
        <p:spPr>
          <a:xfrm>
            <a:off x="2843841" y="4473305"/>
            <a:ext cx="5618671" cy="1655762"/>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 Credentials, Institution/Organization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Speaker Name | Credentials, Institution/Organization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Speaker Name | Credentials, Institution/Organization</a:t>
            </a:r>
          </a:p>
          <a:p>
            <a:endParaRPr lang="en-US"/>
          </a:p>
          <a:p>
            <a:endParaRPr lang="en-US"/>
          </a:p>
        </p:txBody>
      </p:sp>
    </p:spTree>
    <p:extLst>
      <p:ext uri="{BB962C8B-B14F-4D97-AF65-F5344CB8AC3E}">
        <p14:creationId xmlns:p14="http://schemas.microsoft.com/office/powerpoint/2010/main" val="588637066"/>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Semi Circ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C384-CE8F-EA4B-2B2A-49EA6E9578F1}"/>
              </a:ext>
            </a:extLst>
          </p:cNvPr>
          <p:cNvSpPr>
            <a:spLocks noGrp="1"/>
          </p:cNvSpPr>
          <p:nvPr>
            <p:ph type="title" hasCustomPrompt="1"/>
          </p:nvPr>
        </p:nvSpPr>
        <p:spPr>
          <a:xfrm>
            <a:off x="1423358" y="681037"/>
            <a:ext cx="7013276" cy="932103"/>
          </a:xfrm>
        </p:spPr>
        <p:txBody>
          <a:bodyPr>
            <a:normAutofit/>
          </a:bodyPr>
          <a:lstStyle>
            <a:lvl1pPr>
              <a:defRPr sz="4000" b="1">
                <a:solidFill>
                  <a:schemeClr val="accent3"/>
                </a:solidFill>
                <a:latin typeface="+mj-lt"/>
                <a:cs typeface="Archivo" pitchFamily="2" charset="0"/>
              </a:defRPr>
            </a:lvl1pPr>
          </a:lstStyle>
          <a:p>
            <a:r>
              <a:rPr lang="en-US"/>
              <a:t>Headline Goes Here</a:t>
            </a:r>
          </a:p>
        </p:txBody>
      </p:sp>
      <p:sp>
        <p:nvSpPr>
          <p:cNvPr id="3" name="Content Placeholder 2">
            <a:extLst>
              <a:ext uri="{FF2B5EF4-FFF2-40B4-BE49-F238E27FC236}">
                <a16:creationId xmlns:a16="http://schemas.microsoft.com/office/drawing/2014/main" id="{168B69EF-2624-6EE3-AB8E-553F57F4FACC}"/>
              </a:ext>
            </a:extLst>
          </p:cNvPr>
          <p:cNvSpPr>
            <a:spLocks noGrp="1"/>
          </p:cNvSpPr>
          <p:nvPr>
            <p:ph idx="1" hasCustomPrompt="1"/>
          </p:nvPr>
        </p:nvSpPr>
        <p:spPr>
          <a:xfrm>
            <a:off x="1423358" y="1825625"/>
            <a:ext cx="7013276" cy="3496873"/>
          </a:xfrm>
        </p:spPr>
        <p:txBody>
          <a:bodyPr>
            <a:normAutofit/>
          </a:bodyPr>
          <a:lstStyle>
            <a:lvl1pPr marL="0" indent="0">
              <a:buNone/>
              <a:defRPr sz="2000">
                <a:solidFill>
                  <a:schemeClr val="accent3"/>
                </a:solidFill>
              </a:defRPr>
            </a:lvl1pPr>
          </a:lstStyle>
          <a:p>
            <a:pPr lvl="0"/>
            <a:r>
              <a:rPr lang="en-US"/>
              <a:t>Copy Goes Here</a:t>
            </a:r>
          </a:p>
        </p:txBody>
      </p:sp>
      <p:sp>
        <p:nvSpPr>
          <p:cNvPr id="9" name="Picture Placeholder 8">
            <a:extLst>
              <a:ext uri="{FF2B5EF4-FFF2-40B4-BE49-F238E27FC236}">
                <a16:creationId xmlns:a16="http://schemas.microsoft.com/office/drawing/2014/main" id="{63E3899C-6B7F-2DE7-9BF9-7D01961C0A08}"/>
              </a:ext>
            </a:extLst>
          </p:cNvPr>
          <p:cNvSpPr>
            <a:spLocks noGrp="1"/>
          </p:cNvSpPr>
          <p:nvPr>
            <p:ph type="pic" sz="quarter" idx="10"/>
          </p:nvPr>
        </p:nvSpPr>
        <p:spPr>
          <a:xfrm>
            <a:off x="8755811" y="1"/>
            <a:ext cx="3441942" cy="6877075"/>
          </a:xfrm>
          <a:custGeom>
            <a:avLst/>
            <a:gdLst>
              <a:gd name="connsiteX0" fmla="*/ 0 w 6780362"/>
              <a:gd name="connsiteY0" fmla="*/ 3429000 h 6858000"/>
              <a:gd name="connsiteX1" fmla="*/ 3390181 w 6780362"/>
              <a:gd name="connsiteY1" fmla="*/ 0 h 6858000"/>
              <a:gd name="connsiteX2" fmla="*/ 6780362 w 6780362"/>
              <a:gd name="connsiteY2" fmla="*/ 3429000 h 6858000"/>
              <a:gd name="connsiteX3" fmla="*/ 3390181 w 6780362"/>
              <a:gd name="connsiteY3" fmla="*/ 6858000 h 6858000"/>
              <a:gd name="connsiteX4" fmla="*/ 0 w 6780362"/>
              <a:gd name="connsiteY4" fmla="*/ 3429000 h 6858000"/>
              <a:gd name="connsiteX0" fmla="*/ 0 w 3823887"/>
              <a:gd name="connsiteY0" fmla="*/ 3431350 h 6862165"/>
              <a:gd name="connsiteX1" fmla="*/ 3390181 w 3823887"/>
              <a:gd name="connsiteY1" fmla="*/ 2350 h 6862165"/>
              <a:gd name="connsiteX2" fmla="*/ 3778370 w 3823887"/>
              <a:gd name="connsiteY2" fmla="*/ 3051788 h 6862165"/>
              <a:gd name="connsiteX3" fmla="*/ 3390181 w 3823887"/>
              <a:gd name="connsiteY3" fmla="*/ 6860350 h 6862165"/>
              <a:gd name="connsiteX4" fmla="*/ 0 w 3823887"/>
              <a:gd name="connsiteY4" fmla="*/ 3431350 h 6862165"/>
              <a:gd name="connsiteX0" fmla="*/ 429 w 3955855"/>
              <a:gd name="connsiteY0" fmla="*/ 3431350 h 6861602"/>
              <a:gd name="connsiteX1" fmla="*/ 3390610 w 3955855"/>
              <a:gd name="connsiteY1" fmla="*/ 2350 h 6861602"/>
              <a:gd name="connsiteX2" fmla="*/ 3778799 w 3955855"/>
              <a:gd name="connsiteY2" fmla="*/ 3051788 h 6861602"/>
              <a:gd name="connsiteX3" fmla="*/ 3632150 w 3955855"/>
              <a:gd name="connsiteY3" fmla="*/ 6860350 h 6861602"/>
              <a:gd name="connsiteX4" fmla="*/ 429 w 3955855"/>
              <a:gd name="connsiteY4" fmla="*/ 3431350 h 6861602"/>
              <a:gd name="connsiteX0" fmla="*/ 429 w 3839019"/>
              <a:gd name="connsiteY0" fmla="*/ 3431350 h 6860795"/>
              <a:gd name="connsiteX1" fmla="*/ 3390610 w 3839019"/>
              <a:gd name="connsiteY1" fmla="*/ 2350 h 6860795"/>
              <a:gd name="connsiteX2" fmla="*/ 3778799 w 3839019"/>
              <a:gd name="connsiteY2" fmla="*/ 3051788 h 6860795"/>
              <a:gd name="connsiteX3" fmla="*/ 3632150 w 3839019"/>
              <a:gd name="connsiteY3" fmla="*/ 6860350 h 6860795"/>
              <a:gd name="connsiteX4" fmla="*/ 429 w 3839019"/>
              <a:gd name="connsiteY4" fmla="*/ 3431350 h 6860795"/>
              <a:gd name="connsiteX0" fmla="*/ 429 w 3839019"/>
              <a:gd name="connsiteY0" fmla="*/ 3431350 h 6860795"/>
              <a:gd name="connsiteX1" fmla="*/ 3390610 w 3839019"/>
              <a:gd name="connsiteY1" fmla="*/ 2350 h 6860795"/>
              <a:gd name="connsiteX2" fmla="*/ 3778799 w 3839019"/>
              <a:gd name="connsiteY2" fmla="*/ 3051788 h 6860795"/>
              <a:gd name="connsiteX3" fmla="*/ 3632150 w 3839019"/>
              <a:gd name="connsiteY3" fmla="*/ 6860350 h 6860795"/>
              <a:gd name="connsiteX4" fmla="*/ 429 w 3839019"/>
              <a:gd name="connsiteY4" fmla="*/ 3431350 h 6860795"/>
              <a:gd name="connsiteX0" fmla="*/ 344 w 3825100"/>
              <a:gd name="connsiteY0" fmla="*/ 3431350 h 6869420"/>
              <a:gd name="connsiteX1" fmla="*/ 3390525 w 3825100"/>
              <a:gd name="connsiteY1" fmla="*/ 2350 h 6869420"/>
              <a:gd name="connsiteX2" fmla="*/ 3778714 w 3825100"/>
              <a:gd name="connsiteY2" fmla="*/ 3051788 h 6869420"/>
              <a:gd name="connsiteX3" fmla="*/ 3606186 w 3825100"/>
              <a:gd name="connsiteY3" fmla="*/ 6868976 h 6869420"/>
              <a:gd name="connsiteX4" fmla="*/ 344 w 3825100"/>
              <a:gd name="connsiteY4" fmla="*/ 3431350 h 6869420"/>
              <a:gd name="connsiteX0" fmla="*/ 344 w 3824231"/>
              <a:gd name="connsiteY0" fmla="*/ 3431350 h 6869420"/>
              <a:gd name="connsiteX1" fmla="*/ 3390525 w 3824231"/>
              <a:gd name="connsiteY1" fmla="*/ 2350 h 6869420"/>
              <a:gd name="connsiteX2" fmla="*/ 3778714 w 3824231"/>
              <a:gd name="connsiteY2" fmla="*/ 3051788 h 6869420"/>
              <a:gd name="connsiteX3" fmla="*/ 3606186 w 3824231"/>
              <a:gd name="connsiteY3" fmla="*/ 6868976 h 6869420"/>
              <a:gd name="connsiteX4" fmla="*/ 344 w 3824231"/>
              <a:gd name="connsiteY4" fmla="*/ 3431350 h 6869420"/>
              <a:gd name="connsiteX0" fmla="*/ 492 w 3824379"/>
              <a:gd name="connsiteY0" fmla="*/ 3431350 h 6878045"/>
              <a:gd name="connsiteX1" fmla="*/ 3390673 w 3824379"/>
              <a:gd name="connsiteY1" fmla="*/ 2350 h 6878045"/>
              <a:gd name="connsiteX2" fmla="*/ 3778862 w 3824379"/>
              <a:gd name="connsiteY2" fmla="*/ 3051788 h 6878045"/>
              <a:gd name="connsiteX3" fmla="*/ 3649466 w 3824379"/>
              <a:gd name="connsiteY3" fmla="*/ 6877603 h 6878045"/>
              <a:gd name="connsiteX4" fmla="*/ 492 w 3824379"/>
              <a:gd name="connsiteY4" fmla="*/ 3431350 h 6878045"/>
              <a:gd name="connsiteX0" fmla="*/ 489 w 3753805"/>
              <a:gd name="connsiteY0" fmla="*/ 3429641 h 6876336"/>
              <a:gd name="connsiteX1" fmla="*/ 3390670 w 3753805"/>
              <a:gd name="connsiteY1" fmla="*/ 641 h 6876336"/>
              <a:gd name="connsiteX2" fmla="*/ 3658090 w 3753805"/>
              <a:gd name="connsiteY2" fmla="*/ 3222608 h 6876336"/>
              <a:gd name="connsiteX3" fmla="*/ 3649463 w 3753805"/>
              <a:gd name="connsiteY3" fmla="*/ 6875894 h 6876336"/>
              <a:gd name="connsiteX4" fmla="*/ 489 w 3753805"/>
              <a:gd name="connsiteY4" fmla="*/ 3429641 h 6876336"/>
              <a:gd name="connsiteX0" fmla="*/ 489 w 3753805"/>
              <a:gd name="connsiteY0" fmla="*/ 3429641 h 6876336"/>
              <a:gd name="connsiteX1" fmla="*/ 3390670 w 3753805"/>
              <a:gd name="connsiteY1" fmla="*/ 641 h 6876336"/>
              <a:gd name="connsiteX2" fmla="*/ 3658090 w 3753805"/>
              <a:gd name="connsiteY2" fmla="*/ 3222608 h 6876336"/>
              <a:gd name="connsiteX3" fmla="*/ 3649463 w 3753805"/>
              <a:gd name="connsiteY3" fmla="*/ 6875894 h 6876336"/>
              <a:gd name="connsiteX4" fmla="*/ 489 w 3753805"/>
              <a:gd name="connsiteY4" fmla="*/ 3429641 h 6876336"/>
              <a:gd name="connsiteX0" fmla="*/ 1 w 3915828"/>
              <a:gd name="connsiteY0" fmla="*/ 3429641 h 6876336"/>
              <a:gd name="connsiteX1" fmla="*/ 3640348 w 3915828"/>
              <a:gd name="connsiteY1" fmla="*/ 641 h 6876336"/>
              <a:gd name="connsiteX2" fmla="*/ 3657602 w 3915828"/>
              <a:gd name="connsiteY2" fmla="*/ 3222608 h 6876336"/>
              <a:gd name="connsiteX3" fmla="*/ 3648975 w 3915828"/>
              <a:gd name="connsiteY3" fmla="*/ 6875894 h 6876336"/>
              <a:gd name="connsiteX4" fmla="*/ 1 w 3915828"/>
              <a:gd name="connsiteY4" fmla="*/ 3429641 h 6876336"/>
              <a:gd name="connsiteX0" fmla="*/ 1 w 3657602"/>
              <a:gd name="connsiteY0" fmla="*/ 3429000 h 6875695"/>
              <a:gd name="connsiteX1" fmla="*/ 3640348 w 3657602"/>
              <a:gd name="connsiteY1" fmla="*/ 0 h 6875695"/>
              <a:gd name="connsiteX2" fmla="*/ 3657602 w 3657602"/>
              <a:gd name="connsiteY2" fmla="*/ 3221967 h 6875695"/>
              <a:gd name="connsiteX3" fmla="*/ 3648975 w 3657602"/>
              <a:gd name="connsiteY3" fmla="*/ 6875253 h 6875695"/>
              <a:gd name="connsiteX4" fmla="*/ 1 w 3657602"/>
              <a:gd name="connsiteY4" fmla="*/ 3429000 h 6875695"/>
              <a:gd name="connsiteX0" fmla="*/ 0 w 3657601"/>
              <a:gd name="connsiteY0" fmla="*/ 3429000 h 6875695"/>
              <a:gd name="connsiteX1" fmla="*/ 3640347 w 3657601"/>
              <a:gd name="connsiteY1" fmla="*/ 0 h 6875695"/>
              <a:gd name="connsiteX2" fmla="*/ 3657601 w 3657601"/>
              <a:gd name="connsiteY2" fmla="*/ 3221967 h 6875695"/>
              <a:gd name="connsiteX3" fmla="*/ 3648974 w 3657601"/>
              <a:gd name="connsiteY3" fmla="*/ 6875253 h 6875695"/>
              <a:gd name="connsiteX4" fmla="*/ 0 w 3657601"/>
              <a:gd name="connsiteY4" fmla="*/ 3429000 h 6875695"/>
              <a:gd name="connsiteX0" fmla="*/ 0 w 3657601"/>
              <a:gd name="connsiteY0" fmla="*/ 3429000 h 6875695"/>
              <a:gd name="connsiteX1" fmla="*/ 3640347 w 3657601"/>
              <a:gd name="connsiteY1" fmla="*/ 0 h 6875695"/>
              <a:gd name="connsiteX2" fmla="*/ 3657601 w 3657601"/>
              <a:gd name="connsiteY2" fmla="*/ 3221967 h 6875695"/>
              <a:gd name="connsiteX3" fmla="*/ 3648974 w 3657601"/>
              <a:gd name="connsiteY3" fmla="*/ 6875253 h 6875695"/>
              <a:gd name="connsiteX4" fmla="*/ 0 w 3657601"/>
              <a:gd name="connsiteY4" fmla="*/ 3429000 h 6875695"/>
              <a:gd name="connsiteX0" fmla="*/ 1 w 3441942"/>
              <a:gd name="connsiteY0" fmla="*/ 3463505 h 6875702"/>
              <a:gd name="connsiteX1" fmla="*/ 3424688 w 3441942"/>
              <a:gd name="connsiteY1" fmla="*/ 0 h 6875702"/>
              <a:gd name="connsiteX2" fmla="*/ 3441942 w 3441942"/>
              <a:gd name="connsiteY2" fmla="*/ 3221967 h 6875702"/>
              <a:gd name="connsiteX3" fmla="*/ 3433315 w 3441942"/>
              <a:gd name="connsiteY3" fmla="*/ 6875253 h 6875702"/>
              <a:gd name="connsiteX4" fmla="*/ 1 w 3441942"/>
              <a:gd name="connsiteY4" fmla="*/ 3463505 h 6875702"/>
              <a:gd name="connsiteX0" fmla="*/ 3255 w 3445196"/>
              <a:gd name="connsiteY0" fmla="*/ 3463505 h 6877552"/>
              <a:gd name="connsiteX1" fmla="*/ 3427942 w 3445196"/>
              <a:gd name="connsiteY1" fmla="*/ 0 h 6877552"/>
              <a:gd name="connsiteX2" fmla="*/ 3445196 w 3445196"/>
              <a:gd name="connsiteY2" fmla="*/ 3221967 h 6877552"/>
              <a:gd name="connsiteX3" fmla="*/ 3436569 w 3445196"/>
              <a:gd name="connsiteY3" fmla="*/ 6875253 h 6877552"/>
              <a:gd name="connsiteX4" fmla="*/ 3255 w 3445196"/>
              <a:gd name="connsiteY4" fmla="*/ 3463505 h 6877552"/>
              <a:gd name="connsiteX0" fmla="*/ 196 w 3442137"/>
              <a:gd name="connsiteY0" fmla="*/ 3463505 h 6877075"/>
              <a:gd name="connsiteX1" fmla="*/ 3424883 w 3442137"/>
              <a:gd name="connsiteY1" fmla="*/ 0 h 6877075"/>
              <a:gd name="connsiteX2" fmla="*/ 3442137 w 3442137"/>
              <a:gd name="connsiteY2" fmla="*/ 3221967 h 6877075"/>
              <a:gd name="connsiteX3" fmla="*/ 3433510 w 3442137"/>
              <a:gd name="connsiteY3" fmla="*/ 6875253 h 6877075"/>
              <a:gd name="connsiteX4" fmla="*/ 196 w 3442137"/>
              <a:gd name="connsiteY4" fmla="*/ 3463505 h 6877075"/>
              <a:gd name="connsiteX0" fmla="*/ 1 w 3441942"/>
              <a:gd name="connsiteY0" fmla="*/ 3463505 h 6877075"/>
              <a:gd name="connsiteX1" fmla="*/ 3424688 w 3441942"/>
              <a:gd name="connsiteY1" fmla="*/ 0 h 6877075"/>
              <a:gd name="connsiteX2" fmla="*/ 3441942 w 3441942"/>
              <a:gd name="connsiteY2" fmla="*/ 3221967 h 6877075"/>
              <a:gd name="connsiteX3" fmla="*/ 3433315 w 3441942"/>
              <a:gd name="connsiteY3" fmla="*/ 6875253 h 6877075"/>
              <a:gd name="connsiteX4" fmla="*/ 1 w 3441942"/>
              <a:gd name="connsiteY4" fmla="*/ 3463505 h 687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942" h="6877075">
                <a:moveTo>
                  <a:pt x="1" y="3463505"/>
                </a:moveTo>
                <a:cubicBezTo>
                  <a:pt x="-1437" y="531962"/>
                  <a:pt x="2815088" y="34505"/>
                  <a:pt x="3424688" y="0"/>
                </a:cubicBezTo>
                <a:cubicBezTo>
                  <a:pt x="3439065" y="327804"/>
                  <a:pt x="3441942" y="1328183"/>
                  <a:pt x="3441942" y="3221967"/>
                </a:cubicBezTo>
                <a:cubicBezTo>
                  <a:pt x="3441942" y="5115751"/>
                  <a:pt x="3424687" y="6604959"/>
                  <a:pt x="3433315" y="6875253"/>
                </a:cubicBezTo>
                <a:cubicBezTo>
                  <a:pt x="3079633" y="6912634"/>
                  <a:pt x="1439" y="6395048"/>
                  <a:pt x="1" y="3463505"/>
                </a:cubicBezTo>
                <a:close/>
              </a:path>
            </a:pathLst>
          </a:custGeom>
        </p:spPr>
        <p:txBody>
          <a:bodyPr/>
          <a:lstStyle/>
          <a:p>
            <a:endParaRPr lang="en-US"/>
          </a:p>
        </p:txBody>
      </p:sp>
    </p:spTree>
    <p:extLst>
      <p:ext uri="{BB962C8B-B14F-4D97-AF65-F5344CB8AC3E}">
        <p14:creationId xmlns:p14="http://schemas.microsoft.com/office/powerpoint/2010/main" val="2349426951"/>
      </p:ext>
    </p:extLst>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quar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1D71-3EE9-8DCB-3911-BA7D0F699F59}"/>
              </a:ext>
            </a:extLst>
          </p:cNvPr>
          <p:cNvSpPr>
            <a:spLocks noGrp="1"/>
          </p:cNvSpPr>
          <p:nvPr>
            <p:ph type="title" hasCustomPrompt="1"/>
          </p:nvPr>
        </p:nvSpPr>
        <p:spPr>
          <a:xfrm>
            <a:off x="460375" y="681037"/>
            <a:ext cx="11271249" cy="888971"/>
          </a:xfrm>
        </p:spPr>
        <p:txBody>
          <a:bodyPr>
            <a:normAutofit/>
          </a:bodyPr>
          <a:lstStyle>
            <a:lvl1pPr>
              <a:defRPr sz="4000" b="1">
                <a:solidFill>
                  <a:schemeClr val="accent3"/>
                </a:solidFill>
                <a:latin typeface="+mj-lt"/>
                <a:cs typeface="Archivo" pitchFamily="2" charset="0"/>
              </a:defRPr>
            </a:lvl1pPr>
          </a:lstStyle>
          <a:p>
            <a:r>
              <a:rPr lang="en-US"/>
              <a:t>Headline Goes Here</a:t>
            </a:r>
          </a:p>
        </p:txBody>
      </p:sp>
      <p:sp>
        <p:nvSpPr>
          <p:cNvPr id="3" name="Content Placeholder 2">
            <a:extLst>
              <a:ext uri="{FF2B5EF4-FFF2-40B4-BE49-F238E27FC236}">
                <a16:creationId xmlns:a16="http://schemas.microsoft.com/office/drawing/2014/main" id="{2F1A8489-E31C-FB41-6749-A8361994D1E8}"/>
              </a:ext>
            </a:extLst>
          </p:cNvPr>
          <p:cNvSpPr>
            <a:spLocks noGrp="1"/>
          </p:cNvSpPr>
          <p:nvPr>
            <p:ph sz="half" idx="1" hasCustomPrompt="1"/>
          </p:nvPr>
        </p:nvSpPr>
        <p:spPr>
          <a:xfrm>
            <a:off x="460375" y="1759789"/>
            <a:ext cx="5461001" cy="3744074"/>
          </a:xfrm>
        </p:spPr>
        <p:txBody>
          <a:bodyPr>
            <a:normAutofit/>
          </a:bodyPr>
          <a:lstStyle>
            <a:lvl1pPr marL="0" indent="0">
              <a:buNone/>
              <a:defRPr sz="2000">
                <a:solidFill>
                  <a:schemeClr val="bg1"/>
                </a:solidFill>
              </a:defRPr>
            </a:lvl1pPr>
            <a:lvl2pPr>
              <a:defRPr sz="1800"/>
            </a:lvl2pPr>
            <a:lvl3pPr>
              <a:defRPr sz="1600"/>
            </a:lvl3pPr>
            <a:lvl4pPr>
              <a:defRPr sz="1400"/>
            </a:lvl4pPr>
            <a:lvl5pPr>
              <a:defRPr sz="1400"/>
            </a:lvl5pPr>
          </a:lstStyle>
          <a:p>
            <a:pPr lvl="0"/>
            <a:r>
              <a:rPr lang="en-US"/>
              <a:t>Copy Goes Here</a:t>
            </a:r>
          </a:p>
        </p:txBody>
      </p:sp>
      <p:sp>
        <p:nvSpPr>
          <p:cNvPr id="9" name="Picture Placeholder 8">
            <a:extLst>
              <a:ext uri="{FF2B5EF4-FFF2-40B4-BE49-F238E27FC236}">
                <a16:creationId xmlns:a16="http://schemas.microsoft.com/office/drawing/2014/main" id="{92850EE2-696A-5DCB-8BA1-6FC0FD085F70}"/>
              </a:ext>
            </a:extLst>
          </p:cNvPr>
          <p:cNvSpPr>
            <a:spLocks noGrp="1"/>
          </p:cNvSpPr>
          <p:nvPr>
            <p:ph type="pic" sz="quarter" idx="10"/>
          </p:nvPr>
        </p:nvSpPr>
        <p:spPr>
          <a:xfrm>
            <a:off x="6270625" y="1759789"/>
            <a:ext cx="5461000" cy="3744074"/>
          </a:xfrm>
        </p:spPr>
        <p:txBody>
          <a:bodyPr/>
          <a:lstStyle/>
          <a:p>
            <a:endParaRPr lang="en-US"/>
          </a:p>
        </p:txBody>
      </p:sp>
    </p:spTree>
    <p:extLst>
      <p:ext uri="{BB962C8B-B14F-4D97-AF65-F5344CB8AC3E}">
        <p14:creationId xmlns:p14="http://schemas.microsoft.com/office/powerpoint/2010/main" val="2577327792"/>
      </p:ext>
    </p:extLst>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217A-BC10-A7E5-7128-08D6C115FBC9}"/>
              </a:ext>
            </a:extLst>
          </p:cNvPr>
          <p:cNvSpPr>
            <a:spLocks noGrp="1"/>
          </p:cNvSpPr>
          <p:nvPr>
            <p:ph type="title" hasCustomPrompt="1"/>
          </p:nvPr>
        </p:nvSpPr>
        <p:spPr>
          <a:xfrm>
            <a:off x="1457864" y="750498"/>
            <a:ext cx="9005978" cy="741752"/>
          </a:xfrm>
        </p:spPr>
        <p:txBody>
          <a:bodyPr>
            <a:normAutofit/>
          </a:bodyPr>
          <a:lstStyle>
            <a:lvl1pPr>
              <a:defRPr sz="4000" b="1">
                <a:solidFill>
                  <a:schemeClr val="accent2"/>
                </a:solidFill>
                <a:latin typeface="+mj-lt"/>
              </a:defRPr>
            </a:lvl1pPr>
          </a:lstStyle>
          <a:p>
            <a:r>
              <a:rPr lang="en-US"/>
              <a:t>Headline Goes Here</a:t>
            </a:r>
          </a:p>
        </p:txBody>
      </p:sp>
      <p:sp>
        <p:nvSpPr>
          <p:cNvPr id="3" name="Text Placeholder 2">
            <a:extLst>
              <a:ext uri="{FF2B5EF4-FFF2-40B4-BE49-F238E27FC236}">
                <a16:creationId xmlns:a16="http://schemas.microsoft.com/office/drawing/2014/main" id="{00AECBCA-3B8D-E3E7-DB0E-01DECFA5095E}"/>
              </a:ext>
            </a:extLst>
          </p:cNvPr>
          <p:cNvSpPr>
            <a:spLocks noGrp="1"/>
          </p:cNvSpPr>
          <p:nvPr>
            <p:ph type="body" idx="1" hasCustomPrompt="1"/>
          </p:nvPr>
        </p:nvSpPr>
        <p:spPr>
          <a:xfrm>
            <a:off x="1457864" y="1643991"/>
            <a:ext cx="9005978" cy="354671"/>
          </a:xfrm>
        </p:spPr>
        <p:txBody>
          <a:bodyPr anchor="ctr">
            <a:noAutofit/>
          </a:bodyPr>
          <a:lstStyle>
            <a:lvl1pPr marL="0" indent="0">
              <a:buNone/>
              <a:defRPr sz="2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SUBHEADLINE GOES HERE</a:t>
            </a:r>
          </a:p>
        </p:txBody>
      </p:sp>
      <p:sp>
        <p:nvSpPr>
          <p:cNvPr id="4" name="Content Placeholder 3">
            <a:extLst>
              <a:ext uri="{FF2B5EF4-FFF2-40B4-BE49-F238E27FC236}">
                <a16:creationId xmlns:a16="http://schemas.microsoft.com/office/drawing/2014/main" id="{4B8D52A2-A0CC-A85A-50C7-694327A5C804}"/>
              </a:ext>
            </a:extLst>
          </p:cNvPr>
          <p:cNvSpPr>
            <a:spLocks noGrp="1"/>
          </p:cNvSpPr>
          <p:nvPr>
            <p:ph sz="half" idx="2" hasCustomPrompt="1"/>
          </p:nvPr>
        </p:nvSpPr>
        <p:spPr>
          <a:xfrm>
            <a:off x="1457864" y="1998662"/>
            <a:ext cx="9005978" cy="1641685"/>
          </a:xfrm>
        </p:spPr>
        <p:txBody>
          <a:bodyPr>
            <a:normAutofit/>
          </a:bodyPr>
          <a:lstStyle>
            <a:lvl1pPr marL="0" indent="0">
              <a:buNone/>
              <a:defRPr sz="2000">
                <a:solidFill>
                  <a:schemeClr val="accent4"/>
                </a:solidFill>
              </a:defRPr>
            </a:lvl1pPr>
            <a:lvl2pPr>
              <a:defRPr sz="1800"/>
            </a:lvl2pPr>
            <a:lvl3pPr>
              <a:defRPr sz="1600"/>
            </a:lvl3pPr>
            <a:lvl4pPr>
              <a:defRPr sz="1400"/>
            </a:lvl4pPr>
            <a:lvl5pPr>
              <a:defRPr sz="1400"/>
            </a:lvl5pPr>
          </a:lstStyle>
          <a:p>
            <a:pPr lvl="0"/>
            <a:r>
              <a:rPr lang="en-US"/>
              <a:t>Copy Goes Here</a:t>
            </a:r>
          </a:p>
        </p:txBody>
      </p:sp>
      <p:sp>
        <p:nvSpPr>
          <p:cNvPr id="5" name="Text Placeholder 4">
            <a:extLst>
              <a:ext uri="{FF2B5EF4-FFF2-40B4-BE49-F238E27FC236}">
                <a16:creationId xmlns:a16="http://schemas.microsoft.com/office/drawing/2014/main" id="{B77EA8B6-C2A3-7019-161C-7D498D373A62}"/>
              </a:ext>
            </a:extLst>
          </p:cNvPr>
          <p:cNvSpPr>
            <a:spLocks noGrp="1"/>
          </p:cNvSpPr>
          <p:nvPr>
            <p:ph type="body" sz="quarter" idx="3" hasCustomPrompt="1"/>
          </p:nvPr>
        </p:nvSpPr>
        <p:spPr>
          <a:xfrm>
            <a:off x="1447006" y="3795158"/>
            <a:ext cx="9016836" cy="353967"/>
          </a:xfrm>
        </p:spPr>
        <p:txBody>
          <a:bodyPr anchor="ctr">
            <a:noAutofit/>
          </a:bodyPr>
          <a:lstStyle>
            <a:lvl1pPr marL="0" indent="0">
              <a:buNone/>
              <a:defRPr sz="2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SUBHEADLINE GOES HERE</a:t>
            </a:r>
          </a:p>
        </p:txBody>
      </p:sp>
      <p:sp>
        <p:nvSpPr>
          <p:cNvPr id="6" name="Content Placeholder 5">
            <a:extLst>
              <a:ext uri="{FF2B5EF4-FFF2-40B4-BE49-F238E27FC236}">
                <a16:creationId xmlns:a16="http://schemas.microsoft.com/office/drawing/2014/main" id="{47ED414B-8DA6-D2D8-7892-470BF2DCC786}"/>
              </a:ext>
            </a:extLst>
          </p:cNvPr>
          <p:cNvSpPr>
            <a:spLocks noGrp="1"/>
          </p:cNvSpPr>
          <p:nvPr>
            <p:ph sz="quarter" idx="4" hasCustomPrompt="1"/>
          </p:nvPr>
        </p:nvSpPr>
        <p:spPr>
          <a:xfrm>
            <a:off x="1447006" y="4149125"/>
            <a:ext cx="9005978" cy="1599422"/>
          </a:xfrm>
        </p:spPr>
        <p:txBody>
          <a:bodyPr>
            <a:normAutofit/>
          </a:bodyPr>
          <a:lstStyle>
            <a:lvl1pPr marL="0" indent="0">
              <a:buNone/>
              <a:defRPr sz="2000">
                <a:solidFill>
                  <a:schemeClr val="accent4"/>
                </a:solidFill>
              </a:defRPr>
            </a:lvl1pPr>
            <a:lvl2pPr>
              <a:defRPr sz="1800">
                <a:solidFill>
                  <a:schemeClr val="accent4"/>
                </a:solidFill>
              </a:defRPr>
            </a:lvl2pPr>
            <a:lvl3pPr>
              <a:defRPr sz="1600">
                <a:solidFill>
                  <a:schemeClr val="accent4"/>
                </a:solidFill>
              </a:defRPr>
            </a:lvl3pPr>
            <a:lvl4pPr>
              <a:defRPr sz="1400">
                <a:solidFill>
                  <a:schemeClr val="accent4"/>
                </a:solidFill>
              </a:defRPr>
            </a:lvl4pPr>
            <a:lvl5pPr>
              <a:defRPr sz="1400">
                <a:solidFill>
                  <a:schemeClr val="accent4"/>
                </a:solidFill>
              </a:defRPr>
            </a:lvl5pPr>
          </a:lstStyle>
          <a:p>
            <a:pPr lvl="0"/>
            <a:r>
              <a:rPr lang="en-US"/>
              <a:t>Copy Goes Here</a:t>
            </a:r>
          </a:p>
        </p:txBody>
      </p:sp>
    </p:spTree>
    <p:extLst>
      <p:ext uri="{BB962C8B-B14F-4D97-AF65-F5344CB8AC3E}">
        <p14:creationId xmlns:p14="http://schemas.microsoft.com/office/powerpoint/2010/main" val="1126678227"/>
      </p:ext>
    </p:extLst>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CF4B-E3F1-864E-7825-50B53A786623}"/>
              </a:ext>
            </a:extLst>
          </p:cNvPr>
          <p:cNvSpPr>
            <a:spLocks noGrp="1"/>
          </p:cNvSpPr>
          <p:nvPr>
            <p:ph type="title" hasCustomPrompt="1"/>
          </p:nvPr>
        </p:nvSpPr>
        <p:spPr>
          <a:xfrm>
            <a:off x="1344942" y="724619"/>
            <a:ext cx="9300054" cy="776377"/>
          </a:xfrm>
        </p:spPr>
        <p:txBody>
          <a:bodyPr>
            <a:normAutofit/>
          </a:bodyPr>
          <a:lstStyle>
            <a:lvl1pPr>
              <a:defRPr sz="4000" b="1">
                <a:solidFill>
                  <a:schemeClr val="accent2"/>
                </a:solidFill>
                <a:latin typeface="+mj-lt"/>
              </a:defRPr>
            </a:lvl1pPr>
          </a:lstStyle>
          <a:p>
            <a:r>
              <a:rPr lang="en-US"/>
              <a:t>Headline Goes Here</a:t>
            </a:r>
          </a:p>
        </p:txBody>
      </p:sp>
      <p:sp>
        <p:nvSpPr>
          <p:cNvPr id="7" name="Text Placeholder 6">
            <a:extLst>
              <a:ext uri="{FF2B5EF4-FFF2-40B4-BE49-F238E27FC236}">
                <a16:creationId xmlns:a16="http://schemas.microsoft.com/office/drawing/2014/main" id="{B6A563BB-1E6A-1A5F-A801-362ADC46A8C5}"/>
              </a:ext>
            </a:extLst>
          </p:cNvPr>
          <p:cNvSpPr>
            <a:spLocks noGrp="1"/>
          </p:cNvSpPr>
          <p:nvPr>
            <p:ph type="body" sz="quarter" idx="10" hasCustomPrompt="1"/>
          </p:nvPr>
        </p:nvSpPr>
        <p:spPr>
          <a:xfrm>
            <a:off x="1345722" y="1630363"/>
            <a:ext cx="9300054" cy="776287"/>
          </a:xfrm>
        </p:spPr>
        <p:txBody>
          <a:bodyPr>
            <a:noAutofit/>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Copy Goes Here</a:t>
            </a:r>
          </a:p>
        </p:txBody>
      </p:sp>
      <p:sp>
        <p:nvSpPr>
          <p:cNvPr id="9" name="Text Placeholder 8">
            <a:extLst>
              <a:ext uri="{FF2B5EF4-FFF2-40B4-BE49-F238E27FC236}">
                <a16:creationId xmlns:a16="http://schemas.microsoft.com/office/drawing/2014/main" id="{0B981C86-9924-AF3B-3277-0718BD7DE7CD}"/>
              </a:ext>
            </a:extLst>
          </p:cNvPr>
          <p:cNvSpPr>
            <a:spLocks noGrp="1"/>
          </p:cNvSpPr>
          <p:nvPr>
            <p:ph type="body" sz="quarter" idx="11" hasCustomPrompt="1"/>
          </p:nvPr>
        </p:nvSpPr>
        <p:spPr>
          <a:xfrm>
            <a:off x="1345721" y="2626863"/>
            <a:ext cx="1449717" cy="896938"/>
          </a:xfrm>
        </p:spPr>
        <p:txBody>
          <a:bodyPr anchor="ctr">
            <a:noAutofit/>
          </a:bodyPr>
          <a:lstStyle>
            <a:lvl1pPr marL="0" indent="0">
              <a:buNone/>
              <a:defRPr sz="3600">
                <a:solidFill>
                  <a:schemeClr val="accent1"/>
                </a:solidFill>
              </a:defRPr>
            </a:lvl1pPr>
          </a:lstStyle>
          <a:p>
            <a:pPr lvl="0"/>
            <a:r>
              <a:rPr lang="en-US"/>
              <a:t>X </a:t>
            </a:r>
            <a:r>
              <a:rPr lang="en-US" err="1"/>
              <a:t>X</a:t>
            </a:r>
            <a:r>
              <a:rPr lang="en-US"/>
              <a:t> %</a:t>
            </a:r>
          </a:p>
        </p:txBody>
      </p:sp>
      <p:sp>
        <p:nvSpPr>
          <p:cNvPr id="11" name="Text Placeholder 10">
            <a:extLst>
              <a:ext uri="{FF2B5EF4-FFF2-40B4-BE49-F238E27FC236}">
                <a16:creationId xmlns:a16="http://schemas.microsoft.com/office/drawing/2014/main" id="{F87648B1-85F2-F0A6-395E-99A40853790E}"/>
              </a:ext>
            </a:extLst>
          </p:cNvPr>
          <p:cNvSpPr>
            <a:spLocks noGrp="1"/>
          </p:cNvSpPr>
          <p:nvPr>
            <p:ph type="body" sz="quarter" idx="12" hasCustomPrompt="1"/>
          </p:nvPr>
        </p:nvSpPr>
        <p:spPr>
          <a:xfrm>
            <a:off x="2941638" y="2923786"/>
            <a:ext cx="2690812" cy="293688"/>
          </a:xfrm>
        </p:spPr>
        <p:txBody>
          <a:bodyPr anchor="ctr">
            <a:noAutofit/>
          </a:bodyPr>
          <a:lstStyle>
            <a:lvl1pPr marL="0" indent="0">
              <a:buNone/>
              <a:defRPr sz="2000">
                <a:solidFill>
                  <a:schemeClr val="tx2"/>
                </a:solidFill>
              </a:defRPr>
            </a:lvl1pPr>
          </a:lstStyle>
          <a:p>
            <a:pPr lvl="0"/>
            <a:r>
              <a:rPr lang="en-US"/>
              <a:t>stat description</a:t>
            </a:r>
          </a:p>
        </p:txBody>
      </p:sp>
      <p:sp>
        <p:nvSpPr>
          <p:cNvPr id="12" name="Text Placeholder 8">
            <a:extLst>
              <a:ext uri="{FF2B5EF4-FFF2-40B4-BE49-F238E27FC236}">
                <a16:creationId xmlns:a16="http://schemas.microsoft.com/office/drawing/2014/main" id="{4199B390-03AC-8924-1E80-8998149EE34C}"/>
              </a:ext>
            </a:extLst>
          </p:cNvPr>
          <p:cNvSpPr>
            <a:spLocks noGrp="1"/>
          </p:cNvSpPr>
          <p:nvPr>
            <p:ph type="body" sz="quarter" idx="13" hasCustomPrompt="1"/>
          </p:nvPr>
        </p:nvSpPr>
        <p:spPr>
          <a:xfrm>
            <a:off x="1345721" y="3735388"/>
            <a:ext cx="1449717" cy="896938"/>
          </a:xfrm>
        </p:spPr>
        <p:txBody>
          <a:bodyPr anchor="ctr">
            <a:noAutofit/>
          </a:bodyPr>
          <a:lstStyle>
            <a:lvl1pPr marL="0" indent="0">
              <a:buNone/>
              <a:defRPr sz="3600">
                <a:solidFill>
                  <a:schemeClr val="accent1"/>
                </a:solidFill>
              </a:defRPr>
            </a:lvl1pPr>
          </a:lstStyle>
          <a:p>
            <a:pPr lvl="0"/>
            <a:r>
              <a:rPr lang="en-US"/>
              <a:t>X </a:t>
            </a:r>
            <a:r>
              <a:rPr lang="en-US" err="1"/>
              <a:t>X</a:t>
            </a:r>
            <a:r>
              <a:rPr lang="en-US"/>
              <a:t> %</a:t>
            </a:r>
          </a:p>
        </p:txBody>
      </p:sp>
      <p:sp>
        <p:nvSpPr>
          <p:cNvPr id="13" name="Text Placeholder 10">
            <a:extLst>
              <a:ext uri="{FF2B5EF4-FFF2-40B4-BE49-F238E27FC236}">
                <a16:creationId xmlns:a16="http://schemas.microsoft.com/office/drawing/2014/main" id="{8F1C9AA9-87E6-585A-FBA3-B78CA77928C0}"/>
              </a:ext>
            </a:extLst>
          </p:cNvPr>
          <p:cNvSpPr>
            <a:spLocks noGrp="1"/>
          </p:cNvSpPr>
          <p:nvPr>
            <p:ph type="body" sz="quarter" idx="14" hasCustomPrompt="1"/>
          </p:nvPr>
        </p:nvSpPr>
        <p:spPr>
          <a:xfrm>
            <a:off x="2941638" y="4037013"/>
            <a:ext cx="2690812" cy="293688"/>
          </a:xfrm>
        </p:spPr>
        <p:txBody>
          <a:bodyPr anchor="ctr">
            <a:noAutofit/>
          </a:bodyPr>
          <a:lstStyle>
            <a:lvl1pPr marL="0" indent="0">
              <a:buNone/>
              <a:defRPr sz="2000">
                <a:solidFill>
                  <a:schemeClr val="tx2"/>
                </a:solidFill>
              </a:defRPr>
            </a:lvl1pPr>
          </a:lstStyle>
          <a:p>
            <a:pPr lvl="0"/>
            <a:r>
              <a:rPr lang="en-US"/>
              <a:t>stat description</a:t>
            </a:r>
          </a:p>
        </p:txBody>
      </p:sp>
      <p:sp>
        <p:nvSpPr>
          <p:cNvPr id="14" name="Text Placeholder 8">
            <a:extLst>
              <a:ext uri="{FF2B5EF4-FFF2-40B4-BE49-F238E27FC236}">
                <a16:creationId xmlns:a16="http://schemas.microsoft.com/office/drawing/2014/main" id="{0E3E37A6-5EB1-A8EC-49DB-0531AB115261}"/>
              </a:ext>
            </a:extLst>
          </p:cNvPr>
          <p:cNvSpPr>
            <a:spLocks noGrp="1"/>
          </p:cNvSpPr>
          <p:nvPr>
            <p:ph type="body" sz="quarter" idx="15" hasCustomPrompt="1"/>
          </p:nvPr>
        </p:nvSpPr>
        <p:spPr>
          <a:xfrm>
            <a:off x="1345721" y="4848226"/>
            <a:ext cx="1449717" cy="896938"/>
          </a:xfrm>
        </p:spPr>
        <p:txBody>
          <a:bodyPr anchor="ctr">
            <a:noAutofit/>
          </a:bodyPr>
          <a:lstStyle>
            <a:lvl1pPr marL="0" indent="0">
              <a:buNone/>
              <a:defRPr sz="3600">
                <a:solidFill>
                  <a:schemeClr val="accent1"/>
                </a:solidFill>
              </a:defRPr>
            </a:lvl1pPr>
          </a:lstStyle>
          <a:p>
            <a:pPr lvl="0"/>
            <a:r>
              <a:rPr lang="en-US"/>
              <a:t>X </a:t>
            </a:r>
            <a:r>
              <a:rPr lang="en-US" err="1"/>
              <a:t>X</a:t>
            </a:r>
            <a:r>
              <a:rPr lang="en-US"/>
              <a:t> %</a:t>
            </a:r>
          </a:p>
        </p:txBody>
      </p:sp>
      <p:sp>
        <p:nvSpPr>
          <p:cNvPr id="15" name="Text Placeholder 10">
            <a:extLst>
              <a:ext uri="{FF2B5EF4-FFF2-40B4-BE49-F238E27FC236}">
                <a16:creationId xmlns:a16="http://schemas.microsoft.com/office/drawing/2014/main" id="{781DC566-C023-053C-6B19-5A94414DB5DF}"/>
              </a:ext>
            </a:extLst>
          </p:cNvPr>
          <p:cNvSpPr>
            <a:spLocks noGrp="1"/>
          </p:cNvSpPr>
          <p:nvPr>
            <p:ph type="body" sz="quarter" idx="16" hasCustomPrompt="1"/>
          </p:nvPr>
        </p:nvSpPr>
        <p:spPr>
          <a:xfrm>
            <a:off x="2941638" y="5149851"/>
            <a:ext cx="2690812" cy="293688"/>
          </a:xfrm>
        </p:spPr>
        <p:txBody>
          <a:bodyPr anchor="ctr">
            <a:noAutofit/>
          </a:bodyPr>
          <a:lstStyle>
            <a:lvl1pPr marL="0" indent="0">
              <a:buNone/>
              <a:defRPr sz="2000">
                <a:solidFill>
                  <a:schemeClr val="tx2"/>
                </a:solidFill>
              </a:defRPr>
            </a:lvl1pPr>
          </a:lstStyle>
          <a:p>
            <a:pPr lvl="0"/>
            <a:r>
              <a:rPr lang="en-US"/>
              <a:t>stat description</a:t>
            </a:r>
          </a:p>
        </p:txBody>
      </p:sp>
    </p:spTree>
    <p:extLst>
      <p:ext uri="{BB962C8B-B14F-4D97-AF65-F5344CB8AC3E}">
        <p14:creationId xmlns:p14="http://schemas.microsoft.com/office/powerpoint/2010/main" val="723188635"/>
      </p:ext>
    </p:extLst>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60DB-58AB-3DE4-8C36-474DAC1DC39D}"/>
              </a:ext>
            </a:extLst>
          </p:cNvPr>
          <p:cNvSpPr>
            <a:spLocks noGrp="1"/>
          </p:cNvSpPr>
          <p:nvPr>
            <p:ph type="title" hasCustomPrompt="1"/>
          </p:nvPr>
        </p:nvSpPr>
        <p:spPr>
          <a:xfrm>
            <a:off x="4934308" y="2346385"/>
            <a:ext cx="6413141" cy="2165230"/>
          </a:xfrm>
        </p:spPr>
        <p:txBody>
          <a:bodyPr anchor="ctr">
            <a:normAutofit/>
          </a:bodyPr>
          <a:lstStyle>
            <a:lvl1pPr>
              <a:defRPr sz="2400" i="1">
                <a:solidFill>
                  <a:schemeClr val="bg1"/>
                </a:solidFill>
                <a:latin typeface="+mn-lt"/>
              </a:defRPr>
            </a:lvl1pPr>
          </a:lstStyle>
          <a:p>
            <a:r>
              <a:rPr lang="en-US"/>
              <a:t>“Add quote here”</a:t>
            </a:r>
          </a:p>
        </p:txBody>
      </p:sp>
      <p:sp>
        <p:nvSpPr>
          <p:cNvPr id="3" name="Text Placeholder 2">
            <a:extLst>
              <a:ext uri="{FF2B5EF4-FFF2-40B4-BE49-F238E27FC236}">
                <a16:creationId xmlns:a16="http://schemas.microsoft.com/office/drawing/2014/main" id="{5BDF766A-1CA7-309C-9AFC-D5685DABD1E9}"/>
              </a:ext>
            </a:extLst>
          </p:cNvPr>
          <p:cNvSpPr>
            <a:spLocks noGrp="1"/>
          </p:cNvSpPr>
          <p:nvPr>
            <p:ph type="body" idx="1" hasCustomPrompt="1"/>
          </p:nvPr>
        </p:nvSpPr>
        <p:spPr>
          <a:xfrm>
            <a:off x="4934308" y="5296829"/>
            <a:ext cx="6413141" cy="448363"/>
          </a:xfrm>
        </p:spPr>
        <p:txBody>
          <a:bodyPr>
            <a:no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Speaker Name, Credentials, Company Name Here</a:t>
            </a:r>
          </a:p>
        </p:txBody>
      </p:sp>
      <p:sp>
        <p:nvSpPr>
          <p:cNvPr id="8" name="Picture Placeholder 7">
            <a:extLst>
              <a:ext uri="{FF2B5EF4-FFF2-40B4-BE49-F238E27FC236}">
                <a16:creationId xmlns:a16="http://schemas.microsoft.com/office/drawing/2014/main" id="{50B9BE78-BEE4-02CC-A11D-AA9012EC22D4}"/>
              </a:ext>
            </a:extLst>
          </p:cNvPr>
          <p:cNvSpPr>
            <a:spLocks noGrp="1"/>
          </p:cNvSpPr>
          <p:nvPr>
            <p:ph type="pic" sz="quarter" idx="10"/>
          </p:nvPr>
        </p:nvSpPr>
        <p:spPr>
          <a:xfrm>
            <a:off x="844551" y="2303253"/>
            <a:ext cx="3692944" cy="3700732"/>
          </a:xfrm>
          <a:prstGeom prst="ellipse">
            <a:avLst/>
          </a:prstGeom>
        </p:spPr>
        <p:txBody>
          <a:bodyPr/>
          <a:lstStyle/>
          <a:p>
            <a:endParaRPr lang="en-US"/>
          </a:p>
        </p:txBody>
      </p:sp>
    </p:spTree>
    <p:extLst>
      <p:ext uri="{BB962C8B-B14F-4D97-AF65-F5344CB8AC3E}">
        <p14:creationId xmlns:p14="http://schemas.microsoft.com/office/powerpoint/2010/main" val="2805014412"/>
      </p:ext>
    </p:extLst>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0B56-3668-A4CD-25D3-C6EFCD292743}"/>
              </a:ext>
            </a:extLst>
          </p:cNvPr>
          <p:cNvSpPr>
            <a:spLocks noGrp="1"/>
          </p:cNvSpPr>
          <p:nvPr>
            <p:ph type="ctrTitle" hasCustomPrompt="1"/>
          </p:nvPr>
        </p:nvSpPr>
        <p:spPr>
          <a:xfrm>
            <a:off x="2899913" y="2266336"/>
            <a:ext cx="6392173" cy="2325328"/>
          </a:xfrm>
        </p:spPr>
        <p:txBody>
          <a:bodyPr anchor="t">
            <a:noAutofit/>
          </a:bodyPr>
          <a:lstStyle>
            <a:lvl1pPr algn="ctr">
              <a:defRPr sz="8800">
                <a:solidFill>
                  <a:schemeClr val="accent3"/>
                </a:solidFill>
                <a:latin typeface="+mj-lt"/>
              </a:defRPr>
            </a:lvl1pPr>
          </a:lstStyle>
          <a:p>
            <a:r>
              <a:rPr lang="en-US"/>
              <a:t>Add Copy Here</a:t>
            </a:r>
          </a:p>
        </p:txBody>
      </p:sp>
    </p:spTree>
    <p:extLst>
      <p:ext uri="{BB962C8B-B14F-4D97-AF65-F5344CB8AC3E}">
        <p14:creationId xmlns:p14="http://schemas.microsoft.com/office/powerpoint/2010/main" val="3558813030"/>
      </p:ext>
    </p:extLst>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BF0AC-B03F-DBB4-096C-F3685C18B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0E6FC-00DA-D837-B3D5-CAABCF9E3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DDB75-BEB3-6A7F-BDB6-BC400423D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6D0660-8617-42F3-ADBD-AED0D3F5619E}" type="datetimeFigureOut">
              <a:rPr lang="en-US" smtClean="0"/>
              <a:t>2/9/2026</a:t>
            </a:fld>
            <a:endParaRPr lang="en-US"/>
          </a:p>
        </p:txBody>
      </p:sp>
      <p:sp>
        <p:nvSpPr>
          <p:cNvPr id="5" name="Footer Placeholder 4">
            <a:extLst>
              <a:ext uri="{FF2B5EF4-FFF2-40B4-BE49-F238E27FC236}">
                <a16:creationId xmlns:a16="http://schemas.microsoft.com/office/drawing/2014/main" id="{ADDF6321-CF07-165D-87DE-1977660D4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B21D7E-16CF-8F02-F9EB-5B71F3C91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25C933-8621-4AAD-8F72-D287EE100AC0}" type="slidenum">
              <a:rPr lang="en-US" smtClean="0"/>
              <a:t>‹#›</a:t>
            </a:fld>
            <a:endParaRPr lang="en-US"/>
          </a:p>
        </p:txBody>
      </p:sp>
    </p:spTree>
    <p:extLst>
      <p:ext uri="{BB962C8B-B14F-4D97-AF65-F5344CB8AC3E}">
        <p14:creationId xmlns:p14="http://schemas.microsoft.com/office/powerpoint/2010/main" val="127583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1" r:id="rId6"/>
    <p:sldLayoutId id="2147483664" r:id="rId7"/>
  </p:sldLayoutIdLst>
  <p:transition spd="slow" advClick="0" advTm="10000">
    <p:fade/>
  </p:transition>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A7F3-105E-DD3C-3C38-D3C921DEFBDB}"/>
              </a:ext>
            </a:extLst>
          </p:cNvPr>
          <p:cNvSpPr>
            <a:spLocks noGrp="1"/>
          </p:cNvSpPr>
          <p:nvPr>
            <p:ph type="ctrTitle"/>
          </p:nvPr>
        </p:nvSpPr>
        <p:spPr>
          <a:xfrm>
            <a:off x="2843842" y="2384695"/>
            <a:ext cx="7639101" cy="1875766"/>
          </a:xfrm>
        </p:spPr>
        <p:txBody>
          <a:bodyPr/>
          <a:lstStyle/>
          <a:p>
            <a:r>
              <a:rPr lang="en-US" dirty="0"/>
              <a:t>Medical and Division Director's Roundtable</a:t>
            </a:r>
          </a:p>
        </p:txBody>
      </p:sp>
      <p:sp>
        <p:nvSpPr>
          <p:cNvPr id="3" name="Subtitle 2">
            <a:extLst>
              <a:ext uri="{FF2B5EF4-FFF2-40B4-BE49-F238E27FC236}">
                <a16:creationId xmlns:a16="http://schemas.microsoft.com/office/drawing/2014/main" id="{F40160B8-1490-CB1E-6EB2-C3C94A971CC2}"/>
              </a:ext>
            </a:extLst>
          </p:cNvPr>
          <p:cNvSpPr>
            <a:spLocks noGrp="1"/>
          </p:cNvSpPr>
          <p:nvPr>
            <p:ph type="subTitle" idx="1"/>
          </p:nvPr>
        </p:nvSpPr>
        <p:spPr>
          <a:xfrm>
            <a:off x="2843842" y="3950790"/>
            <a:ext cx="7214559" cy="1655762"/>
          </a:xfrm>
        </p:spPr>
        <p:txBody>
          <a:bodyPr vert="horz" lIns="91440" tIns="45720" rIns="91440" bIns="45720" rtlCol="0" anchor="t">
            <a:normAutofit/>
          </a:bodyPr>
          <a:lstStyle/>
          <a:p>
            <a:r>
              <a:rPr lang="en-US" dirty="0">
                <a:effectLst>
                  <a:outerShdw blurRad="38100" dist="38100" dir="2700000" algn="tl">
                    <a:srgbClr val="000000">
                      <a:alpha val="43137"/>
                    </a:srgbClr>
                  </a:outerShdw>
                </a:effectLst>
                <a:cs typeface="Arial"/>
              </a:rPr>
              <a:t>Monday, February 9, 2026   </a:t>
            </a:r>
            <a:r>
              <a:rPr lang="en-US" dirty="0">
                <a:effectLst>
                  <a:outerShdw blurRad="38100" dist="38100" dir="2700000" algn="tl">
                    <a:srgbClr val="000000">
                      <a:alpha val="43137"/>
                    </a:srgbClr>
                  </a:outerShdw>
                </a:effectLst>
                <a:cs typeface="Arial"/>
                <a:sym typeface="Wingdings" panose="05000000000000000000" pitchFamily="2" charset="2"/>
              </a:rPr>
              <a:t>   5:15 PM – 7:00 PM       Summit 222 - 223</a:t>
            </a:r>
            <a:endParaRPr lang="en-US" dirty="0">
              <a:effectLst>
                <a:outerShdw blurRad="38100" dist="38100" dir="2700000" algn="tl">
                  <a:srgbClr val="000000">
                    <a:alpha val="43137"/>
                  </a:srgbClr>
                </a:outerShdw>
              </a:effectLst>
              <a:cs typeface="Arial"/>
            </a:endParaRPr>
          </a:p>
        </p:txBody>
      </p:sp>
      <p:pic>
        <p:nvPicPr>
          <p:cNvPr id="5" name="Picture 4">
            <a:extLst>
              <a:ext uri="{FF2B5EF4-FFF2-40B4-BE49-F238E27FC236}">
                <a16:creationId xmlns:a16="http://schemas.microsoft.com/office/drawing/2014/main" id="{4E0DBAAF-C57D-CF92-4872-DB0201FEBE3A}"/>
              </a:ext>
            </a:extLst>
          </p:cNvPr>
          <p:cNvPicPr>
            <a:picLocks noChangeAspect="1"/>
          </p:cNvPicPr>
          <p:nvPr/>
        </p:nvPicPr>
        <p:blipFill>
          <a:blip r:embed="rId2"/>
          <a:stretch>
            <a:fillRect/>
          </a:stretch>
        </p:blipFill>
        <p:spPr>
          <a:xfrm>
            <a:off x="2843842" y="4512195"/>
            <a:ext cx="3146918" cy="1655763"/>
          </a:xfrm>
          <a:prstGeom prst="rect">
            <a:avLst/>
          </a:prstGeom>
        </p:spPr>
      </p:pic>
    </p:spTree>
    <p:extLst>
      <p:ext uri="{BB962C8B-B14F-4D97-AF65-F5344CB8AC3E}">
        <p14:creationId xmlns:p14="http://schemas.microsoft.com/office/powerpoint/2010/main" val="2898201151"/>
      </p:ext>
    </p:extLst>
  </p:cSld>
  <p:clrMapOvr>
    <a:masterClrMapping/>
  </p:clrMapOvr>
  <p:transition spd="slow" advClick="0"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24793D32-567C-99A5-463F-EA764CDBD2C5}"/>
              </a:ext>
            </a:extLst>
          </p:cNvPr>
          <p:cNvSpPr/>
          <p:nvPr/>
        </p:nvSpPr>
        <p:spPr>
          <a:xfrm>
            <a:off x="6411274" y="2699020"/>
            <a:ext cx="4880377" cy="29948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0166E648-9B78-2514-30F6-7EF48AF0A2CE}"/>
              </a:ext>
            </a:extLst>
          </p:cNvPr>
          <p:cNvSpPr>
            <a:spLocks noGrp="1"/>
          </p:cNvSpPr>
          <p:nvPr>
            <p:ph type="body" sz="quarter" idx="10"/>
          </p:nvPr>
        </p:nvSpPr>
        <p:spPr>
          <a:xfrm>
            <a:off x="6673082" y="2751596"/>
            <a:ext cx="4691603" cy="3104923"/>
          </a:xfrm>
        </p:spPr>
        <p:txBody>
          <a:bodyPr/>
          <a:lstStyle/>
          <a:p>
            <a:pPr>
              <a:lnSpc>
                <a:spcPct val="110000"/>
              </a:lnSpc>
            </a:pPr>
            <a:r>
              <a:rPr lang="en-US" sz="2400" dirty="0">
                <a:effectLst>
                  <a:outerShdw blurRad="38100" dist="38100" dir="2700000" algn="tl">
                    <a:srgbClr val="000000">
                      <a:alpha val="43137"/>
                    </a:srgbClr>
                  </a:outerShdw>
                </a:effectLst>
              </a:rPr>
              <a:t>Thank you for attending the Medical and Division Directors Roundtable! Scan the QR Code if you would like to be contacted about future events like this, including our virtual panel later this year.</a:t>
            </a:r>
          </a:p>
        </p:txBody>
      </p:sp>
      <p:pic>
        <p:nvPicPr>
          <p:cNvPr id="11" name="Picture 10">
            <a:extLst>
              <a:ext uri="{FF2B5EF4-FFF2-40B4-BE49-F238E27FC236}">
                <a16:creationId xmlns:a16="http://schemas.microsoft.com/office/drawing/2014/main" id="{036D97DC-1C56-E28F-5E3F-9794F3B79B0F}"/>
              </a:ext>
            </a:extLst>
          </p:cNvPr>
          <p:cNvPicPr>
            <a:picLocks noChangeAspect="1"/>
          </p:cNvPicPr>
          <p:nvPr/>
        </p:nvPicPr>
        <p:blipFill>
          <a:blip r:embed="rId2"/>
          <a:stretch>
            <a:fillRect/>
          </a:stretch>
        </p:blipFill>
        <p:spPr>
          <a:xfrm>
            <a:off x="1302040" y="1850571"/>
            <a:ext cx="4793960" cy="4691743"/>
          </a:xfrm>
          <a:prstGeom prst="rect">
            <a:avLst/>
          </a:prstGeom>
        </p:spPr>
      </p:pic>
      <p:sp>
        <p:nvSpPr>
          <p:cNvPr id="12" name="Title 1">
            <a:extLst>
              <a:ext uri="{FF2B5EF4-FFF2-40B4-BE49-F238E27FC236}">
                <a16:creationId xmlns:a16="http://schemas.microsoft.com/office/drawing/2014/main" id="{90BFBF60-C8EF-4BD2-312B-958AC6723F24}"/>
              </a:ext>
            </a:extLst>
          </p:cNvPr>
          <p:cNvSpPr>
            <a:spLocks noGrp="1"/>
          </p:cNvSpPr>
          <p:nvPr>
            <p:ph type="title"/>
          </p:nvPr>
        </p:nvSpPr>
        <p:spPr>
          <a:xfrm>
            <a:off x="1044206" y="792980"/>
            <a:ext cx="10734137" cy="741752"/>
          </a:xfrm>
        </p:spPr>
        <p:txBody>
          <a:bodyPr>
            <a:normAutofit/>
          </a:bodyPr>
          <a:lstStyle/>
          <a:p>
            <a:r>
              <a:rPr lang="en-US" dirty="0"/>
              <a:t>Medical and Division Director's Roundtable</a:t>
            </a:r>
          </a:p>
        </p:txBody>
      </p:sp>
      <p:sp>
        <p:nvSpPr>
          <p:cNvPr id="14" name="Title 1">
            <a:extLst>
              <a:ext uri="{FF2B5EF4-FFF2-40B4-BE49-F238E27FC236}">
                <a16:creationId xmlns:a16="http://schemas.microsoft.com/office/drawing/2014/main" id="{71EEF38D-2547-885B-063F-41B93F814EA4}"/>
              </a:ext>
            </a:extLst>
          </p:cNvPr>
          <p:cNvSpPr txBox="1">
            <a:spLocks/>
          </p:cNvSpPr>
          <p:nvPr/>
        </p:nvSpPr>
        <p:spPr>
          <a:xfrm>
            <a:off x="6680798" y="2021947"/>
            <a:ext cx="4610853" cy="7417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en-US" dirty="0"/>
              <a:t>Sign Up!</a:t>
            </a:r>
          </a:p>
        </p:txBody>
      </p:sp>
    </p:spTree>
    <p:extLst>
      <p:ext uri="{BB962C8B-B14F-4D97-AF65-F5344CB8AC3E}">
        <p14:creationId xmlns:p14="http://schemas.microsoft.com/office/powerpoint/2010/main" val="3527349439"/>
      </p:ext>
    </p:extLst>
  </p:cSld>
  <p:clrMapOvr>
    <a:masterClrMapping/>
  </p:clrMapOvr>
  <p:transition spd="slow" advClick="0" advTm="10000">
    <p:fade/>
  </p:transition>
</p:sld>
</file>

<file path=ppt/theme/theme1.xml><?xml version="1.0" encoding="utf-8"?>
<a:theme xmlns:a="http://schemas.openxmlformats.org/drawingml/2006/main" name="SMFM 2026">
  <a:themeElements>
    <a:clrScheme name="SMFM 2026">
      <a:dk1>
        <a:sysClr val="windowText" lastClr="000000"/>
      </a:dk1>
      <a:lt1>
        <a:sysClr val="window" lastClr="FFFFFF"/>
      </a:lt1>
      <a:dk2>
        <a:srgbClr val="0E2841"/>
      </a:dk2>
      <a:lt2>
        <a:srgbClr val="E8E8E8"/>
      </a:lt2>
      <a:accent1>
        <a:srgbClr val="5280D5"/>
      </a:accent1>
      <a:accent2>
        <a:srgbClr val="B43092"/>
      </a:accent2>
      <a:accent3>
        <a:srgbClr val="BDF2F2"/>
      </a:accent3>
      <a:accent4>
        <a:srgbClr val="383B6E"/>
      </a:accent4>
      <a:accent5>
        <a:srgbClr val="E0E500"/>
      </a:accent5>
      <a:accent6>
        <a:srgbClr val="57B6B2"/>
      </a:accent6>
      <a:hlink>
        <a:srgbClr val="467886"/>
      </a:hlink>
      <a:folHlink>
        <a:srgbClr val="96607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MFM 2026" id="{F7938FEE-A82B-4BB4-8286-9F5766AFBC18}" vid="{03FC6271-3332-490D-A027-C34288DD30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0a3c2c-4f15-4193-8153-904c22ec0e43">
      <Terms xmlns="http://schemas.microsoft.com/office/infopath/2007/PartnerControls"/>
    </lcf76f155ced4ddcb4097134ff3c332f>
    <TaxCatchAll xmlns="be806328-e908-4e67-8e30-72a95bada2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2359BAA9CA604D939C6B6C3F28A0E1" ma:contentTypeVersion="15" ma:contentTypeDescription="Create a new document." ma:contentTypeScope="" ma:versionID="78da6fec70bea2ac644235a474217d39">
  <xsd:schema xmlns:xsd="http://www.w3.org/2001/XMLSchema" xmlns:xs="http://www.w3.org/2001/XMLSchema" xmlns:p="http://schemas.microsoft.com/office/2006/metadata/properties" xmlns:ns2="2e0a3c2c-4f15-4193-8153-904c22ec0e43" xmlns:ns3="be806328-e908-4e67-8e30-72a95bada2ec" targetNamespace="http://schemas.microsoft.com/office/2006/metadata/properties" ma:root="true" ma:fieldsID="baa9c10ddda1ee892709d351f3e37c4a" ns2:_="" ns3:_="">
    <xsd:import namespace="2e0a3c2c-4f15-4193-8153-904c22ec0e43"/>
    <xsd:import namespace="be806328-e908-4e67-8e30-72a95bada2e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a3c2c-4f15-4193-8153-904c22ec0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806328-e908-4e67-8e30-72a95bada2e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a5f7fe-2054-4aa8-a322-6230adadcb5f}" ma:internalName="TaxCatchAll" ma:showField="CatchAllData" ma:web="be806328-e908-4e67-8e30-72a95bada2ec">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6C146F-A958-439D-A838-556247BA9C5C}">
  <ds:schemaRefs>
    <ds:schemaRef ds:uri="2e0a3c2c-4f15-4193-8153-904c22ec0e43"/>
    <ds:schemaRef ds:uri="be806328-e908-4e67-8e30-72a95bada2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F3282B-84CE-4BEF-AA67-4A5C09EFEFA5}">
  <ds:schemaRefs>
    <ds:schemaRef ds:uri="http://schemas.microsoft.com/sharepoint/v3/contenttype/forms"/>
  </ds:schemaRefs>
</ds:datastoreItem>
</file>

<file path=customXml/itemProps3.xml><?xml version="1.0" encoding="utf-8"?>
<ds:datastoreItem xmlns:ds="http://schemas.openxmlformats.org/officeDocument/2006/customXml" ds:itemID="{9BA2C9ED-864F-4DC2-947D-125C667CCE83}">
  <ds:schemaRefs>
    <ds:schemaRef ds:uri="2e0a3c2c-4f15-4193-8153-904c22ec0e43"/>
    <ds:schemaRef ds:uri="be806328-e908-4e67-8e30-72a95bada2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SMFM 2026</Template>
  <TotalTime>46</TotalTime>
  <Words>66</Words>
  <Application>Microsoft Office PowerPoint</Application>
  <PresentationFormat>Widescreen</PresentationFormat>
  <Paragraphs>5</Paragraphs>
  <Slides>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SMFM 2026</vt:lpstr>
      <vt:lpstr>Medical and Division Director's Roundtable</vt:lpstr>
      <vt:lpstr>Medical and Division Director's Roundtable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Betsy Palmer Dawson</dc:creator>
  <cp:lastModifiedBy>Tim Heinle</cp:lastModifiedBy>
  <cp:revision>2</cp:revision>
  <dcterms:created xsi:type="dcterms:W3CDTF">2025-09-18T13:48:14Z</dcterms:created>
  <dcterms:modified xsi:type="dcterms:W3CDTF">2026-02-09T19:50:35Z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0x0101001F2359BAA9CA604D939C6B6C3F28A0E1</vt:lpwstr>
  </property>
  <property fmtid="{D5CDD505-2E9C-101B-9397-08002B2CF9AE}" pid="3" name="MediaServiceImageTags">
    <vt:lpwstr/>
  </property>
</Properties>
</file>