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3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3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6"/>
  </p:notesMasterIdLst>
  <p:sldIdLst>
    <p:sldId id="2147470106" r:id="rId5"/>
    <p:sldId id="2147470119" r:id="rId6"/>
    <p:sldId id="2147470118" r:id="rId7"/>
    <p:sldId id="2147470120" r:id="rId8"/>
    <p:sldId id="2147470122" r:id="rId9"/>
    <p:sldId id="2147470150" r:id="rId10"/>
    <p:sldId id="2147481766" r:id="rId11"/>
    <p:sldId id="2147470121" r:id="rId12"/>
    <p:sldId id="2147470123" r:id="rId13"/>
    <p:sldId id="2147470139" r:id="rId14"/>
    <p:sldId id="2147470140" r:id="rId15"/>
    <p:sldId id="2147470141" r:id="rId16"/>
    <p:sldId id="2147470143" r:id="rId17"/>
    <p:sldId id="2147470145" r:id="rId18"/>
    <p:sldId id="2147470146" r:id="rId19"/>
    <p:sldId id="2147481768" r:id="rId20"/>
    <p:sldId id="2147481769" r:id="rId21"/>
    <p:sldId id="2147481770" r:id="rId22"/>
    <p:sldId id="2147481771" r:id="rId23"/>
    <p:sldId id="2147481772" r:id="rId24"/>
    <p:sldId id="2147481767" r:id="rId25"/>
    <p:sldId id="2147470128" r:id="rId26"/>
    <p:sldId id="2147470129" r:id="rId27"/>
    <p:sldId id="2147481752" r:id="rId28"/>
    <p:sldId id="2147470130" r:id="rId29"/>
    <p:sldId id="2147470133" r:id="rId30"/>
    <p:sldId id="2147470131" r:id="rId31"/>
    <p:sldId id="2147470134" r:id="rId32"/>
    <p:sldId id="2147470152" r:id="rId33"/>
    <p:sldId id="2147470132" r:id="rId34"/>
    <p:sldId id="2147481773"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7132"/>
    <a:srgbClr val="15608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7" autoAdjust="0"/>
    <p:restoredTop sz="77412" autoAdjust="0"/>
  </p:normalViewPr>
  <p:slideViewPr>
    <p:cSldViewPr snapToGrid="0">
      <p:cViewPr>
        <p:scale>
          <a:sx n="33" d="100"/>
          <a:sy n="33" d="100"/>
        </p:scale>
        <p:origin x="15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ntha Berg" userId="34657cd2-ba0f-4778-b37d-2852d0824c10" providerId="ADAL" clId="{31D8F01F-F88A-476C-8A61-0008677D0FF4}"/>
    <pc:docChg chg="undo custSel addSld delSld modSld">
      <pc:chgData name="Samantha Berg" userId="34657cd2-ba0f-4778-b37d-2852d0824c10" providerId="ADAL" clId="{31D8F01F-F88A-476C-8A61-0008677D0FF4}" dt="2026-05-07T13:48:27.359" v="447" actId="20577"/>
      <pc:docMkLst>
        <pc:docMk/>
      </pc:docMkLst>
      <pc:sldChg chg="delSp modSp mod">
        <pc:chgData name="Samantha Berg" userId="34657cd2-ba0f-4778-b37d-2852d0824c10" providerId="ADAL" clId="{31D8F01F-F88A-476C-8A61-0008677D0FF4}" dt="2026-04-24T16:51:08.521" v="398" actId="478"/>
        <pc:sldMkLst>
          <pc:docMk/>
          <pc:sldMk cId="370300769" sldId="2147470106"/>
        </pc:sldMkLst>
        <pc:spChg chg="mod">
          <ac:chgData name="Samantha Berg" userId="34657cd2-ba0f-4778-b37d-2852d0824c10" providerId="ADAL" clId="{31D8F01F-F88A-476C-8A61-0008677D0FF4}" dt="2026-04-24T16:12:13.175" v="1" actId="20577"/>
          <ac:spMkLst>
            <pc:docMk/>
            <pc:sldMk cId="370300769" sldId="2147470106"/>
            <ac:spMk id="2" creationId="{2E4A9021-6A13-4F53-A135-C665C6661A69}"/>
          </ac:spMkLst>
        </pc:spChg>
      </pc:sldChg>
      <pc:sldChg chg="addSp delSp modSp mod modNotesTx">
        <pc:chgData name="Samantha Berg" userId="34657cd2-ba0f-4778-b37d-2852d0824c10" providerId="ADAL" clId="{31D8F01F-F88A-476C-8A61-0008677D0FF4}" dt="2026-04-24T16:13:43.772" v="35" actId="113"/>
        <pc:sldMkLst>
          <pc:docMk/>
          <pc:sldMk cId="1603024633" sldId="2147470118"/>
        </pc:sldMkLst>
        <pc:spChg chg="add mod">
          <ac:chgData name="Samantha Berg" userId="34657cd2-ba0f-4778-b37d-2852d0824c10" providerId="ADAL" clId="{31D8F01F-F88A-476C-8A61-0008677D0FF4}" dt="2026-04-24T16:13:43.772" v="35" actId="113"/>
          <ac:spMkLst>
            <pc:docMk/>
            <pc:sldMk cId="1603024633" sldId="2147470118"/>
            <ac:spMk id="4" creationId="{0C958FB6-9A5A-0ABB-2F04-057F6ACD7742}"/>
          </ac:spMkLst>
        </pc:spChg>
        <pc:picChg chg="add mod">
          <ac:chgData name="Samantha Berg" userId="34657cd2-ba0f-4778-b37d-2852d0824c10" providerId="ADAL" clId="{31D8F01F-F88A-476C-8A61-0008677D0FF4}" dt="2026-04-24T16:13:01.763" v="30"/>
          <ac:picMkLst>
            <pc:docMk/>
            <pc:sldMk cId="1603024633" sldId="2147470118"/>
            <ac:picMk id="2" creationId="{CCB53AFE-92B5-82E8-BD94-967230978D68}"/>
          </ac:picMkLst>
        </pc:picChg>
      </pc:sldChg>
      <pc:sldChg chg="addSp delSp modSp mod modNotesTx">
        <pc:chgData name="Samantha Berg" userId="34657cd2-ba0f-4778-b37d-2852d0824c10" providerId="ADAL" clId="{31D8F01F-F88A-476C-8A61-0008677D0FF4}" dt="2026-04-24T16:12:48.974" v="27" actId="20577"/>
        <pc:sldMkLst>
          <pc:docMk/>
          <pc:sldMk cId="515685076" sldId="2147470119"/>
        </pc:sldMkLst>
        <pc:picChg chg="add mod">
          <ac:chgData name="Samantha Berg" userId="34657cd2-ba0f-4778-b37d-2852d0824c10" providerId="ADAL" clId="{31D8F01F-F88A-476C-8A61-0008677D0FF4}" dt="2026-04-24T16:12:44.770" v="21" actId="1035"/>
          <ac:picMkLst>
            <pc:docMk/>
            <pc:sldMk cId="515685076" sldId="2147470119"/>
            <ac:picMk id="5" creationId="{72202E86-ADBC-7824-75C9-8B650C28FF75}"/>
          </ac:picMkLst>
        </pc:picChg>
        <pc:picChg chg="add mod">
          <ac:chgData name="Samantha Berg" userId="34657cd2-ba0f-4778-b37d-2852d0824c10" providerId="ADAL" clId="{31D8F01F-F88A-476C-8A61-0008677D0FF4}" dt="2026-04-24T16:12:44.770" v="21" actId="1035"/>
          <ac:picMkLst>
            <pc:docMk/>
            <pc:sldMk cId="515685076" sldId="2147470119"/>
            <ac:picMk id="9" creationId="{6A4B12B4-213E-83FA-4249-E103B23EDF5F}"/>
          </ac:picMkLst>
        </pc:picChg>
      </pc:sldChg>
      <pc:sldChg chg="addSp delSp modSp mod">
        <pc:chgData name="Samantha Berg" userId="34657cd2-ba0f-4778-b37d-2852d0824c10" providerId="ADAL" clId="{31D8F01F-F88A-476C-8A61-0008677D0FF4}" dt="2026-04-24T16:52:49.162" v="412" actId="14100"/>
        <pc:sldMkLst>
          <pc:docMk/>
          <pc:sldMk cId="2133673546" sldId="2147470120"/>
        </pc:sldMkLst>
        <pc:spChg chg="mod">
          <ac:chgData name="Samantha Berg" userId="34657cd2-ba0f-4778-b37d-2852d0824c10" providerId="ADAL" clId="{31D8F01F-F88A-476C-8A61-0008677D0FF4}" dt="2026-04-24T16:13:58.826" v="39" actId="207"/>
          <ac:spMkLst>
            <pc:docMk/>
            <pc:sldMk cId="2133673546" sldId="2147470120"/>
            <ac:spMk id="14" creationId="{D5E1F9A1-B0FD-E6A7-8766-17FD410605F1}"/>
          </ac:spMkLst>
        </pc:spChg>
        <pc:spChg chg="mod">
          <ac:chgData name="Samantha Berg" userId="34657cd2-ba0f-4778-b37d-2852d0824c10" providerId="ADAL" clId="{31D8F01F-F88A-476C-8A61-0008677D0FF4}" dt="2026-04-24T16:51:24.717" v="401" actId="404"/>
          <ac:spMkLst>
            <pc:docMk/>
            <pc:sldMk cId="2133673546" sldId="2147470120"/>
            <ac:spMk id="42" creationId="{93E234BE-875C-BC9B-CCCD-D5647C4E8700}"/>
          </ac:spMkLst>
        </pc:spChg>
        <pc:spChg chg="mod">
          <ac:chgData name="Samantha Berg" userId="34657cd2-ba0f-4778-b37d-2852d0824c10" providerId="ADAL" clId="{31D8F01F-F88A-476C-8A61-0008677D0FF4}" dt="2026-04-24T16:51:24.717" v="401" actId="404"/>
          <ac:spMkLst>
            <pc:docMk/>
            <pc:sldMk cId="2133673546" sldId="2147470120"/>
            <ac:spMk id="43" creationId="{F032EFE7-D6B7-096A-621E-647AD55B7618}"/>
          </ac:spMkLst>
        </pc:spChg>
        <pc:spChg chg="mod">
          <ac:chgData name="Samantha Berg" userId="34657cd2-ba0f-4778-b37d-2852d0824c10" providerId="ADAL" clId="{31D8F01F-F88A-476C-8A61-0008677D0FF4}" dt="2026-04-24T16:51:24.717" v="401" actId="404"/>
          <ac:spMkLst>
            <pc:docMk/>
            <pc:sldMk cId="2133673546" sldId="2147470120"/>
            <ac:spMk id="44" creationId="{82350670-D42D-CF9D-E2F1-D7C1075F19CA}"/>
          </ac:spMkLst>
        </pc:spChg>
        <pc:spChg chg="mod">
          <ac:chgData name="Samantha Berg" userId="34657cd2-ba0f-4778-b37d-2852d0824c10" providerId="ADAL" clId="{31D8F01F-F88A-476C-8A61-0008677D0FF4}" dt="2026-04-24T16:51:24.717" v="401" actId="404"/>
          <ac:spMkLst>
            <pc:docMk/>
            <pc:sldMk cId="2133673546" sldId="2147470120"/>
            <ac:spMk id="46" creationId="{F17B1608-BE62-3C2F-3EC4-497E6331FF56}"/>
          </ac:spMkLst>
        </pc:spChg>
        <pc:spChg chg="mod">
          <ac:chgData name="Samantha Berg" userId="34657cd2-ba0f-4778-b37d-2852d0824c10" providerId="ADAL" clId="{31D8F01F-F88A-476C-8A61-0008677D0FF4}" dt="2026-04-24T16:51:24.717" v="401" actId="404"/>
          <ac:spMkLst>
            <pc:docMk/>
            <pc:sldMk cId="2133673546" sldId="2147470120"/>
            <ac:spMk id="50" creationId="{7A87CAA8-7410-658F-CA3C-CEB6ACB45F44}"/>
          </ac:spMkLst>
        </pc:spChg>
        <pc:spChg chg="mod">
          <ac:chgData name="Samantha Berg" userId="34657cd2-ba0f-4778-b37d-2852d0824c10" providerId="ADAL" clId="{31D8F01F-F88A-476C-8A61-0008677D0FF4}" dt="2026-04-24T16:51:24.717" v="401" actId="404"/>
          <ac:spMkLst>
            <pc:docMk/>
            <pc:sldMk cId="2133673546" sldId="2147470120"/>
            <ac:spMk id="52" creationId="{5CEFA46A-ACE7-B818-E617-ECE6E0CAC2B0}"/>
          </ac:spMkLst>
        </pc:spChg>
        <pc:spChg chg="mod">
          <ac:chgData name="Samantha Berg" userId="34657cd2-ba0f-4778-b37d-2852d0824c10" providerId="ADAL" clId="{31D8F01F-F88A-476C-8A61-0008677D0FF4}" dt="2026-04-24T16:51:44.727" v="403" actId="404"/>
          <ac:spMkLst>
            <pc:docMk/>
            <pc:sldMk cId="2133673546" sldId="2147470120"/>
            <ac:spMk id="53" creationId="{3C122086-F3EE-69FC-9405-B4EE166A6E14}"/>
          </ac:spMkLst>
        </pc:spChg>
        <pc:spChg chg="mod">
          <ac:chgData name="Samantha Berg" userId="34657cd2-ba0f-4778-b37d-2852d0824c10" providerId="ADAL" clId="{31D8F01F-F88A-476C-8A61-0008677D0FF4}" dt="2026-04-24T16:51:56.752" v="405" actId="113"/>
          <ac:spMkLst>
            <pc:docMk/>
            <pc:sldMk cId="2133673546" sldId="2147470120"/>
            <ac:spMk id="54" creationId="{82F7CB50-CBBA-50AA-2D1A-874488849C75}"/>
          </ac:spMkLst>
        </pc:spChg>
        <pc:spChg chg="mod">
          <ac:chgData name="Samantha Berg" userId="34657cd2-ba0f-4778-b37d-2852d0824c10" providerId="ADAL" clId="{31D8F01F-F88A-476C-8A61-0008677D0FF4}" dt="2026-04-24T16:51:44.727" v="403" actId="404"/>
          <ac:spMkLst>
            <pc:docMk/>
            <pc:sldMk cId="2133673546" sldId="2147470120"/>
            <ac:spMk id="55" creationId="{4F77EB48-A20E-4F56-531E-730A7FA69893}"/>
          </ac:spMkLst>
        </pc:spChg>
        <pc:spChg chg="mod">
          <ac:chgData name="Samantha Berg" userId="34657cd2-ba0f-4778-b37d-2852d0824c10" providerId="ADAL" clId="{31D8F01F-F88A-476C-8A61-0008677D0FF4}" dt="2026-04-24T16:52:49.162" v="412" actId="14100"/>
          <ac:spMkLst>
            <pc:docMk/>
            <pc:sldMk cId="2133673546" sldId="2147470120"/>
            <ac:spMk id="56" creationId="{83D2D5AC-B259-B42F-0213-1049A9817A08}"/>
          </ac:spMkLst>
        </pc:spChg>
        <pc:spChg chg="mod">
          <ac:chgData name="Samantha Berg" userId="34657cd2-ba0f-4778-b37d-2852d0824c10" providerId="ADAL" clId="{31D8F01F-F88A-476C-8A61-0008677D0FF4}" dt="2026-04-24T16:51:44.727" v="403" actId="404"/>
          <ac:spMkLst>
            <pc:docMk/>
            <pc:sldMk cId="2133673546" sldId="2147470120"/>
            <ac:spMk id="57" creationId="{276B400B-9C25-0CFB-1C47-CD1BDCDDCA84}"/>
          </ac:spMkLst>
        </pc:spChg>
        <pc:spChg chg="mod">
          <ac:chgData name="Samantha Berg" userId="34657cd2-ba0f-4778-b37d-2852d0824c10" providerId="ADAL" clId="{31D8F01F-F88A-476C-8A61-0008677D0FF4}" dt="2026-04-24T16:51:44.727" v="403" actId="404"/>
          <ac:spMkLst>
            <pc:docMk/>
            <pc:sldMk cId="2133673546" sldId="2147470120"/>
            <ac:spMk id="58" creationId="{E9B382F7-ADCE-235E-7532-224897119C4B}"/>
          </ac:spMkLst>
        </pc:spChg>
        <pc:spChg chg="mod">
          <ac:chgData name="Samantha Berg" userId="34657cd2-ba0f-4778-b37d-2852d0824c10" providerId="ADAL" clId="{31D8F01F-F88A-476C-8A61-0008677D0FF4}" dt="2026-04-24T16:51:44.727" v="403" actId="404"/>
          <ac:spMkLst>
            <pc:docMk/>
            <pc:sldMk cId="2133673546" sldId="2147470120"/>
            <ac:spMk id="59" creationId="{0BC25DB0-0443-EA48-F35F-381662B065EC}"/>
          </ac:spMkLst>
        </pc:spChg>
        <pc:spChg chg="mod">
          <ac:chgData name="Samantha Berg" userId="34657cd2-ba0f-4778-b37d-2852d0824c10" providerId="ADAL" clId="{31D8F01F-F88A-476C-8A61-0008677D0FF4}" dt="2026-04-24T16:51:44.727" v="403" actId="404"/>
          <ac:spMkLst>
            <pc:docMk/>
            <pc:sldMk cId="2133673546" sldId="2147470120"/>
            <ac:spMk id="60" creationId="{2E09BC13-B5F9-92AA-368F-8DB0CF4DA04C}"/>
          </ac:spMkLst>
        </pc:spChg>
        <pc:spChg chg="mod">
          <ac:chgData name="Samantha Berg" userId="34657cd2-ba0f-4778-b37d-2852d0824c10" providerId="ADAL" clId="{31D8F01F-F88A-476C-8A61-0008677D0FF4}" dt="2026-04-24T16:51:44.727" v="403" actId="404"/>
          <ac:spMkLst>
            <pc:docMk/>
            <pc:sldMk cId="2133673546" sldId="2147470120"/>
            <ac:spMk id="61" creationId="{CD8FE1DF-9470-AF16-CAEB-68A52CC02BA6}"/>
          </ac:spMkLst>
        </pc:spChg>
        <pc:spChg chg="mod">
          <ac:chgData name="Samantha Berg" userId="34657cd2-ba0f-4778-b37d-2852d0824c10" providerId="ADAL" clId="{31D8F01F-F88A-476C-8A61-0008677D0FF4}" dt="2026-04-24T16:51:44.727" v="403" actId="404"/>
          <ac:spMkLst>
            <pc:docMk/>
            <pc:sldMk cId="2133673546" sldId="2147470120"/>
            <ac:spMk id="62" creationId="{B4B7E46E-E174-FA5A-7EBB-F8D9E3D57928}"/>
          </ac:spMkLst>
        </pc:spChg>
      </pc:sldChg>
      <pc:sldChg chg="modSp mod">
        <pc:chgData name="Samantha Berg" userId="34657cd2-ba0f-4778-b37d-2852d0824c10" providerId="ADAL" clId="{31D8F01F-F88A-476C-8A61-0008677D0FF4}" dt="2026-04-24T16:53:44.635" v="431" actId="1076"/>
        <pc:sldMkLst>
          <pc:docMk/>
          <pc:sldMk cId="2695903025" sldId="2147470121"/>
        </pc:sldMkLst>
        <pc:spChg chg="mod">
          <ac:chgData name="Samantha Berg" userId="34657cd2-ba0f-4778-b37d-2852d0824c10" providerId="ADAL" clId="{31D8F01F-F88A-476C-8A61-0008677D0FF4}" dt="2026-04-24T16:53:44.635" v="431" actId="1076"/>
          <ac:spMkLst>
            <pc:docMk/>
            <pc:sldMk cId="2695903025" sldId="2147470121"/>
            <ac:spMk id="2" creationId="{8FE0F47E-97CD-A024-3550-6038C01DCBF7}"/>
          </ac:spMkLst>
        </pc:spChg>
        <pc:spChg chg="mod">
          <ac:chgData name="Samantha Berg" userId="34657cd2-ba0f-4778-b37d-2852d0824c10" providerId="ADAL" clId="{31D8F01F-F88A-476C-8A61-0008677D0FF4}" dt="2026-04-24T16:53:34.388" v="428" actId="1036"/>
          <ac:spMkLst>
            <pc:docMk/>
            <pc:sldMk cId="2695903025" sldId="2147470121"/>
            <ac:spMk id="4" creationId="{71E06DFE-2B04-7526-B10F-992D87680791}"/>
          </ac:spMkLst>
        </pc:spChg>
      </pc:sldChg>
      <pc:sldChg chg="modSp mod">
        <pc:chgData name="Samantha Berg" userId="34657cd2-ba0f-4778-b37d-2852d0824c10" providerId="ADAL" clId="{31D8F01F-F88A-476C-8A61-0008677D0FF4}" dt="2026-04-24T16:52:55.487" v="413" actId="14100"/>
        <pc:sldMkLst>
          <pc:docMk/>
          <pc:sldMk cId="22590608" sldId="2147470122"/>
        </pc:sldMkLst>
        <pc:spChg chg="mod">
          <ac:chgData name="Samantha Berg" userId="34657cd2-ba0f-4778-b37d-2852d0824c10" providerId="ADAL" clId="{31D8F01F-F88A-476C-8A61-0008677D0FF4}" dt="2026-04-24T16:52:03.738" v="406" actId="2711"/>
          <ac:spMkLst>
            <pc:docMk/>
            <pc:sldMk cId="22590608" sldId="2147470122"/>
            <ac:spMk id="2" creationId="{7B1F6092-8FD0-E859-870D-E94B20350ACA}"/>
          </ac:spMkLst>
        </pc:spChg>
        <pc:spChg chg="mod">
          <ac:chgData name="Samantha Berg" userId="34657cd2-ba0f-4778-b37d-2852d0824c10" providerId="ADAL" clId="{31D8F01F-F88A-476C-8A61-0008677D0FF4}" dt="2026-04-24T16:18:03.282" v="138" actId="208"/>
          <ac:spMkLst>
            <pc:docMk/>
            <pc:sldMk cId="22590608" sldId="2147470122"/>
            <ac:spMk id="3" creationId="{0161553E-C89F-F8E0-4BAE-01C2DB6D9225}"/>
          </ac:spMkLst>
        </pc:spChg>
        <pc:spChg chg="mod">
          <ac:chgData name="Samantha Berg" userId="34657cd2-ba0f-4778-b37d-2852d0824c10" providerId="ADAL" clId="{31D8F01F-F88A-476C-8A61-0008677D0FF4}" dt="2026-04-24T16:18:26.424" v="141" actId="207"/>
          <ac:spMkLst>
            <pc:docMk/>
            <pc:sldMk cId="22590608" sldId="2147470122"/>
            <ac:spMk id="4" creationId="{4A4614CA-B846-BF96-E47A-5825D3F4C8EE}"/>
          </ac:spMkLst>
        </pc:spChg>
        <pc:spChg chg="mod">
          <ac:chgData name="Samantha Berg" userId="34657cd2-ba0f-4778-b37d-2852d0824c10" providerId="ADAL" clId="{31D8F01F-F88A-476C-8A61-0008677D0FF4}" dt="2026-04-24T16:14:07.145" v="42" actId="207"/>
          <ac:spMkLst>
            <pc:docMk/>
            <pc:sldMk cId="22590608" sldId="2147470122"/>
            <ac:spMk id="14" creationId="{8C494CC3-A0A4-5865-8F60-B174C9E0AB16}"/>
          </ac:spMkLst>
        </pc:spChg>
        <pc:spChg chg="mod">
          <ac:chgData name="Samantha Berg" userId="34657cd2-ba0f-4778-b37d-2852d0824c10" providerId="ADAL" clId="{31D8F01F-F88A-476C-8A61-0008677D0FF4}" dt="2026-04-24T16:52:03.738" v="406" actId="2711"/>
          <ac:spMkLst>
            <pc:docMk/>
            <pc:sldMk cId="22590608" sldId="2147470122"/>
            <ac:spMk id="44" creationId="{24C675D0-5F2F-201C-3E4E-179C6C73DE63}"/>
          </ac:spMkLst>
        </pc:spChg>
        <pc:spChg chg="mod">
          <ac:chgData name="Samantha Berg" userId="34657cd2-ba0f-4778-b37d-2852d0824c10" providerId="ADAL" clId="{31D8F01F-F88A-476C-8A61-0008677D0FF4}" dt="2026-04-24T16:52:03.738" v="406" actId="2711"/>
          <ac:spMkLst>
            <pc:docMk/>
            <pc:sldMk cId="22590608" sldId="2147470122"/>
            <ac:spMk id="48" creationId="{95F69E83-E249-02F3-42EC-A321D961954C}"/>
          </ac:spMkLst>
        </pc:spChg>
        <pc:spChg chg="mod">
          <ac:chgData name="Samantha Berg" userId="34657cd2-ba0f-4778-b37d-2852d0824c10" providerId="ADAL" clId="{31D8F01F-F88A-476C-8A61-0008677D0FF4}" dt="2026-04-24T16:52:03.738" v="406" actId="2711"/>
          <ac:spMkLst>
            <pc:docMk/>
            <pc:sldMk cId="22590608" sldId="2147470122"/>
            <ac:spMk id="49" creationId="{400F0A29-554A-8FE5-1D4E-E9395E78DE7A}"/>
          </ac:spMkLst>
        </pc:spChg>
        <pc:spChg chg="mod">
          <ac:chgData name="Samantha Berg" userId="34657cd2-ba0f-4778-b37d-2852d0824c10" providerId="ADAL" clId="{31D8F01F-F88A-476C-8A61-0008677D0FF4}" dt="2026-04-24T16:52:03.738" v="406" actId="2711"/>
          <ac:spMkLst>
            <pc:docMk/>
            <pc:sldMk cId="22590608" sldId="2147470122"/>
            <ac:spMk id="51" creationId="{CC11FB76-A2CB-C9A2-D0A7-0169E7CA7018}"/>
          </ac:spMkLst>
        </pc:spChg>
        <pc:spChg chg="mod">
          <ac:chgData name="Samantha Berg" userId="34657cd2-ba0f-4778-b37d-2852d0824c10" providerId="ADAL" clId="{31D8F01F-F88A-476C-8A61-0008677D0FF4}" dt="2026-04-24T16:52:03.738" v="406" actId="2711"/>
          <ac:spMkLst>
            <pc:docMk/>
            <pc:sldMk cId="22590608" sldId="2147470122"/>
            <ac:spMk id="52" creationId="{7D6BECE9-CE8D-CC63-F42A-1D849DE17E98}"/>
          </ac:spMkLst>
        </pc:spChg>
        <pc:spChg chg="mod">
          <ac:chgData name="Samantha Berg" userId="34657cd2-ba0f-4778-b37d-2852d0824c10" providerId="ADAL" clId="{31D8F01F-F88A-476C-8A61-0008677D0FF4}" dt="2026-04-24T16:52:11.086" v="407" actId="404"/>
          <ac:spMkLst>
            <pc:docMk/>
            <pc:sldMk cId="22590608" sldId="2147470122"/>
            <ac:spMk id="53" creationId="{32610175-6075-8501-537E-E862B712C4C0}"/>
          </ac:spMkLst>
        </pc:spChg>
        <pc:spChg chg="mod">
          <ac:chgData name="Samantha Berg" userId="34657cd2-ba0f-4778-b37d-2852d0824c10" providerId="ADAL" clId="{31D8F01F-F88A-476C-8A61-0008677D0FF4}" dt="2026-04-24T16:52:11.086" v="407" actId="404"/>
          <ac:spMkLst>
            <pc:docMk/>
            <pc:sldMk cId="22590608" sldId="2147470122"/>
            <ac:spMk id="54" creationId="{38DB31B0-8B26-1A78-E8D9-884DCC68F8BD}"/>
          </ac:spMkLst>
        </pc:spChg>
        <pc:spChg chg="mod">
          <ac:chgData name="Samantha Berg" userId="34657cd2-ba0f-4778-b37d-2852d0824c10" providerId="ADAL" clId="{31D8F01F-F88A-476C-8A61-0008677D0FF4}" dt="2026-04-24T16:52:11.086" v="407" actId="404"/>
          <ac:spMkLst>
            <pc:docMk/>
            <pc:sldMk cId="22590608" sldId="2147470122"/>
            <ac:spMk id="55" creationId="{39AEB14E-8045-CFAA-801E-8ED67498DB75}"/>
          </ac:spMkLst>
        </pc:spChg>
        <pc:spChg chg="mod">
          <ac:chgData name="Samantha Berg" userId="34657cd2-ba0f-4778-b37d-2852d0824c10" providerId="ADAL" clId="{31D8F01F-F88A-476C-8A61-0008677D0FF4}" dt="2026-04-24T16:52:55.487" v="413" actId="14100"/>
          <ac:spMkLst>
            <pc:docMk/>
            <pc:sldMk cId="22590608" sldId="2147470122"/>
            <ac:spMk id="56" creationId="{F8482BCA-193C-5BCB-3D5A-2B767DE638C8}"/>
          </ac:spMkLst>
        </pc:spChg>
        <pc:spChg chg="mod">
          <ac:chgData name="Samantha Berg" userId="34657cd2-ba0f-4778-b37d-2852d0824c10" providerId="ADAL" clId="{31D8F01F-F88A-476C-8A61-0008677D0FF4}" dt="2026-04-24T16:52:11.086" v="407" actId="404"/>
          <ac:spMkLst>
            <pc:docMk/>
            <pc:sldMk cId="22590608" sldId="2147470122"/>
            <ac:spMk id="57" creationId="{9D4A4E4F-A207-79B4-D35E-799AF0BA05CC}"/>
          </ac:spMkLst>
        </pc:spChg>
        <pc:spChg chg="mod">
          <ac:chgData name="Samantha Berg" userId="34657cd2-ba0f-4778-b37d-2852d0824c10" providerId="ADAL" clId="{31D8F01F-F88A-476C-8A61-0008677D0FF4}" dt="2026-04-24T16:52:11.086" v="407" actId="404"/>
          <ac:spMkLst>
            <pc:docMk/>
            <pc:sldMk cId="22590608" sldId="2147470122"/>
            <ac:spMk id="58" creationId="{3EB45B15-C5EF-06AC-C2D8-A667C107DBCA}"/>
          </ac:spMkLst>
        </pc:spChg>
        <pc:spChg chg="mod">
          <ac:chgData name="Samantha Berg" userId="34657cd2-ba0f-4778-b37d-2852d0824c10" providerId="ADAL" clId="{31D8F01F-F88A-476C-8A61-0008677D0FF4}" dt="2026-04-24T16:52:11.086" v="407" actId="404"/>
          <ac:spMkLst>
            <pc:docMk/>
            <pc:sldMk cId="22590608" sldId="2147470122"/>
            <ac:spMk id="59" creationId="{9F852A62-5E7D-75F0-7C45-2AE591854A3D}"/>
          </ac:spMkLst>
        </pc:spChg>
        <pc:spChg chg="mod">
          <ac:chgData name="Samantha Berg" userId="34657cd2-ba0f-4778-b37d-2852d0824c10" providerId="ADAL" clId="{31D8F01F-F88A-476C-8A61-0008677D0FF4}" dt="2026-04-24T16:52:11.086" v="407" actId="404"/>
          <ac:spMkLst>
            <pc:docMk/>
            <pc:sldMk cId="22590608" sldId="2147470122"/>
            <ac:spMk id="60" creationId="{94B0EBB9-AE7E-D7CB-339E-998CC210AFCF}"/>
          </ac:spMkLst>
        </pc:spChg>
        <pc:spChg chg="mod">
          <ac:chgData name="Samantha Berg" userId="34657cd2-ba0f-4778-b37d-2852d0824c10" providerId="ADAL" clId="{31D8F01F-F88A-476C-8A61-0008677D0FF4}" dt="2026-04-24T16:52:11.086" v="407" actId="404"/>
          <ac:spMkLst>
            <pc:docMk/>
            <pc:sldMk cId="22590608" sldId="2147470122"/>
            <ac:spMk id="61" creationId="{95F04A1F-04EF-6EF0-9F50-997DED26DB2F}"/>
          </ac:spMkLst>
        </pc:spChg>
        <pc:spChg chg="mod">
          <ac:chgData name="Samantha Berg" userId="34657cd2-ba0f-4778-b37d-2852d0824c10" providerId="ADAL" clId="{31D8F01F-F88A-476C-8A61-0008677D0FF4}" dt="2026-04-24T16:52:11.086" v="407" actId="404"/>
          <ac:spMkLst>
            <pc:docMk/>
            <pc:sldMk cId="22590608" sldId="2147470122"/>
            <ac:spMk id="62" creationId="{5C2A9783-0AE1-B51F-0E22-DE45504BE590}"/>
          </ac:spMkLst>
        </pc:spChg>
      </pc:sldChg>
      <pc:sldChg chg="addSp delSp modSp mod">
        <pc:chgData name="Samantha Berg" userId="34657cd2-ba0f-4778-b37d-2852d0824c10" providerId="ADAL" clId="{31D8F01F-F88A-476C-8A61-0008677D0FF4}" dt="2026-04-24T16:28:00.906" v="172" actId="20577"/>
        <pc:sldMkLst>
          <pc:docMk/>
          <pc:sldMk cId="174866944" sldId="2147470123"/>
        </pc:sldMkLst>
        <pc:spChg chg="mod">
          <ac:chgData name="Samantha Berg" userId="34657cd2-ba0f-4778-b37d-2852d0824c10" providerId="ADAL" clId="{31D8F01F-F88A-476C-8A61-0008677D0FF4}" dt="2026-04-24T16:28:00.906" v="172" actId="20577"/>
          <ac:spMkLst>
            <pc:docMk/>
            <pc:sldMk cId="174866944" sldId="2147470123"/>
            <ac:spMk id="6" creationId="{4DB9F67E-2D7C-0CA9-C0E1-D67A344ED1FC}"/>
          </ac:spMkLst>
        </pc:spChg>
        <pc:spChg chg="add mod">
          <ac:chgData name="Samantha Berg" userId="34657cd2-ba0f-4778-b37d-2852d0824c10" providerId="ADAL" clId="{31D8F01F-F88A-476C-8A61-0008677D0FF4}" dt="2026-04-24T16:22:19.032" v="167"/>
          <ac:spMkLst>
            <pc:docMk/>
            <pc:sldMk cId="174866944" sldId="2147470123"/>
            <ac:spMk id="11" creationId="{F1D9267D-A240-D93D-5946-2F8CE7D314EF}"/>
          </ac:spMkLst>
        </pc:spChg>
        <pc:spChg chg="add mod">
          <ac:chgData name="Samantha Berg" userId="34657cd2-ba0f-4778-b37d-2852d0824c10" providerId="ADAL" clId="{31D8F01F-F88A-476C-8A61-0008677D0FF4}" dt="2026-04-24T16:22:19.032" v="167"/>
          <ac:spMkLst>
            <pc:docMk/>
            <pc:sldMk cId="174866944" sldId="2147470123"/>
            <ac:spMk id="12" creationId="{CFC90900-6BEE-6368-3AFE-D070BF45D996}"/>
          </ac:spMkLst>
        </pc:spChg>
        <pc:graphicFrameChg chg="add del mod">
          <ac:chgData name="Samantha Berg" userId="34657cd2-ba0f-4778-b37d-2852d0824c10" providerId="ADAL" clId="{31D8F01F-F88A-476C-8A61-0008677D0FF4}" dt="2026-04-24T16:22:49.215" v="170"/>
          <ac:graphicFrameMkLst>
            <pc:docMk/>
            <pc:sldMk cId="174866944" sldId="2147470123"/>
            <ac:graphicFrameMk id="2" creationId="{F6EAB2FA-E832-FCFF-B654-4641F03FFAEE}"/>
          </ac:graphicFrameMkLst>
        </pc:graphicFrameChg>
      </pc:sldChg>
      <pc:sldChg chg="modSp mod">
        <pc:chgData name="Samantha Berg" userId="34657cd2-ba0f-4778-b37d-2852d0824c10" providerId="ADAL" clId="{31D8F01F-F88A-476C-8A61-0008677D0FF4}" dt="2026-04-24T16:44:02.551" v="328" actId="20577"/>
        <pc:sldMkLst>
          <pc:docMk/>
          <pc:sldMk cId="297688274" sldId="2147470128"/>
        </pc:sldMkLst>
        <pc:spChg chg="mod">
          <ac:chgData name="Samantha Berg" userId="34657cd2-ba0f-4778-b37d-2852d0824c10" providerId="ADAL" clId="{31D8F01F-F88A-476C-8A61-0008677D0FF4}" dt="2026-04-24T16:44:02.551" v="328" actId="20577"/>
          <ac:spMkLst>
            <pc:docMk/>
            <pc:sldMk cId="297688274" sldId="2147470128"/>
            <ac:spMk id="6" creationId="{DB38598F-6551-1E3F-063D-4854D9DBE4B0}"/>
          </ac:spMkLst>
        </pc:spChg>
      </pc:sldChg>
      <pc:sldChg chg="modSp mod">
        <pc:chgData name="Samantha Berg" userId="34657cd2-ba0f-4778-b37d-2852d0824c10" providerId="ADAL" clId="{31D8F01F-F88A-476C-8A61-0008677D0FF4}" dt="2026-04-24T16:54:25.477" v="438" actId="2711"/>
        <pc:sldMkLst>
          <pc:docMk/>
          <pc:sldMk cId="1269365193" sldId="2147470129"/>
        </pc:sldMkLst>
        <pc:spChg chg="mod">
          <ac:chgData name="Samantha Berg" userId="34657cd2-ba0f-4778-b37d-2852d0824c10" providerId="ADAL" clId="{31D8F01F-F88A-476C-8A61-0008677D0FF4}" dt="2026-04-24T16:54:21.554" v="437" actId="2711"/>
          <ac:spMkLst>
            <pc:docMk/>
            <pc:sldMk cId="1269365193" sldId="2147470129"/>
            <ac:spMk id="2" creationId="{75F0191D-5468-B7A0-CAE9-2EF04B4F7DD0}"/>
          </ac:spMkLst>
        </pc:spChg>
        <pc:spChg chg="mod">
          <ac:chgData name="Samantha Berg" userId="34657cd2-ba0f-4778-b37d-2852d0824c10" providerId="ADAL" clId="{31D8F01F-F88A-476C-8A61-0008677D0FF4}" dt="2026-04-24T16:54:25.477" v="438" actId="2711"/>
          <ac:spMkLst>
            <pc:docMk/>
            <pc:sldMk cId="1269365193" sldId="2147470129"/>
            <ac:spMk id="3" creationId="{9DFEB57A-0D3C-B3A1-C86F-1A5FF976B07C}"/>
          </ac:spMkLst>
        </pc:spChg>
        <pc:spChg chg="mod">
          <ac:chgData name="Samantha Berg" userId="34657cd2-ba0f-4778-b37d-2852d0824c10" providerId="ADAL" clId="{31D8F01F-F88A-476C-8A61-0008677D0FF4}" dt="2026-04-24T16:44:06.110" v="330" actId="20577"/>
          <ac:spMkLst>
            <pc:docMk/>
            <pc:sldMk cId="1269365193" sldId="2147470129"/>
            <ac:spMk id="6" creationId="{FB13BFD7-D0D8-69EF-F693-25720B062C5A}"/>
          </ac:spMkLst>
        </pc:spChg>
        <pc:spChg chg="mod">
          <ac:chgData name="Samantha Berg" userId="34657cd2-ba0f-4778-b37d-2852d0824c10" providerId="ADAL" clId="{31D8F01F-F88A-476C-8A61-0008677D0FF4}" dt="2026-04-24T16:54:17.222" v="436" actId="2711"/>
          <ac:spMkLst>
            <pc:docMk/>
            <pc:sldMk cId="1269365193" sldId="2147470129"/>
            <ac:spMk id="8" creationId="{52872C11-1D1E-8EAC-BE1B-022EAD3F7211}"/>
          </ac:spMkLst>
        </pc:spChg>
        <pc:spChg chg="mod">
          <ac:chgData name="Samantha Berg" userId="34657cd2-ba0f-4778-b37d-2852d0824c10" providerId="ADAL" clId="{31D8F01F-F88A-476C-8A61-0008677D0FF4}" dt="2026-04-24T16:44:14.596" v="334" actId="20577"/>
          <ac:spMkLst>
            <pc:docMk/>
            <pc:sldMk cId="1269365193" sldId="2147470129"/>
            <ac:spMk id="9" creationId="{99B65447-B850-3E4A-A5CA-077D37A979B1}"/>
          </ac:spMkLst>
        </pc:spChg>
        <pc:spChg chg="mod">
          <ac:chgData name="Samantha Berg" userId="34657cd2-ba0f-4778-b37d-2852d0824c10" providerId="ADAL" clId="{31D8F01F-F88A-476C-8A61-0008677D0FF4}" dt="2026-04-24T16:44:18.567" v="338" actId="20577"/>
          <ac:spMkLst>
            <pc:docMk/>
            <pc:sldMk cId="1269365193" sldId="2147470129"/>
            <ac:spMk id="10" creationId="{C6D81977-1369-91AF-76FD-53F92DD61667}"/>
          </ac:spMkLst>
        </pc:spChg>
      </pc:sldChg>
      <pc:sldChg chg="modSp mod">
        <pc:chgData name="Samantha Berg" userId="34657cd2-ba0f-4778-b37d-2852d0824c10" providerId="ADAL" clId="{31D8F01F-F88A-476C-8A61-0008677D0FF4}" dt="2026-05-07T13:48:27.359" v="447" actId="20577"/>
        <pc:sldMkLst>
          <pc:docMk/>
          <pc:sldMk cId="4174780538" sldId="2147470130"/>
        </pc:sldMkLst>
        <pc:spChg chg="mod">
          <ac:chgData name="Samantha Berg" userId="34657cd2-ba0f-4778-b37d-2852d0824c10" providerId="ADAL" clId="{31D8F01F-F88A-476C-8A61-0008677D0FF4}" dt="2026-05-07T13:48:27.359" v="447" actId="20577"/>
          <ac:spMkLst>
            <pc:docMk/>
            <pc:sldMk cId="4174780538" sldId="2147470130"/>
            <ac:spMk id="2" creationId="{07341F0B-D295-2BA4-B114-2E2BE489AC7E}"/>
          </ac:spMkLst>
        </pc:spChg>
        <pc:spChg chg="mod">
          <ac:chgData name="Samantha Berg" userId="34657cd2-ba0f-4778-b37d-2852d0824c10" providerId="ADAL" clId="{31D8F01F-F88A-476C-8A61-0008677D0FF4}" dt="2026-04-24T16:46:23.188" v="362" actId="2711"/>
          <ac:spMkLst>
            <pc:docMk/>
            <pc:sldMk cId="4174780538" sldId="2147470130"/>
            <ac:spMk id="6" creationId="{45F91EAC-E974-1726-D042-CB51CE2513E2}"/>
          </ac:spMkLst>
        </pc:spChg>
      </pc:sldChg>
      <pc:sldChg chg="modSp mod">
        <pc:chgData name="Samantha Berg" userId="34657cd2-ba0f-4778-b37d-2852d0824c10" providerId="ADAL" clId="{31D8F01F-F88A-476C-8A61-0008677D0FF4}" dt="2026-04-24T16:47:13.491" v="371" actId="27918"/>
        <pc:sldMkLst>
          <pc:docMk/>
          <pc:sldMk cId="104586070" sldId="2147470131"/>
        </pc:sldMkLst>
        <pc:spChg chg="mod">
          <ac:chgData name="Samantha Berg" userId="34657cd2-ba0f-4778-b37d-2852d0824c10" providerId="ADAL" clId="{31D8F01F-F88A-476C-8A61-0008677D0FF4}" dt="2026-04-24T16:46:40.933" v="368" actId="207"/>
          <ac:spMkLst>
            <pc:docMk/>
            <pc:sldMk cId="104586070" sldId="2147470131"/>
            <ac:spMk id="6" creationId="{5A2F6C91-CF0D-9739-E9A3-A72E15EA6D30}"/>
          </ac:spMkLst>
        </pc:spChg>
      </pc:sldChg>
      <pc:sldChg chg="modSp mod">
        <pc:chgData name="Samantha Berg" userId="34657cd2-ba0f-4778-b37d-2852d0824c10" providerId="ADAL" clId="{31D8F01F-F88A-476C-8A61-0008677D0FF4}" dt="2026-04-24T16:49:14.031" v="395" actId="207"/>
        <pc:sldMkLst>
          <pc:docMk/>
          <pc:sldMk cId="3364656309" sldId="2147470132"/>
        </pc:sldMkLst>
        <pc:spChg chg="mod">
          <ac:chgData name="Samantha Berg" userId="34657cd2-ba0f-4778-b37d-2852d0824c10" providerId="ADAL" clId="{31D8F01F-F88A-476C-8A61-0008677D0FF4}" dt="2026-04-24T16:49:14.031" v="395" actId="207"/>
          <ac:spMkLst>
            <pc:docMk/>
            <pc:sldMk cId="3364656309" sldId="2147470132"/>
            <ac:spMk id="6" creationId="{071419BF-B577-83E5-2548-209AA4EDC4FC}"/>
          </ac:spMkLst>
        </pc:spChg>
      </pc:sldChg>
      <pc:sldChg chg="modSp mod">
        <pc:chgData name="Samantha Berg" userId="34657cd2-ba0f-4778-b37d-2852d0824c10" providerId="ADAL" clId="{31D8F01F-F88A-476C-8A61-0008677D0FF4}" dt="2026-04-24T16:48:34.989" v="385" actId="207"/>
        <pc:sldMkLst>
          <pc:docMk/>
          <pc:sldMk cId="2277230560" sldId="2147470134"/>
        </pc:sldMkLst>
        <pc:spChg chg="mod">
          <ac:chgData name="Samantha Berg" userId="34657cd2-ba0f-4778-b37d-2852d0824c10" providerId="ADAL" clId="{31D8F01F-F88A-476C-8A61-0008677D0FF4}" dt="2026-04-24T16:48:34.989" v="385" actId="207"/>
          <ac:spMkLst>
            <pc:docMk/>
            <pc:sldMk cId="2277230560" sldId="2147470134"/>
            <ac:spMk id="6" creationId="{82FFDB79-0F87-2FB1-4F17-8EBF2A7C2FB9}"/>
          </ac:spMkLst>
        </pc:spChg>
      </pc:sldChg>
      <pc:sldChg chg="addSp delSp modSp mod">
        <pc:chgData name="Samantha Berg" userId="34657cd2-ba0f-4778-b37d-2852d0824c10" providerId="ADAL" clId="{31D8F01F-F88A-476C-8A61-0008677D0FF4}" dt="2026-04-24T16:31:00.997" v="199" actId="2711"/>
        <pc:sldMkLst>
          <pc:docMk/>
          <pc:sldMk cId="2401925265" sldId="2147470139"/>
        </pc:sldMkLst>
        <pc:spChg chg="add mod">
          <ac:chgData name="Samantha Berg" userId="34657cd2-ba0f-4778-b37d-2852d0824c10" providerId="ADAL" clId="{31D8F01F-F88A-476C-8A61-0008677D0FF4}" dt="2026-04-24T16:30:31.340" v="196" actId="20577"/>
          <ac:spMkLst>
            <pc:docMk/>
            <pc:sldMk cId="2401925265" sldId="2147470139"/>
            <ac:spMk id="4" creationId="{E7E82DF2-7F48-0740-8384-D1A7318A5350}"/>
          </ac:spMkLst>
        </pc:spChg>
        <pc:spChg chg="mod">
          <ac:chgData name="Samantha Berg" userId="34657cd2-ba0f-4778-b37d-2852d0824c10" providerId="ADAL" clId="{31D8F01F-F88A-476C-8A61-0008677D0FF4}" dt="2026-04-24T16:31:00.997" v="199" actId="2711"/>
          <ac:spMkLst>
            <pc:docMk/>
            <pc:sldMk cId="2401925265" sldId="2147470139"/>
            <ac:spMk id="6" creationId="{4A0CA5C4-41DD-08C3-CBFD-40003E94D26E}"/>
          </ac:spMkLst>
        </pc:spChg>
        <pc:graphicFrameChg chg="mod">
          <ac:chgData name="Samantha Berg" userId="34657cd2-ba0f-4778-b37d-2852d0824c10" providerId="ADAL" clId="{31D8F01F-F88A-476C-8A61-0008677D0FF4}" dt="2026-04-24T16:29:56.764" v="189"/>
          <ac:graphicFrameMkLst>
            <pc:docMk/>
            <pc:sldMk cId="2401925265" sldId="2147470139"/>
            <ac:graphicFrameMk id="2" creationId="{309FE5A7-7DCE-6F21-7063-14DB83C81B60}"/>
          </ac:graphicFrameMkLst>
        </pc:graphicFrameChg>
      </pc:sldChg>
      <pc:sldChg chg="addSp delSp modSp mod modNotesTx">
        <pc:chgData name="Samantha Berg" userId="34657cd2-ba0f-4778-b37d-2852d0824c10" providerId="ADAL" clId="{31D8F01F-F88A-476C-8A61-0008677D0FF4}" dt="2026-04-24T16:54:01.332" v="435" actId="27918"/>
        <pc:sldMkLst>
          <pc:docMk/>
          <pc:sldMk cId="717039847" sldId="2147470140"/>
        </pc:sldMkLst>
        <pc:spChg chg="add mod">
          <ac:chgData name="Samantha Berg" userId="34657cd2-ba0f-4778-b37d-2852d0824c10" providerId="ADAL" clId="{31D8F01F-F88A-476C-8A61-0008677D0FF4}" dt="2026-04-24T16:32:12.993" v="226" actId="1037"/>
          <ac:spMkLst>
            <pc:docMk/>
            <pc:sldMk cId="717039847" sldId="2147470140"/>
            <ac:spMk id="4" creationId="{D1F123DB-65AB-4345-83C8-0D5D5ABD43C0}"/>
          </ac:spMkLst>
        </pc:spChg>
        <pc:spChg chg="mod">
          <ac:chgData name="Samantha Berg" userId="34657cd2-ba0f-4778-b37d-2852d0824c10" providerId="ADAL" clId="{31D8F01F-F88A-476C-8A61-0008677D0FF4}" dt="2026-04-24T16:31:16.072" v="206" actId="2711"/>
          <ac:spMkLst>
            <pc:docMk/>
            <pc:sldMk cId="717039847" sldId="2147470140"/>
            <ac:spMk id="6" creationId="{2ED6B08A-C10B-0013-70DF-B4127FCCBD73}"/>
          </ac:spMkLst>
        </pc:spChg>
        <pc:spChg chg="add mod">
          <ac:chgData name="Samantha Berg" userId="34657cd2-ba0f-4778-b37d-2852d0824c10" providerId="ADAL" clId="{31D8F01F-F88A-476C-8A61-0008677D0FF4}" dt="2026-04-24T16:32:12.993" v="226" actId="1037"/>
          <ac:spMkLst>
            <pc:docMk/>
            <pc:sldMk cId="717039847" sldId="2147470140"/>
            <ac:spMk id="7" creationId="{87621F7C-72B5-6654-D949-93435F81B635}"/>
          </ac:spMkLst>
        </pc:spChg>
        <pc:graphicFrameChg chg="mod">
          <ac:chgData name="Samantha Berg" userId="34657cd2-ba0f-4778-b37d-2852d0824c10" providerId="ADAL" clId="{31D8F01F-F88A-476C-8A61-0008677D0FF4}" dt="2026-04-24T16:53:59.416" v="434" actId="2711"/>
          <ac:graphicFrameMkLst>
            <pc:docMk/>
            <pc:sldMk cId="717039847" sldId="2147470140"/>
            <ac:graphicFrameMk id="2" creationId="{B4393E73-F737-9D2C-286A-59135F31CD5E}"/>
          </ac:graphicFrameMkLst>
        </pc:graphicFrameChg>
      </pc:sldChg>
      <pc:sldChg chg="addSp delSp modSp mod">
        <pc:chgData name="Samantha Berg" userId="34657cd2-ba0f-4778-b37d-2852d0824c10" providerId="ADAL" clId="{31D8F01F-F88A-476C-8A61-0008677D0FF4}" dt="2026-04-24T16:34:23.587" v="247" actId="20577"/>
        <pc:sldMkLst>
          <pc:docMk/>
          <pc:sldMk cId="70072051" sldId="2147470141"/>
        </pc:sldMkLst>
        <pc:spChg chg="add mod">
          <ac:chgData name="Samantha Berg" userId="34657cd2-ba0f-4778-b37d-2852d0824c10" providerId="ADAL" clId="{31D8F01F-F88A-476C-8A61-0008677D0FF4}" dt="2026-04-24T16:34:03.266" v="243"/>
          <ac:spMkLst>
            <pc:docMk/>
            <pc:sldMk cId="70072051" sldId="2147470141"/>
            <ac:spMk id="3" creationId="{E7705EC3-0BAD-E7A2-C33D-632C57DCE4A1}"/>
          </ac:spMkLst>
        </pc:spChg>
        <pc:spChg chg="mod">
          <ac:chgData name="Samantha Berg" userId="34657cd2-ba0f-4778-b37d-2852d0824c10" providerId="ADAL" clId="{31D8F01F-F88A-476C-8A61-0008677D0FF4}" dt="2026-04-24T16:34:23.587" v="247" actId="20577"/>
          <ac:spMkLst>
            <pc:docMk/>
            <pc:sldMk cId="70072051" sldId="2147470141"/>
            <ac:spMk id="6" creationId="{1878FD3C-53D5-5CF2-A1D9-9CA0527BD4B0}"/>
          </ac:spMkLst>
        </pc:spChg>
        <pc:graphicFrameChg chg="mod">
          <ac:chgData name="Samantha Berg" userId="34657cd2-ba0f-4778-b37d-2852d0824c10" providerId="ADAL" clId="{31D8F01F-F88A-476C-8A61-0008677D0FF4}" dt="2026-04-24T16:33:45.300" v="238" actId="207"/>
          <ac:graphicFrameMkLst>
            <pc:docMk/>
            <pc:sldMk cId="70072051" sldId="2147470141"/>
            <ac:graphicFrameMk id="2" creationId="{1C991154-45D2-AA6F-9824-B73CBE4CB987}"/>
          </ac:graphicFrameMkLst>
        </pc:graphicFrameChg>
      </pc:sldChg>
      <pc:sldChg chg="addSp delSp modSp mod">
        <pc:chgData name="Samantha Berg" userId="34657cd2-ba0f-4778-b37d-2852d0824c10" providerId="ADAL" clId="{31D8F01F-F88A-476C-8A61-0008677D0FF4}" dt="2026-04-24T16:35:50.250" v="265"/>
        <pc:sldMkLst>
          <pc:docMk/>
          <pc:sldMk cId="3673916662" sldId="2147470143"/>
        </pc:sldMkLst>
        <pc:spChg chg="add mod">
          <ac:chgData name="Samantha Berg" userId="34657cd2-ba0f-4778-b37d-2852d0824c10" providerId="ADAL" clId="{31D8F01F-F88A-476C-8A61-0008677D0FF4}" dt="2026-04-24T16:35:50.250" v="265"/>
          <ac:spMkLst>
            <pc:docMk/>
            <pc:sldMk cId="3673916662" sldId="2147470143"/>
            <ac:spMk id="4" creationId="{707CB0A8-8379-9904-345E-E9326301D22D}"/>
          </ac:spMkLst>
        </pc:spChg>
        <pc:spChg chg="mod">
          <ac:chgData name="Samantha Berg" userId="34657cd2-ba0f-4778-b37d-2852d0824c10" providerId="ADAL" clId="{31D8F01F-F88A-476C-8A61-0008677D0FF4}" dt="2026-04-24T16:34:38.590" v="252" actId="2711"/>
          <ac:spMkLst>
            <pc:docMk/>
            <pc:sldMk cId="3673916662" sldId="2147470143"/>
            <ac:spMk id="6" creationId="{73D14E8B-E7F3-2106-D45D-A4B0F143BF61}"/>
          </ac:spMkLst>
        </pc:spChg>
        <pc:spChg chg="add mod">
          <ac:chgData name="Samantha Berg" userId="34657cd2-ba0f-4778-b37d-2852d0824c10" providerId="ADAL" clId="{31D8F01F-F88A-476C-8A61-0008677D0FF4}" dt="2026-04-24T16:35:50.250" v="265"/>
          <ac:spMkLst>
            <pc:docMk/>
            <pc:sldMk cId="3673916662" sldId="2147470143"/>
            <ac:spMk id="7" creationId="{CDC8AF5E-E2D0-72FC-67A5-39CF51DC93C8}"/>
          </ac:spMkLst>
        </pc:spChg>
        <pc:graphicFrameChg chg="mod">
          <ac:chgData name="Samantha Berg" userId="34657cd2-ba0f-4778-b37d-2852d0824c10" providerId="ADAL" clId="{31D8F01F-F88A-476C-8A61-0008677D0FF4}" dt="2026-04-24T16:35:42.838" v="264" actId="207"/>
          <ac:graphicFrameMkLst>
            <pc:docMk/>
            <pc:sldMk cId="3673916662" sldId="2147470143"/>
            <ac:graphicFrameMk id="2" creationId="{6041DC1E-068F-65A7-609D-0D7D68278969}"/>
          </ac:graphicFrameMkLst>
        </pc:graphicFrameChg>
      </pc:sldChg>
      <pc:sldChg chg="addSp modSp mod">
        <pc:chgData name="Samantha Berg" userId="34657cd2-ba0f-4778-b37d-2852d0824c10" providerId="ADAL" clId="{31D8F01F-F88A-476C-8A61-0008677D0FF4}" dt="2026-04-24T16:37:08.821" v="275" actId="113"/>
        <pc:sldMkLst>
          <pc:docMk/>
          <pc:sldMk cId="462190970" sldId="2147470145"/>
        </pc:sldMkLst>
        <pc:spChg chg="add mod">
          <ac:chgData name="Samantha Berg" userId="34657cd2-ba0f-4778-b37d-2852d0824c10" providerId="ADAL" clId="{31D8F01F-F88A-476C-8A61-0008677D0FF4}" dt="2026-04-24T16:36:54.686" v="270"/>
          <ac:spMkLst>
            <pc:docMk/>
            <pc:sldMk cId="462190970" sldId="2147470145"/>
            <ac:spMk id="3" creationId="{8A913B3A-DBFB-E59D-0EBF-41ECD129BA56}"/>
          </ac:spMkLst>
        </pc:spChg>
        <pc:spChg chg="add mod">
          <ac:chgData name="Samantha Berg" userId="34657cd2-ba0f-4778-b37d-2852d0824c10" providerId="ADAL" clId="{31D8F01F-F88A-476C-8A61-0008677D0FF4}" dt="2026-04-24T16:36:54.686" v="270"/>
          <ac:spMkLst>
            <pc:docMk/>
            <pc:sldMk cId="462190970" sldId="2147470145"/>
            <ac:spMk id="4" creationId="{B2630ED9-157A-BA68-5900-BF108D32F6C7}"/>
          </ac:spMkLst>
        </pc:spChg>
        <pc:spChg chg="mod">
          <ac:chgData name="Samantha Berg" userId="34657cd2-ba0f-4778-b37d-2852d0824c10" providerId="ADAL" clId="{31D8F01F-F88A-476C-8A61-0008677D0FF4}" dt="2026-04-24T16:37:08.821" v="275" actId="113"/>
          <ac:spMkLst>
            <pc:docMk/>
            <pc:sldMk cId="462190970" sldId="2147470145"/>
            <ac:spMk id="6" creationId="{0CB86324-C4D8-1CA1-BC8A-7BA528042A70}"/>
          </ac:spMkLst>
        </pc:spChg>
      </pc:sldChg>
      <pc:sldChg chg="addSp delSp modSp mod modNotesTx">
        <pc:chgData name="Samantha Berg" userId="34657cd2-ba0f-4778-b37d-2852d0824c10" providerId="ADAL" clId="{31D8F01F-F88A-476C-8A61-0008677D0FF4}" dt="2026-04-24T16:39:26.175" v="296" actId="1035"/>
        <pc:sldMkLst>
          <pc:docMk/>
          <pc:sldMk cId="2891357977" sldId="2147470146"/>
        </pc:sldMkLst>
        <pc:spChg chg="add mod">
          <ac:chgData name="Samantha Berg" userId="34657cd2-ba0f-4778-b37d-2852d0824c10" providerId="ADAL" clId="{31D8F01F-F88A-476C-8A61-0008677D0FF4}" dt="2026-04-24T16:39:26.175" v="296" actId="1035"/>
          <ac:spMkLst>
            <pc:docMk/>
            <pc:sldMk cId="2891357977" sldId="2147470146"/>
            <ac:spMk id="2" creationId="{CC0999E1-0D33-742F-2962-A5C2B3AB4964}"/>
          </ac:spMkLst>
        </pc:spChg>
        <pc:spChg chg="add mod">
          <ac:chgData name="Samantha Berg" userId="34657cd2-ba0f-4778-b37d-2852d0824c10" providerId="ADAL" clId="{31D8F01F-F88A-476C-8A61-0008677D0FF4}" dt="2026-04-24T16:39:26.175" v="296" actId="1035"/>
          <ac:spMkLst>
            <pc:docMk/>
            <pc:sldMk cId="2891357977" sldId="2147470146"/>
            <ac:spMk id="4" creationId="{87DA5686-43B4-8AED-8094-BBEAF2EADFB8}"/>
          </ac:spMkLst>
        </pc:spChg>
        <pc:spChg chg="mod">
          <ac:chgData name="Samantha Berg" userId="34657cd2-ba0f-4778-b37d-2852d0824c10" providerId="ADAL" clId="{31D8F01F-F88A-476C-8A61-0008677D0FF4}" dt="2026-04-24T16:37:22.250" v="280" actId="20577"/>
          <ac:spMkLst>
            <pc:docMk/>
            <pc:sldMk cId="2891357977" sldId="2147470146"/>
            <ac:spMk id="6" creationId="{8A5E0775-47AA-1260-A09B-9C0FD418FC5A}"/>
          </ac:spMkLst>
        </pc:spChg>
        <pc:graphicFrameChg chg="mod ord">
          <ac:chgData name="Samantha Berg" userId="34657cd2-ba0f-4778-b37d-2852d0824c10" providerId="ADAL" clId="{31D8F01F-F88A-476C-8A61-0008677D0FF4}" dt="2026-04-24T16:39:08.911" v="293"/>
          <ac:graphicFrameMkLst>
            <pc:docMk/>
            <pc:sldMk cId="2891357977" sldId="2147470146"/>
            <ac:graphicFrameMk id="3" creationId="{20EA91A0-0F82-982C-2104-4A1F7BAB2CB2}"/>
          </ac:graphicFrameMkLst>
        </pc:graphicFrameChg>
      </pc:sldChg>
      <pc:sldChg chg="modSp mod">
        <pc:chgData name="Samantha Berg" userId="34657cd2-ba0f-4778-b37d-2852d0824c10" providerId="ADAL" clId="{31D8F01F-F88A-476C-8A61-0008677D0FF4}" dt="2026-04-24T16:53:17.619" v="416" actId="14100"/>
        <pc:sldMkLst>
          <pc:docMk/>
          <pc:sldMk cId="2358119715" sldId="2147470150"/>
        </pc:sldMkLst>
        <pc:spChg chg="mod">
          <ac:chgData name="Samantha Berg" userId="34657cd2-ba0f-4778-b37d-2852d0824c10" providerId="ADAL" clId="{31D8F01F-F88A-476C-8A61-0008677D0FF4}" dt="2026-04-24T16:18:10.473" v="139" actId="208"/>
          <ac:spMkLst>
            <pc:docMk/>
            <pc:sldMk cId="2358119715" sldId="2147470150"/>
            <ac:spMk id="2" creationId="{5FDD0E8C-2059-C2EB-5716-F84EA310A518}"/>
          </ac:spMkLst>
        </pc:spChg>
        <pc:spChg chg="mod">
          <ac:chgData name="Samantha Berg" userId="34657cd2-ba0f-4778-b37d-2852d0824c10" providerId="ADAL" clId="{31D8F01F-F88A-476C-8A61-0008677D0FF4}" dt="2026-04-24T16:18:10.473" v="139" actId="208"/>
          <ac:spMkLst>
            <pc:docMk/>
            <pc:sldMk cId="2358119715" sldId="2147470150"/>
            <ac:spMk id="3" creationId="{8BC53322-D374-BEE4-6E9D-7E2B211D14C6}"/>
          </ac:spMkLst>
        </pc:spChg>
        <pc:spChg chg="mod">
          <ac:chgData name="Samantha Berg" userId="34657cd2-ba0f-4778-b37d-2852d0824c10" providerId="ADAL" clId="{31D8F01F-F88A-476C-8A61-0008677D0FF4}" dt="2026-04-24T16:18:18.782" v="140" actId="207"/>
          <ac:spMkLst>
            <pc:docMk/>
            <pc:sldMk cId="2358119715" sldId="2147470150"/>
            <ac:spMk id="4" creationId="{E27C103B-B3E2-8005-A048-EB4DF3D32E6F}"/>
          </ac:spMkLst>
        </pc:spChg>
        <pc:spChg chg="mod">
          <ac:chgData name="Samantha Berg" userId="34657cd2-ba0f-4778-b37d-2852d0824c10" providerId="ADAL" clId="{31D8F01F-F88A-476C-8A61-0008677D0FF4}" dt="2026-04-24T16:14:12.902" v="45" actId="2711"/>
          <ac:spMkLst>
            <pc:docMk/>
            <pc:sldMk cId="2358119715" sldId="2147470150"/>
            <ac:spMk id="14" creationId="{619AEAB0-D4AD-3B2F-EFDC-9CDF5AB0BE15}"/>
          </ac:spMkLst>
        </pc:spChg>
        <pc:spChg chg="mod">
          <ac:chgData name="Samantha Berg" userId="34657cd2-ba0f-4778-b37d-2852d0824c10" providerId="ADAL" clId="{31D8F01F-F88A-476C-8A61-0008677D0FF4}" dt="2026-04-24T16:53:03.465" v="414" actId="2711"/>
          <ac:spMkLst>
            <pc:docMk/>
            <pc:sldMk cId="2358119715" sldId="2147470150"/>
            <ac:spMk id="45" creationId="{95B1F8C5-1AF8-3700-D2ED-0B9651705FD2}"/>
          </ac:spMkLst>
        </pc:spChg>
        <pc:spChg chg="mod">
          <ac:chgData name="Samantha Berg" userId="34657cd2-ba0f-4778-b37d-2852d0824c10" providerId="ADAL" clId="{31D8F01F-F88A-476C-8A61-0008677D0FF4}" dt="2026-04-24T16:53:03.465" v="414" actId="2711"/>
          <ac:spMkLst>
            <pc:docMk/>
            <pc:sldMk cId="2358119715" sldId="2147470150"/>
            <ac:spMk id="47" creationId="{52AE872C-62E5-AB28-8E42-5EF55FC639B8}"/>
          </ac:spMkLst>
        </pc:spChg>
        <pc:spChg chg="mod">
          <ac:chgData name="Samantha Berg" userId="34657cd2-ba0f-4778-b37d-2852d0824c10" providerId="ADAL" clId="{31D8F01F-F88A-476C-8A61-0008677D0FF4}" dt="2026-04-24T16:53:03.465" v="414" actId="2711"/>
          <ac:spMkLst>
            <pc:docMk/>
            <pc:sldMk cId="2358119715" sldId="2147470150"/>
            <ac:spMk id="48" creationId="{A2D75216-7638-55DD-B20A-F086F112041C}"/>
          </ac:spMkLst>
        </pc:spChg>
        <pc:spChg chg="mod">
          <ac:chgData name="Samantha Berg" userId="34657cd2-ba0f-4778-b37d-2852d0824c10" providerId="ADAL" clId="{31D8F01F-F88A-476C-8A61-0008677D0FF4}" dt="2026-04-24T16:53:03.465" v="414" actId="2711"/>
          <ac:spMkLst>
            <pc:docMk/>
            <pc:sldMk cId="2358119715" sldId="2147470150"/>
            <ac:spMk id="51" creationId="{8A23E148-1016-8C45-CEAD-9D45A55349C4}"/>
          </ac:spMkLst>
        </pc:spChg>
        <pc:spChg chg="mod">
          <ac:chgData name="Samantha Berg" userId="34657cd2-ba0f-4778-b37d-2852d0824c10" providerId="ADAL" clId="{31D8F01F-F88A-476C-8A61-0008677D0FF4}" dt="2026-04-24T16:53:03.465" v="414" actId="2711"/>
          <ac:spMkLst>
            <pc:docMk/>
            <pc:sldMk cId="2358119715" sldId="2147470150"/>
            <ac:spMk id="52" creationId="{F9131874-52B1-9A28-B230-6ECC1B445688}"/>
          </ac:spMkLst>
        </pc:spChg>
        <pc:spChg chg="mod">
          <ac:chgData name="Samantha Berg" userId="34657cd2-ba0f-4778-b37d-2852d0824c10" providerId="ADAL" clId="{31D8F01F-F88A-476C-8A61-0008677D0FF4}" dt="2026-04-24T16:53:09.608" v="415" actId="404"/>
          <ac:spMkLst>
            <pc:docMk/>
            <pc:sldMk cId="2358119715" sldId="2147470150"/>
            <ac:spMk id="53" creationId="{B6D441D6-19B6-6890-8C43-F55A0E18C0DA}"/>
          </ac:spMkLst>
        </pc:spChg>
        <pc:spChg chg="mod">
          <ac:chgData name="Samantha Berg" userId="34657cd2-ba0f-4778-b37d-2852d0824c10" providerId="ADAL" clId="{31D8F01F-F88A-476C-8A61-0008677D0FF4}" dt="2026-04-24T16:53:09.608" v="415" actId="404"/>
          <ac:spMkLst>
            <pc:docMk/>
            <pc:sldMk cId="2358119715" sldId="2147470150"/>
            <ac:spMk id="54" creationId="{921AB96C-C073-B8B2-907C-6BC224554F47}"/>
          </ac:spMkLst>
        </pc:spChg>
        <pc:spChg chg="mod">
          <ac:chgData name="Samantha Berg" userId="34657cd2-ba0f-4778-b37d-2852d0824c10" providerId="ADAL" clId="{31D8F01F-F88A-476C-8A61-0008677D0FF4}" dt="2026-04-24T16:53:09.608" v="415" actId="404"/>
          <ac:spMkLst>
            <pc:docMk/>
            <pc:sldMk cId="2358119715" sldId="2147470150"/>
            <ac:spMk id="55" creationId="{A31E8FA3-98CF-6DF3-1204-D7BF4CE79E9F}"/>
          </ac:spMkLst>
        </pc:spChg>
        <pc:spChg chg="mod">
          <ac:chgData name="Samantha Berg" userId="34657cd2-ba0f-4778-b37d-2852d0824c10" providerId="ADAL" clId="{31D8F01F-F88A-476C-8A61-0008677D0FF4}" dt="2026-04-24T16:53:17.619" v="416" actId="14100"/>
          <ac:spMkLst>
            <pc:docMk/>
            <pc:sldMk cId="2358119715" sldId="2147470150"/>
            <ac:spMk id="56" creationId="{F9A21576-3C64-1BB6-2F9E-2F0065B1918F}"/>
          </ac:spMkLst>
        </pc:spChg>
        <pc:spChg chg="mod">
          <ac:chgData name="Samantha Berg" userId="34657cd2-ba0f-4778-b37d-2852d0824c10" providerId="ADAL" clId="{31D8F01F-F88A-476C-8A61-0008677D0FF4}" dt="2026-04-24T16:53:09.608" v="415" actId="404"/>
          <ac:spMkLst>
            <pc:docMk/>
            <pc:sldMk cId="2358119715" sldId="2147470150"/>
            <ac:spMk id="57" creationId="{B247F57C-E824-DE31-8BCC-F882075C049A}"/>
          </ac:spMkLst>
        </pc:spChg>
        <pc:spChg chg="mod">
          <ac:chgData name="Samantha Berg" userId="34657cd2-ba0f-4778-b37d-2852d0824c10" providerId="ADAL" clId="{31D8F01F-F88A-476C-8A61-0008677D0FF4}" dt="2026-04-24T16:53:09.608" v="415" actId="404"/>
          <ac:spMkLst>
            <pc:docMk/>
            <pc:sldMk cId="2358119715" sldId="2147470150"/>
            <ac:spMk id="58" creationId="{F731DD52-22FA-8158-A46B-01A4039E8D94}"/>
          </ac:spMkLst>
        </pc:spChg>
        <pc:spChg chg="mod">
          <ac:chgData name="Samantha Berg" userId="34657cd2-ba0f-4778-b37d-2852d0824c10" providerId="ADAL" clId="{31D8F01F-F88A-476C-8A61-0008677D0FF4}" dt="2026-04-24T16:53:09.608" v="415" actId="404"/>
          <ac:spMkLst>
            <pc:docMk/>
            <pc:sldMk cId="2358119715" sldId="2147470150"/>
            <ac:spMk id="59" creationId="{5253EB5C-2780-C3FD-9540-C40D66D922A9}"/>
          </ac:spMkLst>
        </pc:spChg>
        <pc:spChg chg="mod">
          <ac:chgData name="Samantha Berg" userId="34657cd2-ba0f-4778-b37d-2852d0824c10" providerId="ADAL" clId="{31D8F01F-F88A-476C-8A61-0008677D0FF4}" dt="2026-04-24T16:53:09.608" v="415" actId="404"/>
          <ac:spMkLst>
            <pc:docMk/>
            <pc:sldMk cId="2358119715" sldId="2147470150"/>
            <ac:spMk id="60" creationId="{FAB975F6-C600-08EC-E03E-87BDBECFD231}"/>
          </ac:spMkLst>
        </pc:spChg>
        <pc:spChg chg="mod">
          <ac:chgData name="Samantha Berg" userId="34657cd2-ba0f-4778-b37d-2852d0824c10" providerId="ADAL" clId="{31D8F01F-F88A-476C-8A61-0008677D0FF4}" dt="2026-04-24T16:53:09.608" v="415" actId="404"/>
          <ac:spMkLst>
            <pc:docMk/>
            <pc:sldMk cId="2358119715" sldId="2147470150"/>
            <ac:spMk id="61" creationId="{061280E9-80AE-B979-8EE5-5B7B5CCD74E5}"/>
          </ac:spMkLst>
        </pc:spChg>
        <pc:spChg chg="mod">
          <ac:chgData name="Samantha Berg" userId="34657cd2-ba0f-4778-b37d-2852d0824c10" providerId="ADAL" clId="{31D8F01F-F88A-476C-8A61-0008677D0FF4}" dt="2026-04-24T16:53:09.608" v="415" actId="404"/>
          <ac:spMkLst>
            <pc:docMk/>
            <pc:sldMk cId="2358119715" sldId="2147470150"/>
            <ac:spMk id="62" creationId="{29A7AD9F-8530-E656-05B0-11A2ABC7F4D6}"/>
          </ac:spMkLst>
        </pc:spChg>
      </pc:sldChg>
      <pc:sldChg chg="modSp mod">
        <pc:chgData name="Samantha Berg" userId="34657cd2-ba0f-4778-b37d-2852d0824c10" providerId="ADAL" clId="{31D8F01F-F88A-476C-8A61-0008677D0FF4}" dt="2026-04-24T16:49:01.053" v="390" actId="20577"/>
        <pc:sldMkLst>
          <pc:docMk/>
          <pc:sldMk cId="2778611669" sldId="2147470152"/>
        </pc:sldMkLst>
        <pc:spChg chg="mod">
          <ac:chgData name="Samantha Berg" userId="34657cd2-ba0f-4778-b37d-2852d0824c10" providerId="ADAL" clId="{31D8F01F-F88A-476C-8A61-0008677D0FF4}" dt="2026-04-24T16:49:01.053" v="390" actId="20577"/>
          <ac:spMkLst>
            <pc:docMk/>
            <pc:sldMk cId="2778611669" sldId="2147470152"/>
            <ac:spMk id="6" creationId="{C2F363E6-ADC7-127F-8A34-F0EC87263978}"/>
          </ac:spMkLst>
        </pc:spChg>
      </pc:sldChg>
      <pc:sldChg chg="modSp mod">
        <pc:chgData name="Samantha Berg" userId="34657cd2-ba0f-4778-b37d-2852d0824c10" providerId="ADAL" clId="{31D8F01F-F88A-476C-8A61-0008677D0FF4}" dt="2026-04-24T18:21:13.826" v="442" actId="27918"/>
        <pc:sldMkLst>
          <pc:docMk/>
          <pc:sldMk cId="4042946915" sldId="2147481752"/>
        </pc:sldMkLst>
        <pc:spChg chg="mod">
          <ac:chgData name="Samantha Berg" userId="34657cd2-ba0f-4778-b37d-2852d0824c10" providerId="ADAL" clId="{31D8F01F-F88A-476C-8A61-0008677D0FF4}" dt="2026-04-24T16:45:50.703" v="349" actId="207"/>
          <ac:spMkLst>
            <pc:docMk/>
            <pc:sldMk cId="4042946915" sldId="2147481752"/>
            <ac:spMk id="6" creationId="{5E462839-37ED-A9A8-ED4C-5D6177C7B36E}"/>
          </ac:spMkLst>
        </pc:spChg>
      </pc:sldChg>
      <pc:sldChg chg="addSp delSp modSp mod">
        <pc:chgData name="Samantha Berg" userId="34657cd2-ba0f-4778-b37d-2852d0824c10" providerId="ADAL" clId="{31D8F01F-F88A-476C-8A61-0008677D0FF4}" dt="2026-04-24T16:43:37.096" v="318" actId="207"/>
        <pc:sldMkLst>
          <pc:docMk/>
          <pc:sldMk cId="1586971897" sldId="2147481767"/>
        </pc:sldMkLst>
        <pc:spChg chg="mod">
          <ac:chgData name="Samantha Berg" userId="34657cd2-ba0f-4778-b37d-2852d0824c10" providerId="ADAL" clId="{31D8F01F-F88A-476C-8A61-0008677D0FF4}" dt="2026-04-24T16:43:37.096" v="318" actId="207"/>
          <ac:spMkLst>
            <pc:docMk/>
            <pc:sldMk cId="1586971897" sldId="2147481767"/>
            <ac:spMk id="6" creationId="{5D427F79-7655-8542-1BDE-1B280C4F6297}"/>
          </ac:spMkLst>
        </pc:spChg>
        <pc:spChg chg="add mod">
          <ac:chgData name="Samantha Berg" userId="34657cd2-ba0f-4778-b37d-2852d0824c10" providerId="ADAL" clId="{31D8F01F-F88A-476C-8A61-0008677D0FF4}" dt="2026-04-24T16:42:26.633" v="313"/>
          <ac:spMkLst>
            <pc:docMk/>
            <pc:sldMk cId="1586971897" sldId="2147481767"/>
            <ac:spMk id="8" creationId="{1E36B8B2-6C77-D92C-2613-E5D15D466A06}"/>
          </ac:spMkLst>
        </pc:spChg>
        <pc:spChg chg="add mod">
          <ac:chgData name="Samantha Berg" userId="34657cd2-ba0f-4778-b37d-2852d0824c10" providerId="ADAL" clId="{31D8F01F-F88A-476C-8A61-0008677D0FF4}" dt="2026-04-24T16:42:26.633" v="313"/>
          <ac:spMkLst>
            <pc:docMk/>
            <pc:sldMk cId="1586971897" sldId="2147481767"/>
            <ac:spMk id="9" creationId="{BC144815-2EFD-A77D-E079-22907A72024C}"/>
          </ac:spMkLst>
        </pc:spChg>
        <pc:spChg chg="add mod">
          <ac:chgData name="Samantha Berg" userId="34657cd2-ba0f-4778-b37d-2852d0824c10" providerId="ADAL" clId="{31D8F01F-F88A-476C-8A61-0008677D0FF4}" dt="2026-04-24T16:42:26.633" v="313"/>
          <ac:spMkLst>
            <pc:docMk/>
            <pc:sldMk cId="1586971897" sldId="2147481767"/>
            <ac:spMk id="11" creationId="{EEB834B7-2492-0997-6652-8294815079F1}"/>
          </ac:spMkLst>
        </pc:spChg>
        <pc:spChg chg="add mod">
          <ac:chgData name="Samantha Berg" userId="34657cd2-ba0f-4778-b37d-2852d0824c10" providerId="ADAL" clId="{31D8F01F-F88A-476C-8A61-0008677D0FF4}" dt="2026-04-24T16:42:26.633" v="313"/>
          <ac:spMkLst>
            <pc:docMk/>
            <pc:sldMk cId="1586971897" sldId="2147481767"/>
            <ac:spMk id="12" creationId="{E22193FB-2BC7-818B-DE75-2A0A568E7016}"/>
          </ac:spMkLst>
        </pc:spChg>
        <pc:graphicFrameChg chg="mod">
          <ac:chgData name="Samantha Berg" userId="34657cd2-ba0f-4778-b37d-2852d0824c10" providerId="ADAL" clId="{31D8F01F-F88A-476C-8A61-0008677D0FF4}" dt="2026-04-24T16:40:48.953" v="300" actId="207"/>
          <ac:graphicFrameMkLst>
            <pc:docMk/>
            <pc:sldMk cId="1586971897" sldId="2147481767"/>
            <ac:graphicFrameMk id="10" creationId="{AA10A22C-76E7-77A1-3A7C-D882A5CE3ACE}"/>
          </ac:graphicFrameMkLst>
        </pc:graphicFrameChg>
      </pc:sldChg>
      <pc:sldChg chg="add">
        <pc:chgData name="Samantha Berg" userId="34657cd2-ba0f-4778-b37d-2852d0824c10" providerId="ADAL" clId="{31D8F01F-F88A-476C-8A61-0008677D0FF4}" dt="2026-04-24T16:49:27.607" v="397"/>
        <pc:sldMkLst>
          <pc:docMk/>
          <pc:sldMk cId="1701988390" sldId="214748177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Cerebrovascular accidents not secondary to hypertensive disorders of pregnancy</c:v>
                </c:pt>
                <c:pt idx="2">
                  <c:v>Amniotic fluid embolism</c:v>
                </c:pt>
                <c:pt idx="3">
                  <c:v>Injury</c:v>
                </c:pt>
                <c:pt idx="4">
                  <c:v>Hypertensive disorders of pregnancy</c:v>
                </c:pt>
                <c:pt idx="5">
                  <c:v>Embolism</c:v>
                </c:pt>
                <c:pt idx="6">
                  <c:v>Hemorrhage (excludes aneurysms or CVA)</c:v>
                </c:pt>
                <c:pt idx="7">
                  <c:v>Infection</c:v>
                </c:pt>
                <c:pt idx="8">
                  <c:v>Cardiovascular conditions</c:v>
                </c:pt>
                <c:pt idx="9">
                  <c:v>Mental health conditions</c:v>
                </c:pt>
              </c:strCache>
            </c:strRef>
          </c:cat>
          <c:val>
            <c:numRef>
              <c:f>Sheet1!$B$2:$B$11</c:f>
              <c:numCache>
                <c:formatCode>General</c:formatCode>
                <c:ptCount val="10"/>
                <c:pt idx="8" formatCode="0.0%">
                  <c:v>6.9000000000000006E-2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dLbl>
              <c:idx val="6"/>
              <c:layout>
                <c:manualLayout>
                  <c:x val="2.7173913043478201E-2"/>
                  <c:y val="-1.271934047612417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8F-4981-809D-2C093C1ADD0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Cerebrovascular accidents not secondary to hypertensive disorders of pregnancy</c:v>
                </c:pt>
                <c:pt idx="2">
                  <c:v>Amniotic fluid embolism</c:v>
                </c:pt>
                <c:pt idx="3">
                  <c:v>Injury</c:v>
                </c:pt>
                <c:pt idx="4">
                  <c:v>Hypertensive disorders of pregnancy</c:v>
                </c:pt>
                <c:pt idx="5">
                  <c:v>Embolism</c:v>
                </c:pt>
                <c:pt idx="6">
                  <c:v>Hemorrhage (excludes aneurysms or CVA)</c:v>
                </c:pt>
                <c:pt idx="7">
                  <c:v>Infection</c:v>
                </c:pt>
                <c:pt idx="8">
                  <c:v>Cardiovascular conditions</c:v>
                </c:pt>
                <c:pt idx="9">
                  <c:v>Mental health conditions</c:v>
                </c:pt>
              </c:strCache>
            </c:strRef>
          </c:cat>
          <c:val>
            <c:numRef>
              <c:f>Sheet1!$C$2:$C$11</c:f>
              <c:numCache>
                <c:formatCode>General</c:formatCode>
                <c:ptCount val="10"/>
                <c:pt idx="7" formatCode="0.0%">
                  <c:v>5.6000000000000001E-2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4.6850883179324281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8F-4981-809D-2C093C1ADD0C}"/>
                </c:ext>
              </c:extLst>
            </c:dLbl>
            <c:dLbl>
              <c:idx val="1"/>
              <c:layout>
                <c:manualLayout>
                  <c:x val="5.5599448453133686E-2"/>
                  <c:y val="2.6551179489109314E-3"/>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A1-46A3-906A-78263D00E9D3}"/>
                </c:ext>
              </c:extLst>
            </c:dLbl>
            <c:dLbl>
              <c:idx val="2"/>
              <c:layout>
                <c:manualLayout>
                  <c:x val="6.3134283512710873E-2"/>
                  <c:y val="0"/>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Cerebrovascular accidents not secondary to hypertensive disorders of pregnancy</c:v>
                </c:pt>
                <c:pt idx="2">
                  <c:v>Amniotic fluid embolism</c:v>
                </c:pt>
                <c:pt idx="3">
                  <c:v>Injury</c:v>
                </c:pt>
                <c:pt idx="4">
                  <c:v>Hypertensive disorders of pregnancy</c:v>
                </c:pt>
                <c:pt idx="5">
                  <c:v>Embolism</c:v>
                </c:pt>
                <c:pt idx="6">
                  <c:v>Hemorrhage (excludes aneurysms or CVA)</c:v>
                </c:pt>
                <c:pt idx="7">
                  <c:v>Infection</c:v>
                </c:pt>
                <c:pt idx="8">
                  <c:v>Cardiovascular conditions</c:v>
                </c:pt>
                <c:pt idx="9">
                  <c:v>Mental health conditions</c:v>
                </c:pt>
              </c:strCache>
            </c:strRef>
          </c:cat>
          <c:val>
            <c:numRef>
              <c:f>Sheet1!$D$2:$D$11</c:f>
              <c:numCache>
                <c:formatCode>0.0%</c:formatCode>
                <c:ptCount val="10"/>
                <c:pt idx="0">
                  <c:v>2.1999999999999999E-2</c:v>
                </c:pt>
                <c:pt idx="1">
                  <c:v>3.1E-2</c:v>
                </c:pt>
                <c:pt idx="2">
                  <c:v>3.3000000000000002E-2</c:v>
                </c:pt>
                <c:pt idx="3">
                  <c:v>4.4999999999999998E-2</c:v>
                </c:pt>
                <c:pt idx="4">
                  <c:v>5.0999999999999997E-2</c:v>
                </c:pt>
                <c:pt idx="5">
                  <c:v>7.2999999999999995E-2</c:v>
                </c:pt>
                <c:pt idx="6">
                  <c:v>0.109</c:v>
                </c:pt>
                <c:pt idx="7">
                  <c:v>6.6000000000000003E-2</c:v>
                </c:pt>
                <c:pt idx="8">
                  <c:v>9.7000000000000003E-2</c:v>
                </c:pt>
                <c:pt idx="9">
                  <c:v>0.27700000000000002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w="25400">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Substance use disorder</c:v>
                </c:pt>
                <c:pt idx="1">
                  <c:v>Depressive disorder</c:v>
                </c:pt>
                <c:pt idx="2">
                  <c:v>Other mental health conditions</c:v>
                </c:pt>
                <c:pt idx="3">
                  <c:v>Psychotic disorder</c:v>
                </c:pt>
                <c:pt idx="4">
                  <c:v>Bipolar disorder</c:v>
                </c:pt>
                <c:pt idx="5">
                  <c:v>Anxiety disorder (incl. PTSD)</c:v>
                </c:pt>
              </c:strCache>
            </c:strRef>
          </c:cat>
          <c:val>
            <c:numRef>
              <c:f>Sheet1!$B$2:$B$7</c:f>
              <c:numCache>
                <c:formatCode>0.0%</c:formatCode>
                <c:ptCount val="6"/>
                <c:pt idx="0">
                  <c:v>0.51</c:v>
                </c:pt>
                <c:pt idx="1">
                  <c:v>0.32900000000000001</c:v>
                </c:pt>
                <c:pt idx="2">
                  <c:v>8.5999999999999993E-2</c:v>
                </c:pt>
                <c:pt idx="3">
                  <c:v>2.9000000000000001E-2</c:v>
                </c:pt>
                <c:pt idx="4">
                  <c:v>2.9000000000000001E-2</c:v>
                </c:pt>
                <c:pt idx="5">
                  <c:v>1.9E-2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Pt>
            <c:idx val="0"/>
            <c:invertIfNegative val="0"/>
            <c:bubble3D val="0"/>
            <c:spPr>
              <a:solidFill>
                <a:srgbClr val="156082"/>
              </a:solidFill>
              <a:ln w="19050">
                <a:solidFill>
                  <a:schemeClr val="lt1"/>
                </a:solidFill>
              </a:ln>
              <a:effectLst/>
            </c:spPr>
            <c:extLst>
              <c:ext xmlns:c16="http://schemas.microsoft.com/office/drawing/2014/chart" uri="{C3380CC4-5D6E-409C-BE32-E72D297353CC}">
                <c16:uniqueId val="{00000000-2AB1-4A5B-8D91-2F9067E72BF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Substance use disorder</c:v>
                </c:pt>
                <c:pt idx="1">
                  <c:v>Depressive disorder</c:v>
                </c:pt>
                <c:pt idx="2">
                  <c:v>Other mental health conditions</c:v>
                </c:pt>
                <c:pt idx="3">
                  <c:v>Psychotic disorder</c:v>
                </c:pt>
                <c:pt idx="4">
                  <c:v>Bipolar disorder</c:v>
                </c:pt>
                <c:pt idx="5">
                  <c:v>Anxiety disorder (incl. PTSD)</c:v>
                </c:pt>
              </c:strCache>
            </c:strRef>
          </c:cat>
          <c:val>
            <c:numRef>
              <c:f>Sheet1!$B$2:$B$7</c:f>
              <c:numCache>
                <c:formatCode>0.0%</c:formatCode>
                <c:ptCount val="6"/>
                <c:pt idx="0">
                  <c:v>0.51</c:v>
                </c:pt>
                <c:pt idx="1">
                  <c:v>0.32900000000000001</c:v>
                </c:pt>
                <c:pt idx="2">
                  <c:v>8.5999999999999993E-2</c:v>
                </c:pt>
                <c:pt idx="3">
                  <c:v>2.9000000000000001E-2</c:v>
                </c:pt>
                <c:pt idx="4">
                  <c:v>2.9000000000000001E-2</c:v>
                </c:pt>
                <c:pt idx="5">
                  <c:v>1.9E-2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Mental health conditions</c:v>
                </c:pt>
                <c:pt idx="1">
                  <c:v>Lack of access/financial resources</c:v>
                </c:pt>
                <c:pt idx="2">
                  <c:v>Knowledge</c:v>
                </c:pt>
                <c:pt idx="3">
                  <c:v>Lack of continuity of care</c:v>
                </c:pt>
                <c:pt idx="4">
                  <c:v>Clinical skill/quality of care</c:v>
                </c:pt>
              </c:strCache>
            </c:strRef>
          </c:cat>
          <c:val>
            <c:numRef>
              <c:f>Sheet1!$B$2:$B$6</c:f>
              <c:numCache>
                <c:formatCode>0.0%</c:formatCode>
                <c:ptCount val="5"/>
                <c:pt idx="0">
                  <c:v>6.0999999999999999E-2</c:v>
                </c:pt>
                <c:pt idx="1">
                  <c:v>7.9000000000000001E-2</c:v>
                </c:pt>
                <c:pt idx="2">
                  <c:v>0.10299999999999999</c:v>
                </c:pt>
                <c:pt idx="3">
                  <c:v>0.104</c:v>
                </c:pt>
                <c:pt idx="4">
                  <c:v>0.12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Provider</c:v>
                </c:pt>
                <c:pt idx="1">
                  <c:v>System</c:v>
                </c:pt>
                <c:pt idx="2">
                  <c:v>Patient/Family</c:v>
                </c:pt>
                <c:pt idx="3">
                  <c:v>Facility</c:v>
                </c:pt>
                <c:pt idx="4">
                  <c:v>Community</c:v>
                </c:pt>
              </c:strCache>
            </c:strRef>
          </c:cat>
          <c:val>
            <c:numRef>
              <c:f>Sheet1!$B$2:$B$6</c:f>
              <c:numCache>
                <c:formatCode>0.0%</c:formatCode>
                <c:ptCount val="5"/>
                <c:pt idx="0">
                  <c:v>0.29699999999999999</c:v>
                </c:pt>
                <c:pt idx="1">
                  <c:v>0.28100000000000003</c:v>
                </c:pt>
                <c:pt idx="2">
                  <c:v>0.23799999999999999</c:v>
                </c:pt>
                <c:pt idx="3">
                  <c:v>0.13300000000000001</c:v>
                </c:pt>
                <c:pt idx="4">
                  <c:v>5.1999999999999998E-2</c:v>
                </c:pt>
              </c:numCache>
            </c:numRef>
          </c:val>
          <c:extLst>
            <c:ext xmlns:c16="http://schemas.microsoft.com/office/drawing/2014/chart" uri="{C3380CC4-5D6E-409C-BE32-E72D297353CC}">
              <c16:uniqueId val="{00000000-C332-4A58-B104-5C9A3142A178}"/>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Sheet1!$C$1</c:f>
              <c:strCache>
                <c:ptCount val="1"/>
                <c:pt idx="0">
                  <c:v>Recommendation levels</c:v>
                </c:pt>
              </c:strCache>
            </c:strRef>
          </c:tx>
          <c:spPr>
            <a:solidFill>
              <a:srgbClr val="15608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Provider</c:v>
                </c:pt>
                <c:pt idx="1">
                  <c:v>System</c:v>
                </c:pt>
                <c:pt idx="2">
                  <c:v>Patient/Family</c:v>
                </c:pt>
                <c:pt idx="3">
                  <c:v>Facility</c:v>
                </c:pt>
                <c:pt idx="4">
                  <c:v>Community</c:v>
                </c:pt>
              </c:strCache>
            </c:strRef>
          </c:cat>
          <c:val>
            <c:numRef>
              <c:f>Sheet1!$C$2:$C$6</c:f>
              <c:numCache>
                <c:formatCode>0.0%</c:formatCode>
                <c:ptCount val="5"/>
                <c:pt idx="0">
                  <c:v>0.32200000000000001</c:v>
                </c:pt>
                <c:pt idx="1">
                  <c:v>0.38</c:v>
                </c:pt>
                <c:pt idx="2">
                  <c:v>0.03</c:v>
                </c:pt>
                <c:pt idx="3">
                  <c:v>0.186</c:v>
                </c:pt>
                <c:pt idx="4">
                  <c:v>8.1000000000000003E-2</c:v>
                </c:pt>
              </c:numCache>
            </c:numRef>
          </c:val>
          <c:extLst>
            <c:ext xmlns:c16="http://schemas.microsoft.com/office/drawing/2014/chart" uri="{C3380CC4-5D6E-409C-BE32-E72D297353CC}">
              <c16:uniqueId val="{00000000-AA4B-45CA-B4D5-E4AF80C95780}"/>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Contributing factor levels</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Provider</c:v>
                </c:pt>
                <c:pt idx="1">
                  <c:v>System</c:v>
                </c:pt>
                <c:pt idx="2">
                  <c:v>Patient/Family</c:v>
                </c:pt>
                <c:pt idx="3">
                  <c:v>Facility</c:v>
                </c:pt>
                <c:pt idx="4">
                  <c:v>Community</c:v>
                </c:pt>
              </c:strCache>
            </c:strRef>
          </c:cat>
          <c:val>
            <c:numRef>
              <c:f>Sheet1!$B$2:$B$6</c:f>
              <c:numCache>
                <c:formatCode>0.0%</c:formatCode>
                <c:ptCount val="5"/>
                <c:pt idx="0">
                  <c:v>0.29699999999999999</c:v>
                </c:pt>
                <c:pt idx="1">
                  <c:v>0.28100000000000003</c:v>
                </c:pt>
                <c:pt idx="2">
                  <c:v>0.23799999999999999</c:v>
                </c:pt>
                <c:pt idx="3">
                  <c:v>0.13300000000000001</c:v>
                </c:pt>
                <c:pt idx="4">
                  <c:v>5.1999999999999998E-2</c:v>
                </c:pt>
              </c:numCache>
            </c:numRef>
          </c:val>
          <c:extLst>
            <c:ext xmlns:c16="http://schemas.microsoft.com/office/drawing/2014/chart" uri="{C3380CC4-5D6E-409C-BE32-E72D297353CC}">
              <c16:uniqueId val="{00000000-C332-4A58-B104-5C9A3142A178}"/>
            </c:ext>
          </c:extLst>
        </c:ser>
        <c:ser>
          <c:idx val="1"/>
          <c:order val="1"/>
          <c:tx>
            <c:strRef>
              <c:f>Sheet1!$C$1</c:f>
              <c:strCache>
                <c:ptCount val="1"/>
                <c:pt idx="0">
                  <c:v>Recommendation levels</c:v>
                </c:pt>
              </c:strCache>
            </c:strRef>
          </c:tx>
          <c:spPr>
            <a:solidFill>
              <a:srgbClr val="15608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Provider</c:v>
                </c:pt>
                <c:pt idx="1">
                  <c:v>System</c:v>
                </c:pt>
                <c:pt idx="2">
                  <c:v>Patient/Family</c:v>
                </c:pt>
                <c:pt idx="3">
                  <c:v>Facility</c:v>
                </c:pt>
                <c:pt idx="4">
                  <c:v>Community</c:v>
                </c:pt>
              </c:strCache>
            </c:strRef>
          </c:cat>
          <c:val>
            <c:numRef>
              <c:f>Sheet1!$C$2:$C$6</c:f>
              <c:numCache>
                <c:formatCode>0.0%</c:formatCode>
                <c:ptCount val="5"/>
                <c:pt idx="0">
                  <c:v>0.32200000000000001</c:v>
                </c:pt>
                <c:pt idx="1">
                  <c:v>0.38</c:v>
                </c:pt>
                <c:pt idx="2">
                  <c:v>0.03</c:v>
                </c:pt>
                <c:pt idx="3">
                  <c:v>0.186</c:v>
                </c:pt>
                <c:pt idx="4">
                  <c:v>8.1000000000000003E-2</c:v>
                </c:pt>
              </c:numCache>
            </c:numRef>
          </c:val>
          <c:extLst>
            <c:ext xmlns:c16="http://schemas.microsoft.com/office/drawing/2014/chart" uri="{C3380CC4-5D6E-409C-BE32-E72D297353CC}">
              <c16:uniqueId val="{00000000-AA4B-45CA-B4D5-E4AF80C95780}"/>
            </c:ext>
          </c:extLst>
        </c:ser>
        <c:dLbls>
          <c:showLegendKey val="0"/>
          <c:showVal val="0"/>
          <c:showCatName val="0"/>
          <c:showSerName val="0"/>
          <c:showPercent val="0"/>
          <c:showBubbleSize val="0"/>
        </c:dLbls>
        <c:gapWidth val="150"/>
        <c:axId val="421722336"/>
        <c:axId val="421716096"/>
      </c:barChart>
      <c:catAx>
        <c:axId val="421722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16096"/>
        <c:crosses val="autoZero"/>
        <c:auto val="1"/>
        <c:lblAlgn val="ctr"/>
        <c:lblOffset val="100"/>
        <c:noMultiLvlLbl val="0"/>
      </c:catAx>
      <c:valAx>
        <c:axId val="4217160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1722336"/>
        <c:crosses val="autoZero"/>
        <c:crossBetween val="between"/>
      </c:valAx>
      <c:spPr>
        <a:noFill/>
        <a:ln>
          <a:noFill/>
        </a:ln>
        <a:effectLst/>
      </c:spPr>
    </c:plotArea>
    <c:legend>
      <c:legendPos val="r"/>
      <c:layout>
        <c:manualLayout>
          <c:xMode val="edge"/>
          <c:yMode val="edge"/>
          <c:x val="0.71484067331069168"/>
          <c:y val="0.25214079070105394"/>
          <c:w val="0.23644884904948377"/>
          <c:h val="0.11625991398130822"/>
        </c:manualLayout>
      </c:layout>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elete val="1"/>
          </c:dLbls>
          <c:cat>
            <c:strRef>
              <c:f>Sheet1!$A$2:$A$12</c:f>
              <c:strCache>
                <c:ptCount val="11"/>
                <c:pt idx="0">
                  <c:v>Amniotic fluid embolish</c:v>
                </c:pt>
                <c:pt idx="1">
                  <c:v>Cancer</c:v>
                </c:pt>
                <c:pt idx="2">
                  <c:v>Embolism</c:v>
                </c:pt>
                <c:pt idx="3">
                  <c:v>Gastrointestinal disorders</c:v>
                </c:pt>
                <c:pt idx="4">
                  <c:v>Injury</c:v>
                </c:pt>
                <c:pt idx="5">
                  <c:v>Neurologic/neurovascular conditions (excluding CVA)</c:v>
                </c:pt>
                <c:pt idx="6">
                  <c:v>Pulmonary conditions (excludes ARDS)</c:v>
                </c:pt>
                <c:pt idx="7">
                  <c:v>Hemorrhage (excludes aneurysms or CVA)</c:v>
                </c:pt>
                <c:pt idx="8">
                  <c:v>Cardiovascular conditions</c:v>
                </c:pt>
                <c:pt idx="9">
                  <c:v>Infection</c:v>
                </c:pt>
                <c:pt idx="10">
                  <c:v>Mental health conditions</c:v>
                </c:pt>
              </c:strCache>
            </c:strRef>
          </c:cat>
          <c:val>
            <c:numRef>
              <c:f>Sheet1!$B$2:$B$12</c:f>
              <c:numCache>
                <c:formatCode>General</c:formatCode>
                <c:ptCount val="11"/>
                <c:pt idx="8" formatCode="0.0%">
                  <c:v>0</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Amniotic fluid embolish</c:v>
                </c:pt>
                <c:pt idx="1">
                  <c:v>Cancer</c:v>
                </c:pt>
                <c:pt idx="2">
                  <c:v>Embolism</c:v>
                </c:pt>
                <c:pt idx="3">
                  <c:v>Gastrointestinal disorders</c:v>
                </c:pt>
                <c:pt idx="4">
                  <c:v>Injury</c:v>
                </c:pt>
                <c:pt idx="5">
                  <c:v>Neurologic/neurovascular conditions (excluding CVA)</c:v>
                </c:pt>
                <c:pt idx="6">
                  <c:v>Pulmonary conditions (excludes ARDS)</c:v>
                </c:pt>
                <c:pt idx="7">
                  <c:v>Hemorrhage (excludes aneurysms or CVA)</c:v>
                </c:pt>
                <c:pt idx="8">
                  <c:v>Cardiovascular conditions</c:v>
                </c:pt>
                <c:pt idx="9">
                  <c:v>Infection</c:v>
                </c:pt>
                <c:pt idx="10">
                  <c:v>Mental health conditions</c:v>
                </c:pt>
              </c:strCache>
            </c:strRef>
          </c:cat>
          <c:val>
            <c:numRef>
              <c:f>Sheet1!$C$2:$C$12</c:f>
              <c:numCache>
                <c:formatCode>General</c:formatCode>
                <c:ptCount val="11"/>
                <c:pt idx="9" formatCode="0.0%">
                  <c:v>9.7000000000000003E-2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0A7B-4414-AF4E-55D1746FD94D}"/>
                </c:ext>
              </c:extLst>
            </c:dLbl>
            <c:dLbl>
              <c:idx val="1"/>
              <c:layout>
                <c:manualLayout>
                  <c:x val="4.5548780954275205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A1-46A3-906A-78263D00E9D3}"/>
                </c:ext>
              </c:extLst>
            </c:dLbl>
            <c:dLbl>
              <c:idx val="2"/>
              <c:layout>
                <c:manualLayout>
                  <c:x val="4.470805976480377E-2"/>
                  <c:y val="0"/>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4.522800374486288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4"/>
              <c:layout>
                <c:manualLayout>
                  <c:x val="4.5228003744862882E-2"/>
                  <c:y val="-9.7353200160925083E-17"/>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7B-4414-AF4E-55D1746FD94D}"/>
                </c:ext>
              </c:extLst>
            </c:dLbl>
            <c:dLbl>
              <c:idx val="5"/>
              <c:layout>
                <c:manualLayout>
                  <c:x val="4.5175771929514545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AA-4C3B-A33D-FF55DAECDA1B}"/>
                </c:ext>
              </c:extLst>
            </c:dLbl>
            <c:dLbl>
              <c:idx val="6"/>
              <c:layout>
                <c:manualLayout>
                  <c:x val="4.5228003744862882E-2"/>
                  <c:y val="-4.8676600080462541E-17"/>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A33-4FEC-B127-CE0B4698852D}"/>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Amniotic fluid embolish</c:v>
                </c:pt>
                <c:pt idx="1">
                  <c:v>Cancer</c:v>
                </c:pt>
                <c:pt idx="2">
                  <c:v>Embolism</c:v>
                </c:pt>
                <c:pt idx="3">
                  <c:v>Gastrointestinal disorders</c:v>
                </c:pt>
                <c:pt idx="4">
                  <c:v>Injury</c:v>
                </c:pt>
                <c:pt idx="5">
                  <c:v>Neurologic/neurovascular conditions (excluding CVA)</c:v>
                </c:pt>
                <c:pt idx="6">
                  <c:v>Pulmonary conditions (excludes ARDS)</c:v>
                </c:pt>
                <c:pt idx="7">
                  <c:v>Hemorrhage (excludes aneurysms or CVA)</c:v>
                </c:pt>
                <c:pt idx="8">
                  <c:v>Cardiovascular conditions</c:v>
                </c:pt>
                <c:pt idx="9">
                  <c:v>Infection</c:v>
                </c:pt>
                <c:pt idx="10">
                  <c:v>Mental health conditions</c:v>
                </c:pt>
              </c:strCache>
            </c:strRef>
          </c:cat>
          <c:val>
            <c:numRef>
              <c:f>Sheet1!$D$2:$D$12</c:f>
              <c:numCache>
                <c:formatCode>0.0%</c:formatCode>
                <c:ptCount val="11"/>
                <c:pt idx="0">
                  <c:v>3.2000000000000001E-2</c:v>
                </c:pt>
                <c:pt idx="1">
                  <c:v>3.2000000000000001E-2</c:v>
                </c:pt>
                <c:pt idx="2">
                  <c:v>3.2000000000000001E-2</c:v>
                </c:pt>
                <c:pt idx="3">
                  <c:v>3.2000000000000001E-2</c:v>
                </c:pt>
                <c:pt idx="4">
                  <c:v>3.2000000000000001E-2</c:v>
                </c:pt>
                <c:pt idx="5">
                  <c:v>3.2000000000000001E-2</c:v>
                </c:pt>
                <c:pt idx="6">
                  <c:v>3.2000000000000001E-2</c:v>
                </c:pt>
                <c:pt idx="7">
                  <c:v>0.129</c:v>
                </c:pt>
                <c:pt idx="8">
                  <c:v>0.129</c:v>
                </c:pt>
                <c:pt idx="9">
                  <c:v>6.4000000000000001E-2</c:v>
                </c:pt>
                <c:pt idx="10">
                  <c:v>0.35499999999999998</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Lbl>
              <c:idx val="4"/>
              <c:layout>
                <c:manualLayout>
                  <c:x val="1.005066749885835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407-4C18-9FF2-2FABDD11376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Hematologic</c:v>
                </c:pt>
                <c:pt idx="1">
                  <c:v>Metabolic/endocrine</c:v>
                </c:pt>
                <c:pt idx="2">
                  <c:v>Neurologic/neurovascular conditions (excluding CVA)</c:v>
                </c:pt>
                <c:pt idx="3">
                  <c:v>Cancer</c:v>
                </c:pt>
                <c:pt idx="4">
                  <c:v>Amniotic fluid embolism</c:v>
                </c:pt>
                <c:pt idx="5">
                  <c:v>Embolism</c:v>
                </c:pt>
                <c:pt idx="6">
                  <c:v>Injury</c:v>
                </c:pt>
                <c:pt idx="7">
                  <c:v>Hypertensive disorders in pregnancy</c:v>
                </c:pt>
                <c:pt idx="8">
                  <c:v>Hemorrhage (excludes aneurysms or CVA)</c:v>
                </c:pt>
                <c:pt idx="9">
                  <c:v>Infection</c:v>
                </c:pt>
                <c:pt idx="10">
                  <c:v>Cardiovascular conditions</c:v>
                </c:pt>
                <c:pt idx="11">
                  <c:v>Mental health conditions</c:v>
                </c:pt>
              </c:strCache>
            </c:strRef>
          </c:cat>
          <c:val>
            <c:numRef>
              <c:f>Sheet1!$B$2:$B$13</c:f>
              <c:numCache>
                <c:formatCode>General</c:formatCode>
                <c:ptCount val="12"/>
                <c:pt idx="10" formatCode="0.0%">
                  <c:v>6.8000000000000005E-2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Hematologic</c:v>
                </c:pt>
                <c:pt idx="1">
                  <c:v>Metabolic/endocrine</c:v>
                </c:pt>
                <c:pt idx="2">
                  <c:v>Neurologic/neurovascular conditions (excluding CVA)</c:v>
                </c:pt>
                <c:pt idx="3">
                  <c:v>Cancer</c:v>
                </c:pt>
                <c:pt idx="4">
                  <c:v>Amniotic fluid embolism</c:v>
                </c:pt>
                <c:pt idx="5">
                  <c:v>Embolism</c:v>
                </c:pt>
                <c:pt idx="6">
                  <c:v>Injury</c:v>
                </c:pt>
                <c:pt idx="7">
                  <c:v>Hypertensive disorders in pregnancy</c:v>
                </c:pt>
                <c:pt idx="8">
                  <c:v>Hemorrhage (excludes aneurysms or CVA)</c:v>
                </c:pt>
                <c:pt idx="9">
                  <c:v>Infection</c:v>
                </c:pt>
                <c:pt idx="10">
                  <c:v>Cardiovascular conditions</c:v>
                </c:pt>
                <c:pt idx="11">
                  <c:v>Mental health conditions</c:v>
                </c:pt>
              </c:strCache>
            </c:strRef>
          </c:cat>
          <c:val>
            <c:numRef>
              <c:f>Sheet1!$C$2:$C$13</c:f>
              <c:numCache>
                <c:formatCode>General</c:formatCode>
                <c:ptCount val="12"/>
                <c:pt idx="9" formatCode="0.0%">
                  <c:v>9.8000000000000004E-2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4.2198558454655734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0A7B-4414-AF4E-55D1746FD94D}"/>
                </c:ext>
              </c:extLst>
            </c:dLbl>
            <c:dLbl>
              <c:idx val="1"/>
              <c:layout>
                <c:manualLayout>
                  <c:x val="4.1877781245243412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A1-46A3-906A-78263D00E9D3}"/>
                </c:ext>
              </c:extLst>
            </c:dLbl>
            <c:dLbl>
              <c:idx val="2"/>
              <c:layout>
                <c:manualLayout>
                  <c:x val="4.303294851499409E-2"/>
                  <c:y val="-9.7353200160925083E-17"/>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4A1-46A3-906A-78263D00E9D3}"/>
                </c:ext>
              </c:extLst>
            </c:dLbl>
            <c:dLbl>
              <c:idx val="3"/>
              <c:layout>
                <c:manualLayout>
                  <c:x val="-6.1420036296856527E-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7B-4414-AF4E-55D1746FD94D}"/>
                </c:ext>
              </c:extLst>
            </c:dLbl>
            <c:dLbl>
              <c:idx val="4"/>
              <c:layout>
                <c:manualLayout>
                  <c:x val="8.375556249048682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7B-4414-AF4E-55D1746FD94D}"/>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Hematologic</c:v>
                </c:pt>
                <c:pt idx="1">
                  <c:v>Metabolic/endocrine</c:v>
                </c:pt>
                <c:pt idx="2">
                  <c:v>Neurologic/neurovascular conditions (excluding CVA)</c:v>
                </c:pt>
                <c:pt idx="3">
                  <c:v>Cancer</c:v>
                </c:pt>
                <c:pt idx="4">
                  <c:v>Amniotic fluid embolism</c:v>
                </c:pt>
                <c:pt idx="5">
                  <c:v>Embolism</c:v>
                </c:pt>
                <c:pt idx="6">
                  <c:v>Injury</c:v>
                </c:pt>
                <c:pt idx="7">
                  <c:v>Hypertensive disorders in pregnancy</c:v>
                </c:pt>
                <c:pt idx="8">
                  <c:v>Hemorrhage (excludes aneurysms or CVA)</c:v>
                </c:pt>
                <c:pt idx="9">
                  <c:v>Infection</c:v>
                </c:pt>
                <c:pt idx="10">
                  <c:v>Cardiovascular conditions</c:v>
                </c:pt>
                <c:pt idx="11">
                  <c:v>Mental health conditions</c:v>
                </c:pt>
              </c:strCache>
            </c:strRef>
          </c:cat>
          <c:val>
            <c:numRef>
              <c:f>Sheet1!$D$2:$D$13</c:f>
              <c:numCache>
                <c:formatCode>0.0%</c:formatCode>
                <c:ptCount val="12"/>
                <c:pt idx="0">
                  <c:v>1.4999999999999999E-2</c:v>
                </c:pt>
                <c:pt idx="1">
                  <c:v>1.4999999999999999E-2</c:v>
                </c:pt>
                <c:pt idx="2">
                  <c:v>1.4999999999999999E-2</c:v>
                </c:pt>
                <c:pt idx="3">
                  <c:v>0.03</c:v>
                </c:pt>
                <c:pt idx="4">
                  <c:v>5.2999999999999999E-2</c:v>
                </c:pt>
                <c:pt idx="5">
                  <c:v>6.8000000000000005E-2</c:v>
                </c:pt>
                <c:pt idx="6">
                  <c:v>6.8000000000000005E-2</c:v>
                </c:pt>
                <c:pt idx="7">
                  <c:v>8.3000000000000004E-2</c:v>
                </c:pt>
                <c:pt idx="8">
                  <c:v>0.15</c:v>
                </c:pt>
                <c:pt idx="9">
                  <c:v>5.1999999999999998E-2</c:v>
                </c:pt>
                <c:pt idx="10">
                  <c:v>8.2000000000000003E-2</c:v>
                </c:pt>
                <c:pt idx="11">
                  <c:v>0.18</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4532270686"/>
          <c:y val="0.37093231226277718"/>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6"/>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Anesthesia complications</c:v>
                </c:pt>
                <c:pt idx="1">
                  <c:v>Cancer</c:v>
                </c:pt>
                <c:pt idx="2">
                  <c:v>Cerebrovascular accident not secondary to hypertensive disorders of pregnancy</c:v>
                </c:pt>
                <c:pt idx="3">
                  <c:v>Collagen vascular/autoimmune diseases</c:v>
                </c:pt>
                <c:pt idx="4">
                  <c:v>Embolism</c:v>
                </c:pt>
                <c:pt idx="5">
                  <c:v>Hypertensive disorders of pregnancy</c:v>
                </c:pt>
                <c:pt idx="6">
                  <c:v>Injury</c:v>
                </c:pt>
                <c:pt idx="7">
                  <c:v>Metabolic/endocrine</c:v>
                </c:pt>
                <c:pt idx="8">
                  <c:v>Pulmonary conditions (excludes ARDS)</c:v>
                </c:pt>
                <c:pt idx="9">
                  <c:v>Hemorrhage (excludes aneurysms or CVA)</c:v>
                </c:pt>
                <c:pt idx="10">
                  <c:v>Cardiovascular conditions</c:v>
                </c:pt>
                <c:pt idx="11">
                  <c:v>Mental health conditions</c:v>
                </c:pt>
                <c:pt idx="12">
                  <c:v>Infection</c:v>
                </c:pt>
              </c:strCache>
            </c:strRef>
          </c:cat>
          <c:val>
            <c:numRef>
              <c:f>Sheet1!$B$2:$B$14</c:f>
              <c:numCache>
                <c:formatCode>General</c:formatCode>
                <c:ptCount val="13"/>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Anesthesia complications</c:v>
                </c:pt>
                <c:pt idx="1">
                  <c:v>Cancer</c:v>
                </c:pt>
                <c:pt idx="2">
                  <c:v>Cerebrovascular accident not secondary to hypertensive disorders of pregnancy</c:v>
                </c:pt>
                <c:pt idx="3">
                  <c:v>Collagen vascular/autoimmune diseases</c:v>
                </c:pt>
                <c:pt idx="4">
                  <c:v>Embolism</c:v>
                </c:pt>
                <c:pt idx="5">
                  <c:v>Hypertensive disorders of pregnancy</c:v>
                </c:pt>
                <c:pt idx="6">
                  <c:v>Injury</c:v>
                </c:pt>
                <c:pt idx="7">
                  <c:v>Metabolic/endocrine</c:v>
                </c:pt>
                <c:pt idx="8">
                  <c:v>Pulmonary conditions (excludes ARDS)</c:v>
                </c:pt>
                <c:pt idx="9">
                  <c:v>Hemorrhage (excludes aneurysms or CVA)</c:v>
                </c:pt>
                <c:pt idx="10">
                  <c:v>Cardiovascular conditions</c:v>
                </c:pt>
                <c:pt idx="11">
                  <c:v>Mental health conditions</c:v>
                </c:pt>
                <c:pt idx="12">
                  <c:v>Infection</c:v>
                </c:pt>
              </c:strCache>
            </c:strRef>
          </c:cat>
          <c:val>
            <c:numRef>
              <c:f>Sheet1!$C$2:$C$14</c:f>
              <c:numCache>
                <c:formatCode>General</c:formatCode>
                <c:ptCount val="13"/>
                <c:pt idx="12" formatCode="0.0%">
                  <c:v>8.6999999999999994E-2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Anesthesia complications</c:v>
                </c:pt>
                <c:pt idx="1">
                  <c:v>Cancer</c:v>
                </c:pt>
                <c:pt idx="2">
                  <c:v>Cerebrovascular accident not secondary to hypertensive disorders of pregnancy</c:v>
                </c:pt>
                <c:pt idx="3">
                  <c:v>Collagen vascular/autoimmune diseases</c:v>
                </c:pt>
                <c:pt idx="4">
                  <c:v>Embolism</c:v>
                </c:pt>
                <c:pt idx="5">
                  <c:v>Hypertensive disorders of pregnancy</c:v>
                </c:pt>
                <c:pt idx="6">
                  <c:v>Injury</c:v>
                </c:pt>
                <c:pt idx="7">
                  <c:v>Metabolic/endocrine</c:v>
                </c:pt>
                <c:pt idx="8">
                  <c:v>Pulmonary conditions (excludes ARDS)</c:v>
                </c:pt>
                <c:pt idx="9">
                  <c:v>Hemorrhage (excludes aneurysms or CVA)</c:v>
                </c:pt>
                <c:pt idx="10">
                  <c:v>Cardiovascular conditions</c:v>
                </c:pt>
                <c:pt idx="11">
                  <c:v>Mental health conditions</c:v>
                </c:pt>
                <c:pt idx="12">
                  <c:v>Infection</c:v>
                </c:pt>
              </c:strCache>
            </c:strRef>
          </c:cat>
          <c:val>
            <c:numRef>
              <c:f>Sheet1!$D$2:$D$14</c:f>
              <c:numCache>
                <c:formatCode>0.0%</c:formatCode>
                <c:ptCount val="13"/>
                <c:pt idx="0">
                  <c:v>4.2999999999999997E-2</c:v>
                </c:pt>
                <c:pt idx="1">
                  <c:v>4.2999999999999997E-2</c:v>
                </c:pt>
                <c:pt idx="2">
                  <c:v>4.2999999999999997E-2</c:v>
                </c:pt>
                <c:pt idx="3">
                  <c:v>4.2999999999999997E-2</c:v>
                </c:pt>
                <c:pt idx="4">
                  <c:v>4.2999999999999997E-2</c:v>
                </c:pt>
                <c:pt idx="5">
                  <c:v>4.2999999999999997E-2</c:v>
                </c:pt>
                <c:pt idx="6">
                  <c:v>4.2999999999999997E-2</c:v>
                </c:pt>
                <c:pt idx="7">
                  <c:v>4.2999999999999997E-2</c:v>
                </c:pt>
                <c:pt idx="8">
                  <c:v>4.2999999999999997E-2</c:v>
                </c:pt>
                <c:pt idx="9">
                  <c:v>8.6999999999999994E-2</c:v>
                </c:pt>
                <c:pt idx="10">
                  <c:v>0.13</c:v>
                </c:pt>
                <c:pt idx="11">
                  <c:v>0.17399999999999999</c:v>
                </c:pt>
                <c:pt idx="12">
                  <c:v>0.13</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Amniotic fluid embolism</c:v>
                </c:pt>
                <c:pt idx="2">
                  <c:v>Cerebrovascular accident not secondary to hypertensive disorders of pregnancy</c:v>
                </c:pt>
                <c:pt idx="3">
                  <c:v>Injury</c:v>
                </c:pt>
                <c:pt idx="4">
                  <c:v>Hypertensive disorders of pregnancy</c:v>
                </c:pt>
                <c:pt idx="5">
                  <c:v>Embolism</c:v>
                </c:pt>
                <c:pt idx="6">
                  <c:v>Infection</c:v>
                </c:pt>
                <c:pt idx="7">
                  <c:v>Hemorrhage (excludes aneurysms or CVA)</c:v>
                </c:pt>
                <c:pt idx="8">
                  <c:v>Mental health conditions</c:v>
                </c:pt>
                <c:pt idx="9">
                  <c:v>Cardiovascular conditions</c:v>
                </c:pt>
              </c:strCache>
            </c:strRef>
          </c:cat>
          <c:val>
            <c:numRef>
              <c:f>Sheet1!$B$2:$B$11</c:f>
              <c:numCache>
                <c:formatCode>General</c:formatCode>
                <c:ptCount val="10"/>
                <c:pt idx="9" formatCode="0.0%">
                  <c:v>0.111</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Amniotic fluid embolism</c:v>
                </c:pt>
                <c:pt idx="2">
                  <c:v>Cerebrovascular accident not secondary to hypertensive disorders of pregnancy</c:v>
                </c:pt>
                <c:pt idx="3">
                  <c:v>Injury</c:v>
                </c:pt>
                <c:pt idx="4">
                  <c:v>Hypertensive disorders of pregnancy</c:v>
                </c:pt>
                <c:pt idx="5">
                  <c:v>Embolism</c:v>
                </c:pt>
                <c:pt idx="6">
                  <c:v>Infection</c:v>
                </c:pt>
                <c:pt idx="7">
                  <c:v>Hemorrhage (excludes aneurysms or CVA)</c:v>
                </c:pt>
                <c:pt idx="8">
                  <c:v>Mental health conditions</c:v>
                </c:pt>
                <c:pt idx="9">
                  <c:v>Cardiovascular conditions</c:v>
                </c:pt>
              </c:strCache>
            </c:strRef>
          </c:cat>
          <c:val>
            <c:numRef>
              <c:f>Sheet1!$C$2:$C$11</c:f>
              <c:numCache>
                <c:formatCode>General</c:formatCode>
                <c:ptCount val="10"/>
                <c:pt idx="6" formatCode="0.0%">
                  <c:v>4.3999999999999997E-2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Cancer</c:v>
                </c:pt>
                <c:pt idx="1">
                  <c:v>Amniotic fluid embolism</c:v>
                </c:pt>
                <c:pt idx="2">
                  <c:v>Cerebrovascular accident not secondary to hypertensive disorders of pregnancy</c:v>
                </c:pt>
                <c:pt idx="3">
                  <c:v>Injury</c:v>
                </c:pt>
                <c:pt idx="4">
                  <c:v>Hypertensive disorders of pregnancy</c:v>
                </c:pt>
                <c:pt idx="5">
                  <c:v>Embolism</c:v>
                </c:pt>
                <c:pt idx="6">
                  <c:v>Infection</c:v>
                </c:pt>
                <c:pt idx="7">
                  <c:v>Hemorrhage (excludes aneurysms or CVA)</c:v>
                </c:pt>
                <c:pt idx="8">
                  <c:v>Mental health conditions</c:v>
                </c:pt>
                <c:pt idx="9">
                  <c:v>Cardiovascular conditions</c:v>
                </c:pt>
              </c:strCache>
            </c:strRef>
          </c:cat>
          <c:val>
            <c:numRef>
              <c:f>Sheet1!$D$2:$D$11</c:f>
              <c:numCache>
                <c:formatCode>0.0%</c:formatCode>
                <c:ptCount val="10"/>
                <c:pt idx="0">
                  <c:v>2.1999999999999999E-2</c:v>
                </c:pt>
                <c:pt idx="1">
                  <c:v>0.04</c:v>
                </c:pt>
                <c:pt idx="2">
                  <c:v>4.3999999999999997E-2</c:v>
                </c:pt>
                <c:pt idx="3">
                  <c:v>5.8000000000000003E-2</c:v>
                </c:pt>
                <c:pt idx="4">
                  <c:v>8.8999999999999996E-2</c:v>
                </c:pt>
                <c:pt idx="5">
                  <c:v>9.2999999999999999E-2</c:v>
                </c:pt>
                <c:pt idx="6">
                  <c:v>5.8000000000000003E-2</c:v>
                </c:pt>
                <c:pt idx="7">
                  <c:v>0.11600000000000001</c:v>
                </c:pt>
                <c:pt idx="8">
                  <c:v>0.16900000000000001</c:v>
                </c:pt>
                <c:pt idx="9">
                  <c:v>8.8999999999999996E-2</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r"/>
      <c:legendEntry>
        <c:idx val="2"/>
        <c:delete val="1"/>
      </c:legendEntry>
      <c:overlay val="1"/>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Hematologic</c:v>
                </c:pt>
                <c:pt idx="1">
                  <c:v>Hypertensive disorders of pregnancy</c:v>
                </c:pt>
                <c:pt idx="2">
                  <c:v>Injury</c:v>
                </c:pt>
                <c:pt idx="3">
                  <c:v>Hemorrhage (excludes aneurysms or CVA)</c:v>
                </c:pt>
                <c:pt idx="4">
                  <c:v>Infection</c:v>
                </c:pt>
                <c:pt idx="5">
                  <c:v>Cardiovascular conditions</c:v>
                </c:pt>
                <c:pt idx="6">
                  <c:v>Mental health conditions</c:v>
                </c:pt>
              </c:strCache>
            </c:strRef>
          </c:cat>
          <c:val>
            <c:numRef>
              <c:f>Sheet1!$B$2:$B$8</c:f>
              <c:numCache>
                <c:formatCode>General</c:formatCode>
                <c:ptCount val="7"/>
                <c:pt idx="5" formatCode="0.0%">
                  <c:v>5.6000000000000001E-2</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Hematologic</c:v>
                </c:pt>
                <c:pt idx="1">
                  <c:v>Hypertensive disorders of pregnancy</c:v>
                </c:pt>
                <c:pt idx="2">
                  <c:v>Injury</c:v>
                </c:pt>
                <c:pt idx="3">
                  <c:v>Hemorrhage (excludes aneurysms or CVA)</c:v>
                </c:pt>
                <c:pt idx="4">
                  <c:v>Infection</c:v>
                </c:pt>
                <c:pt idx="5">
                  <c:v>Cardiovascular conditions</c:v>
                </c:pt>
                <c:pt idx="6">
                  <c:v>Mental health conditions</c:v>
                </c:pt>
              </c:strCache>
            </c:strRef>
          </c:cat>
          <c:val>
            <c:numRef>
              <c:f>Sheet1!$C$2:$C$8</c:f>
              <c:numCache>
                <c:formatCode>General</c:formatCode>
                <c:ptCount val="7"/>
                <c:pt idx="4" formatCode="0.0%">
                  <c:v>5.6000000000000001E-2</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Hematologic</c:v>
                </c:pt>
                <c:pt idx="1">
                  <c:v>Hypertensive disorders of pregnancy</c:v>
                </c:pt>
                <c:pt idx="2">
                  <c:v>Injury</c:v>
                </c:pt>
                <c:pt idx="3">
                  <c:v>Hemorrhage (excludes aneurysms or CVA)</c:v>
                </c:pt>
                <c:pt idx="4">
                  <c:v>Infection</c:v>
                </c:pt>
                <c:pt idx="5">
                  <c:v>Cardiovascular conditions</c:v>
                </c:pt>
                <c:pt idx="6">
                  <c:v>Mental health conditions</c:v>
                </c:pt>
              </c:strCache>
            </c:strRef>
          </c:cat>
          <c:val>
            <c:numRef>
              <c:f>Sheet1!$D$2:$D$8</c:f>
              <c:numCache>
                <c:formatCode>0.0%</c:formatCode>
                <c:ptCount val="7"/>
                <c:pt idx="0">
                  <c:v>5.6000000000000001E-2</c:v>
                </c:pt>
                <c:pt idx="1">
                  <c:v>5.6000000000000001E-2</c:v>
                </c:pt>
                <c:pt idx="2">
                  <c:v>5.6000000000000001E-2</c:v>
                </c:pt>
                <c:pt idx="3">
                  <c:v>0.111</c:v>
                </c:pt>
                <c:pt idx="4">
                  <c:v>0.111</c:v>
                </c:pt>
                <c:pt idx="5">
                  <c:v>0.111</c:v>
                </c:pt>
                <c:pt idx="6">
                  <c:v>0.38900000000000001</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r"/>
      <c:legendEntry>
        <c:idx val="2"/>
        <c:delete val="1"/>
      </c:legendEntry>
      <c:layout>
        <c:manualLayout>
          <c:xMode val="edge"/>
          <c:yMode val="edge"/>
          <c:x val="0.81243133033114712"/>
          <c:y val="0.51268780516869927"/>
          <c:w val="0.17249266842056529"/>
          <c:h val="0.10738007804374254"/>
        </c:manualLayout>
      </c:layout>
      <c:overlay val="1"/>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dLbl>
              <c:idx val="7"/>
              <c:layout>
                <c:manualLayout>
                  <c:x val="1.0050667498858419E-2"/>
                  <c:y val="-4.8676600080462541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Hypertensive disorders of pregnancy</c:v>
                </c:pt>
                <c:pt idx="1">
                  <c:v>Neurologic/neurovascular conditions (excluding CVA)</c:v>
                </c:pt>
                <c:pt idx="2">
                  <c:v>Amniotic fluid embolism</c:v>
                </c:pt>
                <c:pt idx="3">
                  <c:v>Injury</c:v>
                </c:pt>
                <c:pt idx="4">
                  <c:v>Cerebrovascular accidents not secondary to hypertensive disorders of pregnancy</c:v>
                </c:pt>
                <c:pt idx="5">
                  <c:v>Embolism</c:v>
                </c:pt>
                <c:pt idx="6">
                  <c:v>Hemorrhage (excludes aneurysms or CVA)</c:v>
                </c:pt>
                <c:pt idx="7">
                  <c:v>Infection</c:v>
                </c:pt>
                <c:pt idx="8">
                  <c:v>Cardiovascular conditions</c:v>
                </c:pt>
                <c:pt idx="9">
                  <c:v>Mental health conditions</c:v>
                </c:pt>
              </c:strCache>
            </c:strRef>
          </c:cat>
          <c:val>
            <c:numRef>
              <c:f>Sheet1!$B$2:$B$11</c:f>
              <c:numCache>
                <c:formatCode>General</c:formatCode>
                <c:ptCount val="10"/>
                <c:pt idx="8" formatCode="0.0%">
                  <c:v>5.6000000000000001E-2</c:v>
                </c:pt>
              </c:numCache>
            </c:numRef>
          </c:val>
          <c:extLst>
            <c:ext xmlns:c16="http://schemas.microsoft.com/office/drawing/2014/chart" uri="{C3380CC4-5D6E-409C-BE32-E72D297353CC}">
              <c16:uniqueId val="{00000000-ED4B-4517-880D-3239AEC74380}"/>
            </c:ext>
          </c:extLst>
        </c:ser>
        <c:ser>
          <c:idx val="1"/>
          <c:order val="1"/>
          <c:tx>
            <c:strRef>
              <c:f>Sheet1!$C$1</c:f>
              <c:strCache>
                <c:ptCount val="1"/>
                <c:pt idx="0">
                  <c:v>COVID-19</c:v>
                </c:pt>
              </c:strCache>
            </c:strRef>
          </c:tx>
          <c:spPr>
            <a:solidFill>
              <a:schemeClr val="accent2"/>
            </a:solidFill>
            <a:ln>
              <a:noFill/>
            </a:ln>
            <a:effectLst/>
          </c:spPr>
          <c:invertIfNegative val="0"/>
          <c:dLbls>
            <c:dLbl>
              <c:idx val="6"/>
              <c:layout>
                <c:manualLayout>
                  <c:x val="2.7173913043478201E-2"/>
                  <c:y val="-1.271934047612417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Hypertensive disorders of pregnancy</c:v>
                </c:pt>
                <c:pt idx="1">
                  <c:v>Neurologic/neurovascular conditions (excluding CVA)</c:v>
                </c:pt>
                <c:pt idx="2">
                  <c:v>Amniotic fluid embolism</c:v>
                </c:pt>
                <c:pt idx="3">
                  <c:v>Injury</c:v>
                </c:pt>
                <c:pt idx="4">
                  <c:v>Cerebrovascular accidents not secondary to hypertensive disorders of pregnancy</c:v>
                </c:pt>
                <c:pt idx="5">
                  <c:v>Embolism</c:v>
                </c:pt>
                <c:pt idx="6">
                  <c:v>Hemorrhage (excludes aneurysms or CVA)</c:v>
                </c:pt>
                <c:pt idx="7">
                  <c:v>Infection</c:v>
                </c:pt>
                <c:pt idx="8">
                  <c:v>Cardiovascular conditions</c:v>
                </c:pt>
                <c:pt idx="9">
                  <c:v>Mental health conditions</c:v>
                </c:pt>
              </c:strCache>
            </c:strRef>
          </c:cat>
          <c:val>
            <c:numRef>
              <c:f>Sheet1!$C$2:$C$11</c:f>
              <c:numCache>
                <c:formatCode>General</c:formatCode>
                <c:ptCount val="10"/>
                <c:pt idx="7" formatCode="0.0%">
                  <c:v>4.1000000000000002E-2</c:v>
                </c:pt>
              </c:numCache>
            </c:numRef>
          </c:val>
          <c:extLst>
            <c:ext xmlns:c16="http://schemas.microsoft.com/office/drawing/2014/chart" uri="{C3380CC4-5D6E-409C-BE32-E72D297353CC}">
              <c16:uniqueId val="{00000002-ED4B-4517-880D-3239AEC74380}"/>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3.5125104430656001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4B-4517-880D-3239AEC74380}"/>
                </c:ext>
              </c:extLst>
            </c:dLbl>
            <c:dLbl>
              <c:idx val="1"/>
              <c:layout>
                <c:manualLayout>
                  <c:x val="3.7173224705226583E-2"/>
                  <c:y val="0"/>
                </c:manualLayout>
              </c:layout>
              <c:tx>
                <c:rich>
                  <a:bodyPr/>
                  <a:lstStyle/>
                  <a:p>
                    <a:fld id="{147F9004-9D40-4975-A11B-00A5D6AB1585}"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D4B-4517-880D-3239AEC74380}"/>
                </c:ext>
              </c:extLst>
            </c:dLbl>
            <c:dLbl>
              <c:idx val="2"/>
              <c:layout>
                <c:manualLayout>
                  <c:x val="3.968272601537462E-2"/>
                  <c:y val="-2.6551179489109314E-3"/>
                </c:manualLayout>
              </c:layout>
              <c:tx>
                <c:rich>
                  <a:bodyPr/>
                  <a:lstStyle/>
                  <a:p>
                    <a:fld id="{240B860F-2330-4C80-AE97-0F58D4AFDAB6}" type="VALUE">
                      <a:rPr lang="en-US">
                        <a:solidFill>
                          <a:schemeClr val="tx1"/>
                        </a:solidFill>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D4B-4517-880D-3239AEC74380}"/>
                </c:ext>
              </c:extLst>
            </c:dLbl>
            <c:dLbl>
              <c:idx val="3"/>
              <c:layout>
                <c:manualLayout>
                  <c:x val="4.1877781245243474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D4B-4517-880D-3239AEC74380}"/>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Hypertensive disorders of pregnancy</c:v>
                </c:pt>
                <c:pt idx="1">
                  <c:v>Neurologic/neurovascular conditions (excluding CVA)</c:v>
                </c:pt>
                <c:pt idx="2">
                  <c:v>Amniotic fluid embolism</c:v>
                </c:pt>
                <c:pt idx="3">
                  <c:v>Injury</c:v>
                </c:pt>
                <c:pt idx="4">
                  <c:v>Cerebrovascular accidents not secondary to hypertensive disorders of pregnancy</c:v>
                </c:pt>
                <c:pt idx="5">
                  <c:v>Embolism</c:v>
                </c:pt>
                <c:pt idx="6">
                  <c:v>Hemorrhage (excludes aneurysms or CVA)</c:v>
                </c:pt>
                <c:pt idx="7">
                  <c:v>Infection</c:v>
                </c:pt>
                <c:pt idx="8">
                  <c:v>Cardiovascular conditions</c:v>
                </c:pt>
                <c:pt idx="9">
                  <c:v>Mental health conditions</c:v>
                </c:pt>
              </c:strCache>
            </c:strRef>
          </c:cat>
          <c:val>
            <c:numRef>
              <c:f>Sheet1!$D$2:$D$11</c:f>
              <c:numCache>
                <c:formatCode>0.0%</c:formatCode>
                <c:ptCount val="10"/>
                <c:pt idx="0">
                  <c:v>2.1000000000000001E-2</c:v>
                </c:pt>
                <c:pt idx="1">
                  <c:v>2.1000000000000001E-2</c:v>
                </c:pt>
                <c:pt idx="2">
                  <c:v>2.4E-2</c:v>
                </c:pt>
                <c:pt idx="3">
                  <c:v>2.9000000000000001E-2</c:v>
                </c:pt>
                <c:pt idx="4">
                  <c:v>3.5000000000000003E-2</c:v>
                </c:pt>
                <c:pt idx="5">
                  <c:v>6.8000000000000005E-2</c:v>
                </c:pt>
                <c:pt idx="6">
                  <c:v>9.0999999999999998E-2</c:v>
                </c:pt>
                <c:pt idx="7">
                  <c:v>7.0999999999999994E-2</c:v>
                </c:pt>
                <c:pt idx="8">
                  <c:v>0.1</c:v>
                </c:pt>
                <c:pt idx="9">
                  <c:v>0.379</c:v>
                </c:pt>
              </c:numCache>
            </c:numRef>
          </c:val>
          <c:extLst>
            <c:ext xmlns:c16="http://schemas.microsoft.com/office/drawing/2014/chart" uri="{C3380CC4-5D6E-409C-BE32-E72D297353CC}">
              <c16:uniqueId val="{00000006-ED4B-4517-880D-3239AEC74380}"/>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8448703973043887"/>
          <c:y val="0.27003783020416183"/>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Sheet1!$B$2:$B$5</c:f>
              <c:numCache>
                <c:formatCode>0.0%</c:formatCode>
                <c:ptCount val="4"/>
                <c:pt idx="0">
                  <c:v>0.25</c:v>
                </c:pt>
                <c:pt idx="1">
                  <c:v>0.26300000000000001</c:v>
                </c:pt>
                <c:pt idx="2">
                  <c:v>0.17799999999999999</c:v>
                </c:pt>
                <c:pt idx="3">
                  <c:v>0.17299999999999999</c:v>
                </c:pt>
              </c:numCache>
            </c:numRef>
          </c:val>
          <c:extLst>
            <c:ext xmlns:c16="http://schemas.microsoft.com/office/drawing/2014/chart" uri="{C3380CC4-5D6E-409C-BE32-E72D297353CC}">
              <c16:uniqueId val="{00000000-5756-4013-92EC-A03CDB93428C}"/>
            </c:ext>
          </c:extLst>
        </c:ser>
        <c:ser>
          <c:idx val="1"/>
          <c:order val="1"/>
          <c:tx>
            <c:strRef>
              <c:f>Sheet1!$C$1</c:f>
              <c:strCache>
                <c:ptCount val="1"/>
                <c:pt idx="0">
                  <c:v>Probably</c:v>
                </c:pt>
              </c:strCache>
            </c:strRef>
          </c:tx>
          <c:spPr>
            <a:solidFill>
              <a:schemeClr val="accent2"/>
            </a:solidFill>
            <a:ln>
              <a:noFill/>
            </a:ln>
            <a:effectLst/>
          </c:spPr>
          <c:invertIfNegative val="0"/>
          <c:dLbls>
            <c:dLbl>
              <c:idx val="0"/>
              <c:layout>
                <c:manualLayout>
                  <c:x val="-4.2476209061311399E-4"/>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56-4013-92EC-A03CDB9342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Sheet1!$C$2:$C$5</c:f>
              <c:numCache>
                <c:formatCode>0.0%</c:formatCode>
                <c:ptCount val="4"/>
                <c:pt idx="0">
                  <c:v>2.9000000000000001E-2</c:v>
                </c:pt>
                <c:pt idx="1">
                  <c:v>0.08</c:v>
                </c:pt>
                <c:pt idx="2">
                  <c:v>0.15</c:v>
                </c:pt>
                <c:pt idx="3">
                  <c:v>6.4000000000000001E-2</c:v>
                </c:pt>
              </c:numCache>
            </c:numRef>
          </c:val>
          <c:extLst>
            <c:ext xmlns:c16="http://schemas.microsoft.com/office/drawing/2014/chart" uri="{C3380CC4-5D6E-409C-BE32-E72D297353CC}">
              <c16:uniqueId val="{00000002-5756-4013-92EC-A03CDB93428C}"/>
            </c:ext>
          </c:extLst>
        </c:ser>
        <c:ser>
          <c:idx val="2"/>
          <c:order val="2"/>
          <c:tx>
            <c:strRef>
              <c:f>Sheet1!$D$1</c:f>
              <c:strCache>
                <c:ptCount val="1"/>
                <c:pt idx="0">
                  <c:v>Unknown</c:v>
                </c:pt>
              </c:strCache>
            </c:strRef>
          </c:tx>
          <c:spPr>
            <a:solidFill>
              <a:schemeClr val="bg1"/>
            </a:solidFill>
            <a:ln>
              <a:noFill/>
            </a:ln>
            <a:effectLst/>
          </c:spPr>
          <c:invertIfNegative val="0"/>
          <c:cat>
            <c:strRef>
              <c:f>Sheet1!$A$2:$A$5</c:f>
              <c:strCache>
                <c:ptCount val="4"/>
                <c:pt idx="0">
                  <c:v>Substance use disorder</c:v>
                </c:pt>
                <c:pt idx="1">
                  <c:v>Mental health conditions</c:v>
                </c:pt>
                <c:pt idx="2">
                  <c:v>Discrimination</c:v>
                </c:pt>
                <c:pt idx="3">
                  <c:v>Obesity</c:v>
                </c:pt>
              </c:strCache>
            </c:strRef>
          </c:cat>
          <c:val>
            <c:numRef>
              <c:f>Sheet1!$D$2:$D$5</c:f>
              <c:numCache>
                <c:formatCode>0.0%</c:formatCode>
                <c:ptCount val="4"/>
                <c:pt idx="0">
                  <c:v>4.4999999999999998E-2</c:v>
                </c:pt>
                <c:pt idx="1">
                  <c:v>8.3000000000000004E-2</c:v>
                </c:pt>
                <c:pt idx="2">
                  <c:v>0.17599999999999999</c:v>
                </c:pt>
                <c:pt idx="3">
                  <c:v>4.5999999999999999E-2</c:v>
                </c:pt>
              </c:numCache>
            </c:numRef>
          </c:val>
          <c:extLst>
            <c:ext xmlns:c16="http://schemas.microsoft.com/office/drawing/2014/chart" uri="{C3380CC4-5D6E-409C-BE32-E72D297353CC}">
              <c16:uniqueId val="{00000003-5756-4013-92EC-A03CDB93428C}"/>
            </c:ext>
          </c:extLst>
        </c:ser>
        <c:dLbls>
          <c:showLegendKey val="0"/>
          <c:showVal val="0"/>
          <c:showCatName val="0"/>
          <c:showSerName val="0"/>
          <c:showPercent val="0"/>
          <c:showBubbleSize val="0"/>
        </c:dLbls>
        <c:gapWidth val="150"/>
        <c:overlap val="100"/>
        <c:axId val="415195312"/>
        <c:axId val="415205872"/>
      </c:barChart>
      <c:catAx>
        <c:axId val="415195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5205872"/>
        <c:crosses val="autoZero"/>
        <c:auto val="1"/>
        <c:lblAlgn val="ctr"/>
        <c:lblOffset val="100"/>
        <c:noMultiLvlLbl val="0"/>
      </c:catAx>
      <c:valAx>
        <c:axId val="415205872"/>
        <c:scaling>
          <c:orientation val="minMax"/>
        </c:scaling>
        <c:delete val="1"/>
        <c:axPos val="b"/>
        <c:numFmt formatCode="0.0%" sourceLinked="1"/>
        <c:majorTickMark val="none"/>
        <c:minorTickMark val="none"/>
        <c:tickLblPos val="nextTo"/>
        <c:crossAx val="415195312"/>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Sheet1!$B$2:$B$5</c:f>
              <c:numCache>
                <c:formatCode>0.0%</c:formatCode>
                <c:ptCount val="4"/>
                <c:pt idx="0">
                  <c:v>0.25</c:v>
                </c:pt>
                <c:pt idx="1">
                  <c:v>0.26300000000000001</c:v>
                </c:pt>
                <c:pt idx="2">
                  <c:v>0.17799999999999999</c:v>
                </c:pt>
                <c:pt idx="3">
                  <c:v>0.17299999999999999</c:v>
                </c:pt>
              </c:numCache>
            </c:numRef>
          </c:val>
          <c:extLst>
            <c:ext xmlns:c16="http://schemas.microsoft.com/office/drawing/2014/chart" uri="{C3380CC4-5D6E-409C-BE32-E72D297353CC}">
              <c16:uniqueId val="{00000000-509C-4932-9955-8ACED64B1C72}"/>
            </c:ext>
          </c:extLst>
        </c:ser>
        <c:ser>
          <c:idx val="1"/>
          <c:order val="1"/>
          <c:tx>
            <c:strRef>
              <c:f>Sheet1!$C$1</c:f>
              <c:strCache>
                <c:ptCount val="1"/>
                <c:pt idx="0">
                  <c:v>Probably</c:v>
                </c:pt>
              </c:strCache>
            </c:strRef>
          </c:tx>
          <c:spPr>
            <a:solidFill>
              <a:schemeClr val="accent2"/>
            </a:solidFill>
            <a:ln>
              <a:noFill/>
            </a:ln>
            <a:effectLst/>
          </c:spPr>
          <c:invertIfNegative val="0"/>
          <c:dLbls>
            <c:dLbl>
              <c:idx val="0"/>
              <c:layout>
                <c:manualLayout>
                  <c:x val="-4.2476209061311399E-4"/>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93E-414C-A52D-2B61B8A5C6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Sheet1!$C$2:$C$5</c:f>
              <c:numCache>
                <c:formatCode>0.0%</c:formatCode>
                <c:ptCount val="4"/>
                <c:pt idx="0">
                  <c:v>2.9000000000000001E-2</c:v>
                </c:pt>
                <c:pt idx="1">
                  <c:v>0.08</c:v>
                </c:pt>
                <c:pt idx="2">
                  <c:v>0.15</c:v>
                </c:pt>
                <c:pt idx="3">
                  <c:v>6.4000000000000001E-2</c:v>
                </c:pt>
              </c:numCache>
            </c:numRef>
          </c:val>
          <c:extLst>
            <c:ext xmlns:c16="http://schemas.microsoft.com/office/drawing/2014/chart" uri="{C3380CC4-5D6E-409C-BE32-E72D297353CC}">
              <c16:uniqueId val="{00000001-509C-4932-9955-8ACED64B1C72}"/>
            </c:ext>
          </c:extLst>
        </c:ser>
        <c:ser>
          <c:idx val="2"/>
          <c:order val="2"/>
          <c:tx>
            <c:strRef>
              <c:f>Sheet1!$D$1</c:f>
              <c:strCache>
                <c:ptCount val="1"/>
                <c:pt idx="0">
                  <c:v>Unknown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Substance use disorder</c:v>
                </c:pt>
                <c:pt idx="1">
                  <c:v>Mental health conditions</c:v>
                </c:pt>
                <c:pt idx="2">
                  <c:v>Discrimination</c:v>
                </c:pt>
                <c:pt idx="3">
                  <c:v>Obesity</c:v>
                </c:pt>
              </c:strCache>
            </c:strRef>
          </c:cat>
          <c:val>
            <c:numRef>
              <c:f>Sheet1!$D$2:$D$5</c:f>
              <c:numCache>
                <c:formatCode>0.0%</c:formatCode>
                <c:ptCount val="4"/>
                <c:pt idx="0">
                  <c:v>4.4999999999999998E-2</c:v>
                </c:pt>
                <c:pt idx="1">
                  <c:v>8.3000000000000004E-2</c:v>
                </c:pt>
                <c:pt idx="2">
                  <c:v>0.17599999999999999</c:v>
                </c:pt>
                <c:pt idx="3">
                  <c:v>4.5999999999999999E-2</c:v>
                </c:pt>
              </c:numCache>
            </c:numRef>
          </c:val>
          <c:extLst>
            <c:ext xmlns:c16="http://schemas.microsoft.com/office/drawing/2014/chart" uri="{C3380CC4-5D6E-409C-BE32-E72D297353CC}">
              <c16:uniqueId val="{00000000-C972-4F1C-A5F4-3DB007A094EC}"/>
            </c:ext>
          </c:extLst>
        </c:ser>
        <c:dLbls>
          <c:showLegendKey val="0"/>
          <c:showVal val="0"/>
          <c:showCatName val="0"/>
          <c:showSerName val="0"/>
          <c:showPercent val="0"/>
          <c:showBubbleSize val="0"/>
        </c:dLbls>
        <c:gapWidth val="150"/>
        <c:overlap val="100"/>
        <c:axId val="415195312"/>
        <c:axId val="415205872"/>
      </c:barChart>
      <c:catAx>
        <c:axId val="415195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5205872"/>
        <c:crosses val="autoZero"/>
        <c:auto val="1"/>
        <c:lblAlgn val="ctr"/>
        <c:lblOffset val="100"/>
        <c:noMultiLvlLbl val="0"/>
      </c:catAx>
      <c:valAx>
        <c:axId val="415205872"/>
        <c:scaling>
          <c:orientation val="minMax"/>
        </c:scaling>
        <c:delete val="1"/>
        <c:axPos val="b"/>
        <c:numFmt formatCode="0.0%" sourceLinked="1"/>
        <c:majorTickMark val="none"/>
        <c:minorTickMark val="none"/>
        <c:tickLblPos val="nextTo"/>
        <c:crossAx val="415195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0.68926</cdr:x>
      <cdr:y>0.11381</cdr:y>
    </cdr:from>
    <cdr:to>
      <cdr:x>0.81679</cdr:x>
      <cdr:y>0.17172</cdr:y>
    </cdr:to>
    <cdr:sp macro="" textlink="">
      <cdr:nvSpPr>
        <cdr:cNvPr id="3" name="TextBox 8">
          <a:extLst xmlns:a="http://schemas.openxmlformats.org/drawingml/2006/main">
            <a:ext uri="{FF2B5EF4-FFF2-40B4-BE49-F238E27FC236}">
              <a16:creationId xmlns:a16="http://schemas.microsoft.com/office/drawing/2014/main" id="{D9EBBB3E-B6B6-F007-42CC-024AED70BDAD}"/>
            </a:ext>
          </a:extLst>
        </cdr:cNvPr>
        <cdr:cNvSpPr txBox="1"/>
      </cdr:nvSpPr>
      <cdr:spPr>
        <a:xfrm xmlns:a="http://schemas.openxmlformats.org/drawingml/2006/main">
          <a:off x="5225652" y="544373"/>
          <a:ext cx="966931" cy="276999"/>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16.1%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C48EE-5A06-4D15-B8B2-FBAC3DDC32F1}" type="datetimeFigureOut">
              <a:rPr lang="en-US" smtClean="0"/>
              <a:t>5/7/2026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D345F-9EC8-440E-8105-C4631D7BC9A1}" type="slidenum">
              <a:rPr lang="en-US" smtClean="0"/>
              <a:t>‹#›</a:t>
            </a:fld>
            <a:endParaRPr lang="en-US"/>
          </a:p>
        </p:txBody>
      </p:sp>
    </p:spTree>
    <p:extLst>
      <p:ext uri="{BB962C8B-B14F-4D97-AF65-F5344CB8AC3E}">
        <p14:creationId xmlns:p14="http://schemas.microsoft.com/office/powerpoint/2010/main" val="1569918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a:t>
            </a:fld>
            <a:endParaRPr lang="en-US"/>
          </a:p>
        </p:txBody>
      </p:sp>
    </p:spTree>
    <p:extLst>
      <p:ext uri="{BB962C8B-B14F-4D97-AF65-F5344CB8AC3E}">
        <p14:creationId xmlns:p14="http://schemas.microsoft.com/office/powerpoint/2010/main" val="219127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38C2C-1671-C707-E652-055BAE3C73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8598F7-4BD9-3E0F-59C5-5E997A1D19D8}"/>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64FCE25-CFA9-24D6-42CF-16D8872E105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Starting with non-Hispanic American Indian and Alaska Native persons, we can see that mental health conditions was the leading cause at 35.5%, followed by infection at 16.1%. COVID alone accounted for 9.7% of deaths.</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00EDF7A-2356-2ECF-3104-D08BF244714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02330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7DFC3-0236-A3DB-44CF-A065753760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5C7EE1-0CAF-9A73-181E-902F1DED6030}"/>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B4E33900-CDD9-A5C0-3FE5-1896449A19A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Looking at Hispanic persons, we can see that infection was the mental health conditions was again the leading underlying cause  at 18% total, followed by cardiovascular conditions and infection, both at 15% total</a:t>
            </a:r>
            <a:endParaRPr lang="en-US" dirty="0"/>
          </a:p>
        </p:txBody>
      </p:sp>
      <p:sp>
        <p:nvSpPr>
          <p:cNvPr id="4" name="Slide Number Placeholder 3">
            <a:extLst>
              <a:ext uri="{FF2B5EF4-FFF2-40B4-BE49-F238E27FC236}">
                <a16:creationId xmlns:a16="http://schemas.microsoft.com/office/drawing/2014/main" id="{78B6FB59-CB52-2770-464C-65CBF8F9407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1049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FA552-5F5A-2DF3-1A9C-3BD088513C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728E3C-8E39-CFD5-0E74-A806D8696829}"/>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925AB24-298D-5FDE-09BF-7FE228E3196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For non-Hispanic Asian persons, the leading cause of death was infection, at 21.7% total, with COVID alone leading at 8.7%.</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followed by mental health conditions at 17.4%</a:t>
            </a:r>
            <a:endParaRPr lang="en-US" dirty="0"/>
          </a:p>
        </p:txBody>
      </p:sp>
      <p:sp>
        <p:nvSpPr>
          <p:cNvPr id="4" name="Slide Number Placeholder 3">
            <a:extLst>
              <a:ext uri="{FF2B5EF4-FFF2-40B4-BE49-F238E27FC236}">
                <a16:creationId xmlns:a16="http://schemas.microsoft.com/office/drawing/2014/main" id="{B2DE054B-6DDD-38D0-F79A-4D81A143710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22704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7646-FDB0-650E-EB88-D27ACDE341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381D4-B2AC-C1F1-C698-7E6DD4E69CCA}"/>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BE352CCC-0AA8-0B58-C30A-80D0B050CAA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non-Hispanic Black persons, the leading underlying cause of death was cardiovascular conditions at 20% total, with cardiomyopathy accounting for 11.1%.</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Mental health conditions was the second leading underlying cause of death, at 16.9%.</a:t>
            </a:r>
            <a:endParaRPr lang="en-US" dirty="0"/>
          </a:p>
        </p:txBody>
      </p:sp>
      <p:sp>
        <p:nvSpPr>
          <p:cNvPr id="4" name="Slide Number Placeholder 3">
            <a:extLst>
              <a:ext uri="{FF2B5EF4-FFF2-40B4-BE49-F238E27FC236}">
                <a16:creationId xmlns:a16="http://schemas.microsoft.com/office/drawing/2014/main" id="{214A8E5B-4680-B203-4B78-28AC8D1BFC7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10368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E059-1858-280A-3B45-CC2D3878D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5E891E-0492-0E89-097F-29B37FE2DB7A}"/>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F8778C69-8B57-A8EF-317F-1F99F8FB140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non-Hispanic persons of multiple races, mental health conditions was the leading underlying cause of death, at 38.9%, followed by cardiovascular conditions and infection, each contributing 16.7% of deaths.</a:t>
            </a:r>
          </a:p>
          <a:p>
            <a:endParaRPr lang="en-US" dirty="0"/>
          </a:p>
        </p:txBody>
      </p:sp>
      <p:sp>
        <p:nvSpPr>
          <p:cNvPr id="4" name="Slide Number Placeholder 3">
            <a:extLst>
              <a:ext uri="{FF2B5EF4-FFF2-40B4-BE49-F238E27FC236}">
                <a16:creationId xmlns:a16="http://schemas.microsoft.com/office/drawing/2014/main" id="{167F0226-1F65-0578-17A2-F5E898165C8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133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E7236-328B-EAFF-32E5-63FC9DF375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DCBA1-0E3C-E1AF-5AE8-255F1DB4E4E5}"/>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ABAE2C3-A019-6111-79F4-710D8B755FD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non-Hispanic white persons, the leading cause of death was mental health conditions, at 37.9%, followed by cardiovascular conditions at a total of 15.6% of deaths.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purpose of disaggregating data by race ethnicity is not simply for comparison, or for a thought experiment. Rather, we know that major disparities exist between racial-ethnic groups. In order to address the disparities, we need to first see how the leading causes of death vary so we can better identify solutions that truly center equity.</a:t>
            </a:r>
          </a:p>
          <a:p>
            <a:endParaRPr lang="en-US" dirty="0"/>
          </a:p>
        </p:txBody>
      </p:sp>
      <p:sp>
        <p:nvSpPr>
          <p:cNvPr id="4" name="Slide Number Placeholder 3">
            <a:extLst>
              <a:ext uri="{FF2B5EF4-FFF2-40B4-BE49-F238E27FC236}">
                <a16:creationId xmlns:a16="http://schemas.microsoft.com/office/drawing/2014/main" id="{90213E2E-FB82-FE4D-3201-73ED88E8FB4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14486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are documented using a standard checkbox, with Yes, No, Probably, and Unknown as the options.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MMRC determination for a circumstance surrounding a pregnancy-related death documents if one of these circumstances both was present and contributed to the chain of events leading to a death, but may not have been the underlying cause of death. The MMRC separately considers and documents each circumstance so each death may have multiple circumstances identified</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16</a:t>
            </a:fld>
            <a:endParaRPr lang="en-US"/>
          </a:p>
        </p:txBody>
      </p:sp>
    </p:spTree>
    <p:extLst>
      <p:ext uri="{BB962C8B-B14F-4D97-AF65-F5344CB8AC3E}">
        <p14:creationId xmlns:p14="http://schemas.microsoft.com/office/powerpoint/2010/main" val="1532925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MMRCs determine whether obesity contributed to the death, and not just whether the patient was obese. An MMRC may determine that obesity contributed to the death when the condition directly compromised the patient’s health. For example, obesity complicated ventilation options for a pregnant woman with the flu.</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17</a:t>
            </a:fld>
            <a:endParaRPr lang="en-US"/>
          </a:p>
        </p:txBody>
      </p:sp>
    </p:spTree>
    <p:extLst>
      <p:ext uri="{BB962C8B-B14F-4D97-AF65-F5344CB8AC3E}">
        <p14:creationId xmlns:p14="http://schemas.microsoft.com/office/powerpoint/2010/main" val="42775611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Added as an option in May 2020, discrimination is not just whether the patient was exposed to discrimination. Discrimination is defined as treating someone less or more favorably based on the group, class, or category they belong to. For example, dismissing symptoms of abdominal pain described by someone with a history of substance use disorder, which led to a delay in diagnosis and care for ruptured ectopic pregnancy.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18</a:t>
            </a:fld>
            <a:endParaRPr lang="en-US"/>
          </a:p>
        </p:txBody>
      </p:sp>
    </p:spTree>
    <p:extLst>
      <p:ext uri="{BB962C8B-B14F-4D97-AF65-F5344CB8AC3E}">
        <p14:creationId xmlns:p14="http://schemas.microsoft.com/office/powerpoint/2010/main" val="1560759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MMRCs determine whether a mental health condition other than substance use disorder contributed to the death, and not just whether the patient had a mental health condition. Mental health conditions are defined as present when there is a documented diagnosis of a psychiatric disorder or if criteria for a diagnosis of a mental health condition are met according to subject matter experts. The committee may determine that a mental health condition is a circumstance when the condition directly compromised a patient’s healthcare (for example, mental health condition impacted her ability to manage type 2 diabetes).</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19</a:t>
            </a:fld>
            <a:endParaRPr lang="en-US"/>
          </a:p>
        </p:txBody>
      </p:sp>
    </p:spTree>
    <p:extLst>
      <p:ext uri="{BB962C8B-B14F-4D97-AF65-F5344CB8AC3E}">
        <p14:creationId xmlns:p14="http://schemas.microsoft.com/office/powerpoint/2010/main" val="2861725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MMRIA launched a data dashboard in 2025, allowing us to toggle between data from 2022, 2021, 2020, and 2017-2019.</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69508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Lastly, substance use disorder is characterized by recurrent use of alcohol and/or drugs causing clinically and functionally significant impairment (for example, health problems or disability).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committee may determine that substance use disorder contributed to the death when the disorder directly compromised a patient’s healthcare (for instance, acute methamphetamine intoxication made preeclampsia worse, or she was more vulnerable to infections or medical conditions).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20</a:t>
            </a:fld>
            <a:endParaRPr lang="en-US"/>
          </a:p>
        </p:txBody>
      </p:sp>
    </p:spTree>
    <p:extLst>
      <p:ext uri="{BB962C8B-B14F-4D97-AF65-F5344CB8AC3E}">
        <p14:creationId xmlns:p14="http://schemas.microsoft.com/office/powerpoint/2010/main" val="2108049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4FC86-2578-72A1-1CD3-9EE24DF4D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89DD60-A135-3F73-940C-5ABDBA65B777}"/>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95D5C27-F01C-1849-FE19-EFE4A90CE0B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that obesity was checked as Yes or Probably in a total of 23.7% of deaths; discrimination was checked in a total of 32.8% of deaths; mental health conditions was checked in 34.3% of deaths; and substance use disorder was checked in 27.9% of deaths.</a:t>
            </a: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AA73A91D-05EC-3BA2-A5E1-FFCE69512F7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20415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11D33-2D4A-FF5F-5B29-76101E0B00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B543B-B320-2B02-6B2A-E42D56D687D1}"/>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56B31041-6FA6-6FD4-5CFE-C625A656C60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we look at the unknown, the numbers could be even greater.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Especially when looking at discrimination. Nearly as many deaths were marked unknown for discrimination as marked yes.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It’s not that surprising that there were more unknowns in this category than in the others – discrimination is arguably the most subjective of the four circumstances. This is why informant interviews are so critical, as is having a diverse group of people sitting on MMRCs.  </a:t>
            </a:r>
          </a:p>
          <a:p>
            <a:endParaRPr lang="en-US" dirty="0"/>
          </a:p>
        </p:txBody>
      </p:sp>
      <p:sp>
        <p:nvSpPr>
          <p:cNvPr id="4" name="Slide Number Placeholder 3">
            <a:extLst>
              <a:ext uri="{FF2B5EF4-FFF2-40B4-BE49-F238E27FC236}">
                <a16:creationId xmlns:a16="http://schemas.microsoft.com/office/drawing/2014/main" id="{82380E48-D8ED-D614-F04F-AA5DD96BF37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24580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F2C97-F15B-A819-C321-034EA07D4C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2D5691-493C-DB2B-E9EF-507E68AFBE2D}"/>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A4B4CF85-C4F7-4F1C-657B-290CDE22328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that among pregnancy-related deaths with mental health condition as the underlying cause, just under half were determined to be suicide and just over half were determined to be unintentional or unknown intent poisoning or overdose.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we say that mental health is a leading cause of death, it’s easy to assume a majority of these deaths were by suicide – but according to this data, this is not the case.</a:t>
            </a:r>
            <a:endParaRPr lang="en-US" dirty="0"/>
          </a:p>
        </p:txBody>
      </p:sp>
      <p:sp>
        <p:nvSpPr>
          <p:cNvPr id="4" name="Slide Number Placeholder 3">
            <a:extLst>
              <a:ext uri="{FF2B5EF4-FFF2-40B4-BE49-F238E27FC236}">
                <a16:creationId xmlns:a16="http://schemas.microsoft.com/office/drawing/2014/main" id="{AADFAE71-EDF9-B737-BF2C-DE87775D95D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449282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19A3-E199-177A-9912-4EEBE6355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B74D20-ABFB-78E7-AE70-9ED175EFEC4E}"/>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4AC0257E-20CC-F9DB-2EB7-4A8DB80886A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graphic shows us specific conditions that were present for those whom mental health conditions was the leading underlying cause for pregnancy-related death</a:t>
            </a:r>
            <a:endParaRPr lang="en-US" dirty="0"/>
          </a:p>
        </p:txBody>
      </p:sp>
      <p:sp>
        <p:nvSpPr>
          <p:cNvPr id="4" name="Slide Number Placeholder 3">
            <a:extLst>
              <a:ext uri="{FF2B5EF4-FFF2-40B4-BE49-F238E27FC236}">
                <a16:creationId xmlns:a16="http://schemas.microsoft.com/office/drawing/2014/main" id="{7C310DC7-F07A-8A34-7A95-6EE62306892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49441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D4F9E-C94E-4066-907F-E229A7097C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C615A-A0D9-B557-E99C-059D38DD8E02}"/>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1F63C110-853F-9A61-2704-9247A6F4688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substance use disorder was the underlying cause of over one half of pregnancy-related mental health deaths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highlights how important it is to treat substance use disorder like the illness it is, not as a moral failing. When policies are punitive, people are less likely to seek treatment </a:t>
            </a:r>
          </a:p>
          <a:p>
            <a:endParaRPr lang="en-US" dirty="0"/>
          </a:p>
        </p:txBody>
      </p:sp>
      <p:sp>
        <p:nvSpPr>
          <p:cNvPr id="4" name="Slide Number Placeholder 3">
            <a:extLst>
              <a:ext uri="{FF2B5EF4-FFF2-40B4-BE49-F238E27FC236}">
                <a16:creationId xmlns:a16="http://schemas.microsoft.com/office/drawing/2014/main" id="{4DCEE8BB-D510-DA09-F2A3-5A2F349226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220141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Contributing factor classes include but are not limited to: lack of access or financial resources; chronic disease; clinical skill or quality of care; lack of continuity of care; and more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contributing factors are sorted into five levels, as are subsequent recommendations. These levels are: patient or family; provider; facility; system; and community.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26</a:t>
            </a:fld>
            <a:endParaRPr lang="en-US"/>
          </a:p>
        </p:txBody>
      </p:sp>
    </p:spTree>
    <p:extLst>
      <p:ext uri="{BB962C8B-B14F-4D97-AF65-F5344CB8AC3E}">
        <p14:creationId xmlns:p14="http://schemas.microsoft.com/office/powerpoint/2010/main" val="2848373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41CE2-C615-4D60-A720-14513F92E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F4F9A0-6C4A-180E-B286-7209880B4845}"/>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28823854-3956-7047-AB6C-C4CCDE7A091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Among the pregnancy-related deaths analyzed in the 2022 MMRIA data, there were nearly 5,000 contributing factor classes among nearly 700 preventable pregnancy-related deaths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shows the top five.</a:t>
            </a:r>
            <a:endParaRPr lang="en-US" dirty="0"/>
          </a:p>
        </p:txBody>
      </p:sp>
      <p:sp>
        <p:nvSpPr>
          <p:cNvPr id="4" name="Slide Number Placeholder 3">
            <a:extLst>
              <a:ext uri="{FF2B5EF4-FFF2-40B4-BE49-F238E27FC236}">
                <a16:creationId xmlns:a16="http://schemas.microsoft.com/office/drawing/2014/main" id="{7FC3BB3F-69AC-978B-6E4E-1D5610ACB02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431649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8EC21-55F1-EEFB-887D-E09D726D93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298132-7997-00CC-C2D0-6EA6620D38E8}"/>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FA721D44-367C-8885-2D32-B02955D2A59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Those contributing factor classes were assigned levels – here we can see the provider level had the most classes, at 29.7%, followed closely by system at 28.1%, while community had the least, at 5.2%.</a:t>
            </a:r>
            <a:endParaRPr lang="en-US" dirty="0"/>
          </a:p>
        </p:txBody>
      </p:sp>
      <p:sp>
        <p:nvSpPr>
          <p:cNvPr id="4" name="Slide Number Placeholder 3">
            <a:extLst>
              <a:ext uri="{FF2B5EF4-FFF2-40B4-BE49-F238E27FC236}">
                <a16:creationId xmlns:a16="http://schemas.microsoft.com/office/drawing/2014/main" id="{D413E1EB-ACD5-1163-11D5-4615EDD459A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79594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88C15-AFC9-D446-CF7D-99BD357326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AC55E-2CDF-2462-79E1-16444F6232FE}"/>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8C40AE98-A75D-D7DB-EE70-BB095EAB943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 we can see what levels the MMRC recommendations were assigned to</a:t>
            </a:r>
            <a:endParaRPr lang="en-US" dirty="0"/>
          </a:p>
        </p:txBody>
      </p:sp>
      <p:sp>
        <p:nvSpPr>
          <p:cNvPr id="4" name="Slide Number Placeholder 3">
            <a:extLst>
              <a:ext uri="{FF2B5EF4-FFF2-40B4-BE49-F238E27FC236}">
                <a16:creationId xmlns:a16="http://schemas.microsoft.com/office/drawing/2014/main" id="{5203C743-5D39-E5E3-D8E2-E092FC8FF73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3588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MMRIA report looks at MMRC data from 45 states. This is one less state than the 2022 data, which included these states plus Idaho.</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From this map, you can see that the five states that did not contribute data were Idaho, Nevada, North Dakota, Texas, and Vermont. Since we don’t have data from every state, we unfortunately cannot get a true national picture or pregnancy-related mortality ratio from this data. However, we can still get a lot of important information. </a:t>
            </a:r>
          </a:p>
          <a:p>
            <a:endParaRPr lang="en-US" dirty="0">
              <a:effectLst/>
            </a:endParaRPr>
          </a:p>
          <a:p>
            <a:r>
              <a:rPr lang="en-US" sz="1200" kern="1200" dirty="0">
                <a:solidFill>
                  <a:schemeClr val="tx1"/>
                </a:solidFill>
                <a:effectLst/>
                <a:latin typeface="+mn-lt"/>
                <a:ea typeface="+mn-ea"/>
                <a:cs typeface="+mn-cs"/>
              </a:rPr>
              <a:t>Maybe phrase as "that have been represented in MMRIA reports." A small distinction that maybe isn't a big deal.</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3</a:t>
            </a:fld>
            <a:endParaRPr lang="en-US"/>
          </a:p>
        </p:txBody>
      </p:sp>
    </p:spTree>
    <p:extLst>
      <p:ext uri="{BB962C8B-B14F-4D97-AF65-F5344CB8AC3E}">
        <p14:creationId xmlns:p14="http://schemas.microsoft.com/office/powerpoint/2010/main" val="28622621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4F76B-9ECE-623D-5D44-C2165B1E3F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84C23-270A-FB75-BD78-2A9BEECEE136}"/>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9B73C633-DF22-ECB2-B13E-113A4D50D02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can look at these levels side by side – you’ll see the bars are almost equal for all levels except patient/family. This is because it’s hard to create recommendations on that level that are scalable and can have widespread impact. </a:t>
            </a:r>
          </a:p>
          <a:p>
            <a:endParaRPr lang="en-US" dirty="0"/>
          </a:p>
        </p:txBody>
      </p:sp>
      <p:sp>
        <p:nvSpPr>
          <p:cNvPr id="4" name="Slide Number Placeholder 3">
            <a:extLst>
              <a:ext uri="{FF2B5EF4-FFF2-40B4-BE49-F238E27FC236}">
                <a16:creationId xmlns:a16="http://schemas.microsoft.com/office/drawing/2014/main" id="{20949163-0D14-FDD8-2E4A-EA6AD4C73F1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675801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F15BA-F30B-DDA7-A0EF-4760A7029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EA375-1A30-9EB9-DF39-AF440EDF2737}"/>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FB22FB6A-EC30-AE22-9F59-ACB0450C4E4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MMRIA launched a data dashboard in 2025, allowing us to toggle between data from 2022, 2021, 2020, and 2017-2019.</a:t>
            </a:r>
          </a:p>
          <a:p>
            <a:endParaRPr lang="en-US" dirty="0"/>
          </a:p>
        </p:txBody>
      </p:sp>
      <p:sp>
        <p:nvSpPr>
          <p:cNvPr id="4" name="Slide Number Placeholder 3">
            <a:extLst>
              <a:ext uri="{FF2B5EF4-FFF2-40B4-BE49-F238E27FC236}">
                <a16:creationId xmlns:a16="http://schemas.microsoft.com/office/drawing/2014/main" id="{627B8620-09FC-F4C9-A042-303333A02CC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17136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MMRIA dashboard includes data on when these pregnancy-related deaths occurred: during pregnancy, on the day of delivery, 1-6 days after the end of pregnancy, 7-42 days after the end of pregnancy, or 43 days to 1 year after the end of pregnancy</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4</a:t>
            </a:fld>
            <a:endParaRPr lang="en-US"/>
          </a:p>
        </p:txBody>
      </p:sp>
    </p:spTree>
    <p:extLst>
      <p:ext uri="{BB962C8B-B14F-4D97-AF65-F5344CB8AC3E}">
        <p14:creationId xmlns:p14="http://schemas.microsoft.com/office/powerpoint/2010/main" val="1628631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can see that 58.4% of deaths occurred 1 week to 1 year after the end of pregnancy.</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8338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B0497-5D08-D2D0-74BF-B9B5B5966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6B0D0-71D3-2C02-07E5-26424EB15E7D}"/>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472C4A85-87ED-77A1-16C9-F6BBAB80ED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just looking at the last period, 37.8% of deaths occurred 43 days to 1 year after pregnancy. This highlights the importance of looking at pregnancy-related death data, since maternal death data does not include deaths after 42 days. </a:t>
            </a:r>
          </a:p>
        </p:txBody>
      </p:sp>
      <p:sp>
        <p:nvSpPr>
          <p:cNvPr id="4" name="Slide Number Placeholder 3">
            <a:extLst>
              <a:ext uri="{FF2B5EF4-FFF2-40B4-BE49-F238E27FC236}">
                <a16:creationId xmlns:a16="http://schemas.microsoft.com/office/drawing/2014/main" id="{0C9CBF8C-0CD6-AB4F-48E5-FD9BF6BB67E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0330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death is considered preventable if the committee determines that there was at least some chance of the death being averted by one or more reasonable changes to patient, community, provider, facility, and/or systems factors   . This means that preventability doesn’t just come down to providers and patients – for example, a death could be considered preventable if the patient didn’t have insurance and thus couldn’t get regular care.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MMRIA allows MMRCs to document preventability decisions in two ways: (1) determining preventability as a yes or no, and/or 2) determining the chance to alter the outcome by using a scale that indicates no chance, some chance, or good chance. Any death with a yes response or a response that there was some chance or a good chance to alter the outcome was considered preventable. Deaths with a no response or no chance were considered not preventable.</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7</a:t>
            </a:fld>
            <a:endParaRPr lang="en-US"/>
          </a:p>
        </p:txBody>
      </p:sp>
    </p:spTree>
    <p:extLst>
      <p:ext uri="{BB962C8B-B14F-4D97-AF65-F5344CB8AC3E}">
        <p14:creationId xmlns:p14="http://schemas.microsoft.com/office/powerpoint/2010/main" val="2899793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According to the 2022 MMRIA data, 85.7% of pregnancy-related deaths were determined to be preventable. </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8</a:t>
            </a:fld>
            <a:endParaRPr lang="en-US"/>
          </a:p>
        </p:txBody>
      </p:sp>
    </p:spTree>
    <p:extLst>
      <p:ext uri="{BB962C8B-B14F-4D97-AF65-F5344CB8AC3E}">
        <p14:creationId xmlns:p14="http://schemas.microsoft.com/office/powerpoint/2010/main" val="2924219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Mental health conditions were the leading underlying cause of death, at 27.7% of deaths, followed by cardiovascular disease at 16.6% total.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this is looking across all data from the 2022 MMRIA report, we also are able to see leading underlying causes disaggregated by race-ethnicity.</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61771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391080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609317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99719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869F38-B25B-4B94-B4E2-F9A29632F9A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265015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869F38-B25B-4B94-B4E2-F9A29632F9A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1303239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869F38-B25B-4B94-B4E2-F9A29632F9A6}"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7635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869F38-B25B-4B94-B4E2-F9A29632F9A6}"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667775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869F38-B25B-4B94-B4E2-F9A29632F9A6}"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3173122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69F38-B25B-4B94-B4E2-F9A29632F9A6}"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88489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869F38-B25B-4B94-B4E2-F9A29632F9A6}"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2321365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869F38-B25B-4B94-B4E2-F9A29632F9A6}"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E326D-8878-4082-AB2E-3125EA5622E7}" type="slidenum">
              <a:rPr lang="en-US" smtClean="0"/>
              <a:t>‹#›</a:t>
            </a:fld>
            <a:endParaRPr lang="en-US"/>
          </a:p>
        </p:txBody>
      </p:sp>
    </p:spTree>
    <p:extLst>
      <p:ext uri="{BB962C8B-B14F-4D97-AF65-F5344CB8AC3E}">
        <p14:creationId xmlns:p14="http://schemas.microsoft.com/office/powerpoint/2010/main" val="724289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869F38-B25B-4B94-B4E2-F9A29632F9A6}" type="datetimeFigureOut">
              <a:rPr lang="en-US" smtClean="0"/>
              <a:t>5/7/2026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7E326D-8878-4082-AB2E-3125EA5622E7}" type="slidenum">
              <a:rPr lang="en-US" smtClean="0"/>
              <a:t>‹#›</a:t>
            </a:fld>
            <a:endParaRPr lang="en-US"/>
          </a:p>
        </p:txBody>
      </p:sp>
    </p:spTree>
    <p:extLst>
      <p:ext uri="{BB962C8B-B14F-4D97-AF65-F5344CB8AC3E}">
        <p14:creationId xmlns:p14="http://schemas.microsoft.com/office/powerpoint/2010/main" val="1546398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chart" Target="../charts/chart1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chart" Target="../charts/chart1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chart" Target="../charts/char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62B23-C454-1DC1-0ADA-F3F4C2E0E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A9021-6A13-4F53-A135-C665C6661A69}"/>
              </a:ext>
            </a:extLst>
          </p:cNvPr>
          <p:cNvSpPr>
            <a:spLocks noGrp="1"/>
          </p:cNvSpPr>
          <p:nvPr>
            <p:ph type="ctrTitle"/>
          </p:nvPr>
        </p:nvSpPr>
        <p:spPr/>
        <p:txBody>
          <a:bodyPr>
            <a:normAutofit fontScale="90000"/>
          </a:bodyPr>
          <a:lstStyle/>
          <a:p>
            <a:r>
              <a:rPr lang="en-US" dirty="0"/>
              <a:t>2022 Data from the Maternal Mortality Review Information App (MMRIA)</a:t>
            </a:r>
          </a:p>
        </p:txBody>
      </p:sp>
    </p:spTree>
    <p:extLst>
      <p:ext uri="{BB962C8B-B14F-4D97-AF65-F5344CB8AC3E}">
        <p14:creationId xmlns:p14="http://schemas.microsoft.com/office/powerpoint/2010/main" val="370300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A15D0-691C-711A-F394-D9727DB34275}"/>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309FE5A7-7DCE-6F21-7063-14DB83C81B60}"/>
              </a:ext>
            </a:extLst>
          </p:cNvPr>
          <p:cNvGraphicFramePr/>
          <p:nvPr>
            <p:extLst>
              <p:ext uri="{D42A27DB-BD31-4B8C-83A1-F6EECF244321}">
                <p14:modId xmlns:p14="http://schemas.microsoft.com/office/powerpoint/2010/main" val="1834150659"/>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2F082223-CFD7-7EFA-0420-7A6ED510C85A}"/>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A0CA5C4-41DD-08C3-CBFD-40003E94D26E}"/>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 – non-Hispanic American Indian or Alaska Native Persons</a:t>
            </a:r>
          </a:p>
        </p:txBody>
      </p:sp>
      <p:sp>
        <p:nvSpPr>
          <p:cNvPr id="4" name="TextBox 3">
            <a:extLst>
              <a:ext uri="{FF2B5EF4-FFF2-40B4-BE49-F238E27FC236}">
                <a16:creationId xmlns:a16="http://schemas.microsoft.com/office/drawing/2014/main" id="{E7E82DF2-7F48-0740-8384-D1A7318A5350}"/>
              </a:ext>
            </a:extLst>
          </p:cNvPr>
          <p:cNvSpPr txBox="1"/>
          <p:nvPr/>
        </p:nvSpPr>
        <p:spPr>
          <a:xfrm>
            <a:off x="4092966" y="5526720"/>
            <a:ext cx="519694"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3.2%</a:t>
            </a:r>
          </a:p>
        </p:txBody>
      </p:sp>
    </p:spTree>
    <p:extLst>
      <p:ext uri="{BB962C8B-B14F-4D97-AF65-F5344CB8AC3E}">
        <p14:creationId xmlns:p14="http://schemas.microsoft.com/office/powerpoint/2010/main" val="2401925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02271-B9BF-3EAE-E2E8-608A5CB0AB14}"/>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4393E73-F737-9D2C-286A-59135F31CD5E}"/>
              </a:ext>
            </a:extLst>
          </p:cNvPr>
          <p:cNvGraphicFramePr/>
          <p:nvPr>
            <p:extLst>
              <p:ext uri="{D42A27DB-BD31-4B8C-83A1-F6EECF244321}">
                <p14:modId xmlns:p14="http://schemas.microsoft.com/office/powerpoint/2010/main" val="3770457491"/>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9D0F2C7C-7927-BA3D-88EE-7D5EB6B2ED24}"/>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2ED6B08A-C10B-0013-70DF-B4127FCCBD73}"/>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 – Hispanic Persons</a:t>
            </a:r>
          </a:p>
        </p:txBody>
      </p:sp>
      <p:sp>
        <p:nvSpPr>
          <p:cNvPr id="3" name="TextBox 2">
            <a:extLst>
              <a:ext uri="{FF2B5EF4-FFF2-40B4-BE49-F238E27FC236}">
                <a16:creationId xmlns:a16="http://schemas.microsoft.com/office/drawing/2014/main" id="{3DA7CB9A-69CB-3C17-62DC-9C0F41805C4B}"/>
              </a:ext>
            </a:extLst>
          </p:cNvPr>
          <p:cNvSpPr txBox="1"/>
          <p:nvPr/>
        </p:nvSpPr>
        <p:spPr>
          <a:xfrm>
            <a:off x="3889106" y="3380148"/>
            <a:ext cx="930063"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7.6%</a:t>
            </a:r>
          </a:p>
        </p:txBody>
      </p:sp>
      <p:sp>
        <p:nvSpPr>
          <p:cNvPr id="4" name="TextBox 3">
            <a:extLst>
              <a:ext uri="{FF2B5EF4-FFF2-40B4-BE49-F238E27FC236}">
                <a16:creationId xmlns:a16="http://schemas.microsoft.com/office/drawing/2014/main" id="{D1F123DB-65AB-4345-83C8-0D5D5ABD43C0}"/>
              </a:ext>
            </a:extLst>
          </p:cNvPr>
          <p:cNvSpPr txBox="1"/>
          <p:nvPr/>
        </p:nvSpPr>
        <p:spPr>
          <a:xfrm>
            <a:off x="6716967" y="2101852"/>
            <a:ext cx="99899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15.0%</a:t>
            </a:r>
          </a:p>
        </p:txBody>
      </p:sp>
      <p:sp>
        <p:nvSpPr>
          <p:cNvPr id="7" name="TextBox 6">
            <a:extLst>
              <a:ext uri="{FF2B5EF4-FFF2-40B4-BE49-F238E27FC236}">
                <a16:creationId xmlns:a16="http://schemas.microsoft.com/office/drawing/2014/main" id="{87621F7C-72B5-6654-D949-93435F81B635}"/>
              </a:ext>
            </a:extLst>
          </p:cNvPr>
          <p:cNvSpPr txBox="1"/>
          <p:nvPr/>
        </p:nvSpPr>
        <p:spPr>
          <a:xfrm>
            <a:off x="6716967" y="2475504"/>
            <a:ext cx="99899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15.0%</a:t>
            </a:r>
          </a:p>
        </p:txBody>
      </p:sp>
    </p:spTree>
    <p:extLst>
      <p:ext uri="{BB962C8B-B14F-4D97-AF65-F5344CB8AC3E}">
        <p14:creationId xmlns:p14="http://schemas.microsoft.com/office/powerpoint/2010/main" val="717039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F5E40-E600-3437-F022-9146F7903E38}"/>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C991154-45D2-AA6F-9824-B73CBE4CB987}"/>
              </a:ext>
            </a:extLst>
          </p:cNvPr>
          <p:cNvGraphicFramePr/>
          <p:nvPr>
            <p:extLst>
              <p:ext uri="{D42A27DB-BD31-4B8C-83A1-F6EECF244321}">
                <p14:modId xmlns:p14="http://schemas.microsoft.com/office/powerpoint/2010/main" val="1253794586"/>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F2281BBD-3811-F70B-B1B0-A8685EE30B43}"/>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1878FD3C-53D5-5CF2-A1D9-9CA0527BD4B0}"/>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a:t>
            </a:r>
            <a:r>
              <a:rPr lang="en-US" b="0" dirty="0">
                <a:latin typeface="+mj-lt"/>
              </a:rPr>
              <a:t>2</a:t>
            </a:r>
            <a:r>
              <a:rPr kumimoji="0" lang="en-US" sz="3000" b="0" i="0" u="none" strike="noStrike" kern="1200" cap="none" spc="0" normalizeH="0" baseline="0" noProof="0" dirty="0">
                <a:ln>
                  <a:noFill/>
                </a:ln>
                <a:effectLst/>
                <a:uLnTx/>
                <a:uFillTx/>
                <a:latin typeface="+mj-lt"/>
                <a:ea typeface="+mj-ea"/>
                <a:cs typeface="+mj-cs"/>
              </a:rPr>
              <a:t> – non-Hispanic Asian Persons</a:t>
            </a:r>
          </a:p>
        </p:txBody>
      </p:sp>
      <p:sp>
        <p:nvSpPr>
          <p:cNvPr id="3" name="TextBox 2">
            <a:extLst>
              <a:ext uri="{FF2B5EF4-FFF2-40B4-BE49-F238E27FC236}">
                <a16:creationId xmlns:a16="http://schemas.microsoft.com/office/drawing/2014/main" id="{E7705EC3-0BAD-E7A2-C33D-632C57DCE4A1}"/>
              </a:ext>
            </a:extLst>
          </p:cNvPr>
          <p:cNvSpPr txBox="1"/>
          <p:nvPr/>
        </p:nvSpPr>
        <p:spPr>
          <a:xfrm>
            <a:off x="7045822" y="1687219"/>
            <a:ext cx="98777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21.7%</a:t>
            </a:r>
          </a:p>
        </p:txBody>
      </p:sp>
    </p:spTree>
    <p:extLst>
      <p:ext uri="{BB962C8B-B14F-4D97-AF65-F5344CB8AC3E}">
        <p14:creationId xmlns:p14="http://schemas.microsoft.com/office/powerpoint/2010/main" val="70072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17786-452A-7442-94FF-B71EF4C59B4B}"/>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041DC1E-068F-65A7-609D-0D7D68278969}"/>
              </a:ext>
            </a:extLst>
          </p:cNvPr>
          <p:cNvGraphicFramePr/>
          <p:nvPr>
            <p:extLst>
              <p:ext uri="{D42A27DB-BD31-4B8C-83A1-F6EECF244321}">
                <p14:modId xmlns:p14="http://schemas.microsoft.com/office/powerpoint/2010/main" val="690319361"/>
              </p:ext>
            </p:extLst>
          </p:nvPr>
        </p:nvGraphicFramePr>
        <p:xfrm>
          <a:off x="187961" y="151138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030DE221-BF01-0742-3255-B1CA75CEA15B}"/>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73D14E8B-E7F3-2106-D45D-A4B0F143BF61}"/>
              </a:ext>
            </a:extLst>
          </p:cNvPr>
          <p:cNvSpPr txBox="1">
            <a:spLocks/>
          </p:cNvSpPr>
          <p:nvPr/>
        </p:nvSpPr>
        <p:spPr>
          <a:xfrm>
            <a:off x="530776" y="316473"/>
            <a:ext cx="7124381"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 – non-Hispanic Black Persons</a:t>
            </a:r>
          </a:p>
        </p:txBody>
      </p:sp>
      <p:sp>
        <p:nvSpPr>
          <p:cNvPr id="4" name="TextBox 3">
            <a:extLst>
              <a:ext uri="{FF2B5EF4-FFF2-40B4-BE49-F238E27FC236}">
                <a16:creationId xmlns:a16="http://schemas.microsoft.com/office/drawing/2014/main" id="{707CB0A8-8379-9904-345E-E9326301D22D}"/>
              </a:ext>
            </a:extLst>
          </p:cNvPr>
          <p:cNvSpPr txBox="1"/>
          <p:nvPr/>
        </p:nvSpPr>
        <p:spPr>
          <a:xfrm>
            <a:off x="6754526" y="1712319"/>
            <a:ext cx="103425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20.0%</a:t>
            </a:r>
          </a:p>
        </p:txBody>
      </p:sp>
      <p:sp>
        <p:nvSpPr>
          <p:cNvPr id="7" name="TextBox 6">
            <a:extLst>
              <a:ext uri="{FF2B5EF4-FFF2-40B4-BE49-F238E27FC236}">
                <a16:creationId xmlns:a16="http://schemas.microsoft.com/office/drawing/2014/main" id="{CDC8AF5E-E2D0-72FC-67A5-39CF51DC93C8}"/>
              </a:ext>
            </a:extLst>
          </p:cNvPr>
          <p:cNvSpPr txBox="1"/>
          <p:nvPr/>
        </p:nvSpPr>
        <p:spPr>
          <a:xfrm>
            <a:off x="5011282" y="3070721"/>
            <a:ext cx="100219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10.2%</a:t>
            </a:r>
          </a:p>
        </p:txBody>
      </p:sp>
    </p:spTree>
    <p:extLst>
      <p:ext uri="{BB962C8B-B14F-4D97-AF65-F5344CB8AC3E}">
        <p14:creationId xmlns:p14="http://schemas.microsoft.com/office/powerpoint/2010/main" val="3673916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51853-5689-F256-DACA-06E060CFAD76}"/>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36C5BFB-FE6F-3603-CA9D-691CD100B109}"/>
              </a:ext>
            </a:extLst>
          </p:cNvPr>
          <p:cNvGraphicFramePr/>
          <p:nvPr>
            <p:extLst>
              <p:ext uri="{D42A27DB-BD31-4B8C-83A1-F6EECF244321}">
                <p14:modId xmlns:p14="http://schemas.microsoft.com/office/powerpoint/2010/main" val="4068799543"/>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77EC335F-A8CB-4328-4B0E-986881E66435}"/>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0CB86324-C4D8-1CA1-BC8A-7BA528042A70}"/>
              </a:ext>
            </a:extLst>
          </p:cNvPr>
          <p:cNvSpPr txBox="1">
            <a:spLocks/>
          </p:cNvSpPr>
          <p:nvPr/>
        </p:nvSpPr>
        <p:spPr>
          <a:xfrm>
            <a:off x="530776" y="316473"/>
            <a:ext cx="7238773"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 – non-Hispanic Persons of Multiple Races</a:t>
            </a:r>
          </a:p>
        </p:txBody>
      </p:sp>
      <p:sp>
        <p:nvSpPr>
          <p:cNvPr id="3" name="TextBox 2">
            <a:extLst>
              <a:ext uri="{FF2B5EF4-FFF2-40B4-BE49-F238E27FC236}">
                <a16:creationId xmlns:a16="http://schemas.microsoft.com/office/drawing/2014/main" id="{8A913B3A-DBFB-E59D-0EBF-41ECD129BA56}"/>
              </a:ext>
            </a:extLst>
          </p:cNvPr>
          <p:cNvSpPr txBox="1"/>
          <p:nvPr/>
        </p:nvSpPr>
        <p:spPr>
          <a:xfrm>
            <a:off x="4879202" y="2511921"/>
            <a:ext cx="984565"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16.7%</a:t>
            </a:r>
          </a:p>
        </p:txBody>
      </p:sp>
      <p:sp>
        <p:nvSpPr>
          <p:cNvPr id="4" name="TextBox 3">
            <a:extLst>
              <a:ext uri="{FF2B5EF4-FFF2-40B4-BE49-F238E27FC236}">
                <a16:creationId xmlns:a16="http://schemas.microsoft.com/office/drawing/2014/main" id="{B2630ED9-157A-BA68-5900-BF108D32F6C7}"/>
              </a:ext>
            </a:extLst>
          </p:cNvPr>
          <p:cNvSpPr txBox="1"/>
          <p:nvPr/>
        </p:nvSpPr>
        <p:spPr>
          <a:xfrm>
            <a:off x="4879202" y="3152001"/>
            <a:ext cx="984565"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16.7%</a:t>
            </a:r>
          </a:p>
        </p:txBody>
      </p:sp>
    </p:spTree>
    <p:extLst>
      <p:ext uri="{BB962C8B-B14F-4D97-AF65-F5344CB8AC3E}">
        <p14:creationId xmlns:p14="http://schemas.microsoft.com/office/powerpoint/2010/main" val="462190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4919B-242D-F76A-474E-D789C9B3DF3A}"/>
            </a:ext>
          </a:extLst>
        </p:cNvPr>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20EA91A0-0F82-982C-2104-4A1F7BAB2CB2}"/>
              </a:ext>
            </a:extLst>
          </p:cNvPr>
          <p:cNvGraphicFramePr/>
          <p:nvPr>
            <p:extLst>
              <p:ext uri="{D42A27DB-BD31-4B8C-83A1-F6EECF244321}">
                <p14:modId xmlns:p14="http://schemas.microsoft.com/office/powerpoint/2010/main" val="356103329"/>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6D0FDA04-49B4-9128-C135-DABF9CBDAC36}"/>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8A5E0775-47AA-1260-A09B-9C0FD418FC5A}"/>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 – non-Hispanic White Persons</a:t>
            </a:r>
          </a:p>
        </p:txBody>
      </p:sp>
      <p:sp>
        <p:nvSpPr>
          <p:cNvPr id="2" name="TextBox 1">
            <a:extLst>
              <a:ext uri="{FF2B5EF4-FFF2-40B4-BE49-F238E27FC236}">
                <a16:creationId xmlns:a16="http://schemas.microsoft.com/office/drawing/2014/main" id="{CC0999E1-0D33-742F-2962-A5C2B3AB4964}"/>
              </a:ext>
            </a:extLst>
          </p:cNvPr>
          <p:cNvSpPr txBox="1"/>
          <p:nvPr/>
        </p:nvSpPr>
        <p:spPr>
          <a:xfrm>
            <a:off x="4904410" y="2566418"/>
            <a:ext cx="97013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11.2%</a:t>
            </a:r>
          </a:p>
        </p:txBody>
      </p:sp>
      <p:sp>
        <p:nvSpPr>
          <p:cNvPr id="4" name="TextBox 3">
            <a:extLst>
              <a:ext uri="{FF2B5EF4-FFF2-40B4-BE49-F238E27FC236}">
                <a16:creationId xmlns:a16="http://schemas.microsoft.com/office/drawing/2014/main" id="{87DA5686-43B4-8AED-8094-BBEAF2EADFB8}"/>
              </a:ext>
            </a:extLst>
          </p:cNvPr>
          <p:cNvSpPr txBox="1"/>
          <p:nvPr/>
        </p:nvSpPr>
        <p:spPr>
          <a:xfrm>
            <a:off x="5372876" y="2179322"/>
            <a:ext cx="99097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15.6%</a:t>
            </a:r>
          </a:p>
        </p:txBody>
      </p:sp>
    </p:spTree>
    <p:extLst>
      <p:ext uri="{BB962C8B-B14F-4D97-AF65-F5344CB8AC3E}">
        <p14:creationId xmlns:p14="http://schemas.microsoft.com/office/powerpoint/2010/main" val="2891357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9384D-3380-DDC6-8CBA-27A95FFCC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221B-C4CD-863B-4F06-EEF453EDA1A2}"/>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E4DC82A3-C791-2B0F-411A-DD528AB29220}"/>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dirty="0">
                <a:solidFill>
                  <a:schemeClr val="tx2"/>
                </a:solidFill>
              </a:rPr>
              <a:t>Obesity</a:t>
            </a:r>
          </a:p>
          <a:p>
            <a:pPr algn="ctr">
              <a:lnSpc>
                <a:spcPct val="100000"/>
              </a:lnSpc>
              <a:spcBef>
                <a:spcPts val="0"/>
              </a:spcBef>
              <a:spcAft>
                <a:spcPts val="1800"/>
              </a:spcAft>
            </a:pPr>
            <a:r>
              <a:rPr lang="en-US" sz="3600" b="1" dirty="0">
                <a:solidFill>
                  <a:schemeClr val="tx2"/>
                </a:solidFill>
              </a:rPr>
              <a:t>Discrimination</a:t>
            </a:r>
          </a:p>
          <a:p>
            <a:pPr algn="ctr">
              <a:lnSpc>
                <a:spcPct val="100000"/>
              </a:lnSpc>
              <a:spcBef>
                <a:spcPts val="0"/>
              </a:spcBef>
              <a:spcAft>
                <a:spcPts val="1800"/>
              </a:spcAft>
            </a:pPr>
            <a:r>
              <a:rPr lang="en-US" sz="3600" b="1" dirty="0">
                <a:solidFill>
                  <a:schemeClr val="tx2"/>
                </a:solidFill>
              </a:rPr>
              <a:t>Mental health conditions</a:t>
            </a:r>
          </a:p>
          <a:p>
            <a:pPr algn="ctr">
              <a:lnSpc>
                <a:spcPct val="100000"/>
              </a:lnSpc>
              <a:spcBef>
                <a:spcPts val="0"/>
              </a:spcBef>
              <a:spcAft>
                <a:spcPts val="1800"/>
              </a:spcAft>
            </a:pPr>
            <a:r>
              <a:rPr lang="en-US" sz="3600" b="1" dirty="0">
                <a:solidFill>
                  <a:schemeClr val="tx2"/>
                </a:solidFill>
              </a:rPr>
              <a:t>Substance use disorder</a:t>
            </a:r>
          </a:p>
        </p:txBody>
      </p:sp>
    </p:spTree>
    <p:extLst>
      <p:ext uri="{BB962C8B-B14F-4D97-AF65-F5344CB8AC3E}">
        <p14:creationId xmlns:p14="http://schemas.microsoft.com/office/powerpoint/2010/main" val="108235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868CC-C208-0811-42DB-06E234282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63B15E-3C86-AA36-2D1E-A689B4E7BC97}"/>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51342CA8-EF9D-BDA1-DA53-4724954D1619}"/>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dirty="0">
                <a:solidFill>
                  <a:schemeClr val="tx2"/>
                </a:solidFill>
              </a:rPr>
              <a:t>Obesity</a:t>
            </a:r>
          </a:p>
          <a:p>
            <a:pPr algn="ctr">
              <a:lnSpc>
                <a:spcPct val="100000"/>
              </a:lnSpc>
              <a:spcBef>
                <a:spcPts val="0"/>
              </a:spcBef>
              <a:spcAft>
                <a:spcPts val="1800"/>
              </a:spcAft>
            </a:pPr>
            <a:r>
              <a:rPr lang="en-US" sz="3600" b="1" dirty="0">
                <a:solidFill>
                  <a:schemeClr val="tx1">
                    <a:lumMod val="20000"/>
                    <a:lumOff val="80000"/>
                  </a:schemeClr>
                </a:solidFill>
              </a:rPr>
              <a:t>Discrimination</a:t>
            </a:r>
          </a:p>
          <a:p>
            <a:pPr algn="ctr">
              <a:lnSpc>
                <a:spcPct val="100000"/>
              </a:lnSpc>
              <a:spcBef>
                <a:spcPts val="0"/>
              </a:spcBef>
              <a:spcAft>
                <a:spcPts val="1800"/>
              </a:spcAft>
            </a:pPr>
            <a:r>
              <a:rPr lang="en-US" sz="3600" b="1" dirty="0">
                <a:solidFill>
                  <a:schemeClr val="tx1">
                    <a:lumMod val="20000"/>
                    <a:lumOff val="80000"/>
                  </a:schemeClr>
                </a:solidFill>
              </a:rPr>
              <a:t>Mental health conditions</a:t>
            </a:r>
          </a:p>
          <a:p>
            <a:pPr algn="ctr">
              <a:lnSpc>
                <a:spcPct val="100000"/>
              </a:lnSpc>
              <a:spcBef>
                <a:spcPts val="0"/>
              </a:spcBef>
              <a:spcAft>
                <a:spcPts val="1800"/>
              </a:spcAft>
            </a:pPr>
            <a:r>
              <a:rPr lang="en-US" sz="3600" b="1" dirty="0">
                <a:solidFill>
                  <a:schemeClr val="tx1">
                    <a:lumMod val="20000"/>
                    <a:lumOff val="80000"/>
                  </a:schemeClr>
                </a:solidFill>
              </a:rPr>
              <a:t>Substance use disorder</a:t>
            </a:r>
          </a:p>
        </p:txBody>
      </p:sp>
    </p:spTree>
    <p:extLst>
      <p:ext uri="{BB962C8B-B14F-4D97-AF65-F5344CB8AC3E}">
        <p14:creationId xmlns:p14="http://schemas.microsoft.com/office/powerpoint/2010/main" val="2343956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B42B6-9979-B642-9D33-B3A408E8B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D21D14-FD80-9BD8-C91B-96AB9CD5444F}"/>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6EFDEBD0-4905-886E-EDD0-08A6BD0CE868}"/>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2"/>
                </a:solidFill>
              </a:rPr>
              <a:t>Discrimination</a:t>
            </a:r>
          </a:p>
          <a:p>
            <a:pPr algn="ctr">
              <a:lnSpc>
                <a:spcPct val="100000"/>
              </a:lnSpc>
              <a:spcBef>
                <a:spcPts val="0"/>
              </a:spcBef>
              <a:spcAft>
                <a:spcPts val="1800"/>
              </a:spcAft>
            </a:pPr>
            <a:r>
              <a:rPr lang="en-US" sz="3600" b="1">
                <a:solidFill>
                  <a:schemeClr val="tx1">
                    <a:lumMod val="20000"/>
                    <a:lumOff val="80000"/>
                  </a:schemeClr>
                </a:solidFill>
              </a:rPr>
              <a:t>Mental health conditions</a:t>
            </a:r>
          </a:p>
          <a:p>
            <a:pPr algn="ctr">
              <a:lnSpc>
                <a:spcPct val="100000"/>
              </a:lnSpc>
              <a:spcBef>
                <a:spcPts val="0"/>
              </a:spcBef>
              <a:spcAft>
                <a:spcPts val="1800"/>
              </a:spcAft>
            </a:pPr>
            <a:r>
              <a:rPr lang="en-US" sz="3600" b="1">
                <a:solidFill>
                  <a:schemeClr val="tx1">
                    <a:lumMod val="20000"/>
                    <a:lumOff val="80000"/>
                  </a:schemeClr>
                </a:solidFill>
              </a:rPr>
              <a:t>Substance use disorder</a:t>
            </a:r>
          </a:p>
        </p:txBody>
      </p:sp>
    </p:spTree>
    <p:extLst>
      <p:ext uri="{BB962C8B-B14F-4D97-AF65-F5344CB8AC3E}">
        <p14:creationId xmlns:p14="http://schemas.microsoft.com/office/powerpoint/2010/main" val="3729933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DFE4D-C535-1F04-A9C0-60A2E6F88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61C75-7004-A822-47FA-A2C6E032AC6A}"/>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8DE4F547-A0E2-7FA2-0A70-CEDF83887314}"/>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1">
                    <a:lumMod val="20000"/>
                    <a:lumOff val="80000"/>
                  </a:schemeClr>
                </a:solidFill>
              </a:rPr>
              <a:t>Discrimination</a:t>
            </a:r>
          </a:p>
          <a:p>
            <a:pPr algn="ctr">
              <a:lnSpc>
                <a:spcPct val="100000"/>
              </a:lnSpc>
              <a:spcBef>
                <a:spcPts val="0"/>
              </a:spcBef>
              <a:spcAft>
                <a:spcPts val="1800"/>
              </a:spcAft>
            </a:pPr>
            <a:r>
              <a:rPr lang="en-US" sz="3600" b="1">
                <a:solidFill>
                  <a:schemeClr val="tx2"/>
                </a:solidFill>
              </a:rPr>
              <a:t>Mental health conditions</a:t>
            </a:r>
          </a:p>
          <a:p>
            <a:pPr algn="ctr">
              <a:lnSpc>
                <a:spcPct val="100000"/>
              </a:lnSpc>
              <a:spcBef>
                <a:spcPts val="0"/>
              </a:spcBef>
              <a:spcAft>
                <a:spcPts val="1800"/>
              </a:spcAft>
            </a:pPr>
            <a:r>
              <a:rPr lang="en-US" sz="3600" b="1">
                <a:solidFill>
                  <a:schemeClr val="tx1">
                    <a:lumMod val="20000"/>
                    <a:lumOff val="80000"/>
                  </a:schemeClr>
                </a:solidFill>
              </a:rPr>
              <a:t>Substance use disorder</a:t>
            </a:r>
          </a:p>
        </p:txBody>
      </p:sp>
    </p:spTree>
    <p:extLst>
      <p:ext uri="{BB962C8B-B14F-4D97-AF65-F5344CB8AC3E}">
        <p14:creationId xmlns:p14="http://schemas.microsoft.com/office/powerpoint/2010/main" val="744221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1FFD8-7BDE-3004-A24D-A661D1E8C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D76FC4-3D63-951A-1C0E-D949728FAD12}"/>
              </a:ext>
            </a:extLst>
          </p:cNvPr>
          <p:cNvSpPr>
            <a:spLocks noGrp="1"/>
          </p:cNvSpPr>
          <p:nvPr>
            <p:ph type="title"/>
          </p:nvPr>
        </p:nvSpPr>
        <p:spPr/>
        <p:txBody>
          <a:bodyPr/>
          <a:lstStyle/>
          <a:p>
            <a:r>
              <a:rPr lang="en-US" dirty="0"/>
              <a:t>Visit the Dashboard</a:t>
            </a:r>
          </a:p>
        </p:txBody>
      </p:sp>
      <p:sp>
        <p:nvSpPr>
          <p:cNvPr id="7" name="TextBox 6">
            <a:extLst>
              <a:ext uri="{FF2B5EF4-FFF2-40B4-BE49-F238E27FC236}">
                <a16:creationId xmlns:a16="http://schemas.microsoft.com/office/drawing/2014/main" id="{05BDB35D-078F-07A5-E381-811C6B533692}"/>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dirty="0">
                <a:ln>
                  <a:noFill/>
                </a:ln>
                <a:solidFill>
                  <a:srgbClr val="E97132"/>
                </a:solidFill>
                <a:effectLst/>
                <a:uLnTx/>
                <a:uFillTx/>
                <a:latin typeface="Barlow"/>
                <a:ea typeface="+mn-ea"/>
                <a:cs typeface="+mn-cs"/>
              </a:rPr>
              <a:t>cdc.gov/maternal-mortality/</a:t>
            </a:r>
            <a:r>
              <a:rPr kumimoji="0" lang="en-US" sz="1800" b="1" i="0" u="none" strike="noStrike" kern="1200" cap="none" spc="0" normalizeH="0" baseline="0" noProof="0" dirty="0" err="1">
                <a:ln>
                  <a:noFill/>
                </a:ln>
                <a:solidFill>
                  <a:srgbClr val="E97132"/>
                </a:solidFill>
                <a:effectLst/>
                <a:uLnTx/>
                <a:uFillTx/>
                <a:latin typeface="Barlow"/>
                <a:ea typeface="+mn-ea"/>
                <a:cs typeface="+mn-cs"/>
              </a:rPr>
              <a:t>php</a:t>
            </a:r>
            <a:r>
              <a:rPr kumimoji="0" lang="en-US" sz="1800" b="1" i="0" u="none" strike="noStrike" kern="1200" cap="none" spc="0" normalizeH="0" baseline="0" noProof="0" dirty="0">
                <a:ln>
                  <a:noFill/>
                </a:ln>
                <a:solidFill>
                  <a:srgbClr val="E97132"/>
                </a:solidFill>
                <a:effectLst/>
                <a:uLnTx/>
                <a:uFillTx/>
                <a:latin typeface="Barlow"/>
                <a:ea typeface="+mn-ea"/>
                <a:cs typeface="+mn-cs"/>
              </a:rPr>
              <a:t>/data-research/</a:t>
            </a:r>
            <a:r>
              <a:rPr kumimoji="0" lang="en-US" sz="1800" b="1" i="0" u="none" strike="noStrike" kern="1200" cap="none" spc="0" normalizeH="0" baseline="0" noProof="0" dirty="0" err="1">
                <a:ln>
                  <a:noFill/>
                </a:ln>
                <a:solidFill>
                  <a:srgbClr val="E97132"/>
                </a:solidFill>
                <a:effectLst/>
                <a:uLnTx/>
                <a:uFillTx/>
                <a:latin typeface="Barlow"/>
                <a:ea typeface="+mn-ea"/>
                <a:cs typeface="+mn-cs"/>
              </a:rPr>
              <a:t>mmrc</a:t>
            </a:r>
            <a:endParaRPr kumimoji="0" lang="en-US" sz="1800" b="1" i="0" u="none" strike="noStrike" kern="1200" cap="none" spc="0" normalizeH="0" baseline="0" noProof="0" dirty="0">
              <a:ln>
                <a:noFill/>
              </a:ln>
              <a:solidFill>
                <a:srgbClr val="E97132"/>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550861"/>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E3E3E"/>
              </a:solidFill>
              <a:effectLst/>
              <a:uLnTx/>
              <a:uFillTx/>
              <a:latin typeface="Barlow"/>
              <a:ea typeface="+mn-ea"/>
              <a:cs typeface="+mn-cs"/>
            </a:endParaRPr>
          </a:p>
        </p:txBody>
      </p:sp>
      <p:pic>
        <p:nvPicPr>
          <p:cNvPr id="10" name="Picture 9">
            <a:extLst>
              <a:ext uri="{FF2B5EF4-FFF2-40B4-BE49-F238E27FC236}">
                <a16:creationId xmlns:a16="http://schemas.microsoft.com/office/drawing/2014/main" id="{4E5CBED6-5DD4-83B9-0D86-73346223F5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6388" y="5298724"/>
            <a:ext cx="1357805" cy="1357805"/>
          </a:xfrm>
          <a:prstGeom prst="rect">
            <a:avLst/>
          </a:prstGeom>
        </p:spPr>
      </p:pic>
      <p:pic>
        <p:nvPicPr>
          <p:cNvPr id="5" name="Picture 4">
            <a:extLst>
              <a:ext uri="{FF2B5EF4-FFF2-40B4-BE49-F238E27FC236}">
                <a16:creationId xmlns:a16="http://schemas.microsoft.com/office/drawing/2014/main" id="{72202E86-ADBC-7824-75C9-8B650C28FF75}"/>
              </a:ext>
            </a:extLst>
          </p:cNvPr>
          <p:cNvPicPr>
            <a:picLocks noChangeAspect="1"/>
          </p:cNvPicPr>
          <p:nvPr/>
        </p:nvPicPr>
        <p:blipFill>
          <a:blip r:embed="rId4"/>
          <a:stretch>
            <a:fillRect/>
          </a:stretch>
        </p:blipFill>
        <p:spPr>
          <a:xfrm>
            <a:off x="0" y="1541257"/>
            <a:ext cx="9144000" cy="3228743"/>
          </a:xfrm>
          <a:prstGeom prst="rect">
            <a:avLst/>
          </a:prstGeom>
        </p:spPr>
      </p:pic>
      <p:pic>
        <p:nvPicPr>
          <p:cNvPr id="9" name="Picture 8">
            <a:extLst>
              <a:ext uri="{FF2B5EF4-FFF2-40B4-BE49-F238E27FC236}">
                <a16:creationId xmlns:a16="http://schemas.microsoft.com/office/drawing/2014/main" id="{6A4B12B4-213E-83FA-4249-E103B23EDF5F}"/>
              </a:ext>
            </a:extLst>
          </p:cNvPr>
          <p:cNvPicPr>
            <a:picLocks noChangeAspect="1"/>
          </p:cNvPicPr>
          <p:nvPr/>
        </p:nvPicPr>
        <p:blipFill>
          <a:blip r:embed="rId5">
            <a:alphaModFix/>
          </a:blip>
          <a:stretch>
            <a:fillRect/>
          </a:stretch>
        </p:blipFill>
        <p:spPr>
          <a:xfrm>
            <a:off x="487680" y="3769909"/>
            <a:ext cx="1194435" cy="1643826"/>
          </a:xfrm>
          <a:prstGeom prst="rect">
            <a:avLst/>
          </a:prstGeom>
        </p:spPr>
      </p:pic>
    </p:spTree>
    <p:extLst>
      <p:ext uri="{BB962C8B-B14F-4D97-AF65-F5344CB8AC3E}">
        <p14:creationId xmlns:p14="http://schemas.microsoft.com/office/powerpoint/2010/main" val="515685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205AA-F852-D77E-992F-CF8F14FFB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21CF2-55D5-626E-0DAB-3A3EE142403D}"/>
              </a:ext>
            </a:extLst>
          </p:cNvPr>
          <p:cNvSpPr>
            <a:spLocks noGrp="1"/>
          </p:cNvSpPr>
          <p:nvPr>
            <p:ph type="title"/>
          </p:nvPr>
        </p:nvSpPr>
        <p:spPr/>
        <p:txBody>
          <a:bodyPr/>
          <a:lstStyle/>
          <a:p>
            <a:r>
              <a:rPr lang="en-US"/>
              <a:t>Circumstances Contributing to Pregnancy-Related Deaths </a:t>
            </a:r>
          </a:p>
        </p:txBody>
      </p:sp>
      <p:sp>
        <p:nvSpPr>
          <p:cNvPr id="3" name="Content Placeholder 2">
            <a:extLst>
              <a:ext uri="{FF2B5EF4-FFF2-40B4-BE49-F238E27FC236}">
                <a16:creationId xmlns:a16="http://schemas.microsoft.com/office/drawing/2014/main" id="{951ED5B8-1A0C-E48B-D9A0-174F3512A18F}"/>
              </a:ext>
            </a:extLst>
          </p:cNvPr>
          <p:cNvSpPr>
            <a:spLocks noGrp="1"/>
          </p:cNvSpPr>
          <p:nvPr>
            <p:ph idx="1"/>
          </p:nvPr>
        </p:nvSpPr>
        <p:spPr>
          <a:xfrm>
            <a:off x="628650" y="2160495"/>
            <a:ext cx="7886700" cy="3675529"/>
          </a:xfrm>
        </p:spPr>
        <p:txBody>
          <a:bodyPr>
            <a:normAutofit/>
          </a:bodyPr>
          <a:lstStyle/>
          <a:p>
            <a:pPr algn="ctr">
              <a:lnSpc>
                <a:spcPct val="100000"/>
              </a:lnSpc>
              <a:spcBef>
                <a:spcPts val="0"/>
              </a:spcBef>
              <a:spcAft>
                <a:spcPts val="1800"/>
              </a:spcAft>
            </a:pPr>
            <a:r>
              <a:rPr lang="en-US" sz="3600" b="1">
                <a:solidFill>
                  <a:schemeClr val="tx1">
                    <a:lumMod val="20000"/>
                    <a:lumOff val="80000"/>
                  </a:schemeClr>
                </a:solidFill>
              </a:rPr>
              <a:t>Obesity</a:t>
            </a:r>
          </a:p>
          <a:p>
            <a:pPr algn="ctr">
              <a:lnSpc>
                <a:spcPct val="100000"/>
              </a:lnSpc>
              <a:spcBef>
                <a:spcPts val="0"/>
              </a:spcBef>
              <a:spcAft>
                <a:spcPts val="1800"/>
              </a:spcAft>
            </a:pPr>
            <a:r>
              <a:rPr lang="en-US" sz="3600" b="1">
                <a:solidFill>
                  <a:schemeClr val="tx1">
                    <a:lumMod val="20000"/>
                    <a:lumOff val="80000"/>
                  </a:schemeClr>
                </a:solidFill>
              </a:rPr>
              <a:t>Discrimination</a:t>
            </a:r>
          </a:p>
          <a:p>
            <a:pPr algn="ctr">
              <a:lnSpc>
                <a:spcPct val="100000"/>
              </a:lnSpc>
              <a:spcBef>
                <a:spcPts val="0"/>
              </a:spcBef>
              <a:spcAft>
                <a:spcPts val="1800"/>
              </a:spcAft>
            </a:pPr>
            <a:r>
              <a:rPr lang="en-US" sz="3600" b="1">
                <a:solidFill>
                  <a:schemeClr val="tx1">
                    <a:lumMod val="20000"/>
                    <a:lumOff val="80000"/>
                  </a:schemeClr>
                </a:solidFill>
              </a:rPr>
              <a:t>Mental health conditions</a:t>
            </a:r>
          </a:p>
          <a:p>
            <a:pPr algn="ctr">
              <a:lnSpc>
                <a:spcPct val="100000"/>
              </a:lnSpc>
              <a:spcBef>
                <a:spcPts val="0"/>
              </a:spcBef>
              <a:spcAft>
                <a:spcPts val="1800"/>
              </a:spcAft>
            </a:pPr>
            <a:r>
              <a:rPr lang="en-US" sz="3600" b="1">
                <a:solidFill>
                  <a:schemeClr val="tx2"/>
                </a:solidFill>
              </a:rPr>
              <a:t>Substance use disorder</a:t>
            </a:r>
          </a:p>
        </p:txBody>
      </p:sp>
    </p:spTree>
    <p:extLst>
      <p:ext uri="{BB962C8B-B14F-4D97-AF65-F5344CB8AC3E}">
        <p14:creationId xmlns:p14="http://schemas.microsoft.com/office/powerpoint/2010/main" val="4098127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F4DC1-513A-1446-3B30-D860D39E28DB}"/>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6466696D-22CA-046C-0311-F9E44DD6B34C}"/>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D427F79-7655-8542-1BDE-1B280C4F6297}"/>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Circumstances Contributing to Pregnancy-Related Deaths in 2022</a:t>
            </a:r>
          </a:p>
        </p:txBody>
      </p:sp>
      <p:graphicFrame>
        <p:nvGraphicFramePr>
          <p:cNvPr id="10" name="Chart 9">
            <a:extLst>
              <a:ext uri="{FF2B5EF4-FFF2-40B4-BE49-F238E27FC236}">
                <a16:creationId xmlns:a16="http://schemas.microsoft.com/office/drawing/2014/main" id="{AA10A22C-76E7-77A1-3A7C-D882A5CE3ACE}"/>
              </a:ext>
            </a:extLst>
          </p:cNvPr>
          <p:cNvGraphicFramePr/>
          <p:nvPr>
            <p:extLst>
              <p:ext uri="{D42A27DB-BD31-4B8C-83A1-F6EECF244321}">
                <p14:modId xmlns:p14="http://schemas.microsoft.com/office/powerpoint/2010/main" val="3305758062"/>
              </p:ext>
            </p:extLst>
          </p:nvPr>
        </p:nvGraphicFramePr>
        <p:xfrm>
          <a:off x="358142" y="1397000"/>
          <a:ext cx="9873879" cy="40640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1E36B8B2-6C77-D92C-2613-E5D15D466A06}"/>
              </a:ext>
            </a:extLst>
          </p:cNvPr>
          <p:cNvSpPr txBox="1"/>
          <p:nvPr/>
        </p:nvSpPr>
        <p:spPr>
          <a:xfrm>
            <a:off x="5333325" y="1819897"/>
            <a:ext cx="1011815"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23.7%</a:t>
            </a:r>
          </a:p>
        </p:txBody>
      </p:sp>
      <p:sp>
        <p:nvSpPr>
          <p:cNvPr id="9" name="TextBox 8">
            <a:extLst>
              <a:ext uri="{FF2B5EF4-FFF2-40B4-BE49-F238E27FC236}">
                <a16:creationId xmlns:a16="http://schemas.microsoft.com/office/drawing/2014/main" id="{BC144815-2EFD-A77D-E079-22907A72024C}"/>
              </a:ext>
            </a:extLst>
          </p:cNvPr>
          <p:cNvSpPr txBox="1"/>
          <p:nvPr/>
        </p:nvSpPr>
        <p:spPr>
          <a:xfrm>
            <a:off x="6514629" y="2683421"/>
            <a:ext cx="101983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32.8%</a:t>
            </a:r>
          </a:p>
        </p:txBody>
      </p:sp>
      <p:sp>
        <p:nvSpPr>
          <p:cNvPr id="11" name="TextBox 10">
            <a:extLst>
              <a:ext uri="{FF2B5EF4-FFF2-40B4-BE49-F238E27FC236}">
                <a16:creationId xmlns:a16="http://schemas.microsoft.com/office/drawing/2014/main" id="{EEB834B7-2492-0997-6652-8294815079F1}"/>
              </a:ext>
            </a:extLst>
          </p:cNvPr>
          <p:cNvSpPr txBox="1"/>
          <p:nvPr/>
        </p:nvSpPr>
        <p:spPr>
          <a:xfrm>
            <a:off x="6725930" y="3546945"/>
            <a:ext cx="101983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34.3%</a:t>
            </a:r>
          </a:p>
        </p:txBody>
      </p:sp>
      <p:sp>
        <p:nvSpPr>
          <p:cNvPr id="12" name="TextBox 11">
            <a:extLst>
              <a:ext uri="{FF2B5EF4-FFF2-40B4-BE49-F238E27FC236}">
                <a16:creationId xmlns:a16="http://schemas.microsoft.com/office/drawing/2014/main" id="{E22193FB-2BC7-818B-DE75-2A0A568E7016}"/>
              </a:ext>
            </a:extLst>
          </p:cNvPr>
          <p:cNvSpPr txBox="1"/>
          <p:nvPr/>
        </p:nvSpPr>
        <p:spPr>
          <a:xfrm>
            <a:off x="5876077" y="4419263"/>
            <a:ext cx="10134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27.9%</a:t>
            </a:r>
          </a:p>
        </p:txBody>
      </p:sp>
    </p:spTree>
    <p:extLst>
      <p:ext uri="{BB962C8B-B14F-4D97-AF65-F5344CB8AC3E}">
        <p14:creationId xmlns:p14="http://schemas.microsoft.com/office/powerpoint/2010/main" val="1586971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F2E99-21C5-8631-0716-D15C12729A33}"/>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E42A710-9A8B-2C08-880C-ED1E44CE94E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DB38598F-6551-1E3F-063D-4854D9DBE4B0}"/>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Circumstances Contributing to Pregnancy-Related Deaths in 2022</a:t>
            </a:r>
          </a:p>
        </p:txBody>
      </p:sp>
      <p:graphicFrame>
        <p:nvGraphicFramePr>
          <p:cNvPr id="7" name="Chart 6">
            <a:extLst>
              <a:ext uri="{FF2B5EF4-FFF2-40B4-BE49-F238E27FC236}">
                <a16:creationId xmlns:a16="http://schemas.microsoft.com/office/drawing/2014/main" id="{D84C75FA-C54F-8015-FE3C-BA2FA505D3AB}"/>
              </a:ext>
            </a:extLst>
          </p:cNvPr>
          <p:cNvGraphicFramePr/>
          <p:nvPr>
            <p:extLst>
              <p:ext uri="{D42A27DB-BD31-4B8C-83A1-F6EECF244321}">
                <p14:modId xmlns:p14="http://schemas.microsoft.com/office/powerpoint/2010/main" val="1597435995"/>
              </p:ext>
            </p:extLst>
          </p:nvPr>
        </p:nvGraphicFramePr>
        <p:xfrm>
          <a:off x="358142" y="1397000"/>
          <a:ext cx="9873879" cy="4064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7688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912A9-5995-6BAD-0C38-FBD374103875}"/>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2D0040C-1FA2-AD67-211F-055BD870B75F}"/>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FB13BFD7-D0D8-69EF-F693-25720B062C5A}"/>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Mental Health Deaths in 2022</a:t>
            </a:r>
          </a:p>
        </p:txBody>
      </p:sp>
      <p:sp>
        <p:nvSpPr>
          <p:cNvPr id="8" name="TextBox 7">
            <a:extLst>
              <a:ext uri="{FF2B5EF4-FFF2-40B4-BE49-F238E27FC236}">
                <a16:creationId xmlns:a16="http://schemas.microsoft.com/office/drawing/2014/main" id="{52872C11-1D1E-8EAC-BE1B-022EAD3F7211}"/>
              </a:ext>
            </a:extLst>
          </p:cNvPr>
          <p:cNvSpPr txBox="1"/>
          <p:nvPr/>
        </p:nvSpPr>
        <p:spPr>
          <a:xfrm>
            <a:off x="426274" y="1394847"/>
            <a:ext cx="7585883" cy="89255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156082"/>
                </a:solidFill>
                <a:effectLst/>
                <a:uLnTx/>
                <a:uFillTx/>
                <a:latin typeface="+mj-lt"/>
                <a:ea typeface="+mn-ea"/>
                <a:cs typeface="+mn-cs"/>
              </a:rPr>
              <a:t>Among pregnancy-related deaths with </a:t>
            </a:r>
            <a:r>
              <a:rPr kumimoji="0" lang="en-US" sz="2600" b="1" i="0" u="none" strike="noStrike" kern="1200" cap="none" spc="0" normalizeH="0" baseline="0" noProof="0" dirty="0">
                <a:ln>
                  <a:noFill/>
                </a:ln>
                <a:solidFill>
                  <a:srgbClr val="156082"/>
                </a:solidFill>
                <a:effectLst/>
                <a:uLnTx/>
                <a:uFillTx/>
                <a:latin typeface="+mj-lt"/>
                <a:ea typeface="+mn-ea"/>
                <a:cs typeface="+mn-cs"/>
              </a:rPr>
              <a:t>mental health condition </a:t>
            </a:r>
            <a:r>
              <a:rPr kumimoji="0" lang="en-US" sz="2600" b="0" i="0" u="none" strike="noStrike" kern="1200" cap="none" spc="0" normalizeH="0" baseline="0" noProof="0" dirty="0">
                <a:ln>
                  <a:noFill/>
                </a:ln>
                <a:solidFill>
                  <a:srgbClr val="156082"/>
                </a:solidFill>
                <a:effectLst/>
                <a:uLnTx/>
                <a:uFillTx/>
                <a:latin typeface="+mj-lt"/>
                <a:ea typeface="+mn-ea"/>
                <a:cs typeface="+mn-cs"/>
              </a:rPr>
              <a:t>as the underlying cause:</a:t>
            </a:r>
          </a:p>
        </p:txBody>
      </p:sp>
      <p:sp>
        <p:nvSpPr>
          <p:cNvPr id="9" name="Rectangle: Rounded Corners 8">
            <a:extLst>
              <a:ext uri="{FF2B5EF4-FFF2-40B4-BE49-F238E27FC236}">
                <a16:creationId xmlns:a16="http://schemas.microsoft.com/office/drawing/2014/main" id="{99B65447-B850-3E4A-A5CA-077D37A979B1}"/>
              </a:ext>
            </a:extLst>
          </p:cNvPr>
          <p:cNvSpPr/>
          <p:nvPr/>
        </p:nvSpPr>
        <p:spPr>
          <a:xfrm>
            <a:off x="530775" y="2620593"/>
            <a:ext cx="3048448" cy="1332411"/>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Barlow"/>
                <a:ea typeface="+mn-ea"/>
                <a:cs typeface="+mn-cs"/>
              </a:rPr>
              <a:t>45.4%</a:t>
            </a:r>
          </a:p>
        </p:txBody>
      </p:sp>
      <p:sp>
        <p:nvSpPr>
          <p:cNvPr id="10" name="Rectangle: Rounded Corners 9">
            <a:extLst>
              <a:ext uri="{FF2B5EF4-FFF2-40B4-BE49-F238E27FC236}">
                <a16:creationId xmlns:a16="http://schemas.microsoft.com/office/drawing/2014/main" id="{C6D81977-1369-91AF-76FD-53F92DD61667}"/>
              </a:ext>
            </a:extLst>
          </p:cNvPr>
          <p:cNvSpPr/>
          <p:nvPr/>
        </p:nvSpPr>
        <p:spPr>
          <a:xfrm>
            <a:off x="530775" y="4276893"/>
            <a:ext cx="3048448" cy="1332411"/>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Barlow"/>
                <a:ea typeface="+mn-ea"/>
                <a:cs typeface="+mn-cs"/>
              </a:rPr>
              <a:t>51.4%</a:t>
            </a:r>
          </a:p>
        </p:txBody>
      </p:sp>
      <p:sp>
        <p:nvSpPr>
          <p:cNvPr id="2" name="TextBox 1">
            <a:extLst>
              <a:ext uri="{FF2B5EF4-FFF2-40B4-BE49-F238E27FC236}">
                <a16:creationId xmlns:a16="http://schemas.microsoft.com/office/drawing/2014/main" id="{75F0191D-5468-B7A0-CAE9-2EF04B4F7DD0}"/>
              </a:ext>
            </a:extLst>
          </p:cNvPr>
          <p:cNvSpPr txBox="1"/>
          <p:nvPr/>
        </p:nvSpPr>
        <p:spPr>
          <a:xfrm>
            <a:off x="3806750" y="2928202"/>
            <a:ext cx="4969150" cy="707886"/>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3E3E3E"/>
                </a:solidFill>
                <a:effectLst/>
                <a:uLnTx/>
                <a:uFillTx/>
                <a:latin typeface="+mj-lt"/>
                <a:ea typeface="+mn-ea"/>
                <a:cs typeface="+mn-cs"/>
              </a:rPr>
              <a:t>Were determined by MMRCs to be </a:t>
            </a:r>
            <a:r>
              <a:rPr kumimoji="0" lang="en-US" sz="2000" b="1" i="0" u="none" strike="noStrike" kern="1200" cap="none" spc="0" normalizeH="0" baseline="0" noProof="0" dirty="0">
                <a:ln>
                  <a:noFill/>
                </a:ln>
                <a:solidFill>
                  <a:srgbClr val="3E3E3E"/>
                </a:solidFill>
                <a:effectLst/>
                <a:uLnTx/>
                <a:uFillTx/>
                <a:latin typeface="+mj-lt"/>
                <a:ea typeface="+mn-ea"/>
                <a:cs typeface="+mn-cs"/>
              </a:rPr>
              <a:t>suicide</a:t>
            </a:r>
            <a:r>
              <a:rPr kumimoji="0" lang="en-US" sz="2000" b="0" i="0" u="none" strike="noStrike" kern="1200" cap="none" spc="0" normalizeH="0" baseline="0" noProof="0" dirty="0">
                <a:ln>
                  <a:noFill/>
                </a:ln>
                <a:solidFill>
                  <a:srgbClr val="3E3E3E"/>
                </a:solidFill>
                <a:effectLst/>
                <a:uLnTx/>
                <a:uFillTx/>
                <a:latin typeface="+mj-lt"/>
                <a:ea typeface="+mn-ea"/>
                <a:cs typeface="+mn-cs"/>
              </a:rPr>
              <a:t> (yes or probably)</a:t>
            </a:r>
          </a:p>
        </p:txBody>
      </p:sp>
      <p:sp>
        <p:nvSpPr>
          <p:cNvPr id="3" name="TextBox 2">
            <a:extLst>
              <a:ext uri="{FF2B5EF4-FFF2-40B4-BE49-F238E27FC236}">
                <a16:creationId xmlns:a16="http://schemas.microsoft.com/office/drawing/2014/main" id="{9DFEB57A-0D3C-B3A1-C86F-1A5FF976B07C}"/>
              </a:ext>
            </a:extLst>
          </p:cNvPr>
          <p:cNvSpPr txBox="1"/>
          <p:nvPr/>
        </p:nvSpPr>
        <p:spPr>
          <a:xfrm>
            <a:off x="3806750" y="4435266"/>
            <a:ext cx="4969150" cy="101566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3E3E3E"/>
                </a:solidFill>
                <a:effectLst/>
                <a:uLnTx/>
                <a:uFillTx/>
                <a:latin typeface="+mj-lt"/>
                <a:ea typeface="+mn-ea"/>
                <a:cs typeface="+mn-cs"/>
              </a:rPr>
              <a:t>Were determined by MMRCs to be </a:t>
            </a:r>
            <a:r>
              <a:rPr kumimoji="0" lang="en-US" sz="2000" b="1" i="0" u="none" strike="noStrike" kern="1200" cap="none" spc="0" normalizeH="0" baseline="0" noProof="0" dirty="0">
                <a:ln>
                  <a:noFill/>
                </a:ln>
                <a:solidFill>
                  <a:srgbClr val="3E3E3E"/>
                </a:solidFill>
                <a:effectLst/>
                <a:uLnTx/>
                <a:uFillTx/>
                <a:latin typeface="+mj-lt"/>
                <a:ea typeface="+mn-ea"/>
                <a:cs typeface="+mn-cs"/>
              </a:rPr>
              <a:t>unintentional or unknown intent poisoning/overdose</a:t>
            </a:r>
          </a:p>
        </p:txBody>
      </p:sp>
    </p:spTree>
    <p:extLst>
      <p:ext uri="{BB962C8B-B14F-4D97-AF65-F5344CB8AC3E}">
        <p14:creationId xmlns:p14="http://schemas.microsoft.com/office/powerpoint/2010/main" val="1269365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39EA1-7BE6-F46B-3ECF-97564A1A27FA}"/>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DED07FED-9C63-4D6E-00B7-58F3212DE7EA}"/>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E462839-37ED-A9A8-ED4C-5D6177C7B36E}"/>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Mental Health Deaths in 2022</a:t>
            </a:r>
          </a:p>
        </p:txBody>
      </p:sp>
      <p:graphicFrame>
        <p:nvGraphicFramePr>
          <p:cNvPr id="4" name="Chart 3">
            <a:extLst>
              <a:ext uri="{FF2B5EF4-FFF2-40B4-BE49-F238E27FC236}">
                <a16:creationId xmlns:a16="http://schemas.microsoft.com/office/drawing/2014/main" id="{F23165F7-CDE4-5699-F74A-CDE13BAD0EF9}"/>
              </a:ext>
            </a:extLst>
          </p:cNvPr>
          <p:cNvGraphicFramePr/>
          <p:nvPr>
            <p:extLst>
              <p:ext uri="{D42A27DB-BD31-4B8C-83A1-F6EECF244321}">
                <p14:modId xmlns:p14="http://schemas.microsoft.com/office/powerpoint/2010/main" val="810443811"/>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42946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84923-D566-A25E-ADEA-71DEF2C8342D}"/>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B3887237-F306-8F8C-5049-8BDE40853E15}"/>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5F91EAC-E974-1726-D042-CB51CE2513E2}"/>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Mental Health Deaths in 2022</a:t>
            </a:r>
          </a:p>
        </p:txBody>
      </p:sp>
      <p:graphicFrame>
        <p:nvGraphicFramePr>
          <p:cNvPr id="4" name="Chart 3">
            <a:extLst>
              <a:ext uri="{FF2B5EF4-FFF2-40B4-BE49-F238E27FC236}">
                <a16:creationId xmlns:a16="http://schemas.microsoft.com/office/drawing/2014/main" id="{E84F9A6B-CB59-3F67-6D68-BB8969F883D3}"/>
              </a:ext>
            </a:extLst>
          </p:cNvPr>
          <p:cNvGraphicFramePr/>
          <p:nvPr>
            <p:extLst>
              <p:ext uri="{D42A27DB-BD31-4B8C-83A1-F6EECF244321}">
                <p14:modId xmlns:p14="http://schemas.microsoft.com/office/powerpoint/2010/main" val="2046278225"/>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07341F0B-D295-2BA4-B114-2E2BE489AC7E}"/>
              </a:ext>
            </a:extLst>
          </p:cNvPr>
          <p:cNvSpPr txBox="1"/>
          <p:nvPr/>
        </p:nvSpPr>
        <p:spPr>
          <a:xfrm>
            <a:off x="3761772" y="1732670"/>
            <a:ext cx="4699322" cy="92333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mn-cs"/>
              </a:rPr>
              <a:t>Substance use disorder was the underlying cause of </a:t>
            </a:r>
            <a:r>
              <a:rPr lang="en-US" b="1" dirty="0">
                <a:solidFill>
                  <a:srgbClr val="156082"/>
                </a:solidFill>
                <a:latin typeface="+mj-lt"/>
              </a:rPr>
              <a:t>half</a:t>
            </a:r>
            <a:r>
              <a:rPr kumimoji="0" lang="en-US" sz="1800" b="0" i="0" u="none" strike="noStrike" kern="1200" cap="none" spc="0" normalizeH="0" baseline="0" noProof="0" dirty="0">
                <a:ln>
                  <a:noFill/>
                </a:ln>
                <a:solidFill>
                  <a:srgbClr val="156082"/>
                </a:solidFill>
                <a:effectLst/>
                <a:uLnTx/>
                <a:uFillTx/>
                <a:latin typeface="+mj-lt"/>
                <a:ea typeface="+mn-ea"/>
                <a:cs typeface="+mn-cs"/>
              </a:rPr>
              <a:t> of pregnancy-related mental health deaths, according </a:t>
            </a:r>
            <a:r>
              <a:rPr kumimoji="0" lang="en-US" sz="1800" b="0" i="0" u="none" strike="noStrike" kern="1200" cap="none" spc="0" normalizeH="0" baseline="0" noProof="0">
                <a:ln>
                  <a:noFill/>
                </a:ln>
                <a:solidFill>
                  <a:srgbClr val="156082"/>
                </a:solidFill>
                <a:effectLst/>
                <a:uLnTx/>
                <a:uFillTx/>
                <a:latin typeface="+mj-lt"/>
                <a:ea typeface="+mn-ea"/>
                <a:cs typeface="+mn-cs"/>
              </a:rPr>
              <a:t>to 2022 </a:t>
            </a:r>
            <a:r>
              <a:rPr kumimoji="0" lang="en-US" sz="1800" b="0" i="0" u="none" strike="noStrike" kern="1200" cap="none" spc="0" normalizeH="0" baseline="0" noProof="0" dirty="0">
                <a:ln>
                  <a:noFill/>
                </a:ln>
                <a:solidFill>
                  <a:srgbClr val="156082"/>
                </a:solidFill>
                <a:effectLst/>
                <a:uLnTx/>
                <a:uFillTx/>
                <a:latin typeface="+mj-lt"/>
                <a:ea typeface="+mn-ea"/>
                <a:cs typeface="+mn-cs"/>
              </a:rPr>
              <a:t>MMRIA data</a:t>
            </a:r>
          </a:p>
        </p:txBody>
      </p:sp>
    </p:spTree>
    <p:extLst>
      <p:ext uri="{BB962C8B-B14F-4D97-AF65-F5344CB8AC3E}">
        <p14:creationId xmlns:p14="http://schemas.microsoft.com/office/powerpoint/2010/main" val="4174780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1D9AD5C-6360-993D-BAF5-F1C8DD8F7C77}"/>
              </a:ext>
            </a:extLst>
          </p:cNvPr>
          <p:cNvPicPr>
            <a:picLocks noChangeAspect="1"/>
          </p:cNvPicPr>
          <p:nvPr/>
        </p:nvPicPr>
        <p:blipFill>
          <a:blip r:embed="rId3"/>
          <a:stretch>
            <a:fillRect/>
          </a:stretch>
        </p:blipFill>
        <p:spPr>
          <a:xfrm>
            <a:off x="272006" y="1512327"/>
            <a:ext cx="4570640" cy="3334368"/>
          </a:xfrm>
          <a:prstGeom prst="rect">
            <a:avLst/>
          </a:prstGeom>
        </p:spPr>
      </p:pic>
      <p:pic>
        <p:nvPicPr>
          <p:cNvPr id="7" name="Picture 6">
            <a:extLst>
              <a:ext uri="{FF2B5EF4-FFF2-40B4-BE49-F238E27FC236}">
                <a16:creationId xmlns:a16="http://schemas.microsoft.com/office/drawing/2014/main" id="{CE73D63B-03B6-A47F-0C65-95969E19F85C}"/>
              </a:ext>
            </a:extLst>
          </p:cNvPr>
          <p:cNvPicPr>
            <a:picLocks noChangeAspect="1"/>
          </p:cNvPicPr>
          <p:nvPr/>
        </p:nvPicPr>
        <p:blipFill>
          <a:blip r:embed="rId4"/>
          <a:stretch>
            <a:fillRect/>
          </a:stretch>
        </p:blipFill>
        <p:spPr>
          <a:xfrm>
            <a:off x="4842648" y="1512327"/>
            <a:ext cx="4089163" cy="5029200"/>
          </a:xfrm>
          <a:prstGeom prst="rect">
            <a:avLst/>
          </a:prstGeom>
        </p:spPr>
      </p:pic>
      <p:pic>
        <p:nvPicPr>
          <p:cNvPr id="8" name="Picture 7" descr="A white and purple logo&#10;&#10;Description automatically generated with medium confidence">
            <a:extLst>
              <a:ext uri="{FF2B5EF4-FFF2-40B4-BE49-F238E27FC236}">
                <a16:creationId xmlns:a16="http://schemas.microsoft.com/office/drawing/2014/main" id="{C52C6B08-845F-B40C-B54C-F28AB5F17373}"/>
              </a:ext>
            </a:extLst>
          </p:cNvPr>
          <p:cNvPicPr>
            <a:picLocks noChangeAspect="1"/>
          </p:cNvPicPr>
          <p:nvPr/>
        </p:nvPicPr>
        <p:blipFill>
          <a:blip r:embed="rId5"/>
          <a:stretch>
            <a:fillRect/>
          </a:stretch>
        </p:blipFill>
        <p:spPr>
          <a:xfrm>
            <a:off x="7655156" y="444617"/>
            <a:ext cx="1120744" cy="749300"/>
          </a:xfrm>
          <a:prstGeom prst="rect">
            <a:avLst/>
          </a:prstGeom>
        </p:spPr>
      </p:pic>
      <p:sp>
        <p:nvSpPr>
          <p:cNvPr id="9" name="Title 1">
            <a:extLst>
              <a:ext uri="{FF2B5EF4-FFF2-40B4-BE49-F238E27FC236}">
                <a16:creationId xmlns:a16="http://schemas.microsoft.com/office/drawing/2014/main" id="{937635DF-1C8D-9A11-4837-C56CC7A97C8B}"/>
              </a:ext>
            </a:extLst>
          </p:cNvPr>
          <p:cNvSpPr txBox="1">
            <a:spLocks/>
          </p:cNvSpPr>
          <p:nvPr/>
        </p:nvSpPr>
        <p:spPr>
          <a:xfrm>
            <a:off x="530776" y="316473"/>
            <a:ext cx="6784425"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Contributing Factor Classes and Levels</a:t>
            </a:r>
            <a:endParaRPr kumimoji="0" lang="en-US" sz="3000" b="1" i="0" u="none" strike="noStrike" kern="1200" cap="none" spc="0" normalizeH="0" baseline="0" noProof="0">
              <a:ln>
                <a:noFill/>
              </a:ln>
              <a:solidFill>
                <a:srgbClr val="550861"/>
              </a:solidFill>
              <a:effectLst/>
              <a:uLnTx/>
              <a:uFillTx/>
              <a:latin typeface="Barlow SemiBold" panose="00000700000000000000" pitchFamily="2" charset="0"/>
              <a:ea typeface="+mj-ea"/>
              <a:cs typeface="+mj-cs"/>
            </a:endParaRPr>
          </a:p>
        </p:txBody>
      </p:sp>
    </p:spTree>
    <p:extLst>
      <p:ext uri="{BB962C8B-B14F-4D97-AF65-F5344CB8AC3E}">
        <p14:creationId xmlns:p14="http://schemas.microsoft.com/office/powerpoint/2010/main" val="6611317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E4491-CE0A-0C6F-0CB1-6BA85A5A769D}"/>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A4F3B976-0014-0A46-E0CC-5DA78272801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5A2F6C91-CF0D-9739-E9A3-A72E15EA6D30}"/>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Top Five Contributing Factor Classes in 2022</a:t>
            </a:r>
          </a:p>
        </p:txBody>
      </p:sp>
      <p:graphicFrame>
        <p:nvGraphicFramePr>
          <p:cNvPr id="4" name="Chart 3">
            <a:extLst>
              <a:ext uri="{FF2B5EF4-FFF2-40B4-BE49-F238E27FC236}">
                <a16:creationId xmlns:a16="http://schemas.microsoft.com/office/drawing/2014/main" id="{D5EF165A-FC07-0546-3B51-3F275BD914E7}"/>
              </a:ext>
            </a:extLst>
          </p:cNvPr>
          <p:cNvGraphicFramePr/>
          <p:nvPr>
            <p:extLst>
              <p:ext uri="{D42A27DB-BD31-4B8C-83A1-F6EECF244321}">
                <p14:modId xmlns:p14="http://schemas.microsoft.com/office/powerpoint/2010/main" val="1344147787"/>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4586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1A49-CF41-9961-CD84-6BD76E43C82F}"/>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544828AB-75EE-F909-981B-A01C96451CDF}"/>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82FFDB79-0F87-2FB1-4F17-8EBF2A7C2FB9}"/>
              </a:ext>
            </a:extLst>
          </p:cNvPr>
          <p:cNvSpPr txBox="1">
            <a:spLocks/>
          </p:cNvSpPr>
          <p:nvPr/>
        </p:nvSpPr>
        <p:spPr>
          <a:xfrm>
            <a:off x="530775" y="316473"/>
            <a:ext cx="6551950" cy="749300"/>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Contributing Factor Levels in 2022</a:t>
            </a:r>
          </a:p>
        </p:txBody>
      </p:sp>
      <p:graphicFrame>
        <p:nvGraphicFramePr>
          <p:cNvPr id="4" name="Chart 3">
            <a:extLst>
              <a:ext uri="{FF2B5EF4-FFF2-40B4-BE49-F238E27FC236}">
                <a16:creationId xmlns:a16="http://schemas.microsoft.com/office/drawing/2014/main" id="{486CF046-6BD9-81B3-5CE4-D252C5F2652A}"/>
              </a:ext>
            </a:extLst>
          </p:cNvPr>
          <p:cNvGraphicFramePr/>
          <p:nvPr>
            <p:extLst>
              <p:ext uri="{D42A27DB-BD31-4B8C-83A1-F6EECF244321}">
                <p14:modId xmlns:p14="http://schemas.microsoft.com/office/powerpoint/2010/main" val="2399759224"/>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77230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A317B-9C7E-84D8-221A-7885A674FD5C}"/>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AA810E5A-5657-EE2B-1D53-7BADA72AB3F9}"/>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C2F363E6-ADC7-127F-8A34-F0EC87263978}"/>
              </a:ext>
            </a:extLst>
          </p:cNvPr>
          <p:cNvSpPr txBox="1">
            <a:spLocks/>
          </p:cNvSpPr>
          <p:nvPr/>
        </p:nvSpPr>
        <p:spPr>
          <a:xfrm>
            <a:off x="530775" y="316475"/>
            <a:ext cx="6551950" cy="728803"/>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Recommendation Levels in 2022</a:t>
            </a:r>
          </a:p>
        </p:txBody>
      </p:sp>
      <p:graphicFrame>
        <p:nvGraphicFramePr>
          <p:cNvPr id="4" name="Chart 3">
            <a:extLst>
              <a:ext uri="{FF2B5EF4-FFF2-40B4-BE49-F238E27FC236}">
                <a16:creationId xmlns:a16="http://schemas.microsoft.com/office/drawing/2014/main" id="{34912C6F-BE90-F907-109F-C0FCD719C9B1}"/>
              </a:ext>
            </a:extLst>
          </p:cNvPr>
          <p:cNvGraphicFramePr/>
          <p:nvPr>
            <p:extLst>
              <p:ext uri="{D42A27DB-BD31-4B8C-83A1-F6EECF244321}">
                <p14:modId xmlns:p14="http://schemas.microsoft.com/office/powerpoint/2010/main" val="1036198894"/>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7861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CB53AFE-92B5-82E8-BD94-967230978D68}"/>
              </a:ext>
            </a:extLst>
          </p:cNvPr>
          <p:cNvPicPr>
            <a:picLocks noChangeAspect="1"/>
          </p:cNvPicPr>
          <p:nvPr/>
        </p:nvPicPr>
        <p:blipFill>
          <a:blip r:embed="rId3">
            <a:extLst>
              <a:ext uri="{28A0092B-C50C-407E-A947-70E740481C1C}">
                <a14:useLocalDpi xmlns:a14="http://schemas.microsoft.com/office/drawing/2010/main" val="0"/>
              </a:ext>
            </a:extLst>
          </a:blip>
          <a:srcRect b="7091"/>
          <a:stretch>
            <a:fillRect/>
          </a:stretch>
        </p:blipFill>
        <p:spPr>
          <a:xfrm>
            <a:off x="696715" y="1337351"/>
            <a:ext cx="7716624" cy="4920016"/>
          </a:xfrm>
          <a:prstGeom prst="rect">
            <a:avLst/>
          </a:prstGeom>
        </p:spPr>
      </p:pic>
      <p:sp>
        <p:nvSpPr>
          <p:cNvPr id="4" name="Title 1">
            <a:extLst>
              <a:ext uri="{FF2B5EF4-FFF2-40B4-BE49-F238E27FC236}">
                <a16:creationId xmlns:a16="http://schemas.microsoft.com/office/drawing/2014/main" id="{0C958FB6-9A5A-0ABB-2F04-057F6ACD7742}"/>
              </a:ext>
            </a:extLst>
          </p:cNvPr>
          <p:cNvSpPr txBox="1">
            <a:spLocks/>
          </p:cNvSpPr>
          <p:nvPr/>
        </p:nvSpPr>
        <p:spPr>
          <a:xfrm>
            <a:off x="530775" y="316474"/>
            <a:ext cx="7293711" cy="1055085"/>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MMRCs in 45 states contributed data on 807 pregnancy-related deaths in 2022</a:t>
            </a:r>
          </a:p>
        </p:txBody>
      </p:sp>
    </p:spTree>
    <p:extLst>
      <p:ext uri="{BB962C8B-B14F-4D97-AF65-F5344CB8AC3E}">
        <p14:creationId xmlns:p14="http://schemas.microsoft.com/office/powerpoint/2010/main" val="1603024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23250-6FA5-8D97-9DEE-30FFD7DFC78F}"/>
            </a:ext>
          </a:extLst>
        </p:cNvPr>
        <p:cNvGrpSpPr/>
        <p:nvPr/>
      </p:nvGrpSpPr>
      <p:grpSpPr>
        <a:xfrm>
          <a:off x="0" y="0"/>
          <a:ext cx="0" cy="0"/>
          <a:chOff x="0" y="0"/>
          <a:chExt cx="0" cy="0"/>
        </a:xfrm>
      </p:grpSpPr>
      <p:pic>
        <p:nvPicPr>
          <p:cNvPr id="5" name="Picture 4" descr="A white and purple logo&#10;&#10;Description automatically generated with medium confidence">
            <a:extLst>
              <a:ext uri="{FF2B5EF4-FFF2-40B4-BE49-F238E27FC236}">
                <a16:creationId xmlns:a16="http://schemas.microsoft.com/office/drawing/2014/main" id="{E95ACBB3-4552-2A31-BC11-62C9A655C975}"/>
              </a:ext>
            </a:extLst>
          </p:cNvPr>
          <p:cNvPicPr>
            <a:picLocks noChangeAspect="1"/>
          </p:cNvPicPr>
          <p:nvPr/>
        </p:nvPicPr>
        <p:blipFill>
          <a:blip r:embed="rId3"/>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071419BF-B577-83E5-2548-209AA4EDC4FC}"/>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Contributing Factor and Recommendation Levels in 2022</a:t>
            </a:r>
          </a:p>
        </p:txBody>
      </p:sp>
      <p:graphicFrame>
        <p:nvGraphicFramePr>
          <p:cNvPr id="4" name="Chart 3">
            <a:extLst>
              <a:ext uri="{FF2B5EF4-FFF2-40B4-BE49-F238E27FC236}">
                <a16:creationId xmlns:a16="http://schemas.microsoft.com/office/drawing/2014/main" id="{5E847B87-951B-72DE-B614-B497B459F928}"/>
              </a:ext>
            </a:extLst>
          </p:cNvPr>
          <p:cNvGraphicFramePr/>
          <p:nvPr>
            <p:extLst>
              <p:ext uri="{D42A27DB-BD31-4B8C-83A1-F6EECF244321}">
                <p14:modId xmlns:p14="http://schemas.microsoft.com/office/powerpoint/2010/main" val="509569374"/>
              </p:ext>
            </p:extLst>
          </p:nvPr>
        </p:nvGraphicFramePr>
        <p:xfrm>
          <a:off x="530775" y="1394849"/>
          <a:ext cx="8082450" cy="441787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64656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22A42-0D39-BF8F-56B5-D86A36B82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FF66A-24DF-E948-3111-9813A8D0FB51}"/>
              </a:ext>
            </a:extLst>
          </p:cNvPr>
          <p:cNvSpPr>
            <a:spLocks noGrp="1"/>
          </p:cNvSpPr>
          <p:nvPr>
            <p:ph type="title"/>
          </p:nvPr>
        </p:nvSpPr>
        <p:spPr/>
        <p:txBody>
          <a:bodyPr/>
          <a:lstStyle/>
          <a:p>
            <a:r>
              <a:rPr lang="en-US" dirty="0"/>
              <a:t>Visit the Dashboard</a:t>
            </a:r>
          </a:p>
        </p:txBody>
      </p:sp>
      <p:sp>
        <p:nvSpPr>
          <p:cNvPr id="7" name="TextBox 6">
            <a:extLst>
              <a:ext uri="{FF2B5EF4-FFF2-40B4-BE49-F238E27FC236}">
                <a16:creationId xmlns:a16="http://schemas.microsoft.com/office/drawing/2014/main" id="{7885D4B9-EECB-A75E-EB14-C5126B389E62}"/>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dirty="0">
                <a:ln>
                  <a:noFill/>
                </a:ln>
                <a:solidFill>
                  <a:srgbClr val="E97132"/>
                </a:solidFill>
                <a:effectLst/>
                <a:uLnTx/>
                <a:uFillTx/>
                <a:latin typeface="Barlow"/>
                <a:ea typeface="+mn-ea"/>
                <a:cs typeface="+mn-cs"/>
              </a:rPr>
              <a:t>cdc.gov/maternal-mortality/</a:t>
            </a:r>
            <a:r>
              <a:rPr kumimoji="0" lang="en-US" sz="1800" b="1" i="0" u="none" strike="noStrike" kern="1200" cap="none" spc="0" normalizeH="0" baseline="0" noProof="0" dirty="0" err="1">
                <a:ln>
                  <a:noFill/>
                </a:ln>
                <a:solidFill>
                  <a:srgbClr val="E97132"/>
                </a:solidFill>
                <a:effectLst/>
                <a:uLnTx/>
                <a:uFillTx/>
                <a:latin typeface="Barlow"/>
                <a:ea typeface="+mn-ea"/>
                <a:cs typeface="+mn-cs"/>
              </a:rPr>
              <a:t>php</a:t>
            </a:r>
            <a:r>
              <a:rPr kumimoji="0" lang="en-US" sz="1800" b="1" i="0" u="none" strike="noStrike" kern="1200" cap="none" spc="0" normalizeH="0" baseline="0" noProof="0" dirty="0">
                <a:ln>
                  <a:noFill/>
                </a:ln>
                <a:solidFill>
                  <a:srgbClr val="E97132"/>
                </a:solidFill>
                <a:effectLst/>
                <a:uLnTx/>
                <a:uFillTx/>
                <a:latin typeface="Barlow"/>
                <a:ea typeface="+mn-ea"/>
                <a:cs typeface="+mn-cs"/>
              </a:rPr>
              <a:t>/data-research/</a:t>
            </a:r>
            <a:r>
              <a:rPr kumimoji="0" lang="en-US" sz="1800" b="1" i="0" u="none" strike="noStrike" kern="1200" cap="none" spc="0" normalizeH="0" baseline="0" noProof="0" dirty="0" err="1">
                <a:ln>
                  <a:noFill/>
                </a:ln>
                <a:solidFill>
                  <a:srgbClr val="E97132"/>
                </a:solidFill>
                <a:effectLst/>
                <a:uLnTx/>
                <a:uFillTx/>
                <a:latin typeface="Barlow"/>
                <a:ea typeface="+mn-ea"/>
                <a:cs typeface="+mn-cs"/>
              </a:rPr>
              <a:t>mmrc</a:t>
            </a:r>
            <a:endParaRPr kumimoji="0" lang="en-US" sz="1800" b="1" i="0" u="none" strike="noStrike" kern="1200" cap="none" spc="0" normalizeH="0" baseline="0" noProof="0" dirty="0">
              <a:ln>
                <a:noFill/>
              </a:ln>
              <a:solidFill>
                <a:srgbClr val="E97132"/>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550861"/>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E3E3E"/>
              </a:solidFill>
              <a:effectLst/>
              <a:uLnTx/>
              <a:uFillTx/>
              <a:latin typeface="Barlow"/>
              <a:ea typeface="+mn-ea"/>
              <a:cs typeface="+mn-cs"/>
            </a:endParaRPr>
          </a:p>
        </p:txBody>
      </p:sp>
      <p:pic>
        <p:nvPicPr>
          <p:cNvPr id="10" name="Picture 9">
            <a:extLst>
              <a:ext uri="{FF2B5EF4-FFF2-40B4-BE49-F238E27FC236}">
                <a16:creationId xmlns:a16="http://schemas.microsoft.com/office/drawing/2014/main" id="{46FDD5DF-725D-E3FB-3CDD-2BCA1633EE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6388" y="5298724"/>
            <a:ext cx="1357805" cy="1357805"/>
          </a:xfrm>
          <a:prstGeom prst="rect">
            <a:avLst/>
          </a:prstGeom>
        </p:spPr>
      </p:pic>
      <p:pic>
        <p:nvPicPr>
          <p:cNvPr id="5" name="Picture 4">
            <a:extLst>
              <a:ext uri="{FF2B5EF4-FFF2-40B4-BE49-F238E27FC236}">
                <a16:creationId xmlns:a16="http://schemas.microsoft.com/office/drawing/2014/main" id="{4D3B164F-48A5-5CB2-EF6D-62C0E3E7ACEA}"/>
              </a:ext>
            </a:extLst>
          </p:cNvPr>
          <p:cNvPicPr>
            <a:picLocks noChangeAspect="1"/>
          </p:cNvPicPr>
          <p:nvPr/>
        </p:nvPicPr>
        <p:blipFill>
          <a:blip r:embed="rId4"/>
          <a:stretch>
            <a:fillRect/>
          </a:stretch>
        </p:blipFill>
        <p:spPr>
          <a:xfrm>
            <a:off x="0" y="1541257"/>
            <a:ext cx="9144000" cy="3228743"/>
          </a:xfrm>
          <a:prstGeom prst="rect">
            <a:avLst/>
          </a:prstGeom>
        </p:spPr>
      </p:pic>
      <p:pic>
        <p:nvPicPr>
          <p:cNvPr id="9" name="Picture 8">
            <a:extLst>
              <a:ext uri="{FF2B5EF4-FFF2-40B4-BE49-F238E27FC236}">
                <a16:creationId xmlns:a16="http://schemas.microsoft.com/office/drawing/2014/main" id="{9DAFA82E-35F9-93A0-8F3C-1AD6EB3B928A}"/>
              </a:ext>
            </a:extLst>
          </p:cNvPr>
          <p:cNvPicPr>
            <a:picLocks noChangeAspect="1"/>
          </p:cNvPicPr>
          <p:nvPr/>
        </p:nvPicPr>
        <p:blipFill>
          <a:blip r:embed="rId5">
            <a:alphaModFix/>
          </a:blip>
          <a:stretch>
            <a:fillRect/>
          </a:stretch>
        </p:blipFill>
        <p:spPr>
          <a:xfrm>
            <a:off x="487680" y="3769909"/>
            <a:ext cx="1194435" cy="1643826"/>
          </a:xfrm>
          <a:prstGeom prst="rect">
            <a:avLst/>
          </a:prstGeom>
        </p:spPr>
      </p:pic>
    </p:spTree>
    <p:extLst>
      <p:ext uri="{BB962C8B-B14F-4D97-AF65-F5344CB8AC3E}">
        <p14:creationId xmlns:p14="http://schemas.microsoft.com/office/powerpoint/2010/main" val="1701988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D5E1F9A1-B0FD-E6A7-8766-17FD410605F1}"/>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Deaths Occur Up to a Year from the End of Pregnancy</a:t>
            </a:r>
          </a:p>
        </p:txBody>
      </p:sp>
      <p:sp>
        <p:nvSpPr>
          <p:cNvPr id="42" name="Arrow: Right 41">
            <a:extLst>
              <a:ext uri="{FF2B5EF4-FFF2-40B4-BE49-F238E27FC236}">
                <a16:creationId xmlns:a16="http://schemas.microsoft.com/office/drawing/2014/main" id="{93E234BE-875C-BC9B-CCCD-D5647C4E8700}"/>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3" name="Rectangle 42">
            <a:extLst>
              <a:ext uri="{FF2B5EF4-FFF2-40B4-BE49-F238E27FC236}">
                <a16:creationId xmlns:a16="http://schemas.microsoft.com/office/drawing/2014/main" id="{F032EFE7-D6B7-096A-621E-647AD55B7618}"/>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4" name="Rectangle 43">
            <a:extLst>
              <a:ext uri="{FF2B5EF4-FFF2-40B4-BE49-F238E27FC236}">
                <a16:creationId xmlns:a16="http://schemas.microsoft.com/office/drawing/2014/main" id="{82350670-D42D-CF9D-E2F1-D7C1075F19CA}"/>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5" name="Rectangle 44">
            <a:extLst>
              <a:ext uri="{FF2B5EF4-FFF2-40B4-BE49-F238E27FC236}">
                <a16:creationId xmlns:a16="http://schemas.microsoft.com/office/drawing/2014/main" id="{FE16BC9A-1F55-8FA9-CF9C-2A05CF89091C}"/>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6" name="Rectangle 45">
            <a:extLst>
              <a:ext uri="{FF2B5EF4-FFF2-40B4-BE49-F238E27FC236}">
                <a16:creationId xmlns:a16="http://schemas.microsoft.com/office/drawing/2014/main" id="{F17B1608-BE62-3C2F-3EC4-497E6331FF56}"/>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7" name="Rectangle 46">
            <a:extLst>
              <a:ext uri="{FF2B5EF4-FFF2-40B4-BE49-F238E27FC236}">
                <a16:creationId xmlns:a16="http://schemas.microsoft.com/office/drawing/2014/main" id="{9C06C7A9-C041-BFBE-321C-15D54ED81AA6}"/>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8" name="TextBox 47">
            <a:extLst>
              <a:ext uri="{FF2B5EF4-FFF2-40B4-BE49-F238E27FC236}">
                <a16:creationId xmlns:a16="http://schemas.microsoft.com/office/drawing/2014/main" id="{925CE8CE-B58B-6060-479F-523B4D083FB4}"/>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0A5322E0-FF93-CB92-2B64-06C6A682EF2A}"/>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82F7CB50-CBBA-50AA-2D1A-874488849C75}"/>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156082"/>
                  </a:solidFill>
                  <a:latin typeface="+mj-lt"/>
                  <a:cs typeface="Arial"/>
                  <a:sym typeface="Arial"/>
                </a:rPr>
                <a:t>20.9</a:t>
              </a: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a:t>
              </a:r>
            </a:p>
          </p:txBody>
        </p:sp>
        <p:sp>
          <p:nvSpPr>
            <p:cNvPr id="53" name="Oval 52">
              <a:extLst>
                <a:ext uri="{FF2B5EF4-FFF2-40B4-BE49-F238E27FC236}">
                  <a16:creationId xmlns:a16="http://schemas.microsoft.com/office/drawing/2014/main" id="{3C122086-F3EE-69FC-9405-B4EE166A6E14}"/>
                </a:ext>
              </a:extLst>
            </p:cNvPr>
            <p:cNvSpPr>
              <a:spLocks noChangeAspect="1"/>
            </p:cNvSpPr>
            <p:nvPr/>
          </p:nvSpPr>
          <p:spPr>
            <a:xfrm>
              <a:off x="678919"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grpSp>
      <p:grpSp>
        <p:nvGrpSpPr>
          <p:cNvPr id="65" name="Group 64">
            <a:extLst>
              <a:ext uri="{FF2B5EF4-FFF2-40B4-BE49-F238E27FC236}">
                <a16:creationId xmlns:a16="http://schemas.microsoft.com/office/drawing/2014/main" id="{805DB77D-88D9-A290-6BBE-70567E9B81F5}"/>
              </a:ext>
            </a:extLst>
          </p:cNvPr>
          <p:cNvGrpSpPr/>
          <p:nvPr/>
        </p:nvGrpSpPr>
        <p:grpSpPr>
          <a:xfrm>
            <a:off x="2235744" y="2431189"/>
            <a:ext cx="1286919" cy="1222495"/>
            <a:chOff x="2282577" y="1952212"/>
            <a:chExt cx="1286919" cy="1222495"/>
          </a:xfrm>
        </p:grpSpPr>
        <p:sp>
          <p:nvSpPr>
            <p:cNvPr id="56" name="TextBox 55">
              <a:extLst>
                <a:ext uri="{FF2B5EF4-FFF2-40B4-BE49-F238E27FC236}">
                  <a16:creationId xmlns:a16="http://schemas.microsoft.com/office/drawing/2014/main" id="{83D2D5AC-B259-B42F-0213-1049A9817A08}"/>
                </a:ext>
              </a:extLst>
            </p:cNvPr>
            <p:cNvSpPr txBox="1"/>
            <p:nvPr/>
          </p:nvSpPr>
          <p:spPr>
            <a:xfrm>
              <a:off x="2282577" y="2211094"/>
              <a:ext cx="1286919"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156082"/>
                  </a:solidFill>
                  <a:latin typeface="+mj-lt"/>
                  <a:cs typeface="Arial"/>
                  <a:sym typeface="Arial"/>
                </a:rPr>
                <a:t>11.2</a:t>
              </a: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a:t>
              </a:r>
            </a:p>
          </p:txBody>
        </p:sp>
        <p:sp>
          <p:nvSpPr>
            <p:cNvPr id="55" name="Oval 54">
              <a:extLst>
                <a:ext uri="{FF2B5EF4-FFF2-40B4-BE49-F238E27FC236}">
                  <a16:creationId xmlns:a16="http://schemas.microsoft.com/office/drawing/2014/main" id="{4F77EB48-A20E-4F56-531E-730A7FA69893}"/>
                </a:ext>
              </a:extLst>
            </p:cNvPr>
            <p:cNvSpPr>
              <a:spLocks noChangeAspect="1"/>
            </p:cNvSpPr>
            <p:nvPr/>
          </p:nvSpPr>
          <p:spPr>
            <a:xfrm>
              <a:off x="2294390"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grpSp>
      <p:grpSp>
        <p:nvGrpSpPr>
          <p:cNvPr id="66" name="Group 65">
            <a:extLst>
              <a:ext uri="{FF2B5EF4-FFF2-40B4-BE49-F238E27FC236}">
                <a16:creationId xmlns:a16="http://schemas.microsoft.com/office/drawing/2014/main" id="{093B721F-A796-C87D-09F1-B918DFB3E8D9}"/>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E9B382F7-ADCE-235E-7532-224897119C4B}"/>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156082"/>
                  </a:solidFill>
                  <a:latin typeface="+mj-lt"/>
                  <a:cs typeface="Arial"/>
                  <a:sym typeface="Arial"/>
                </a:rPr>
                <a:t>9.5</a:t>
              </a: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a:t>
              </a:r>
            </a:p>
          </p:txBody>
        </p:sp>
        <p:sp>
          <p:nvSpPr>
            <p:cNvPr id="57" name="Oval 56">
              <a:extLst>
                <a:ext uri="{FF2B5EF4-FFF2-40B4-BE49-F238E27FC236}">
                  <a16:creationId xmlns:a16="http://schemas.microsoft.com/office/drawing/2014/main" id="{276B400B-9C25-0CFB-1C47-CD1BDCDDCA84}"/>
                </a:ext>
              </a:extLst>
            </p:cNvPr>
            <p:cNvSpPr>
              <a:spLocks noChangeAspect="1"/>
            </p:cNvSpPr>
            <p:nvPr/>
          </p:nvSpPr>
          <p:spPr>
            <a:xfrm>
              <a:off x="3728602"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grpSp>
      <p:grpSp>
        <p:nvGrpSpPr>
          <p:cNvPr id="67" name="Group 66">
            <a:extLst>
              <a:ext uri="{FF2B5EF4-FFF2-40B4-BE49-F238E27FC236}">
                <a16:creationId xmlns:a16="http://schemas.microsoft.com/office/drawing/2014/main" id="{03997AFA-EAF5-36E5-5A6C-AD2F447562FC}"/>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2E09BC13-B5F9-92AA-368F-8DB0CF4DA04C}"/>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20.6%</a:t>
              </a:r>
            </a:p>
          </p:txBody>
        </p:sp>
        <p:sp>
          <p:nvSpPr>
            <p:cNvPr id="59" name="Oval 58">
              <a:extLst>
                <a:ext uri="{FF2B5EF4-FFF2-40B4-BE49-F238E27FC236}">
                  <a16:creationId xmlns:a16="http://schemas.microsoft.com/office/drawing/2014/main" id="{0BC25DB0-0443-EA48-F35F-381662B065EC}"/>
                </a:ext>
              </a:extLst>
            </p:cNvPr>
            <p:cNvSpPr>
              <a:spLocks noChangeAspect="1"/>
            </p:cNvSpPr>
            <p:nvPr/>
          </p:nvSpPr>
          <p:spPr>
            <a:xfrm>
              <a:off x="5310040" y="1953704"/>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grpSp>
      <p:sp>
        <p:nvSpPr>
          <p:cNvPr id="49" name="TextBox 48">
            <a:extLst>
              <a:ext uri="{FF2B5EF4-FFF2-40B4-BE49-F238E27FC236}">
                <a16:creationId xmlns:a16="http://schemas.microsoft.com/office/drawing/2014/main" id="{73B1FA24-31D6-B860-83FE-CD489A641446}"/>
              </a:ext>
            </a:extLst>
          </p:cNvPr>
          <p:cNvSpPr txBox="1"/>
          <p:nvPr/>
        </p:nvSpPr>
        <p:spPr>
          <a:xfrm>
            <a:off x="5286788" y="4006057"/>
            <a:ext cx="1402437" cy="923330"/>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5610FF69-F278-AD3E-7B9D-DA70C7BC76CE}"/>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CD8FE1DF-9470-AF16-CAEB-68A52CC02BA6}"/>
                </a:ext>
              </a:extLst>
            </p:cNvPr>
            <p:cNvSpPr>
              <a:spLocks noChangeAspect="1"/>
            </p:cNvSpPr>
            <p:nvPr/>
          </p:nvSpPr>
          <p:spPr>
            <a:xfrm>
              <a:off x="6791087"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sp>
          <p:nvSpPr>
            <p:cNvPr id="62" name="TextBox 61">
              <a:extLst>
                <a:ext uri="{FF2B5EF4-FFF2-40B4-BE49-F238E27FC236}">
                  <a16:creationId xmlns:a16="http://schemas.microsoft.com/office/drawing/2014/main" id="{B4B7E46E-E174-FA5A-7EBB-F8D9E3D57928}"/>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37.8%</a:t>
              </a:r>
            </a:p>
          </p:txBody>
        </p:sp>
      </p:grpSp>
      <p:sp>
        <p:nvSpPr>
          <p:cNvPr id="50" name="TextBox 49">
            <a:extLst>
              <a:ext uri="{FF2B5EF4-FFF2-40B4-BE49-F238E27FC236}">
                <a16:creationId xmlns:a16="http://schemas.microsoft.com/office/drawing/2014/main" id="{7A87CAA8-7410-658F-CA3C-CEB6ACB45F44}"/>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941D747D-8900-F854-8EFE-DD0F85A43AF9}"/>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5CEFA46A-ACE7-B818-E617-ECE6E0CAC2B0}"/>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of pregnancy</a:t>
            </a:r>
          </a:p>
        </p:txBody>
      </p:sp>
    </p:spTree>
    <p:extLst>
      <p:ext uri="{BB962C8B-B14F-4D97-AF65-F5344CB8AC3E}">
        <p14:creationId xmlns:p14="http://schemas.microsoft.com/office/powerpoint/2010/main" val="2133673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572EF-0CDE-C124-1966-EDAD35830568}"/>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8C494CC3-A0A4-5865-8F60-B174C9E0AB16}"/>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Deaths Occur Up to a Year from the End of Pregnancy</a:t>
            </a:r>
          </a:p>
        </p:txBody>
      </p:sp>
      <p:pic>
        <p:nvPicPr>
          <p:cNvPr id="15" name="Picture 14" descr="A white and purple logo&#10;&#10;Description automatically generated with medium confidence">
            <a:extLst>
              <a:ext uri="{FF2B5EF4-FFF2-40B4-BE49-F238E27FC236}">
                <a16:creationId xmlns:a16="http://schemas.microsoft.com/office/drawing/2014/main" id="{4901D8E5-85D5-312A-A553-914A39572338}"/>
              </a:ext>
            </a:extLst>
          </p:cNvPr>
          <p:cNvPicPr>
            <a:picLocks noChangeAspect="1"/>
          </p:cNvPicPr>
          <p:nvPr/>
        </p:nvPicPr>
        <p:blipFill>
          <a:blip r:embed="rId3"/>
          <a:stretch>
            <a:fillRect/>
          </a:stretch>
        </p:blipFill>
        <p:spPr>
          <a:xfrm>
            <a:off x="7655156" y="444617"/>
            <a:ext cx="1120744" cy="749300"/>
          </a:xfrm>
          <a:prstGeom prst="rect">
            <a:avLst/>
          </a:prstGeom>
        </p:spPr>
      </p:pic>
      <p:sp>
        <p:nvSpPr>
          <p:cNvPr id="42" name="Arrow: Right 41">
            <a:extLst>
              <a:ext uri="{FF2B5EF4-FFF2-40B4-BE49-F238E27FC236}">
                <a16:creationId xmlns:a16="http://schemas.microsoft.com/office/drawing/2014/main" id="{7080E962-B2EC-9527-290E-70133C42AA7C}"/>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3" name="Rectangle 42">
            <a:extLst>
              <a:ext uri="{FF2B5EF4-FFF2-40B4-BE49-F238E27FC236}">
                <a16:creationId xmlns:a16="http://schemas.microsoft.com/office/drawing/2014/main" id="{5AB35E4A-B503-BEEC-2F56-04FA7A865649}"/>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4" name="Rectangle 43">
            <a:extLst>
              <a:ext uri="{FF2B5EF4-FFF2-40B4-BE49-F238E27FC236}">
                <a16:creationId xmlns:a16="http://schemas.microsoft.com/office/drawing/2014/main" id="{24C675D0-5F2F-201C-3E4E-179C6C73DE63}"/>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5" name="Rectangle 44">
            <a:extLst>
              <a:ext uri="{FF2B5EF4-FFF2-40B4-BE49-F238E27FC236}">
                <a16:creationId xmlns:a16="http://schemas.microsoft.com/office/drawing/2014/main" id="{646398BB-46A5-0C96-45A5-32E4DDA720E0}"/>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6" name="Rectangle 45">
            <a:extLst>
              <a:ext uri="{FF2B5EF4-FFF2-40B4-BE49-F238E27FC236}">
                <a16:creationId xmlns:a16="http://schemas.microsoft.com/office/drawing/2014/main" id="{603D58FF-26BE-1C7A-2944-AFB8C8B1274F}"/>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7" name="Rectangle 46">
            <a:extLst>
              <a:ext uri="{FF2B5EF4-FFF2-40B4-BE49-F238E27FC236}">
                <a16:creationId xmlns:a16="http://schemas.microsoft.com/office/drawing/2014/main" id="{FA67BA05-9C91-9191-BC5F-EB50ED475355}"/>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2060"/>
              </a:solidFill>
              <a:effectLst/>
              <a:uLnTx/>
              <a:uFillTx/>
              <a:latin typeface="+mj-lt"/>
              <a:ea typeface="+mn-ea"/>
              <a:cs typeface="+mn-cs"/>
              <a:sym typeface="Arial"/>
            </a:endParaRPr>
          </a:p>
        </p:txBody>
      </p:sp>
      <p:sp>
        <p:nvSpPr>
          <p:cNvPr id="48" name="TextBox 47">
            <a:extLst>
              <a:ext uri="{FF2B5EF4-FFF2-40B4-BE49-F238E27FC236}">
                <a16:creationId xmlns:a16="http://schemas.microsoft.com/office/drawing/2014/main" id="{95F69E83-E249-02F3-42EC-A321D961954C}"/>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2">
                    <a:lumMod val="25000"/>
                    <a:lumOff val="75000"/>
                  </a:schemeClr>
                </a:solidFill>
                <a:effectLst/>
                <a:uLnTx/>
                <a:uFillTx/>
                <a:latin typeface="+mj-lt"/>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63D44D87-D1C5-2457-2F85-A5BDDC73F6FF}"/>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38DB31B0-8B26-1A78-E8D9-884DCC68F8BD}"/>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20.9%</a:t>
              </a:r>
            </a:p>
          </p:txBody>
        </p:sp>
        <p:sp>
          <p:nvSpPr>
            <p:cNvPr id="53" name="Oval 52">
              <a:extLst>
                <a:ext uri="{FF2B5EF4-FFF2-40B4-BE49-F238E27FC236}">
                  <a16:creationId xmlns:a16="http://schemas.microsoft.com/office/drawing/2014/main" id="{32610175-6075-8501-537E-E862B712C4C0}"/>
                </a:ext>
              </a:extLst>
            </p:cNvPr>
            <p:cNvSpPr>
              <a:spLocks noChangeAspect="1"/>
            </p:cNvSpPr>
            <p:nvPr/>
          </p:nvSpPr>
          <p:spPr>
            <a:xfrm>
              <a:off x="678919"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8081CB">
                    <a:lumMod val="40000"/>
                    <a:lumOff val="60000"/>
                  </a:srgbClr>
                </a:solidFill>
                <a:effectLst/>
                <a:uLnTx/>
                <a:uFillTx/>
                <a:latin typeface="+mj-lt"/>
                <a:ea typeface="+mn-ea"/>
                <a:cs typeface="+mn-cs"/>
                <a:sym typeface="Arial"/>
              </a:endParaRPr>
            </a:p>
          </p:txBody>
        </p:sp>
      </p:grpSp>
      <p:grpSp>
        <p:nvGrpSpPr>
          <p:cNvPr id="65" name="Group 64">
            <a:extLst>
              <a:ext uri="{FF2B5EF4-FFF2-40B4-BE49-F238E27FC236}">
                <a16:creationId xmlns:a16="http://schemas.microsoft.com/office/drawing/2014/main" id="{3AF2DB28-B7AE-1635-2486-E59A52C9C224}"/>
              </a:ext>
            </a:extLst>
          </p:cNvPr>
          <p:cNvGrpSpPr/>
          <p:nvPr/>
        </p:nvGrpSpPr>
        <p:grpSpPr>
          <a:xfrm>
            <a:off x="2247557" y="2431189"/>
            <a:ext cx="1225901" cy="1222495"/>
            <a:chOff x="2294390" y="1952212"/>
            <a:chExt cx="1225901" cy="1222495"/>
          </a:xfrm>
        </p:grpSpPr>
        <p:sp>
          <p:nvSpPr>
            <p:cNvPr id="56" name="TextBox 55">
              <a:extLst>
                <a:ext uri="{FF2B5EF4-FFF2-40B4-BE49-F238E27FC236}">
                  <a16:creationId xmlns:a16="http://schemas.microsoft.com/office/drawing/2014/main" id="{F8482BCA-193C-5BCB-3D5A-2B767DE638C8}"/>
                </a:ext>
              </a:extLst>
            </p:cNvPr>
            <p:cNvSpPr txBox="1"/>
            <p:nvPr/>
          </p:nvSpPr>
          <p:spPr>
            <a:xfrm>
              <a:off x="2324900" y="2211094"/>
              <a:ext cx="1195391"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11.2%</a:t>
              </a:r>
            </a:p>
          </p:txBody>
        </p:sp>
        <p:sp>
          <p:nvSpPr>
            <p:cNvPr id="55" name="Oval 54">
              <a:extLst>
                <a:ext uri="{FF2B5EF4-FFF2-40B4-BE49-F238E27FC236}">
                  <a16:creationId xmlns:a16="http://schemas.microsoft.com/office/drawing/2014/main" id="{39AEB14E-8045-CFAA-801E-8ED67498DB75}"/>
                </a:ext>
              </a:extLst>
            </p:cNvPr>
            <p:cNvSpPr>
              <a:spLocks noChangeAspect="1"/>
            </p:cNvSpPr>
            <p:nvPr/>
          </p:nvSpPr>
          <p:spPr>
            <a:xfrm>
              <a:off x="2294390" y="1952212"/>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8081CB">
                    <a:lumMod val="40000"/>
                    <a:lumOff val="60000"/>
                  </a:srgbClr>
                </a:solidFill>
                <a:effectLst/>
                <a:uLnTx/>
                <a:uFillTx/>
                <a:latin typeface="+mj-lt"/>
                <a:ea typeface="+mn-ea"/>
                <a:cs typeface="+mn-cs"/>
                <a:sym typeface="Arial"/>
              </a:endParaRPr>
            </a:p>
          </p:txBody>
        </p:sp>
      </p:grpSp>
      <p:grpSp>
        <p:nvGrpSpPr>
          <p:cNvPr id="66" name="Group 65">
            <a:extLst>
              <a:ext uri="{FF2B5EF4-FFF2-40B4-BE49-F238E27FC236}">
                <a16:creationId xmlns:a16="http://schemas.microsoft.com/office/drawing/2014/main" id="{3A829240-31AA-9308-811E-CD4804E1D23A}"/>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3EB45B15-C5EF-06AC-C2D8-A667C107DBCA}"/>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9.5%</a:t>
              </a:r>
            </a:p>
          </p:txBody>
        </p:sp>
        <p:sp>
          <p:nvSpPr>
            <p:cNvPr id="57" name="Oval 56">
              <a:extLst>
                <a:ext uri="{FF2B5EF4-FFF2-40B4-BE49-F238E27FC236}">
                  <a16:creationId xmlns:a16="http://schemas.microsoft.com/office/drawing/2014/main" id="{9D4A4E4F-A207-79B4-D35E-799AF0BA05CC}"/>
                </a:ext>
              </a:extLst>
            </p:cNvPr>
            <p:cNvSpPr>
              <a:spLocks noChangeAspect="1"/>
            </p:cNvSpPr>
            <p:nvPr/>
          </p:nvSpPr>
          <p:spPr>
            <a:xfrm>
              <a:off x="3728602"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8081CB">
                    <a:lumMod val="40000"/>
                    <a:lumOff val="60000"/>
                  </a:srgbClr>
                </a:solidFill>
                <a:effectLst/>
                <a:uLnTx/>
                <a:uFillTx/>
                <a:latin typeface="+mj-lt"/>
                <a:ea typeface="+mn-ea"/>
                <a:cs typeface="+mn-cs"/>
                <a:sym typeface="Arial"/>
              </a:endParaRPr>
            </a:p>
          </p:txBody>
        </p:sp>
      </p:grpSp>
      <p:grpSp>
        <p:nvGrpSpPr>
          <p:cNvPr id="67" name="Group 66">
            <a:extLst>
              <a:ext uri="{FF2B5EF4-FFF2-40B4-BE49-F238E27FC236}">
                <a16:creationId xmlns:a16="http://schemas.microsoft.com/office/drawing/2014/main" id="{E501967A-AF27-9169-401C-46B1206B230E}"/>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94B0EBB9-AE7E-D7CB-339E-998CC210AFCF}"/>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20.6%</a:t>
              </a:r>
            </a:p>
          </p:txBody>
        </p:sp>
        <p:sp>
          <p:nvSpPr>
            <p:cNvPr id="59" name="Oval 58">
              <a:extLst>
                <a:ext uri="{FF2B5EF4-FFF2-40B4-BE49-F238E27FC236}">
                  <a16:creationId xmlns:a16="http://schemas.microsoft.com/office/drawing/2014/main" id="{9F852A62-5E7D-75F0-7C45-2AE591854A3D}"/>
                </a:ext>
              </a:extLst>
            </p:cNvPr>
            <p:cNvSpPr>
              <a:spLocks noChangeAspect="1"/>
            </p:cNvSpPr>
            <p:nvPr/>
          </p:nvSpPr>
          <p:spPr>
            <a:xfrm>
              <a:off x="5310040" y="1953704"/>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grpSp>
      <p:sp>
        <p:nvSpPr>
          <p:cNvPr id="49" name="TextBox 48">
            <a:extLst>
              <a:ext uri="{FF2B5EF4-FFF2-40B4-BE49-F238E27FC236}">
                <a16:creationId xmlns:a16="http://schemas.microsoft.com/office/drawing/2014/main" id="{400F0A29-554A-8FE5-1D4E-E9395E78DE7A}"/>
              </a:ext>
            </a:extLst>
          </p:cNvPr>
          <p:cNvSpPr txBox="1"/>
          <p:nvPr/>
        </p:nvSpPr>
        <p:spPr>
          <a:xfrm>
            <a:off x="5286788" y="4006057"/>
            <a:ext cx="1402437" cy="923330"/>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56082"/>
                </a:solidFill>
                <a:effectLst/>
                <a:uLnTx/>
                <a:uFillTx/>
                <a:latin typeface="+mj-lt"/>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F5ECCA03-FC7C-6B32-4255-92E088A390B5}"/>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95F04A1F-04EF-6EF0-9F50-997DED26DB2F}"/>
                </a:ext>
              </a:extLst>
            </p:cNvPr>
            <p:cNvSpPr>
              <a:spLocks noChangeAspect="1"/>
            </p:cNvSpPr>
            <p:nvPr/>
          </p:nvSpPr>
          <p:spPr>
            <a:xfrm>
              <a:off x="6791087" y="1934489"/>
              <a:ext cx="1225901" cy="1222495"/>
            </a:xfrm>
            <a:prstGeom prst="ellipse">
              <a:avLst/>
            </a:prstGeom>
            <a:no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mj-lt"/>
                <a:ea typeface="+mn-ea"/>
                <a:cs typeface="+mn-cs"/>
                <a:sym typeface="Arial"/>
              </a:endParaRPr>
            </a:p>
          </p:txBody>
        </p:sp>
        <p:sp>
          <p:nvSpPr>
            <p:cNvPr id="62" name="TextBox 61">
              <a:extLst>
                <a:ext uri="{FF2B5EF4-FFF2-40B4-BE49-F238E27FC236}">
                  <a16:creationId xmlns:a16="http://schemas.microsoft.com/office/drawing/2014/main" id="{5C2A9783-0AE1-B51F-0E22-DE45504BE590}"/>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37.8%</a:t>
              </a:r>
            </a:p>
          </p:txBody>
        </p:sp>
      </p:grpSp>
      <p:sp>
        <p:nvSpPr>
          <p:cNvPr id="50" name="TextBox 49">
            <a:extLst>
              <a:ext uri="{FF2B5EF4-FFF2-40B4-BE49-F238E27FC236}">
                <a16:creationId xmlns:a16="http://schemas.microsoft.com/office/drawing/2014/main" id="{9BA0004C-068E-5F06-59AA-E33B87821384}"/>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CC11FB76-A2CB-C9A2-D0A7-0169E7CA7018}"/>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7D6BECE9-CE8D-CC63-F42A-1D849DE17E98}"/>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of pregnancy</a:t>
            </a:r>
          </a:p>
        </p:txBody>
      </p:sp>
      <p:sp>
        <p:nvSpPr>
          <p:cNvPr id="2" name="Left Brace 1">
            <a:extLst>
              <a:ext uri="{FF2B5EF4-FFF2-40B4-BE49-F238E27FC236}">
                <a16:creationId xmlns:a16="http://schemas.microsoft.com/office/drawing/2014/main" id="{7B1F6092-8FD0-E859-870D-E94B20350ACA}"/>
              </a:ext>
            </a:extLst>
          </p:cNvPr>
          <p:cNvSpPr/>
          <p:nvPr/>
        </p:nvSpPr>
        <p:spPr>
          <a:xfrm>
            <a:off x="4955141" y="2336821"/>
            <a:ext cx="441041" cy="3166830"/>
          </a:xfrm>
          <a:prstGeom prst="leftBrace">
            <a:avLst/>
          </a:prstGeom>
          <a:ln w="57150">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mj-lt"/>
              <a:ea typeface="+mn-ea"/>
              <a:cs typeface="+mn-cs"/>
            </a:endParaRPr>
          </a:p>
        </p:txBody>
      </p:sp>
      <p:sp>
        <p:nvSpPr>
          <p:cNvPr id="3" name="Left Brace 2">
            <a:extLst>
              <a:ext uri="{FF2B5EF4-FFF2-40B4-BE49-F238E27FC236}">
                <a16:creationId xmlns:a16="http://schemas.microsoft.com/office/drawing/2014/main" id="{0161553E-C89F-F8E0-4BAE-01C2DB6D9225}"/>
              </a:ext>
            </a:extLst>
          </p:cNvPr>
          <p:cNvSpPr/>
          <p:nvPr/>
        </p:nvSpPr>
        <p:spPr>
          <a:xfrm flipH="1" flipV="1">
            <a:off x="8222749" y="2336821"/>
            <a:ext cx="441041" cy="3166830"/>
          </a:xfrm>
          <a:prstGeom prst="leftBrace">
            <a:avLst/>
          </a:prstGeom>
          <a:ln w="57150">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mj-lt"/>
              <a:ea typeface="+mn-ea"/>
              <a:cs typeface="+mn-cs"/>
            </a:endParaRPr>
          </a:p>
        </p:txBody>
      </p:sp>
      <p:sp>
        <p:nvSpPr>
          <p:cNvPr id="4" name="TextBox 3">
            <a:extLst>
              <a:ext uri="{FF2B5EF4-FFF2-40B4-BE49-F238E27FC236}">
                <a16:creationId xmlns:a16="http://schemas.microsoft.com/office/drawing/2014/main" id="{4A4614CA-B846-BF96-E47A-5825D3F4C8EE}"/>
              </a:ext>
            </a:extLst>
          </p:cNvPr>
          <p:cNvSpPr txBox="1"/>
          <p:nvPr/>
        </p:nvSpPr>
        <p:spPr>
          <a:xfrm>
            <a:off x="4804231" y="5706455"/>
            <a:ext cx="4093027" cy="646331"/>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chemeClr val="accent3"/>
                </a:solidFill>
                <a:effectLst/>
                <a:uLnTx/>
                <a:uFillTx/>
                <a:latin typeface="+mj-lt"/>
                <a:ea typeface="+mn-ea"/>
                <a:cs typeface="Calibri" panose="020F0502020204030204" pitchFamily="34" charset="0"/>
              </a:rPr>
              <a:t>58.4% occurred 1 week to 1 year after the end of pregnancy</a:t>
            </a:r>
          </a:p>
        </p:txBody>
      </p:sp>
    </p:spTree>
    <p:extLst>
      <p:ext uri="{BB962C8B-B14F-4D97-AF65-F5344CB8AC3E}">
        <p14:creationId xmlns:p14="http://schemas.microsoft.com/office/powerpoint/2010/main" val="2259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A8DC5-5689-FC6F-8367-B042EDEB2D52}"/>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619AEAB0-D4AD-3B2F-EFDC-9CDF5AB0BE15}"/>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Pregnancy-Related Deaths Occur Up to a Year from the End of Pregnancy</a:t>
            </a:r>
          </a:p>
        </p:txBody>
      </p:sp>
      <p:pic>
        <p:nvPicPr>
          <p:cNvPr id="15" name="Picture 14" descr="A white and purple logo&#10;&#10;Description automatically generated with medium confidence">
            <a:extLst>
              <a:ext uri="{FF2B5EF4-FFF2-40B4-BE49-F238E27FC236}">
                <a16:creationId xmlns:a16="http://schemas.microsoft.com/office/drawing/2014/main" id="{3C4011D9-A974-43D2-B2F6-69CCCD26BDE9}"/>
              </a:ext>
            </a:extLst>
          </p:cNvPr>
          <p:cNvPicPr>
            <a:picLocks noChangeAspect="1"/>
          </p:cNvPicPr>
          <p:nvPr/>
        </p:nvPicPr>
        <p:blipFill>
          <a:blip r:embed="rId3"/>
          <a:stretch>
            <a:fillRect/>
          </a:stretch>
        </p:blipFill>
        <p:spPr>
          <a:xfrm>
            <a:off x="7655156" y="444617"/>
            <a:ext cx="1120744" cy="749300"/>
          </a:xfrm>
          <a:prstGeom prst="rect">
            <a:avLst/>
          </a:prstGeom>
        </p:spPr>
      </p:pic>
      <p:sp>
        <p:nvSpPr>
          <p:cNvPr id="42" name="Arrow: Right 41">
            <a:extLst>
              <a:ext uri="{FF2B5EF4-FFF2-40B4-BE49-F238E27FC236}">
                <a16:creationId xmlns:a16="http://schemas.microsoft.com/office/drawing/2014/main" id="{E796A492-3B6A-C33F-FE22-0281F3DDDB0F}"/>
              </a:ext>
            </a:extLst>
          </p:cNvPr>
          <p:cNvSpPr/>
          <p:nvPr/>
        </p:nvSpPr>
        <p:spPr>
          <a:xfrm>
            <a:off x="457200" y="3781281"/>
            <a:ext cx="8229600" cy="253388"/>
          </a:xfrm>
          <a:prstGeom prst="rightArrow">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3" name="Rectangle 42">
            <a:extLst>
              <a:ext uri="{FF2B5EF4-FFF2-40B4-BE49-F238E27FC236}">
                <a16:creationId xmlns:a16="http://schemas.microsoft.com/office/drawing/2014/main" id="{031AEA3D-17C6-861F-6D28-ACF818B0D74D}"/>
              </a:ext>
            </a:extLst>
          </p:cNvPr>
          <p:cNvSpPr/>
          <p:nvPr/>
        </p:nvSpPr>
        <p:spPr>
          <a:xfrm>
            <a:off x="1288896" y="3653682"/>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4" name="Rectangle 43">
            <a:extLst>
              <a:ext uri="{FF2B5EF4-FFF2-40B4-BE49-F238E27FC236}">
                <a16:creationId xmlns:a16="http://schemas.microsoft.com/office/drawing/2014/main" id="{2888A6CB-43C8-C22B-9483-12B1AE6A7EBD}"/>
              </a:ext>
            </a:extLst>
          </p:cNvPr>
          <p:cNvSpPr/>
          <p:nvPr/>
        </p:nvSpPr>
        <p:spPr>
          <a:xfrm>
            <a:off x="2827928" y="3672507"/>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5" name="Rectangle 44">
            <a:extLst>
              <a:ext uri="{FF2B5EF4-FFF2-40B4-BE49-F238E27FC236}">
                <a16:creationId xmlns:a16="http://schemas.microsoft.com/office/drawing/2014/main" id="{95B1F8C5-1AF8-3700-D2ED-0B9651705FD2}"/>
              </a:ext>
            </a:extLst>
          </p:cNvPr>
          <p:cNvSpPr/>
          <p:nvPr/>
        </p:nvSpPr>
        <p:spPr>
          <a:xfrm>
            <a:off x="4305477" y="3635958"/>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6" name="Rectangle 45">
            <a:extLst>
              <a:ext uri="{FF2B5EF4-FFF2-40B4-BE49-F238E27FC236}">
                <a16:creationId xmlns:a16="http://schemas.microsoft.com/office/drawing/2014/main" id="{1E10177C-CA09-B857-3FD3-B33AC65D60AA}"/>
              </a:ext>
            </a:extLst>
          </p:cNvPr>
          <p:cNvSpPr/>
          <p:nvPr/>
        </p:nvSpPr>
        <p:spPr>
          <a:xfrm>
            <a:off x="5846216" y="3659235"/>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7" name="Rectangle 46">
            <a:extLst>
              <a:ext uri="{FF2B5EF4-FFF2-40B4-BE49-F238E27FC236}">
                <a16:creationId xmlns:a16="http://schemas.microsoft.com/office/drawing/2014/main" id="{52AE872C-62E5-AB28-8E42-5EF55FC639B8}"/>
              </a:ext>
            </a:extLst>
          </p:cNvPr>
          <p:cNvSpPr/>
          <p:nvPr/>
        </p:nvSpPr>
        <p:spPr>
          <a:xfrm>
            <a:off x="7363803" y="3645513"/>
            <a:ext cx="88135" cy="266732"/>
          </a:xfrm>
          <a:prstGeom prst="rect">
            <a:avLst/>
          </a:prstGeom>
          <a:solidFill>
            <a:srgbClr val="E97132"/>
          </a:solidFill>
          <a:ln w="19050" cap="flat" cmpd="sng" algn="ctr">
            <a:solidFill>
              <a:srgbClr val="E97132"/>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accent2"/>
              </a:solidFill>
              <a:effectLst/>
              <a:uLnTx/>
              <a:uFillTx/>
              <a:latin typeface="+mj-lt"/>
              <a:ea typeface="+mn-ea"/>
              <a:cs typeface="+mn-cs"/>
              <a:sym typeface="Arial"/>
            </a:endParaRPr>
          </a:p>
        </p:txBody>
      </p:sp>
      <p:sp>
        <p:nvSpPr>
          <p:cNvPr id="48" name="TextBox 47">
            <a:extLst>
              <a:ext uri="{FF2B5EF4-FFF2-40B4-BE49-F238E27FC236}">
                <a16:creationId xmlns:a16="http://schemas.microsoft.com/office/drawing/2014/main" id="{A2D75216-7638-55DD-B20A-F086F112041C}"/>
              </a:ext>
            </a:extLst>
          </p:cNvPr>
          <p:cNvSpPr txBox="1"/>
          <p:nvPr/>
        </p:nvSpPr>
        <p:spPr>
          <a:xfrm>
            <a:off x="524789" y="4006674"/>
            <a:ext cx="1601135"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2">
                    <a:lumMod val="25000"/>
                    <a:lumOff val="75000"/>
                  </a:schemeClr>
                </a:solidFill>
                <a:effectLst/>
                <a:uLnTx/>
                <a:uFillTx/>
                <a:latin typeface="+mj-lt"/>
                <a:ea typeface="+mn-ea"/>
                <a:cs typeface="Calibri" panose="020F0502020204030204" pitchFamily="34" charset="0"/>
                <a:sym typeface="Arial"/>
              </a:rPr>
              <a:t>During pregnancy</a:t>
            </a:r>
          </a:p>
        </p:txBody>
      </p:sp>
      <p:grpSp>
        <p:nvGrpSpPr>
          <p:cNvPr id="64" name="Group 63">
            <a:extLst>
              <a:ext uri="{FF2B5EF4-FFF2-40B4-BE49-F238E27FC236}">
                <a16:creationId xmlns:a16="http://schemas.microsoft.com/office/drawing/2014/main" id="{1DFE88C6-F2AF-2C64-50F8-895E886A01B2}"/>
              </a:ext>
            </a:extLst>
          </p:cNvPr>
          <p:cNvGrpSpPr/>
          <p:nvPr/>
        </p:nvGrpSpPr>
        <p:grpSpPr>
          <a:xfrm>
            <a:off x="693369" y="2424102"/>
            <a:ext cx="1286919" cy="1222495"/>
            <a:chOff x="648410" y="1952212"/>
            <a:chExt cx="1286919" cy="1222495"/>
          </a:xfrm>
        </p:grpSpPr>
        <p:sp>
          <p:nvSpPr>
            <p:cNvPr id="54" name="TextBox 53">
              <a:extLst>
                <a:ext uri="{FF2B5EF4-FFF2-40B4-BE49-F238E27FC236}">
                  <a16:creationId xmlns:a16="http://schemas.microsoft.com/office/drawing/2014/main" id="{921AB96C-C073-B8B2-907C-6BC224554F47}"/>
                </a:ext>
              </a:extLst>
            </p:cNvPr>
            <p:cNvSpPr txBox="1"/>
            <p:nvPr/>
          </p:nvSpPr>
          <p:spPr>
            <a:xfrm>
              <a:off x="648410" y="2210489"/>
              <a:ext cx="1286919" cy="70594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20.9%</a:t>
              </a:r>
            </a:p>
          </p:txBody>
        </p:sp>
        <p:sp>
          <p:nvSpPr>
            <p:cNvPr id="53" name="Oval 52">
              <a:extLst>
                <a:ext uri="{FF2B5EF4-FFF2-40B4-BE49-F238E27FC236}">
                  <a16:creationId xmlns:a16="http://schemas.microsoft.com/office/drawing/2014/main" id="{B6D441D6-19B6-6890-8C43-F55A0E18C0DA}"/>
                </a:ext>
              </a:extLst>
            </p:cNvPr>
            <p:cNvSpPr>
              <a:spLocks noChangeAspect="1"/>
            </p:cNvSpPr>
            <p:nvPr/>
          </p:nvSpPr>
          <p:spPr>
            <a:xfrm>
              <a:off x="678919" y="1952212"/>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8081CB">
                    <a:lumMod val="40000"/>
                    <a:lumOff val="60000"/>
                  </a:srgbClr>
                </a:solidFill>
                <a:effectLst/>
                <a:uLnTx/>
                <a:uFillTx/>
                <a:latin typeface="+mj-lt"/>
                <a:ea typeface="+mn-ea"/>
                <a:cs typeface="+mn-cs"/>
                <a:sym typeface="Arial"/>
              </a:endParaRPr>
            </a:p>
          </p:txBody>
        </p:sp>
      </p:grpSp>
      <p:grpSp>
        <p:nvGrpSpPr>
          <p:cNvPr id="65" name="Group 64">
            <a:extLst>
              <a:ext uri="{FF2B5EF4-FFF2-40B4-BE49-F238E27FC236}">
                <a16:creationId xmlns:a16="http://schemas.microsoft.com/office/drawing/2014/main" id="{9C2FF030-2701-012C-1F5C-37B53AB02AC1}"/>
              </a:ext>
            </a:extLst>
          </p:cNvPr>
          <p:cNvGrpSpPr/>
          <p:nvPr/>
        </p:nvGrpSpPr>
        <p:grpSpPr>
          <a:xfrm>
            <a:off x="2247557" y="2431189"/>
            <a:ext cx="1225901" cy="1222495"/>
            <a:chOff x="2294390" y="1952212"/>
            <a:chExt cx="1225901" cy="1222495"/>
          </a:xfrm>
        </p:grpSpPr>
        <p:sp>
          <p:nvSpPr>
            <p:cNvPr id="56" name="TextBox 55">
              <a:extLst>
                <a:ext uri="{FF2B5EF4-FFF2-40B4-BE49-F238E27FC236}">
                  <a16:creationId xmlns:a16="http://schemas.microsoft.com/office/drawing/2014/main" id="{F9A21576-3C64-1BB6-2F9E-2F0065B1918F}"/>
                </a:ext>
              </a:extLst>
            </p:cNvPr>
            <p:cNvSpPr txBox="1"/>
            <p:nvPr/>
          </p:nvSpPr>
          <p:spPr>
            <a:xfrm>
              <a:off x="2319625" y="2211094"/>
              <a:ext cx="1200665" cy="704730"/>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11.2%</a:t>
              </a:r>
            </a:p>
          </p:txBody>
        </p:sp>
        <p:sp>
          <p:nvSpPr>
            <p:cNvPr id="55" name="Oval 54">
              <a:extLst>
                <a:ext uri="{FF2B5EF4-FFF2-40B4-BE49-F238E27FC236}">
                  <a16:creationId xmlns:a16="http://schemas.microsoft.com/office/drawing/2014/main" id="{A31E8FA3-98CF-6DF3-1204-D7BF4CE79E9F}"/>
                </a:ext>
              </a:extLst>
            </p:cNvPr>
            <p:cNvSpPr>
              <a:spLocks noChangeAspect="1"/>
            </p:cNvSpPr>
            <p:nvPr/>
          </p:nvSpPr>
          <p:spPr>
            <a:xfrm>
              <a:off x="2294390" y="1952212"/>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8081CB">
                    <a:lumMod val="40000"/>
                    <a:lumOff val="60000"/>
                  </a:srgbClr>
                </a:solidFill>
                <a:effectLst/>
                <a:uLnTx/>
                <a:uFillTx/>
                <a:latin typeface="+mj-lt"/>
                <a:ea typeface="+mn-ea"/>
                <a:cs typeface="+mn-cs"/>
                <a:sym typeface="Arial"/>
              </a:endParaRPr>
            </a:p>
          </p:txBody>
        </p:sp>
      </p:grpSp>
      <p:grpSp>
        <p:nvGrpSpPr>
          <p:cNvPr id="66" name="Group 65">
            <a:extLst>
              <a:ext uri="{FF2B5EF4-FFF2-40B4-BE49-F238E27FC236}">
                <a16:creationId xmlns:a16="http://schemas.microsoft.com/office/drawing/2014/main" id="{4E219705-66CF-CD0A-F3CF-449E471C3835}"/>
              </a:ext>
            </a:extLst>
          </p:cNvPr>
          <p:cNvGrpSpPr/>
          <p:nvPr/>
        </p:nvGrpSpPr>
        <p:grpSpPr>
          <a:xfrm>
            <a:off x="3740727" y="2413465"/>
            <a:ext cx="1225901" cy="1222495"/>
            <a:chOff x="3728602" y="1934489"/>
            <a:chExt cx="1225901" cy="1222495"/>
          </a:xfrm>
        </p:grpSpPr>
        <p:sp>
          <p:nvSpPr>
            <p:cNvPr id="58" name="TextBox 57">
              <a:extLst>
                <a:ext uri="{FF2B5EF4-FFF2-40B4-BE49-F238E27FC236}">
                  <a16:creationId xmlns:a16="http://schemas.microsoft.com/office/drawing/2014/main" id="{F731DD52-22FA-8158-A46B-01A4039E8D94}"/>
                </a:ext>
              </a:extLst>
            </p:cNvPr>
            <p:cNvSpPr txBox="1"/>
            <p:nvPr/>
          </p:nvSpPr>
          <p:spPr>
            <a:xfrm>
              <a:off x="3757177" y="2197522"/>
              <a:ext cx="1168751" cy="696429"/>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9.5%</a:t>
              </a:r>
            </a:p>
          </p:txBody>
        </p:sp>
        <p:sp>
          <p:nvSpPr>
            <p:cNvPr id="57" name="Oval 56">
              <a:extLst>
                <a:ext uri="{FF2B5EF4-FFF2-40B4-BE49-F238E27FC236}">
                  <a16:creationId xmlns:a16="http://schemas.microsoft.com/office/drawing/2014/main" id="{B247F57C-E824-DE31-8BCC-F882075C049A}"/>
                </a:ext>
              </a:extLst>
            </p:cNvPr>
            <p:cNvSpPr>
              <a:spLocks noChangeAspect="1"/>
            </p:cNvSpPr>
            <p:nvPr/>
          </p:nvSpPr>
          <p:spPr>
            <a:xfrm>
              <a:off x="3728602" y="1934489"/>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8081CB">
                    <a:lumMod val="40000"/>
                    <a:lumOff val="60000"/>
                  </a:srgbClr>
                </a:solidFill>
                <a:effectLst/>
                <a:uLnTx/>
                <a:uFillTx/>
                <a:latin typeface="+mj-lt"/>
                <a:ea typeface="+mn-ea"/>
                <a:cs typeface="+mn-cs"/>
                <a:sym typeface="Arial"/>
              </a:endParaRPr>
            </a:p>
          </p:txBody>
        </p:sp>
      </p:grpSp>
      <p:grpSp>
        <p:nvGrpSpPr>
          <p:cNvPr id="67" name="Group 66">
            <a:extLst>
              <a:ext uri="{FF2B5EF4-FFF2-40B4-BE49-F238E27FC236}">
                <a16:creationId xmlns:a16="http://schemas.microsoft.com/office/drawing/2014/main" id="{15A4ADB7-3834-02C8-85E8-10D752CFD358}"/>
              </a:ext>
            </a:extLst>
          </p:cNvPr>
          <p:cNvGrpSpPr/>
          <p:nvPr/>
        </p:nvGrpSpPr>
        <p:grpSpPr>
          <a:xfrm>
            <a:off x="5201373" y="2431189"/>
            <a:ext cx="1402437" cy="1222495"/>
            <a:chOff x="5221772" y="1953704"/>
            <a:chExt cx="1402437" cy="1222495"/>
          </a:xfrm>
        </p:grpSpPr>
        <p:sp>
          <p:nvSpPr>
            <p:cNvPr id="60" name="TextBox 59">
              <a:extLst>
                <a:ext uri="{FF2B5EF4-FFF2-40B4-BE49-F238E27FC236}">
                  <a16:creationId xmlns:a16="http://schemas.microsoft.com/office/drawing/2014/main" id="{FAB975F6-C600-08EC-E03E-87BDBECFD231}"/>
                </a:ext>
              </a:extLst>
            </p:cNvPr>
            <p:cNvSpPr txBox="1"/>
            <p:nvPr/>
          </p:nvSpPr>
          <p:spPr>
            <a:xfrm>
              <a:off x="5221772" y="2224224"/>
              <a:ext cx="1402437" cy="681454"/>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2">
                      <a:lumMod val="25000"/>
                      <a:lumOff val="75000"/>
                    </a:schemeClr>
                  </a:solidFill>
                  <a:effectLst/>
                  <a:uLnTx/>
                  <a:uFillTx/>
                  <a:latin typeface="+mj-lt"/>
                  <a:ea typeface="+mn-ea"/>
                  <a:cs typeface="Arial"/>
                  <a:sym typeface="Arial"/>
                </a:rPr>
                <a:t>20.6%</a:t>
              </a:r>
            </a:p>
          </p:txBody>
        </p:sp>
        <p:sp>
          <p:nvSpPr>
            <p:cNvPr id="59" name="Oval 58">
              <a:extLst>
                <a:ext uri="{FF2B5EF4-FFF2-40B4-BE49-F238E27FC236}">
                  <a16:creationId xmlns:a16="http://schemas.microsoft.com/office/drawing/2014/main" id="{5253EB5C-2780-C3FD-9540-C40D66D922A9}"/>
                </a:ext>
              </a:extLst>
            </p:cNvPr>
            <p:cNvSpPr>
              <a:spLocks noChangeAspect="1"/>
            </p:cNvSpPr>
            <p:nvPr/>
          </p:nvSpPr>
          <p:spPr>
            <a:xfrm>
              <a:off x="5310040" y="1953704"/>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8081CB">
                    <a:lumMod val="40000"/>
                    <a:lumOff val="60000"/>
                  </a:srgbClr>
                </a:solidFill>
                <a:effectLst/>
                <a:uLnTx/>
                <a:uFillTx/>
                <a:latin typeface="+mj-lt"/>
                <a:ea typeface="+mn-ea"/>
                <a:cs typeface="+mn-cs"/>
                <a:sym typeface="Arial"/>
              </a:endParaRPr>
            </a:p>
          </p:txBody>
        </p:sp>
      </p:grpSp>
      <p:sp>
        <p:nvSpPr>
          <p:cNvPr id="49" name="TextBox 48">
            <a:extLst>
              <a:ext uri="{FF2B5EF4-FFF2-40B4-BE49-F238E27FC236}">
                <a16:creationId xmlns:a16="http://schemas.microsoft.com/office/drawing/2014/main" id="{15221184-43E6-1238-1A36-329CB6C55B52}"/>
              </a:ext>
            </a:extLst>
          </p:cNvPr>
          <p:cNvSpPr txBox="1"/>
          <p:nvPr/>
        </p:nvSpPr>
        <p:spPr>
          <a:xfrm>
            <a:off x="5286788" y="4006057"/>
            <a:ext cx="1402437" cy="923330"/>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7-42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of pregnancy</a:t>
            </a:r>
          </a:p>
        </p:txBody>
      </p:sp>
      <p:grpSp>
        <p:nvGrpSpPr>
          <p:cNvPr id="68" name="Group 67">
            <a:extLst>
              <a:ext uri="{FF2B5EF4-FFF2-40B4-BE49-F238E27FC236}">
                <a16:creationId xmlns:a16="http://schemas.microsoft.com/office/drawing/2014/main" id="{88B0554B-3E21-A960-4FD4-D2CFBCA0A20F}"/>
              </a:ext>
            </a:extLst>
          </p:cNvPr>
          <p:cNvGrpSpPr/>
          <p:nvPr/>
        </p:nvGrpSpPr>
        <p:grpSpPr>
          <a:xfrm>
            <a:off x="6783107" y="2413465"/>
            <a:ext cx="1249525" cy="1222495"/>
            <a:chOff x="6779275" y="1934489"/>
            <a:chExt cx="1249525" cy="1222495"/>
          </a:xfrm>
        </p:grpSpPr>
        <p:sp>
          <p:nvSpPr>
            <p:cNvPr id="61" name="Oval 60">
              <a:extLst>
                <a:ext uri="{FF2B5EF4-FFF2-40B4-BE49-F238E27FC236}">
                  <a16:creationId xmlns:a16="http://schemas.microsoft.com/office/drawing/2014/main" id="{061280E9-80AE-B979-8EE5-5B7B5CCD74E5}"/>
                </a:ext>
              </a:extLst>
            </p:cNvPr>
            <p:cNvSpPr>
              <a:spLocks noChangeAspect="1"/>
            </p:cNvSpPr>
            <p:nvPr/>
          </p:nvSpPr>
          <p:spPr>
            <a:xfrm>
              <a:off x="6791087" y="1934489"/>
              <a:ext cx="1225901" cy="1222495"/>
            </a:xfrm>
            <a:prstGeom prst="ellipse">
              <a:avLst/>
            </a:prstGeom>
            <a:noFill/>
            <a:ln w="19050" cap="flat" cmpd="sng" algn="ctr">
              <a:solidFill>
                <a:srgbClr val="B85C61"/>
              </a:solidFill>
              <a:prstDash val="solid"/>
              <a:miter lim="800000"/>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mj-lt"/>
                <a:ea typeface="+mn-ea"/>
                <a:cs typeface="+mn-cs"/>
                <a:sym typeface="Arial"/>
              </a:endParaRPr>
            </a:p>
          </p:txBody>
        </p:sp>
        <p:sp>
          <p:nvSpPr>
            <p:cNvPr id="62" name="TextBox 61">
              <a:extLst>
                <a:ext uri="{FF2B5EF4-FFF2-40B4-BE49-F238E27FC236}">
                  <a16:creationId xmlns:a16="http://schemas.microsoft.com/office/drawing/2014/main" id="{29A7AD9F-8530-E656-05B0-11A2ABC7F4D6}"/>
                </a:ext>
              </a:extLst>
            </p:cNvPr>
            <p:cNvSpPr txBox="1"/>
            <p:nvPr/>
          </p:nvSpPr>
          <p:spPr>
            <a:xfrm>
              <a:off x="6779275" y="2266568"/>
              <a:ext cx="1249525" cy="558337"/>
            </a:xfrm>
            <a:prstGeom prst="rect">
              <a:avLst/>
            </a:prstGeom>
            <a:noFill/>
          </p:spPr>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56082"/>
                  </a:solidFill>
                  <a:effectLst/>
                  <a:uLnTx/>
                  <a:uFillTx/>
                  <a:latin typeface="+mj-lt"/>
                  <a:ea typeface="+mn-ea"/>
                  <a:cs typeface="Arial"/>
                  <a:sym typeface="Arial"/>
                </a:rPr>
                <a:t>37.8%</a:t>
              </a:r>
            </a:p>
          </p:txBody>
        </p:sp>
      </p:grpSp>
      <p:sp>
        <p:nvSpPr>
          <p:cNvPr id="50" name="TextBox 49">
            <a:extLst>
              <a:ext uri="{FF2B5EF4-FFF2-40B4-BE49-F238E27FC236}">
                <a16:creationId xmlns:a16="http://schemas.microsoft.com/office/drawing/2014/main" id="{FB9924F1-1F60-B6FB-F382-D3274C84D470}"/>
              </a:ext>
            </a:extLst>
          </p:cNvPr>
          <p:cNvSpPr txBox="1"/>
          <p:nvPr/>
        </p:nvSpPr>
        <p:spPr>
          <a:xfrm>
            <a:off x="6779277" y="3996839"/>
            <a:ext cx="1589971" cy="1200329"/>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Calibri" panose="020F0502020204030204" pitchFamily="34" charset="0"/>
                <a:sym typeface="Arial"/>
              </a:rPr>
              <a:t>43 days-1 year after</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mj-lt"/>
                <a:ea typeface="+mn-ea"/>
                <a:cs typeface="Calibri" panose="020F0502020204030204" pitchFamily="34" charset="0"/>
                <a:sym typeface="Arial"/>
              </a:rPr>
              <a:t>end of pregnancy</a:t>
            </a:r>
          </a:p>
        </p:txBody>
      </p:sp>
      <p:sp>
        <p:nvSpPr>
          <p:cNvPr id="51" name="TextBox 50">
            <a:extLst>
              <a:ext uri="{FF2B5EF4-FFF2-40B4-BE49-F238E27FC236}">
                <a16:creationId xmlns:a16="http://schemas.microsoft.com/office/drawing/2014/main" id="{8A23E148-1016-8C45-CEAD-9D45A55349C4}"/>
              </a:ext>
            </a:extLst>
          </p:cNvPr>
          <p:cNvSpPr txBox="1"/>
          <p:nvPr/>
        </p:nvSpPr>
        <p:spPr>
          <a:xfrm>
            <a:off x="2192375" y="3996839"/>
            <a:ext cx="1359236" cy="646331"/>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2">
                    <a:lumMod val="25000"/>
                    <a:lumOff val="75000"/>
                  </a:schemeClr>
                </a:solidFill>
                <a:effectLst/>
                <a:uLnTx/>
                <a:uFillTx/>
                <a:latin typeface="+mj-lt"/>
                <a:ea typeface="+mn-ea"/>
                <a:cs typeface="Calibri" panose="020F0502020204030204" pitchFamily="34" charset="0"/>
                <a:sym typeface="Arial"/>
              </a:rPr>
              <a:t>Day of delivery</a:t>
            </a:r>
          </a:p>
        </p:txBody>
      </p:sp>
      <p:sp>
        <p:nvSpPr>
          <p:cNvPr id="52" name="TextBox 51">
            <a:extLst>
              <a:ext uri="{FF2B5EF4-FFF2-40B4-BE49-F238E27FC236}">
                <a16:creationId xmlns:a16="http://schemas.microsoft.com/office/drawing/2014/main" id="{F9131874-52B1-9A28-B230-6ECC1B445688}"/>
              </a:ext>
            </a:extLst>
          </p:cNvPr>
          <p:cNvSpPr txBox="1"/>
          <p:nvPr/>
        </p:nvSpPr>
        <p:spPr>
          <a:xfrm>
            <a:off x="3551613" y="3988247"/>
            <a:ext cx="1589971" cy="923330"/>
          </a:xfrm>
          <a:prstGeom prst="rect">
            <a:avLst/>
          </a:prstGeom>
          <a:noFill/>
        </p:spPr>
        <p:txBody>
          <a:bodyPr wrap="square" rtlCol="0">
            <a:spAutoFit/>
          </a:bodyPr>
          <a:lstStyle>
            <a:defPPr>
              <a:defRPr lang="en-US"/>
            </a:defPPr>
            <a:lvl1pPr>
              <a:defRPr sz="2600" b="1">
                <a:solidFill>
                  <a:schemeClr val="accent4"/>
                </a:solidFill>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1-6 days after end</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chemeClr val="tx2">
                    <a:lumMod val="25000"/>
                    <a:lumOff val="75000"/>
                  </a:schemeClr>
                </a:solidFill>
                <a:effectLst/>
                <a:uLnTx/>
                <a:uFillTx/>
                <a:latin typeface="+mj-lt"/>
                <a:ea typeface="+mn-ea"/>
                <a:cs typeface="Calibri" panose="020F0502020204030204" pitchFamily="34" charset="0"/>
                <a:sym typeface="Arial"/>
              </a:rPr>
              <a:t>of pregnancy</a:t>
            </a:r>
          </a:p>
        </p:txBody>
      </p:sp>
      <p:sp>
        <p:nvSpPr>
          <p:cNvPr id="2" name="Left Brace 1">
            <a:extLst>
              <a:ext uri="{FF2B5EF4-FFF2-40B4-BE49-F238E27FC236}">
                <a16:creationId xmlns:a16="http://schemas.microsoft.com/office/drawing/2014/main" id="{5FDD0E8C-2059-C2EB-5716-F84EA310A518}"/>
              </a:ext>
            </a:extLst>
          </p:cNvPr>
          <p:cNvSpPr/>
          <p:nvPr/>
        </p:nvSpPr>
        <p:spPr>
          <a:xfrm>
            <a:off x="6445276" y="2336821"/>
            <a:ext cx="441041" cy="3166830"/>
          </a:xfrm>
          <a:prstGeom prst="leftBrace">
            <a:avLst/>
          </a:prstGeom>
          <a:ln w="57150">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mj-lt"/>
              <a:ea typeface="+mn-ea"/>
              <a:cs typeface="+mn-cs"/>
            </a:endParaRPr>
          </a:p>
        </p:txBody>
      </p:sp>
      <p:sp>
        <p:nvSpPr>
          <p:cNvPr id="3" name="Left Brace 2">
            <a:extLst>
              <a:ext uri="{FF2B5EF4-FFF2-40B4-BE49-F238E27FC236}">
                <a16:creationId xmlns:a16="http://schemas.microsoft.com/office/drawing/2014/main" id="{8BC53322-D374-BEE4-6E9D-7E2B211D14C6}"/>
              </a:ext>
            </a:extLst>
          </p:cNvPr>
          <p:cNvSpPr/>
          <p:nvPr/>
        </p:nvSpPr>
        <p:spPr>
          <a:xfrm flipH="1" flipV="1">
            <a:off x="8222749" y="2336821"/>
            <a:ext cx="441041" cy="3166830"/>
          </a:xfrm>
          <a:prstGeom prst="leftBrace">
            <a:avLst/>
          </a:prstGeom>
          <a:ln w="57150">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mj-lt"/>
              <a:ea typeface="+mn-ea"/>
              <a:cs typeface="+mn-cs"/>
            </a:endParaRPr>
          </a:p>
        </p:txBody>
      </p:sp>
      <p:sp>
        <p:nvSpPr>
          <p:cNvPr id="4" name="TextBox 3">
            <a:extLst>
              <a:ext uri="{FF2B5EF4-FFF2-40B4-BE49-F238E27FC236}">
                <a16:creationId xmlns:a16="http://schemas.microsoft.com/office/drawing/2014/main" id="{E27C103B-B3E2-8005-A048-EB4DF3D32E6F}"/>
              </a:ext>
            </a:extLst>
          </p:cNvPr>
          <p:cNvSpPr txBox="1"/>
          <p:nvPr/>
        </p:nvSpPr>
        <p:spPr>
          <a:xfrm>
            <a:off x="4804231" y="5706453"/>
            <a:ext cx="4093027" cy="923330"/>
          </a:xfrm>
          <a:prstGeom prst="rect">
            <a:avLst/>
          </a:prstGeom>
          <a:noFill/>
        </p:spPr>
        <p:txBody>
          <a:bodyPr wrap="square" rtlCol="0">
            <a:spAutoFit/>
          </a:bodyPr>
          <a:lstStyle>
            <a:defPPr>
              <a:defRPr lang="en-US"/>
            </a:defPPr>
            <a:lvl1pPr algn="ctr">
              <a:defRPr sz="1800" b="0">
                <a:solidFill>
                  <a:schemeClr val="accent6"/>
                </a:solidFill>
                <a:latin typeface="Calibri" panose="020F0502020204030204" pitchFamily="34" charset="0"/>
                <a:cs typeface="Calibri" panose="020F0502020204030204" pitchFamily="34" charset="0"/>
              </a:defRPr>
            </a:lvl1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chemeClr val="accent3"/>
                </a:solidFill>
                <a:effectLst/>
                <a:uLnTx/>
                <a:uFillTx/>
                <a:latin typeface="+mj-lt"/>
                <a:ea typeface="+mn-ea"/>
                <a:cs typeface="Calibri" panose="020F0502020204030204" pitchFamily="34" charset="0"/>
              </a:rPr>
              <a:t>Over 1/3 of deaths occurred after 6 weeks postpartum. This is why we look at pregnancy-related data!</a:t>
            </a:r>
          </a:p>
        </p:txBody>
      </p:sp>
    </p:spTree>
    <p:extLst>
      <p:ext uri="{BB962C8B-B14F-4D97-AF65-F5344CB8AC3E}">
        <p14:creationId xmlns:p14="http://schemas.microsoft.com/office/powerpoint/2010/main" val="2358119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A85A8-2FF1-085D-8BAE-FC84A21EE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3805F6-5C06-51A1-84A4-E232F071751E}"/>
              </a:ext>
            </a:extLst>
          </p:cNvPr>
          <p:cNvSpPr>
            <a:spLocks noGrp="1"/>
          </p:cNvSpPr>
          <p:nvPr>
            <p:ph type="title"/>
          </p:nvPr>
        </p:nvSpPr>
        <p:spPr/>
        <p:txBody>
          <a:bodyPr>
            <a:normAutofit fontScale="90000"/>
          </a:bodyPr>
          <a:lstStyle/>
          <a:p>
            <a:r>
              <a:rPr lang="en-US" dirty="0"/>
              <a:t>MMRCs determine whether pregnancy-related deaths were preventable.</a:t>
            </a:r>
          </a:p>
        </p:txBody>
      </p:sp>
    </p:spTree>
    <p:extLst>
      <p:ext uri="{BB962C8B-B14F-4D97-AF65-F5344CB8AC3E}">
        <p14:creationId xmlns:p14="http://schemas.microsoft.com/office/powerpoint/2010/main" val="3646278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0F47E-97CD-A024-3550-6038C01DCBF7}"/>
              </a:ext>
            </a:extLst>
          </p:cNvPr>
          <p:cNvSpPr>
            <a:spLocks noGrp="1"/>
          </p:cNvSpPr>
          <p:nvPr>
            <p:ph type="ctrTitle"/>
          </p:nvPr>
        </p:nvSpPr>
        <p:spPr>
          <a:xfrm>
            <a:off x="412750" y="1427163"/>
            <a:ext cx="8318500" cy="2387600"/>
          </a:xfrm>
        </p:spPr>
        <p:txBody>
          <a:bodyPr>
            <a:normAutofit fontScale="90000"/>
          </a:bodyPr>
          <a:lstStyle/>
          <a:p>
            <a:r>
              <a:rPr lang="en-US" sz="6600" b="1" dirty="0">
                <a:ea typeface="Verdana"/>
              </a:rPr>
              <a:t>85.7% </a:t>
            </a:r>
            <a:r>
              <a:rPr lang="en-US" dirty="0">
                <a:ea typeface="Verdana"/>
              </a:rPr>
              <a:t>of pregnancy-related deaths were determined to be preventable.</a:t>
            </a:r>
            <a:endParaRPr lang="en-US" dirty="0"/>
          </a:p>
        </p:txBody>
      </p:sp>
      <p:sp>
        <p:nvSpPr>
          <p:cNvPr id="4" name="Subtitle 3">
            <a:extLst>
              <a:ext uri="{FF2B5EF4-FFF2-40B4-BE49-F238E27FC236}">
                <a16:creationId xmlns:a16="http://schemas.microsoft.com/office/drawing/2014/main" id="{71E06DFE-2B04-7526-B10F-992D87680791}"/>
              </a:ext>
            </a:extLst>
          </p:cNvPr>
          <p:cNvSpPr>
            <a:spLocks noGrp="1"/>
          </p:cNvSpPr>
          <p:nvPr>
            <p:ph type="subTitle" idx="1"/>
          </p:nvPr>
        </p:nvSpPr>
        <p:spPr>
          <a:xfrm>
            <a:off x="1143000" y="3906838"/>
            <a:ext cx="6858000" cy="1655762"/>
          </a:xfrm>
        </p:spPr>
        <p:txBody>
          <a:bodyPr/>
          <a:lstStyle/>
          <a:p>
            <a:r>
              <a:rPr lang="en-US" dirty="0">
                <a:solidFill>
                  <a:srgbClr val="156082"/>
                </a:solidFill>
                <a:latin typeface="+mj-lt"/>
                <a:ea typeface="Verdana" panose="020B0604030504040204" pitchFamily="34" charset="0"/>
              </a:rPr>
              <a:t>A preventability determination was missing (n=2) or unable to determine (n=14) for a total of 16 (1.8%) pregnancy-related deaths. These deaths were not included in percent calculations.</a:t>
            </a:r>
          </a:p>
          <a:p>
            <a:endParaRPr lang="en-US" dirty="0"/>
          </a:p>
        </p:txBody>
      </p:sp>
    </p:spTree>
    <p:extLst>
      <p:ext uri="{BB962C8B-B14F-4D97-AF65-F5344CB8AC3E}">
        <p14:creationId xmlns:p14="http://schemas.microsoft.com/office/powerpoint/2010/main" val="2695903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E0514-7C9B-4EE0-0EF9-3FE5C412BB61}"/>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6EAB2FA-E832-FCFF-B654-4641F03FFAEE}"/>
              </a:ext>
            </a:extLst>
          </p:cNvPr>
          <p:cNvGraphicFramePr/>
          <p:nvPr>
            <p:extLst>
              <p:ext uri="{D42A27DB-BD31-4B8C-83A1-F6EECF244321}">
                <p14:modId xmlns:p14="http://schemas.microsoft.com/office/powerpoint/2010/main" val="4028345911"/>
              </p:ext>
            </p:extLst>
          </p:nvPr>
        </p:nvGraphicFramePr>
        <p:xfrm>
          <a:off x="187961" y="1547249"/>
          <a:ext cx="7581586" cy="478321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A white and purple logo&#10;&#10;Description automatically generated with medium confidence">
            <a:extLst>
              <a:ext uri="{FF2B5EF4-FFF2-40B4-BE49-F238E27FC236}">
                <a16:creationId xmlns:a16="http://schemas.microsoft.com/office/drawing/2014/main" id="{AE90DA71-AD70-1E4F-96D9-2B007A074176}"/>
              </a:ext>
            </a:extLst>
          </p:cNvPr>
          <p:cNvPicPr>
            <a:picLocks noChangeAspect="1"/>
          </p:cNvPicPr>
          <p:nvPr/>
        </p:nvPicPr>
        <p:blipFill>
          <a:blip r:embed="rId4"/>
          <a:stretch>
            <a:fillRect/>
          </a:stretch>
        </p:blipFill>
        <p:spPr>
          <a:xfrm>
            <a:off x="7655156" y="444617"/>
            <a:ext cx="1120744" cy="749300"/>
          </a:xfrm>
          <a:prstGeom prst="rect">
            <a:avLst/>
          </a:prstGeom>
        </p:spPr>
      </p:pic>
      <p:sp>
        <p:nvSpPr>
          <p:cNvPr id="6" name="Title 1">
            <a:extLst>
              <a:ext uri="{FF2B5EF4-FFF2-40B4-BE49-F238E27FC236}">
                <a16:creationId xmlns:a16="http://schemas.microsoft.com/office/drawing/2014/main" id="{4DB9F67E-2D7C-0CA9-C0E1-D67A344ED1FC}"/>
              </a:ext>
            </a:extLst>
          </p:cNvPr>
          <p:cNvSpPr txBox="1">
            <a:spLocks/>
          </p:cNvSpPr>
          <p:nvPr/>
        </p:nvSpPr>
        <p:spPr>
          <a:xfrm>
            <a:off x="530775" y="316473"/>
            <a:ext cx="6551950" cy="1078374"/>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0" i="0" u="none" strike="noStrike" kern="1200" cap="none" spc="0" normalizeH="0" baseline="0" noProof="0" dirty="0">
                <a:ln>
                  <a:noFill/>
                </a:ln>
                <a:effectLst/>
                <a:uLnTx/>
                <a:uFillTx/>
                <a:latin typeface="+mj-lt"/>
                <a:ea typeface="+mj-ea"/>
                <a:cs typeface="+mj-cs"/>
              </a:rPr>
              <a:t>Leading Underlying Causes of Pregnancy-Related Deaths in 2022</a:t>
            </a:r>
          </a:p>
        </p:txBody>
      </p:sp>
      <p:sp>
        <p:nvSpPr>
          <p:cNvPr id="11" name="TextBox 10">
            <a:extLst>
              <a:ext uri="{FF2B5EF4-FFF2-40B4-BE49-F238E27FC236}">
                <a16:creationId xmlns:a16="http://schemas.microsoft.com/office/drawing/2014/main" id="{F1D9267D-A240-D93D-5946-2F8CE7D314EF}"/>
              </a:ext>
            </a:extLst>
          </p:cNvPr>
          <p:cNvSpPr txBox="1"/>
          <p:nvPr/>
        </p:nvSpPr>
        <p:spPr>
          <a:xfrm>
            <a:off x="5050714" y="2583182"/>
            <a:ext cx="99738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12.2%</a:t>
            </a:r>
          </a:p>
        </p:txBody>
      </p:sp>
      <p:sp>
        <p:nvSpPr>
          <p:cNvPr id="12" name="TextBox 11">
            <a:extLst>
              <a:ext uri="{FF2B5EF4-FFF2-40B4-BE49-F238E27FC236}">
                <a16:creationId xmlns:a16="http://schemas.microsoft.com/office/drawing/2014/main" id="{CFC90900-6BEE-6368-3AFE-D070BF45D996}"/>
              </a:ext>
            </a:extLst>
          </p:cNvPr>
          <p:cNvSpPr txBox="1"/>
          <p:nvPr/>
        </p:nvSpPr>
        <p:spPr>
          <a:xfrm>
            <a:off x="5756416" y="2159002"/>
            <a:ext cx="990977"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3E3E3E"/>
                </a:solidFill>
                <a:effectLst/>
                <a:uLnTx/>
                <a:uFillTx/>
                <a:latin typeface="Barlow Light" panose="00000400000000000000" pitchFamily="2" charset="0"/>
                <a:ea typeface="+mn-ea"/>
                <a:cs typeface="+mn-cs"/>
              </a:rPr>
              <a:t>Total: 16.6%</a:t>
            </a:r>
          </a:p>
        </p:txBody>
      </p:sp>
    </p:spTree>
    <p:extLst>
      <p:ext uri="{BB962C8B-B14F-4D97-AF65-F5344CB8AC3E}">
        <p14:creationId xmlns:p14="http://schemas.microsoft.com/office/powerpoint/2010/main" val="1748669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71BBB62C52A44BB618686A72DF0203" ma:contentTypeVersion="19" ma:contentTypeDescription="Create a new document." ma:contentTypeScope="" ma:versionID="6e8ce8ce794511c66057d7fdff596472">
  <xsd:schema xmlns:xsd="http://www.w3.org/2001/XMLSchema" xmlns:xs="http://www.w3.org/2001/XMLSchema" xmlns:p="http://schemas.microsoft.com/office/2006/metadata/properties" xmlns:ns2="f3e57897-1c42-4b44-8eb6-ccc22826b8cd" xmlns:ns3="bc286e9e-9d38-4199-95ab-600c53f9639c" targetNamespace="http://schemas.microsoft.com/office/2006/metadata/properties" ma:root="true" ma:fieldsID="d24643eb8f1945be689021b36faf106b" ns2:_="" ns3:_="">
    <xsd:import namespace="f3e57897-1c42-4b44-8eb6-ccc22826b8cd"/>
    <xsd:import namespace="bc286e9e-9d38-4199-95ab-600c53f9639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e57897-1c42-4b44-8eb6-ccc22826b8c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fa117085-c058-4997-9940-8389cd705f6d}" ma:internalName="TaxCatchAll" ma:showField="CatchAllData" ma:web="f3e57897-1c42-4b44-8eb6-ccc22826b8c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c286e9e-9d38-4199-95ab-600c53f9639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e17086-7522-45d8-a006-069b515ea9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e57897-1c42-4b44-8eb6-ccc22826b8cd" xsi:nil="true"/>
    <lcf76f155ced4ddcb4097134ff3c332f xmlns="bc286e9e-9d38-4199-95ab-600c53f9639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FECF6D8-5AC6-40CD-94BF-6AB6D4D0BE89}">
  <ds:schemaRefs>
    <ds:schemaRef ds:uri="http://schemas.microsoft.com/sharepoint/v3/contenttype/forms"/>
  </ds:schemaRefs>
</ds:datastoreItem>
</file>

<file path=customXml/itemProps2.xml><?xml version="1.0" encoding="utf-8"?>
<ds:datastoreItem xmlns:ds="http://schemas.openxmlformats.org/officeDocument/2006/customXml" ds:itemID="{BFD00733-0437-49F8-A036-FB267B9279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e57897-1c42-4b44-8eb6-ccc22826b8cd"/>
    <ds:schemaRef ds:uri="bc286e9e-9d38-4199-95ab-600c53f963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06041B-EE97-4779-AAAE-7194F88AD909}">
  <ds:schemaRefs>
    <ds:schemaRef ds:uri="http://schemas.microsoft.com/office/2006/metadata/properties"/>
    <ds:schemaRef ds:uri="http://schemas.microsoft.com/office/infopath/2007/PartnerControls"/>
    <ds:schemaRef ds:uri="f3e57897-1c42-4b44-8eb6-ccc22826b8cd"/>
    <ds:schemaRef ds:uri="bc286e9e-9d38-4199-95ab-600c53f9639c"/>
  </ds:schemaRefs>
</ds:datastoreItem>
</file>

<file path=docProps/app.xml><?xml version="1.0" encoding="utf-8"?>
<Properties xmlns="http://schemas.openxmlformats.org/officeDocument/2006/extended-properties" xmlns:vt="http://schemas.openxmlformats.org/officeDocument/2006/docPropsVTypes">
  <Template>Office Theme</Template>
  <TotalTime>25</TotalTime>
  <Words>2370</Words>
  <Application>Microsoft Office PowerPoint</Application>
  <PresentationFormat>On-screen Show (4:3)</PresentationFormat>
  <Paragraphs>233</Paragraphs>
  <Slides>31</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Aptos</vt:lpstr>
      <vt:lpstr>Aptos Display</vt:lpstr>
      <vt:lpstr>Arial</vt:lpstr>
      <vt:lpstr>Barlow</vt:lpstr>
      <vt:lpstr>Barlow Light</vt:lpstr>
      <vt:lpstr>Barlow SemiBold</vt:lpstr>
      <vt:lpstr>Verdana</vt:lpstr>
      <vt:lpstr>Office Theme</vt:lpstr>
      <vt:lpstr>2022 Data from the Maternal Mortality Review Information App (MMRIA)</vt:lpstr>
      <vt:lpstr>Visit the Dashboard</vt:lpstr>
      <vt:lpstr>PowerPoint Presentation</vt:lpstr>
      <vt:lpstr>PowerPoint Presentation</vt:lpstr>
      <vt:lpstr>PowerPoint Presentation</vt:lpstr>
      <vt:lpstr>PowerPoint Presentation</vt:lpstr>
      <vt:lpstr>MMRCs determine whether pregnancy-related deaths were preventable.</vt:lpstr>
      <vt:lpstr>85.7% of pregnancy-related deaths were determined to be preventable.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Circumstances Contributing to Pregnancy-Related Deaths </vt:lpstr>
      <vt:lpstr>Circumstances Contributing to Pregnancy-Related Deaths </vt:lpstr>
      <vt:lpstr>Circumstances Contributing to Pregnancy-Related Deaths </vt:lpstr>
      <vt:lpstr>Circumstances Contributing to Pregnancy-Related Deaths </vt:lpstr>
      <vt:lpstr>Circumstances Contributing to Pregnancy-Related Deaths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Visit the Dashboard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Samantha Berg</dc:creator>
  <cp:lastModifiedBy>Samantha Berg</cp:lastModifiedBy>
  <cp:revision>1</cp:revision>
  <dcterms:created xsi:type="dcterms:W3CDTF">2026-03-04T16:42:05Z</dcterms:created>
  <dcterms:modified xsi:type="dcterms:W3CDTF">2026-05-07T13:48:36Z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0x010100E771BBB62C52A44BB618686A72DF0203</vt:lpwstr>
  </property>
  <property fmtid="{D5CDD505-2E9C-101B-9397-08002B2CF9AE}" pid="3" name="MediaServiceImageTags">
    <vt:lpwstr/>
  </property>
</Properties>
</file>