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4"/>
  </p:sldMasterIdLst>
  <p:notesMasterIdLst>
    <p:notesMasterId r:id="rId24"/>
  </p:notesMasterIdLst>
  <p:handoutMasterIdLst>
    <p:handoutMasterId r:id="rId25"/>
  </p:handoutMasterIdLst>
  <p:sldIdLst>
    <p:sldId id="2145706655" r:id="rId5"/>
    <p:sldId id="2145706678" r:id="rId6"/>
    <p:sldId id="2145706679" r:id="rId7"/>
    <p:sldId id="2145706680" r:id="rId8"/>
    <p:sldId id="2145706681" r:id="rId9"/>
    <p:sldId id="2145706665" r:id="rId10"/>
    <p:sldId id="2145706666" r:id="rId11"/>
    <p:sldId id="2145706667" r:id="rId12"/>
    <p:sldId id="2145706668" r:id="rId13"/>
    <p:sldId id="2145706682" r:id="rId14"/>
    <p:sldId id="2145706676" r:id="rId15"/>
    <p:sldId id="2145706669" r:id="rId16"/>
    <p:sldId id="2145706670" r:id="rId17"/>
    <p:sldId id="2145706671" r:id="rId18"/>
    <p:sldId id="2145706672" r:id="rId19"/>
    <p:sldId id="2145706673" r:id="rId20"/>
    <p:sldId id="2145706674" r:id="rId21"/>
    <p:sldId id="2145706677" r:id="rId22"/>
    <p:sldId id="2145706675" r:id="rId23"/>
  </p:sldIdLst>
  <p:sldSz cx="12192000" cy="6858000"/>
  <p:notesSz cx="6858000" cy="9144000"/>
  <p:custDataLst>
    <p:tags r:id="rId2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50B7F07-8BB3-3A0B-916C-554723E59957}" name="Tim Heinle" initials="TH" userId="S::THeinle@smfm.org::3e0c862c-77dd-46e0-8386-d11bc9336fc4" providerId="AD"/>
  <p188:author id="{7666AD1B-F142-7ED6-CB88-C3692808E37F}" name="Rebecca Abbott" initials="RA" userId="S::rabbott@smfm.org::6d14ca8d-a3f0-47ec-b753-fe8f77dd984c" providerId="AD"/>
  <p188:author id="{88D35B3C-1756-58C2-3D44-C2C5335AD991}" name="Kathleen Scogna" initials="KS" userId="S::KScogna@smfm.org::a1655399-3bf0-49ed-aa6b-081e949eae1a" providerId="AD"/>
  <p188:author id="{A8F07D6F-4DF5-C23E-CBFA-F97C5094CBFE}" name="Christina Wurster" initials="" userId="S::cwurster@smfm.org::cff28167-4660-4b24-acbb-55a800fd7778" providerId="AD"/>
  <p188:author id="{2C182F71-C6DE-2A0F-14A5-EBBE1ECE96DD}" name="Chloe Thomas" initials="CT" userId="S::cthomas@smfm.org::6a194abb-e44e-435a-b2e5-be0681a17080" providerId="AD"/>
  <p188:author id="{1438858F-409B-25F2-EF45-6EDDDFB1D717}" name="Srinivas, Sindhu" initials="SS" userId="S::ssrinivas@pennmedicine.upenn.edu::01bf7be9-c39e-4347-aff5-8dec2b705fd8" providerId="AD"/>
  <p188:author id="{5DE61F90-6A53-8FA7-B363-F047AEF108A0}" name="Nneka St. Gerard" initials="NG" userId="S::nstgerard@smfm.org::e4c93132-2c5a-4458-b29d-4203e60567e4" providerId="AD"/>
  <p188:author id="{CCB150A4-F66D-A6A9-2BC6-61CB00D077F4}" name="Tim Heinle" initials="TH" userId="S::theinle@smfm.org::3e0c862c-77dd-46e0-8386-d11bc9336fc4" providerId="AD"/>
  <p188:author id="{A6BD9EAC-0D46-A40E-138D-B52E552F2784}" name="Vic De Luz" initials="VD" userId="S::vdeluz@smfm.org::38334ad0-20af-42cd-b846-5170a805f257" providerId="AD"/>
  <p188:author id="{651611B0-65EB-F784-35B6-6A11C00CE18C}" name="Alana Mallory" initials="AM" userId="S::amallory@smfm.org::6196e61d-09aa-4c06-8084-bb643af83871" providerId="AD"/>
  <p188:author id="{37B317C5-CF33-0610-1378-1E20E65E5128}" name="Hannah Lange" initials="HL" userId="S::hlange@smfm.org::8a5f25b5-0f03-47d1-8b85-c38caee82a18" providerId="AD"/>
  <p188:author id="{CF6CDEDE-668B-6A06-23F9-9B81019D051C}" name="Nicolle Sanfilippo" initials="NS" userId="S::nsanfilippo@smfm.org::2b26cc7f-99b7-469d-86ce-b60aae8484da" providerId="AD"/>
  <p188:author id="{227185ED-2806-FFA3-CB94-A0EFD9AEA5E0}" name="Mark Regini" initials="MR" userId="S::mregini@smfm.org::3a1fcdc3-f00a-41f1-ad7d-fa476543268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43092"/>
    <a:srgbClr val="5CB8B2"/>
    <a:srgbClr val="F15B2E"/>
    <a:srgbClr val="D1C2DF"/>
    <a:srgbClr val="243E91"/>
    <a:srgbClr val="FDECE7"/>
    <a:srgbClr val="E6DEEE"/>
    <a:srgbClr val="FC5F30"/>
    <a:srgbClr val="3E3E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49DC22B-616D-4F0E-B963-CF1A247B1587}" v="20" dt="2026-02-09T23:22:28.77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gs" Target="tags/tag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handoutMaster" Target="handoutMasters/handoutMaster1.xml"/><Relationship Id="rId33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32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ebecca Abbott" userId="6d14ca8d-a3f0-47ec-b753-fe8f77dd984c" providerId="ADAL" clId="{CDFA16A3-2622-475C-9E74-9120EB529D2C}"/>
    <pc:docChg chg="undo custSel addSld delSld modSld sldOrd">
      <pc:chgData name="Rebecca Abbott" userId="6d14ca8d-a3f0-47ec-b753-fe8f77dd984c" providerId="ADAL" clId="{CDFA16A3-2622-475C-9E74-9120EB529D2C}" dt="2026-02-09T23:22:36.152" v="2134" actId="1076"/>
      <pc:docMkLst>
        <pc:docMk/>
      </pc:docMkLst>
      <pc:sldChg chg="modSp mod modClrScheme chgLayout">
        <pc:chgData name="Rebecca Abbott" userId="6d14ca8d-a3f0-47ec-b753-fe8f77dd984c" providerId="ADAL" clId="{CDFA16A3-2622-475C-9E74-9120EB529D2C}" dt="2026-02-06T17:01:04.787" v="1801" actId="113"/>
        <pc:sldMkLst>
          <pc:docMk/>
          <pc:sldMk cId="1905526718" sldId="2145706655"/>
        </pc:sldMkLst>
        <pc:spChg chg="mod ord">
          <ac:chgData name="Rebecca Abbott" userId="6d14ca8d-a3f0-47ec-b753-fe8f77dd984c" providerId="ADAL" clId="{CDFA16A3-2622-475C-9E74-9120EB529D2C}" dt="2026-02-06T16:56:33.798" v="1646" actId="2711"/>
          <ac:spMkLst>
            <pc:docMk/>
            <pc:sldMk cId="1905526718" sldId="2145706655"/>
            <ac:spMk id="3" creationId="{51FF2DDF-8CCA-A398-B6FA-CABDC9717868}"/>
          </ac:spMkLst>
        </pc:spChg>
        <pc:spChg chg="mod">
          <ac:chgData name="Rebecca Abbott" userId="6d14ca8d-a3f0-47ec-b753-fe8f77dd984c" providerId="ADAL" clId="{CDFA16A3-2622-475C-9E74-9120EB529D2C}" dt="2026-02-06T17:01:04.787" v="1801" actId="113"/>
          <ac:spMkLst>
            <pc:docMk/>
            <pc:sldMk cId="1905526718" sldId="2145706655"/>
            <ac:spMk id="4" creationId="{DC90C6A7-CFFD-4A75-9548-22BB0B3EF0F0}"/>
          </ac:spMkLst>
        </pc:spChg>
      </pc:sldChg>
      <pc:sldChg chg="modSp mod ord">
        <pc:chgData name="Rebecca Abbott" userId="6d14ca8d-a3f0-47ec-b753-fe8f77dd984c" providerId="ADAL" clId="{CDFA16A3-2622-475C-9E74-9120EB529D2C}" dt="2026-02-06T17:01:00.084" v="1800" actId="113"/>
        <pc:sldMkLst>
          <pc:docMk/>
          <pc:sldMk cId="292612756" sldId="2145706665"/>
        </pc:sldMkLst>
        <pc:spChg chg="mod">
          <ac:chgData name="Rebecca Abbott" userId="6d14ca8d-a3f0-47ec-b753-fe8f77dd984c" providerId="ADAL" clId="{CDFA16A3-2622-475C-9E74-9120EB529D2C}" dt="2026-02-06T17:01:00.084" v="1800" actId="113"/>
          <ac:spMkLst>
            <pc:docMk/>
            <pc:sldMk cId="292612756" sldId="2145706665"/>
            <ac:spMk id="2" creationId="{C9FAAD6D-5528-F049-22CE-A28BA21EFA2F}"/>
          </ac:spMkLst>
        </pc:spChg>
        <pc:spChg chg="mod">
          <ac:chgData name="Rebecca Abbott" userId="6d14ca8d-a3f0-47ec-b753-fe8f77dd984c" providerId="ADAL" clId="{CDFA16A3-2622-475C-9E74-9120EB529D2C}" dt="2026-02-06T17:00:12.236" v="1797" actId="14100"/>
          <ac:spMkLst>
            <pc:docMk/>
            <pc:sldMk cId="292612756" sldId="2145706665"/>
            <ac:spMk id="4" creationId="{D60CC0D3-AF3B-2612-C214-9D2A6149259D}"/>
          </ac:spMkLst>
        </pc:spChg>
      </pc:sldChg>
      <pc:sldChg chg="modSp mod">
        <pc:chgData name="Rebecca Abbott" userId="6d14ca8d-a3f0-47ec-b753-fe8f77dd984c" providerId="ADAL" clId="{CDFA16A3-2622-475C-9E74-9120EB529D2C}" dt="2026-02-06T17:02:36.530" v="1807" actId="113"/>
        <pc:sldMkLst>
          <pc:docMk/>
          <pc:sldMk cId="2100214274" sldId="2145706667"/>
        </pc:sldMkLst>
        <pc:spChg chg="mod">
          <ac:chgData name="Rebecca Abbott" userId="6d14ca8d-a3f0-47ec-b753-fe8f77dd984c" providerId="ADAL" clId="{CDFA16A3-2622-475C-9E74-9120EB529D2C}" dt="2026-02-06T17:02:36.530" v="1807" actId="113"/>
          <ac:spMkLst>
            <pc:docMk/>
            <pc:sldMk cId="2100214274" sldId="2145706667"/>
            <ac:spMk id="2" creationId="{FB123A09-7450-BA54-A2B7-7D6F369F2F61}"/>
          </ac:spMkLst>
        </pc:spChg>
        <pc:spChg chg="mod">
          <ac:chgData name="Rebecca Abbott" userId="6d14ca8d-a3f0-47ec-b753-fe8f77dd984c" providerId="ADAL" clId="{CDFA16A3-2622-475C-9E74-9120EB529D2C}" dt="2026-01-21T14:08:31.897" v="105" actId="20577"/>
          <ac:spMkLst>
            <pc:docMk/>
            <pc:sldMk cId="2100214274" sldId="2145706667"/>
            <ac:spMk id="4" creationId="{589D02A7-D422-DC43-7AE5-6EF1D8D54EEE}"/>
          </ac:spMkLst>
        </pc:spChg>
      </pc:sldChg>
      <pc:sldChg chg="modSp mod modNotesTx">
        <pc:chgData name="Rebecca Abbott" userId="6d14ca8d-a3f0-47ec-b753-fe8f77dd984c" providerId="ADAL" clId="{CDFA16A3-2622-475C-9E74-9120EB529D2C}" dt="2026-02-06T17:07:56.241" v="1832" actId="6549"/>
        <pc:sldMkLst>
          <pc:docMk/>
          <pc:sldMk cId="1531070081" sldId="2145706668"/>
        </pc:sldMkLst>
        <pc:spChg chg="mod">
          <ac:chgData name="Rebecca Abbott" userId="6d14ca8d-a3f0-47ec-b753-fe8f77dd984c" providerId="ADAL" clId="{CDFA16A3-2622-475C-9E74-9120EB529D2C}" dt="2026-02-06T17:02:44.566" v="1809" actId="113"/>
          <ac:spMkLst>
            <pc:docMk/>
            <pc:sldMk cId="1531070081" sldId="2145706668"/>
            <ac:spMk id="2" creationId="{461867FD-FB68-062F-5D3A-AC3234EDFD6E}"/>
          </ac:spMkLst>
        </pc:spChg>
        <pc:spChg chg="mod">
          <ac:chgData name="Rebecca Abbott" userId="6d14ca8d-a3f0-47ec-b753-fe8f77dd984c" providerId="ADAL" clId="{CDFA16A3-2622-475C-9E74-9120EB529D2C}" dt="2026-02-06T17:02:15.019" v="1803" actId="1076"/>
          <ac:spMkLst>
            <pc:docMk/>
            <pc:sldMk cId="1531070081" sldId="2145706668"/>
            <ac:spMk id="3" creationId="{D34D8DCE-F31F-BF60-1C62-D6BDAF250C1C}"/>
          </ac:spMkLst>
        </pc:spChg>
        <pc:spChg chg="mod">
          <ac:chgData name="Rebecca Abbott" userId="6d14ca8d-a3f0-47ec-b753-fe8f77dd984c" providerId="ADAL" clId="{CDFA16A3-2622-475C-9E74-9120EB529D2C}" dt="2026-02-06T17:02:03.173" v="1802" actId="1076"/>
          <ac:spMkLst>
            <pc:docMk/>
            <pc:sldMk cId="1531070081" sldId="2145706668"/>
            <ac:spMk id="4" creationId="{3F5BCD69-0E58-3BAC-2BD0-54E2BF128A05}"/>
          </ac:spMkLst>
        </pc:spChg>
      </pc:sldChg>
      <pc:sldChg chg="modSp mod">
        <pc:chgData name="Rebecca Abbott" userId="6d14ca8d-a3f0-47ec-b753-fe8f77dd984c" providerId="ADAL" clId="{CDFA16A3-2622-475C-9E74-9120EB529D2C}" dt="2026-01-21T14:13:38.869" v="306" actId="255"/>
        <pc:sldMkLst>
          <pc:docMk/>
          <pc:sldMk cId="4269822025" sldId="2145706669"/>
        </pc:sldMkLst>
        <pc:spChg chg="mod">
          <ac:chgData name="Rebecca Abbott" userId="6d14ca8d-a3f0-47ec-b753-fe8f77dd984c" providerId="ADAL" clId="{CDFA16A3-2622-475C-9E74-9120EB529D2C}" dt="2026-01-21T14:12:58.937" v="276" actId="255"/>
          <ac:spMkLst>
            <pc:docMk/>
            <pc:sldMk cId="4269822025" sldId="2145706669"/>
            <ac:spMk id="7" creationId="{806B355C-A364-B83B-56FC-E477EA10C1C2}"/>
          </ac:spMkLst>
        </pc:spChg>
        <pc:spChg chg="mod">
          <ac:chgData name="Rebecca Abbott" userId="6d14ca8d-a3f0-47ec-b753-fe8f77dd984c" providerId="ADAL" clId="{CDFA16A3-2622-475C-9E74-9120EB529D2C}" dt="2026-01-21T14:13:31.458" v="305" actId="255"/>
          <ac:spMkLst>
            <pc:docMk/>
            <pc:sldMk cId="4269822025" sldId="2145706669"/>
            <ac:spMk id="8" creationId="{A1D592CB-C2B3-485F-6228-269425217173}"/>
          </ac:spMkLst>
        </pc:spChg>
        <pc:spChg chg="mod">
          <ac:chgData name="Rebecca Abbott" userId="6d14ca8d-a3f0-47ec-b753-fe8f77dd984c" providerId="ADAL" clId="{CDFA16A3-2622-475C-9E74-9120EB529D2C}" dt="2026-01-21T14:13:38.869" v="306" actId="255"/>
          <ac:spMkLst>
            <pc:docMk/>
            <pc:sldMk cId="4269822025" sldId="2145706669"/>
            <ac:spMk id="9" creationId="{8ED90FE6-0519-0253-9DC9-9F08451B35BB}"/>
          </ac:spMkLst>
        </pc:spChg>
      </pc:sldChg>
      <pc:sldChg chg="modSp mod">
        <pc:chgData name="Rebecca Abbott" userId="6d14ca8d-a3f0-47ec-b753-fe8f77dd984c" providerId="ADAL" clId="{CDFA16A3-2622-475C-9E74-9120EB529D2C}" dt="2026-01-21T14:14:17.887" v="309" actId="403"/>
        <pc:sldMkLst>
          <pc:docMk/>
          <pc:sldMk cId="4004420978" sldId="2145706670"/>
        </pc:sldMkLst>
        <pc:spChg chg="mod">
          <ac:chgData name="Rebecca Abbott" userId="6d14ca8d-a3f0-47ec-b753-fe8f77dd984c" providerId="ADAL" clId="{CDFA16A3-2622-475C-9E74-9120EB529D2C}" dt="2026-01-21T14:14:17.887" v="309" actId="403"/>
          <ac:spMkLst>
            <pc:docMk/>
            <pc:sldMk cId="4004420978" sldId="2145706670"/>
            <ac:spMk id="3" creationId="{CC42D80F-DFBE-26F3-53DA-274E3398F2A5}"/>
          </ac:spMkLst>
        </pc:spChg>
      </pc:sldChg>
      <pc:sldChg chg="addSp delSp modSp mod">
        <pc:chgData name="Rebecca Abbott" userId="6d14ca8d-a3f0-47ec-b753-fe8f77dd984c" providerId="ADAL" clId="{CDFA16A3-2622-475C-9E74-9120EB529D2C}" dt="2026-02-06T18:46:50.567" v="2128" actId="27636"/>
        <pc:sldMkLst>
          <pc:docMk/>
          <pc:sldMk cId="1144606770" sldId="2145706671"/>
        </pc:sldMkLst>
        <pc:spChg chg="mod">
          <ac:chgData name="Rebecca Abbott" userId="6d14ca8d-a3f0-47ec-b753-fe8f77dd984c" providerId="ADAL" clId="{CDFA16A3-2622-475C-9E74-9120EB529D2C}" dt="2026-02-06T18:46:50.567" v="2128" actId="27636"/>
          <ac:spMkLst>
            <pc:docMk/>
            <pc:sldMk cId="1144606770" sldId="2145706671"/>
            <ac:spMk id="3" creationId="{DD245A40-79F3-5C8A-0E8A-B920CF0C33D6}"/>
          </ac:spMkLst>
        </pc:spChg>
      </pc:sldChg>
      <pc:sldChg chg="modSp mod">
        <pc:chgData name="Rebecca Abbott" userId="6d14ca8d-a3f0-47ec-b753-fe8f77dd984c" providerId="ADAL" clId="{CDFA16A3-2622-475C-9E74-9120EB529D2C}" dt="2026-02-06T17:15:02.079" v="2084" actId="2711"/>
        <pc:sldMkLst>
          <pc:docMk/>
          <pc:sldMk cId="276780261" sldId="2145706672"/>
        </pc:sldMkLst>
        <pc:spChg chg="mod">
          <ac:chgData name="Rebecca Abbott" userId="6d14ca8d-a3f0-47ec-b753-fe8f77dd984c" providerId="ADAL" clId="{CDFA16A3-2622-475C-9E74-9120EB529D2C}" dt="2026-02-06T17:15:02.079" v="2084" actId="2711"/>
          <ac:spMkLst>
            <pc:docMk/>
            <pc:sldMk cId="276780261" sldId="2145706672"/>
            <ac:spMk id="3" creationId="{5C1B4DBE-67A7-6815-94A2-1D87BAF72EB6}"/>
          </ac:spMkLst>
        </pc:spChg>
      </pc:sldChg>
      <pc:sldChg chg="modSp mod">
        <pc:chgData name="Rebecca Abbott" userId="6d14ca8d-a3f0-47ec-b753-fe8f77dd984c" providerId="ADAL" clId="{CDFA16A3-2622-475C-9E74-9120EB529D2C}" dt="2026-01-21T14:15:48.509" v="321" actId="27636"/>
        <pc:sldMkLst>
          <pc:docMk/>
          <pc:sldMk cId="3608721332" sldId="2145706673"/>
        </pc:sldMkLst>
        <pc:spChg chg="mod">
          <ac:chgData name="Rebecca Abbott" userId="6d14ca8d-a3f0-47ec-b753-fe8f77dd984c" providerId="ADAL" clId="{CDFA16A3-2622-475C-9E74-9120EB529D2C}" dt="2026-01-21T14:15:48.509" v="321" actId="27636"/>
          <ac:spMkLst>
            <pc:docMk/>
            <pc:sldMk cId="3608721332" sldId="2145706673"/>
            <ac:spMk id="3" creationId="{CBB03F56-0248-A9BB-82F8-403FC11BA5FA}"/>
          </ac:spMkLst>
        </pc:spChg>
      </pc:sldChg>
      <pc:sldChg chg="modSp mod">
        <pc:chgData name="Rebecca Abbott" userId="6d14ca8d-a3f0-47ec-b753-fe8f77dd984c" providerId="ADAL" clId="{CDFA16A3-2622-475C-9E74-9120EB529D2C}" dt="2026-01-21T14:16:41.494" v="326" actId="403"/>
        <pc:sldMkLst>
          <pc:docMk/>
          <pc:sldMk cId="94896469" sldId="2145706674"/>
        </pc:sldMkLst>
        <pc:spChg chg="mod">
          <ac:chgData name="Rebecca Abbott" userId="6d14ca8d-a3f0-47ec-b753-fe8f77dd984c" providerId="ADAL" clId="{CDFA16A3-2622-475C-9E74-9120EB529D2C}" dt="2026-01-21T14:16:41.494" v="326" actId="403"/>
          <ac:spMkLst>
            <pc:docMk/>
            <pc:sldMk cId="94896469" sldId="2145706674"/>
            <ac:spMk id="3" creationId="{A7AEFC7A-050C-0AC3-7E5A-21E1C9E9B5A5}"/>
          </ac:spMkLst>
        </pc:spChg>
      </pc:sldChg>
      <pc:sldChg chg="modSp mod">
        <pc:chgData name="Rebecca Abbott" userId="6d14ca8d-a3f0-47ec-b753-fe8f77dd984c" providerId="ADAL" clId="{CDFA16A3-2622-475C-9E74-9120EB529D2C}" dt="2026-02-06T17:20:15.920" v="2117" actId="20577"/>
        <pc:sldMkLst>
          <pc:docMk/>
          <pc:sldMk cId="2882865426" sldId="2145706675"/>
        </pc:sldMkLst>
        <pc:spChg chg="mod">
          <ac:chgData name="Rebecca Abbott" userId="6d14ca8d-a3f0-47ec-b753-fe8f77dd984c" providerId="ADAL" clId="{CDFA16A3-2622-475C-9E74-9120EB529D2C}" dt="2026-02-06T17:20:15.920" v="2117" actId="20577"/>
          <ac:spMkLst>
            <pc:docMk/>
            <pc:sldMk cId="2882865426" sldId="2145706675"/>
            <ac:spMk id="2" creationId="{EA7CDEC6-A0E9-C914-E8AD-F862DE3362D1}"/>
          </ac:spMkLst>
        </pc:spChg>
      </pc:sldChg>
      <pc:sldChg chg="addSp delSp modSp add mod ord modNotesTx">
        <pc:chgData name="Rebecca Abbott" userId="6d14ca8d-a3f0-47ec-b753-fe8f77dd984c" providerId="ADAL" clId="{CDFA16A3-2622-475C-9E74-9120EB529D2C}" dt="2026-02-06T17:13:02.773" v="2071" actId="20577"/>
        <pc:sldMkLst>
          <pc:docMk/>
          <pc:sldMk cId="1148622822" sldId="2145706676"/>
        </pc:sldMkLst>
        <pc:spChg chg="mod">
          <ac:chgData name="Rebecca Abbott" userId="6d14ca8d-a3f0-47ec-b753-fe8f77dd984c" providerId="ADAL" clId="{CDFA16A3-2622-475C-9E74-9120EB529D2C}" dt="2026-01-21T14:12:04.406" v="242" actId="20577"/>
          <ac:spMkLst>
            <pc:docMk/>
            <pc:sldMk cId="1148622822" sldId="2145706676"/>
            <ac:spMk id="2" creationId="{72EAF191-0331-B72D-FFE4-D975BE7F2398}"/>
          </ac:spMkLst>
        </pc:spChg>
        <pc:spChg chg="add mod ord">
          <ac:chgData name="Rebecca Abbott" userId="6d14ca8d-a3f0-47ec-b753-fe8f77dd984c" providerId="ADAL" clId="{CDFA16A3-2622-475C-9E74-9120EB529D2C}" dt="2026-02-06T17:05:30.940" v="1823" actId="167"/>
          <ac:spMkLst>
            <pc:docMk/>
            <pc:sldMk cId="1148622822" sldId="2145706676"/>
            <ac:spMk id="10" creationId="{DB1FEE11-EA6D-9167-BB9C-D07651083886}"/>
          </ac:spMkLst>
        </pc:spChg>
        <pc:spChg chg="add mod ord">
          <ac:chgData name="Rebecca Abbott" userId="6d14ca8d-a3f0-47ec-b753-fe8f77dd984c" providerId="ADAL" clId="{CDFA16A3-2622-475C-9E74-9120EB529D2C}" dt="2026-02-06T17:05:39.789" v="1827" actId="167"/>
          <ac:spMkLst>
            <pc:docMk/>
            <pc:sldMk cId="1148622822" sldId="2145706676"/>
            <ac:spMk id="11" creationId="{925E1DA4-F056-96DE-8032-08C3C168523F}"/>
          </ac:spMkLst>
        </pc:spChg>
        <pc:spChg chg="add mod">
          <ac:chgData name="Rebecca Abbott" userId="6d14ca8d-a3f0-47ec-b753-fe8f77dd984c" providerId="ADAL" clId="{CDFA16A3-2622-475C-9E74-9120EB529D2C}" dt="2026-02-06T17:11:05.638" v="2025" actId="20577"/>
          <ac:spMkLst>
            <pc:docMk/>
            <pc:sldMk cId="1148622822" sldId="2145706676"/>
            <ac:spMk id="12" creationId="{E37A1F47-66F6-18EE-88AB-13EA27804A6A}"/>
          </ac:spMkLst>
        </pc:spChg>
        <pc:spChg chg="add mod">
          <ac:chgData name="Rebecca Abbott" userId="6d14ca8d-a3f0-47ec-b753-fe8f77dd984c" providerId="ADAL" clId="{CDFA16A3-2622-475C-9E74-9120EB529D2C}" dt="2026-02-06T17:13:02.773" v="2071" actId="20577"/>
          <ac:spMkLst>
            <pc:docMk/>
            <pc:sldMk cId="1148622822" sldId="2145706676"/>
            <ac:spMk id="14" creationId="{462A4491-B941-AB99-BD03-184E87AC3487}"/>
          </ac:spMkLst>
        </pc:spChg>
        <pc:picChg chg="add mod">
          <ac:chgData name="Rebecca Abbott" userId="6d14ca8d-a3f0-47ec-b753-fe8f77dd984c" providerId="ADAL" clId="{CDFA16A3-2622-475C-9E74-9120EB529D2C}" dt="2026-02-06T17:12:14.434" v="2029" actId="1076"/>
          <ac:picMkLst>
            <pc:docMk/>
            <pc:sldMk cId="1148622822" sldId="2145706676"/>
            <ac:picMk id="9" creationId="{16063455-7F8E-B1A5-3971-3C6EC4550237}"/>
          </ac:picMkLst>
        </pc:picChg>
      </pc:sldChg>
      <pc:sldChg chg="addSp delSp modSp add mod">
        <pc:chgData name="Rebecca Abbott" userId="6d14ca8d-a3f0-47ec-b753-fe8f77dd984c" providerId="ADAL" clId="{CDFA16A3-2622-475C-9E74-9120EB529D2C}" dt="2026-02-09T23:22:36.152" v="2134" actId="1076"/>
        <pc:sldMkLst>
          <pc:docMk/>
          <pc:sldMk cId="991827512" sldId="2145706677"/>
        </pc:sldMkLst>
        <pc:spChg chg="mod">
          <ac:chgData name="Rebecca Abbott" userId="6d14ca8d-a3f0-47ec-b753-fe8f77dd984c" providerId="ADAL" clId="{CDFA16A3-2622-475C-9E74-9120EB529D2C}" dt="2026-01-21T14:17:03.062" v="340" actId="20577"/>
          <ac:spMkLst>
            <pc:docMk/>
            <pc:sldMk cId="991827512" sldId="2145706677"/>
            <ac:spMk id="2" creationId="{D684AB6F-2BAA-6A23-A828-BE38B03E0FBD}"/>
          </ac:spMkLst>
        </pc:spChg>
        <pc:spChg chg="del mod">
          <ac:chgData name="Rebecca Abbott" userId="6d14ca8d-a3f0-47ec-b753-fe8f77dd984c" providerId="ADAL" clId="{CDFA16A3-2622-475C-9E74-9120EB529D2C}" dt="2026-02-09T23:22:27.626" v="2129" actId="478"/>
          <ac:spMkLst>
            <pc:docMk/>
            <pc:sldMk cId="991827512" sldId="2145706677"/>
            <ac:spMk id="3" creationId="{EE6B5EB4-3840-AFB1-9D4A-BEFDCA0DB722}"/>
          </ac:spMkLst>
        </pc:spChg>
        <pc:spChg chg="add mod">
          <ac:chgData name="Rebecca Abbott" userId="6d14ca8d-a3f0-47ec-b753-fe8f77dd984c" providerId="ADAL" clId="{CDFA16A3-2622-475C-9E74-9120EB529D2C}" dt="2026-02-09T23:22:36.152" v="2134" actId="1076"/>
          <ac:spMkLst>
            <pc:docMk/>
            <pc:sldMk cId="991827512" sldId="2145706677"/>
            <ac:spMk id="4" creationId="{DF818744-9690-FCC6-DECA-688EF8B89D7A}"/>
          </ac:spMkLst>
        </pc:spChg>
      </pc:sldChg>
      <pc:sldChg chg="addSp delSp modSp new mod">
        <pc:chgData name="Rebecca Abbott" userId="6d14ca8d-a3f0-47ec-b753-fe8f77dd984c" providerId="ADAL" clId="{CDFA16A3-2622-475C-9E74-9120EB529D2C}" dt="2026-02-06T16:48:49.588" v="1418" actId="108"/>
        <pc:sldMkLst>
          <pc:docMk/>
          <pc:sldMk cId="2019616103" sldId="2145706678"/>
        </pc:sldMkLst>
        <pc:spChg chg="add mod">
          <ac:chgData name="Rebecca Abbott" userId="6d14ca8d-a3f0-47ec-b753-fe8f77dd984c" providerId="ADAL" clId="{CDFA16A3-2622-475C-9E74-9120EB529D2C}" dt="2026-02-06T16:48:49.588" v="1418" actId="108"/>
          <ac:spMkLst>
            <pc:docMk/>
            <pc:sldMk cId="2019616103" sldId="2145706678"/>
            <ac:spMk id="5" creationId="{F8C8E505-6373-A4DB-683C-7C28F4A0B311}"/>
          </ac:spMkLst>
        </pc:spChg>
        <pc:picChg chg="add mod">
          <ac:chgData name="Rebecca Abbott" userId="6d14ca8d-a3f0-47ec-b753-fe8f77dd984c" providerId="ADAL" clId="{CDFA16A3-2622-475C-9E74-9120EB529D2C}" dt="2026-02-06T15:29:32.950" v="775" actId="1076"/>
          <ac:picMkLst>
            <pc:docMk/>
            <pc:sldMk cId="2019616103" sldId="2145706678"/>
            <ac:picMk id="4" creationId="{12574206-7A20-D06D-36B5-5176DF21522A}"/>
          </ac:picMkLst>
        </pc:picChg>
      </pc:sldChg>
      <pc:sldChg chg="addSp delSp modSp add mod">
        <pc:chgData name="Rebecca Abbott" userId="6d14ca8d-a3f0-47ec-b753-fe8f77dd984c" providerId="ADAL" clId="{CDFA16A3-2622-475C-9E74-9120EB529D2C}" dt="2026-02-06T16:44:14.428" v="1333" actId="1076"/>
        <pc:sldMkLst>
          <pc:docMk/>
          <pc:sldMk cId="678744201" sldId="2145706679"/>
        </pc:sldMkLst>
        <pc:spChg chg="mod">
          <ac:chgData name="Rebecca Abbott" userId="6d14ca8d-a3f0-47ec-b753-fe8f77dd984c" providerId="ADAL" clId="{CDFA16A3-2622-475C-9E74-9120EB529D2C}" dt="2026-02-06T16:21:00.954" v="838" actId="20577"/>
          <ac:spMkLst>
            <pc:docMk/>
            <pc:sldMk cId="678744201" sldId="2145706679"/>
            <ac:spMk id="2" creationId="{7F224057-C609-9886-2E50-494A507D7999}"/>
          </ac:spMkLst>
        </pc:spChg>
        <pc:spChg chg="add mod">
          <ac:chgData name="Rebecca Abbott" userId="6d14ca8d-a3f0-47ec-b753-fe8f77dd984c" providerId="ADAL" clId="{CDFA16A3-2622-475C-9E74-9120EB529D2C}" dt="2026-02-06T16:44:14.428" v="1333" actId="1076"/>
          <ac:spMkLst>
            <pc:docMk/>
            <pc:sldMk cId="678744201" sldId="2145706679"/>
            <ac:spMk id="12" creationId="{C938C5B9-73B2-550A-FE41-9E74A862DDD7}"/>
          </ac:spMkLst>
        </pc:spChg>
        <pc:picChg chg="add mod">
          <ac:chgData name="Rebecca Abbott" userId="6d14ca8d-a3f0-47ec-b753-fe8f77dd984c" providerId="ADAL" clId="{CDFA16A3-2622-475C-9E74-9120EB529D2C}" dt="2026-02-06T16:40:51.979" v="1290" actId="1076"/>
          <ac:picMkLst>
            <pc:docMk/>
            <pc:sldMk cId="678744201" sldId="2145706679"/>
            <ac:picMk id="10" creationId="{403E0836-E7E3-059F-0DA1-CDF8E5453060}"/>
          </ac:picMkLst>
        </pc:picChg>
      </pc:sldChg>
      <pc:sldChg chg="addSp delSp modSp add mod">
        <pc:chgData name="Rebecca Abbott" userId="6d14ca8d-a3f0-47ec-b753-fe8f77dd984c" providerId="ADAL" clId="{CDFA16A3-2622-475C-9E74-9120EB529D2C}" dt="2026-02-06T16:53:57.539" v="1440" actId="20577"/>
        <pc:sldMkLst>
          <pc:docMk/>
          <pc:sldMk cId="590742992" sldId="2145706680"/>
        </pc:sldMkLst>
        <pc:spChg chg="mod">
          <ac:chgData name="Rebecca Abbott" userId="6d14ca8d-a3f0-47ec-b753-fe8f77dd984c" providerId="ADAL" clId="{CDFA16A3-2622-475C-9E74-9120EB529D2C}" dt="2026-02-06T16:53:57.539" v="1440" actId="20577"/>
          <ac:spMkLst>
            <pc:docMk/>
            <pc:sldMk cId="590742992" sldId="2145706680"/>
            <ac:spMk id="12" creationId="{DC0F641C-2010-866D-9F32-AB6BED2984ED}"/>
          </ac:spMkLst>
        </pc:spChg>
        <pc:picChg chg="add mod">
          <ac:chgData name="Rebecca Abbott" userId="6d14ca8d-a3f0-47ec-b753-fe8f77dd984c" providerId="ADAL" clId="{CDFA16A3-2622-475C-9E74-9120EB529D2C}" dt="2026-02-06T16:46:53.596" v="1343" actId="1076"/>
          <ac:picMkLst>
            <pc:docMk/>
            <pc:sldMk cId="590742992" sldId="2145706680"/>
            <ac:picMk id="4" creationId="{6EF75BC3-FFB3-6DCC-C4CF-B3D4937B3DE3}"/>
          </ac:picMkLst>
        </pc:picChg>
      </pc:sldChg>
      <pc:sldChg chg="addSp delSp modSp add mod">
        <pc:chgData name="Rebecca Abbott" userId="6d14ca8d-a3f0-47ec-b753-fe8f77dd984c" providerId="ADAL" clId="{CDFA16A3-2622-475C-9E74-9120EB529D2C}" dt="2026-02-06T16:55:19.164" v="1643" actId="1076"/>
        <pc:sldMkLst>
          <pc:docMk/>
          <pc:sldMk cId="3797597929" sldId="2145706681"/>
        </pc:sldMkLst>
        <pc:spChg chg="mod">
          <ac:chgData name="Rebecca Abbott" userId="6d14ca8d-a3f0-47ec-b753-fe8f77dd984c" providerId="ADAL" clId="{CDFA16A3-2622-475C-9E74-9120EB529D2C}" dt="2026-02-06T16:55:19.164" v="1643" actId="1076"/>
          <ac:spMkLst>
            <pc:docMk/>
            <pc:sldMk cId="3797597929" sldId="2145706681"/>
            <ac:spMk id="12" creationId="{826394E3-77C4-8182-72FA-F8C8C4046572}"/>
          </ac:spMkLst>
        </pc:spChg>
        <pc:picChg chg="add mod modCrop">
          <ac:chgData name="Rebecca Abbott" userId="6d14ca8d-a3f0-47ec-b753-fe8f77dd984c" providerId="ADAL" clId="{CDFA16A3-2622-475C-9E74-9120EB529D2C}" dt="2026-02-06T16:53:38.813" v="1433" actId="1076"/>
          <ac:picMkLst>
            <pc:docMk/>
            <pc:sldMk cId="3797597929" sldId="2145706681"/>
            <ac:picMk id="5" creationId="{2F130B8F-6913-BF16-02A8-D84839BC2972}"/>
          </ac:picMkLst>
        </pc:picChg>
      </pc:sldChg>
      <pc:sldChg chg="addSp modSp add mod">
        <pc:chgData name="Rebecca Abbott" userId="6d14ca8d-a3f0-47ec-b753-fe8f77dd984c" providerId="ADAL" clId="{CDFA16A3-2622-475C-9E74-9120EB529D2C}" dt="2026-02-06T17:13:35.438" v="2079" actId="1076"/>
        <pc:sldMkLst>
          <pc:docMk/>
          <pc:sldMk cId="1878372540" sldId="2145706682"/>
        </pc:sldMkLst>
        <pc:spChg chg="add mod">
          <ac:chgData name="Rebecca Abbott" userId="6d14ca8d-a3f0-47ec-b753-fe8f77dd984c" providerId="ADAL" clId="{CDFA16A3-2622-475C-9E74-9120EB529D2C}" dt="2026-02-06T17:13:16.100" v="2075" actId="1076"/>
          <ac:spMkLst>
            <pc:docMk/>
            <pc:sldMk cId="1878372540" sldId="2145706682"/>
            <ac:spMk id="3" creationId="{7CC49AF9-B315-367C-01C7-261A8D1D0AF9}"/>
          </ac:spMkLst>
        </pc:spChg>
        <pc:spChg chg="mod">
          <ac:chgData name="Rebecca Abbott" userId="6d14ca8d-a3f0-47ec-b753-fe8f77dd984c" providerId="ADAL" clId="{CDFA16A3-2622-475C-9E74-9120EB529D2C}" dt="2026-02-06T17:13:23.715" v="2077" actId="14100"/>
          <ac:spMkLst>
            <pc:docMk/>
            <pc:sldMk cId="1878372540" sldId="2145706682"/>
            <ac:spMk id="11" creationId="{A04AB1A6-08E7-B95A-925D-0DBA6ACF80E0}"/>
          </ac:spMkLst>
        </pc:spChg>
        <pc:picChg chg="mod">
          <ac:chgData name="Rebecca Abbott" userId="6d14ca8d-a3f0-47ec-b753-fe8f77dd984c" providerId="ADAL" clId="{CDFA16A3-2622-475C-9E74-9120EB529D2C}" dt="2026-02-06T17:13:35.438" v="2079" actId="1076"/>
          <ac:picMkLst>
            <pc:docMk/>
            <pc:sldMk cId="1878372540" sldId="2145706682"/>
            <ac:picMk id="9" creationId="{05C689A6-29A7-4276-9D55-26F535CCF19E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F3773CC-FCF6-DFFD-843B-FB69065DB47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C36307C-638C-9D3F-6EB6-941EDEEB4ED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F577F1-1649-4BE1-A5CC-63676A0B1727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39FF53A-0BCB-DFD2-531C-64F9D7BE1BD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D344206-59E5-EC08-2B6B-3A8BED4E58D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6CE5C2-6588-438D-80EC-4643488E8B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50629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3A4AFF-E1BF-40FE-AE42-CB24B7560135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4968B7-CD19-4E4D-B387-9C45054C7B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61756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4968B7-CD19-4E4D-B387-9C45054C7BD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8408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80D071-3EE1-0938-C62F-4827316D68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EB31A4F-87A4-E47F-F018-208E7722D76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38D6B25-1B51-3311-C88A-D92F2755B0A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>
                <a:latin typeface="Barlow" panose="00000500000000000000" pitchFamily="2" charset="0"/>
              </a:rPr>
              <a:t>Only the small number of inadvertent conceptions during the trial</a:t>
            </a:r>
          </a:p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E49628-0E6E-4245-B519-3C6D94C788A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4968B7-CD19-4E4D-B387-9C45054C7BD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0999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45083F-DC95-7BC5-E8B2-CD47DBD1CC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F24B293-3B4B-76BF-31B3-6FBE2CABBAF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F05A769-EF30-EC79-FCC1-0676B44CBBD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DA27AF-EBBF-6FFE-10AD-1EECA06530D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4968B7-CD19-4E4D-B387-9C45054C7BD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347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2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4" Type="http://schemas.openxmlformats.org/officeDocument/2006/relationships/image" Target="../media/image1.jpe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1.jpe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Relationship Id="rId4" Type="http://schemas.openxmlformats.org/officeDocument/2006/relationships/image" Target="../media/image1.jpe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-79513"/>
            <a:ext cx="12192000" cy="5883965"/>
          </a:xfrm>
          <a:prstGeom prst="rect">
            <a:avLst/>
          </a:prstGeom>
          <a:gradFill flip="none" rotWithShape="1">
            <a:gsLst>
              <a:gs pos="0">
                <a:srgbClr val="B1AFDE">
                  <a:shade val="30000"/>
                  <a:satMod val="115000"/>
                </a:srgbClr>
              </a:gs>
              <a:gs pos="50000">
                <a:srgbClr val="B1AFDE">
                  <a:shade val="67500"/>
                  <a:satMod val="115000"/>
                </a:srgbClr>
              </a:gs>
              <a:gs pos="100000">
                <a:srgbClr val="B1AFDE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C83CB62-824E-41A2-A059-0FEB38B936A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399" y="5990880"/>
            <a:ext cx="2383437" cy="73059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10605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F58E165-208B-4635-9060-428EBEF24DB4}"/>
              </a:ext>
            </a:extLst>
          </p:cNvPr>
          <p:cNvSpPr/>
          <p:nvPr userDrawn="1"/>
        </p:nvSpPr>
        <p:spPr>
          <a:xfrm>
            <a:off x="836612" y="457200"/>
            <a:ext cx="3935413" cy="1600200"/>
          </a:xfrm>
          <a:prstGeom prst="rect">
            <a:avLst/>
          </a:prstGeom>
          <a:gradFill flip="none" rotWithShape="1">
            <a:gsLst>
              <a:gs pos="0">
                <a:srgbClr val="55B7B3">
                  <a:shade val="30000"/>
                  <a:satMod val="115000"/>
                </a:srgbClr>
              </a:gs>
              <a:gs pos="50000">
                <a:srgbClr val="55B7B3">
                  <a:shade val="67500"/>
                  <a:satMod val="115000"/>
                </a:srgbClr>
              </a:gs>
              <a:gs pos="100000">
                <a:srgbClr val="55B7B3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2024 Society for Maternal-Fetal Medicine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81228-D6C4-40F8-9798-399656C3711A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B71DD35-2561-4B96-815C-F5E9169658D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399" y="5990880"/>
            <a:ext cx="2383437" cy="73059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992586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27A147A7-B03D-4BF3-9294-9128FE14D93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36612" y="457201"/>
            <a:ext cx="3932237" cy="1600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2024 Society for Maternal-Fetal Medicine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81228-D6C4-40F8-9798-399656C3711A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46A34F3-F109-42D2-BE72-894B791D5EE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399" y="5990880"/>
            <a:ext cx="3027599" cy="73059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142355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889812"/>
          </a:xfrm>
          <a:prstGeom prst="rect">
            <a:avLst/>
          </a:prstGeom>
          <a:gradFill flip="none" rotWithShape="1">
            <a:gsLst>
              <a:gs pos="0">
                <a:srgbClr val="55B7B3">
                  <a:shade val="30000"/>
                  <a:satMod val="115000"/>
                </a:srgbClr>
              </a:gs>
              <a:gs pos="50000">
                <a:srgbClr val="55B7B3">
                  <a:shade val="67500"/>
                  <a:satMod val="115000"/>
                </a:srgbClr>
              </a:gs>
              <a:gs pos="100000">
                <a:srgbClr val="55B7B3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487291" y="6255518"/>
            <a:ext cx="3217418" cy="325164"/>
          </a:xfrm>
        </p:spPr>
        <p:txBody>
          <a:bodyPr/>
          <a:lstStyle/>
          <a:p>
            <a:r>
              <a:rPr lang="en-US"/>
              <a:t>© 2024 Society for Maternal-Fetal Medicine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03FD4D6-9362-4575-87B3-6F9E0DC5EF8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399" y="5990880"/>
            <a:ext cx="2383437" cy="73059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928607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59429"/>
            <a:ext cx="10515600" cy="387659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81228-D6C4-40F8-9798-399656C3711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365127"/>
            <a:ext cx="197224" cy="1325563"/>
          </a:xfrm>
          <a:prstGeom prst="rect">
            <a:avLst/>
          </a:prstGeom>
          <a:solidFill>
            <a:srgbClr val="B1AF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Rectangle 9"/>
          <p:cNvSpPr/>
          <p:nvPr/>
        </p:nvSpPr>
        <p:spPr>
          <a:xfrm>
            <a:off x="197224" y="365126"/>
            <a:ext cx="107576" cy="1325563"/>
          </a:xfrm>
          <a:prstGeom prst="rect">
            <a:avLst/>
          </a:prstGeom>
          <a:solidFill>
            <a:srgbClr val="55B7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91BC1D41-0092-4C26-A3F9-BBCD368775EB}"/>
              </a:ext>
            </a:extLst>
          </p:cNvPr>
          <p:cNvGrpSpPr/>
          <p:nvPr userDrawn="1"/>
        </p:nvGrpSpPr>
        <p:grpSpPr>
          <a:xfrm>
            <a:off x="995513" y="1690689"/>
            <a:ext cx="849441" cy="131895"/>
            <a:chOff x="5424354" y="3091992"/>
            <a:chExt cx="2550767" cy="396064"/>
          </a:xfrm>
          <a:solidFill>
            <a:srgbClr val="37A1A7"/>
          </a:solidFill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864B1A10-34AB-43FC-AF1E-DD7DDBAA0313}"/>
                </a:ext>
              </a:extLst>
            </p:cNvPr>
            <p:cNvGrpSpPr/>
            <p:nvPr/>
          </p:nvGrpSpPr>
          <p:grpSpPr>
            <a:xfrm>
              <a:off x="5424354" y="3091992"/>
              <a:ext cx="153026" cy="396064"/>
              <a:chOff x="6353666" y="1847957"/>
              <a:chExt cx="160256" cy="414780"/>
            </a:xfrm>
            <a:grpFill/>
          </p:grpSpPr>
          <p:sp>
            <p:nvSpPr>
              <p:cNvPr id="37" name="Oval 36">
                <a:extLst>
                  <a:ext uri="{FF2B5EF4-FFF2-40B4-BE49-F238E27FC236}">
                    <a16:creationId xmlns:a16="http://schemas.microsoft.com/office/drawing/2014/main" id="{4FFB5D0D-F9DC-4544-8F03-0D39DA17C1AE}"/>
                  </a:ext>
                </a:extLst>
              </p:cNvPr>
              <p:cNvSpPr/>
              <p:nvPr/>
            </p:nvSpPr>
            <p:spPr>
              <a:xfrm>
                <a:off x="6353666" y="1847957"/>
                <a:ext cx="160256" cy="16025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38" name="Oval 37">
                <a:extLst>
                  <a:ext uri="{FF2B5EF4-FFF2-40B4-BE49-F238E27FC236}">
                    <a16:creationId xmlns:a16="http://schemas.microsoft.com/office/drawing/2014/main" id="{3A5BFFEF-6C8E-4C15-A3A4-C7501CBE254D}"/>
                  </a:ext>
                </a:extLst>
              </p:cNvPr>
              <p:cNvSpPr/>
              <p:nvPr/>
            </p:nvSpPr>
            <p:spPr>
              <a:xfrm>
                <a:off x="6353666" y="2102481"/>
                <a:ext cx="160256" cy="16025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F57945EB-CB2D-4D9E-AAC2-8CD41C819F31}"/>
                </a:ext>
              </a:extLst>
            </p:cNvPr>
            <p:cNvGrpSpPr/>
            <p:nvPr/>
          </p:nvGrpSpPr>
          <p:grpSpPr>
            <a:xfrm>
              <a:off x="5728118" y="3091992"/>
              <a:ext cx="153026" cy="396064"/>
              <a:chOff x="6590057" y="1847957"/>
              <a:chExt cx="160256" cy="414780"/>
            </a:xfrm>
            <a:grpFill/>
          </p:grpSpPr>
          <p:sp>
            <p:nvSpPr>
              <p:cNvPr id="35" name="Oval 34">
                <a:extLst>
                  <a:ext uri="{FF2B5EF4-FFF2-40B4-BE49-F238E27FC236}">
                    <a16:creationId xmlns:a16="http://schemas.microsoft.com/office/drawing/2014/main" id="{4D6FF603-E0E6-41E4-BC7A-6300EDBBBB71}"/>
                  </a:ext>
                </a:extLst>
              </p:cNvPr>
              <p:cNvSpPr/>
              <p:nvPr/>
            </p:nvSpPr>
            <p:spPr>
              <a:xfrm>
                <a:off x="6590057" y="1847957"/>
                <a:ext cx="160256" cy="16025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36" name="Oval 35">
                <a:extLst>
                  <a:ext uri="{FF2B5EF4-FFF2-40B4-BE49-F238E27FC236}">
                    <a16:creationId xmlns:a16="http://schemas.microsoft.com/office/drawing/2014/main" id="{BB7183B3-A3DB-4105-8461-01566C3F5D71}"/>
                  </a:ext>
                </a:extLst>
              </p:cNvPr>
              <p:cNvSpPr/>
              <p:nvPr/>
            </p:nvSpPr>
            <p:spPr>
              <a:xfrm>
                <a:off x="6590057" y="2102481"/>
                <a:ext cx="160256" cy="16025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08D622C8-97C2-445B-ADAE-0318508C0C3D}"/>
                </a:ext>
              </a:extLst>
            </p:cNvPr>
            <p:cNvGrpSpPr/>
            <p:nvPr/>
          </p:nvGrpSpPr>
          <p:grpSpPr>
            <a:xfrm>
              <a:off x="6031883" y="3091992"/>
              <a:ext cx="153026" cy="396064"/>
              <a:chOff x="6590057" y="1847957"/>
              <a:chExt cx="160256" cy="414780"/>
            </a:xfrm>
            <a:grpFill/>
          </p:grpSpPr>
          <p:sp>
            <p:nvSpPr>
              <p:cNvPr id="33" name="Oval 32">
                <a:extLst>
                  <a:ext uri="{FF2B5EF4-FFF2-40B4-BE49-F238E27FC236}">
                    <a16:creationId xmlns:a16="http://schemas.microsoft.com/office/drawing/2014/main" id="{63367832-9AB2-4CF1-B03A-1395614104E4}"/>
                  </a:ext>
                </a:extLst>
              </p:cNvPr>
              <p:cNvSpPr/>
              <p:nvPr/>
            </p:nvSpPr>
            <p:spPr>
              <a:xfrm>
                <a:off x="6590057" y="1847957"/>
                <a:ext cx="160256" cy="16025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34" name="Oval 33">
                <a:extLst>
                  <a:ext uri="{FF2B5EF4-FFF2-40B4-BE49-F238E27FC236}">
                    <a16:creationId xmlns:a16="http://schemas.microsoft.com/office/drawing/2014/main" id="{FD7FE9B4-B486-4001-B985-DF646F808762}"/>
                  </a:ext>
                </a:extLst>
              </p:cNvPr>
              <p:cNvSpPr/>
              <p:nvPr/>
            </p:nvSpPr>
            <p:spPr>
              <a:xfrm>
                <a:off x="6590057" y="2102481"/>
                <a:ext cx="160256" cy="16025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70092374-F3E2-4633-A0F8-CF044DAD4F3B}"/>
                </a:ext>
              </a:extLst>
            </p:cNvPr>
            <p:cNvGrpSpPr/>
            <p:nvPr/>
          </p:nvGrpSpPr>
          <p:grpSpPr>
            <a:xfrm>
              <a:off x="6335647" y="3091992"/>
              <a:ext cx="153026" cy="396064"/>
              <a:chOff x="6590057" y="1847957"/>
              <a:chExt cx="160256" cy="414780"/>
            </a:xfrm>
            <a:grpFill/>
          </p:grpSpPr>
          <p:sp>
            <p:nvSpPr>
              <p:cNvPr id="31" name="Oval 30">
                <a:extLst>
                  <a:ext uri="{FF2B5EF4-FFF2-40B4-BE49-F238E27FC236}">
                    <a16:creationId xmlns:a16="http://schemas.microsoft.com/office/drawing/2014/main" id="{3540142C-9C22-41AB-A69E-08C15F02F50D}"/>
                  </a:ext>
                </a:extLst>
              </p:cNvPr>
              <p:cNvSpPr/>
              <p:nvPr/>
            </p:nvSpPr>
            <p:spPr>
              <a:xfrm>
                <a:off x="6590057" y="1847957"/>
                <a:ext cx="160256" cy="16025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32" name="Oval 31">
                <a:extLst>
                  <a:ext uri="{FF2B5EF4-FFF2-40B4-BE49-F238E27FC236}">
                    <a16:creationId xmlns:a16="http://schemas.microsoft.com/office/drawing/2014/main" id="{2103DE61-DCB5-4908-A7C8-E12038239630}"/>
                  </a:ext>
                </a:extLst>
              </p:cNvPr>
              <p:cNvSpPr/>
              <p:nvPr/>
            </p:nvSpPr>
            <p:spPr>
              <a:xfrm>
                <a:off x="6590057" y="2102481"/>
                <a:ext cx="160256" cy="16025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4B425365-8C98-40F5-860A-9AF5098B91A3}"/>
                </a:ext>
              </a:extLst>
            </p:cNvPr>
            <p:cNvGrpSpPr/>
            <p:nvPr/>
          </p:nvGrpSpPr>
          <p:grpSpPr>
            <a:xfrm>
              <a:off x="6639412" y="3091992"/>
              <a:ext cx="153026" cy="396064"/>
              <a:chOff x="6590057" y="1847957"/>
              <a:chExt cx="160256" cy="414780"/>
            </a:xfrm>
            <a:grpFill/>
          </p:grpSpPr>
          <p:sp>
            <p:nvSpPr>
              <p:cNvPr id="29" name="Oval 28">
                <a:extLst>
                  <a:ext uri="{FF2B5EF4-FFF2-40B4-BE49-F238E27FC236}">
                    <a16:creationId xmlns:a16="http://schemas.microsoft.com/office/drawing/2014/main" id="{5A5C5EB4-1ED0-45D0-A902-9BD0C613C5A6}"/>
                  </a:ext>
                </a:extLst>
              </p:cNvPr>
              <p:cNvSpPr/>
              <p:nvPr/>
            </p:nvSpPr>
            <p:spPr>
              <a:xfrm>
                <a:off x="6590057" y="1847957"/>
                <a:ext cx="160256" cy="16025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30" name="Oval 29">
                <a:extLst>
                  <a:ext uri="{FF2B5EF4-FFF2-40B4-BE49-F238E27FC236}">
                    <a16:creationId xmlns:a16="http://schemas.microsoft.com/office/drawing/2014/main" id="{D0578AC6-2E8F-43BB-B799-EC02564FA06F}"/>
                  </a:ext>
                </a:extLst>
              </p:cNvPr>
              <p:cNvSpPr/>
              <p:nvPr/>
            </p:nvSpPr>
            <p:spPr>
              <a:xfrm>
                <a:off x="6590057" y="2102481"/>
                <a:ext cx="160256" cy="16025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CF4B8D89-18D5-443E-9C5B-5FB49781A39A}"/>
                </a:ext>
              </a:extLst>
            </p:cNvPr>
            <p:cNvGrpSpPr/>
            <p:nvPr/>
          </p:nvGrpSpPr>
          <p:grpSpPr>
            <a:xfrm>
              <a:off x="6943175" y="3091992"/>
              <a:ext cx="153026" cy="396064"/>
              <a:chOff x="6590057" y="1847957"/>
              <a:chExt cx="160256" cy="414780"/>
            </a:xfrm>
            <a:grpFill/>
          </p:grpSpPr>
          <p:sp>
            <p:nvSpPr>
              <p:cNvPr id="27" name="Oval 26">
                <a:extLst>
                  <a:ext uri="{FF2B5EF4-FFF2-40B4-BE49-F238E27FC236}">
                    <a16:creationId xmlns:a16="http://schemas.microsoft.com/office/drawing/2014/main" id="{3DE15C0B-D145-4326-95AB-DE2BB697D0A2}"/>
                  </a:ext>
                </a:extLst>
              </p:cNvPr>
              <p:cNvSpPr/>
              <p:nvPr/>
            </p:nvSpPr>
            <p:spPr>
              <a:xfrm>
                <a:off x="6590057" y="1847957"/>
                <a:ext cx="160256" cy="16025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28" name="Oval 27">
                <a:extLst>
                  <a:ext uri="{FF2B5EF4-FFF2-40B4-BE49-F238E27FC236}">
                    <a16:creationId xmlns:a16="http://schemas.microsoft.com/office/drawing/2014/main" id="{13194F5E-2200-49CB-9D59-6B68690DFFA7}"/>
                  </a:ext>
                </a:extLst>
              </p:cNvPr>
              <p:cNvSpPr/>
              <p:nvPr/>
            </p:nvSpPr>
            <p:spPr>
              <a:xfrm>
                <a:off x="6590057" y="2102481"/>
                <a:ext cx="160256" cy="16025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944F4C06-73A9-4F26-B1C1-89A41F1A7FE6}"/>
                </a:ext>
              </a:extLst>
            </p:cNvPr>
            <p:cNvGrpSpPr/>
            <p:nvPr/>
          </p:nvGrpSpPr>
          <p:grpSpPr>
            <a:xfrm>
              <a:off x="7214566" y="3091992"/>
              <a:ext cx="153026" cy="396064"/>
              <a:chOff x="6353666" y="1847957"/>
              <a:chExt cx="160256" cy="414780"/>
            </a:xfrm>
            <a:grpFill/>
          </p:grpSpPr>
          <p:sp>
            <p:nvSpPr>
              <p:cNvPr id="25" name="Oval 24">
                <a:extLst>
                  <a:ext uri="{FF2B5EF4-FFF2-40B4-BE49-F238E27FC236}">
                    <a16:creationId xmlns:a16="http://schemas.microsoft.com/office/drawing/2014/main" id="{30819D16-A764-430A-AD41-0672A6085ACB}"/>
                  </a:ext>
                </a:extLst>
              </p:cNvPr>
              <p:cNvSpPr/>
              <p:nvPr/>
            </p:nvSpPr>
            <p:spPr>
              <a:xfrm>
                <a:off x="6353666" y="1847957"/>
                <a:ext cx="160256" cy="16025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26" name="Oval 25">
                <a:extLst>
                  <a:ext uri="{FF2B5EF4-FFF2-40B4-BE49-F238E27FC236}">
                    <a16:creationId xmlns:a16="http://schemas.microsoft.com/office/drawing/2014/main" id="{8971DE8C-B1AC-45CE-B517-F3F651E58A60}"/>
                  </a:ext>
                </a:extLst>
              </p:cNvPr>
              <p:cNvSpPr/>
              <p:nvPr/>
            </p:nvSpPr>
            <p:spPr>
              <a:xfrm>
                <a:off x="6353666" y="2102481"/>
                <a:ext cx="160256" cy="16025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3BB0BADA-DD48-451B-B1B5-003017AF23D3}"/>
                </a:ext>
              </a:extLst>
            </p:cNvPr>
            <p:cNvGrpSpPr/>
            <p:nvPr/>
          </p:nvGrpSpPr>
          <p:grpSpPr>
            <a:xfrm>
              <a:off x="7518330" y="3091992"/>
              <a:ext cx="153026" cy="396064"/>
              <a:chOff x="6590057" y="1847957"/>
              <a:chExt cx="160256" cy="414780"/>
            </a:xfrm>
            <a:grpFill/>
          </p:grpSpPr>
          <p:sp>
            <p:nvSpPr>
              <p:cNvPr id="23" name="Oval 22">
                <a:extLst>
                  <a:ext uri="{FF2B5EF4-FFF2-40B4-BE49-F238E27FC236}">
                    <a16:creationId xmlns:a16="http://schemas.microsoft.com/office/drawing/2014/main" id="{C9E480C0-26CF-421F-94FA-78F8A3314F3D}"/>
                  </a:ext>
                </a:extLst>
              </p:cNvPr>
              <p:cNvSpPr/>
              <p:nvPr/>
            </p:nvSpPr>
            <p:spPr>
              <a:xfrm>
                <a:off x="6590057" y="1847957"/>
                <a:ext cx="160256" cy="16025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24" name="Oval 23">
                <a:extLst>
                  <a:ext uri="{FF2B5EF4-FFF2-40B4-BE49-F238E27FC236}">
                    <a16:creationId xmlns:a16="http://schemas.microsoft.com/office/drawing/2014/main" id="{2469D1B2-9A17-4CE8-94A9-CCB615251839}"/>
                  </a:ext>
                </a:extLst>
              </p:cNvPr>
              <p:cNvSpPr/>
              <p:nvPr/>
            </p:nvSpPr>
            <p:spPr>
              <a:xfrm>
                <a:off x="6590057" y="2102481"/>
                <a:ext cx="160256" cy="16025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515B0CD6-82CB-4DCA-BCAA-245CC09F8051}"/>
                </a:ext>
              </a:extLst>
            </p:cNvPr>
            <p:cNvGrpSpPr/>
            <p:nvPr/>
          </p:nvGrpSpPr>
          <p:grpSpPr>
            <a:xfrm>
              <a:off x="7822095" y="3091992"/>
              <a:ext cx="153026" cy="396064"/>
              <a:chOff x="6590057" y="1847957"/>
              <a:chExt cx="160256" cy="414780"/>
            </a:xfrm>
            <a:grpFill/>
          </p:grpSpPr>
          <p:sp>
            <p:nvSpPr>
              <p:cNvPr id="21" name="Oval 20">
                <a:extLst>
                  <a:ext uri="{FF2B5EF4-FFF2-40B4-BE49-F238E27FC236}">
                    <a16:creationId xmlns:a16="http://schemas.microsoft.com/office/drawing/2014/main" id="{B4AA52A3-EDC2-47B3-96BA-B6DEFEAE867F}"/>
                  </a:ext>
                </a:extLst>
              </p:cNvPr>
              <p:cNvSpPr/>
              <p:nvPr/>
            </p:nvSpPr>
            <p:spPr>
              <a:xfrm>
                <a:off x="6590057" y="1847957"/>
                <a:ext cx="160256" cy="16025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22" name="Oval 21">
                <a:extLst>
                  <a:ext uri="{FF2B5EF4-FFF2-40B4-BE49-F238E27FC236}">
                    <a16:creationId xmlns:a16="http://schemas.microsoft.com/office/drawing/2014/main" id="{F99A468F-0D8F-477F-924E-54E564638A93}"/>
                  </a:ext>
                </a:extLst>
              </p:cNvPr>
              <p:cNvSpPr/>
              <p:nvPr/>
            </p:nvSpPr>
            <p:spPr>
              <a:xfrm>
                <a:off x="6590057" y="2102481"/>
                <a:ext cx="160256" cy="16025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</p:grpSp>
      <p:sp>
        <p:nvSpPr>
          <p:cNvPr id="40" name="Footer Placeholder 4">
            <a:extLst>
              <a:ext uri="{FF2B5EF4-FFF2-40B4-BE49-F238E27FC236}">
                <a16:creationId xmlns:a16="http://schemas.microsoft.com/office/drawing/2014/main" id="{2F94AE79-3F38-4B23-8BCB-A0F18D8DAC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</p:spPr>
        <p:txBody>
          <a:bodyPr/>
          <a:lstStyle/>
          <a:p>
            <a:r>
              <a:rPr lang="en-US"/>
              <a:t>© 2024 Society for Maternal-Fetal Medicine</a:t>
            </a:r>
          </a:p>
        </p:txBody>
      </p:sp>
      <p:pic>
        <p:nvPicPr>
          <p:cNvPr id="41" name="Picture 40">
            <a:extLst>
              <a:ext uri="{FF2B5EF4-FFF2-40B4-BE49-F238E27FC236}">
                <a16:creationId xmlns:a16="http://schemas.microsoft.com/office/drawing/2014/main" id="{852A1327-9319-4D02-81C8-91874D060CC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399" y="5990880"/>
            <a:ext cx="2383437" cy="73059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531415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336115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215840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2024 Society for Maternal-Fetal Medicine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81228-D6C4-40F8-9798-399656C3711A}" type="slidenum">
              <a:rPr lang="en-US" smtClean="0"/>
              <a:t>‹#›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FDA080B-26CB-4147-A264-6FE35E5948C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26221" y="2503131"/>
            <a:ext cx="209757" cy="168572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304F212-4782-4A6C-B86F-6ED8160DB40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399" y="5990880"/>
            <a:ext cx="2383437" cy="73059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527896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53880"/>
            <a:ext cx="5181600" cy="385524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953879"/>
            <a:ext cx="5181600" cy="385525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2024 Society for Maternal-Fetal Medicine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81228-D6C4-40F8-9798-399656C3711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98E1B4B-D493-48EF-8748-60E8DB8E6E31}"/>
              </a:ext>
            </a:extLst>
          </p:cNvPr>
          <p:cNvSpPr/>
          <p:nvPr userDrawn="1"/>
        </p:nvSpPr>
        <p:spPr>
          <a:xfrm>
            <a:off x="0" y="365127"/>
            <a:ext cx="197224" cy="1325563"/>
          </a:xfrm>
          <a:prstGeom prst="rect">
            <a:avLst/>
          </a:prstGeom>
          <a:solidFill>
            <a:srgbClr val="B1AF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4F325C0-9470-4D27-9EEC-E452F97FE219}"/>
              </a:ext>
            </a:extLst>
          </p:cNvPr>
          <p:cNvSpPr/>
          <p:nvPr userDrawn="1"/>
        </p:nvSpPr>
        <p:spPr>
          <a:xfrm>
            <a:off x="197224" y="365126"/>
            <a:ext cx="107576" cy="1325563"/>
          </a:xfrm>
          <a:prstGeom prst="rect">
            <a:avLst/>
          </a:prstGeom>
          <a:solidFill>
            <a:srgbClr val="55B7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87F9BF21-C273-4582-9FB0-7CE460FF72AB}"/>
              </a:ext>
            </a:extLst>
          </p:cNvPr>
          <p:cNvGrpSpPr/>
          <p:nvPr userDrawn="1"/>
        </p:nvGrpSpPr>
        <p:grpSpPr>
          <a:xfrm>
            <a:off x="995513" y="1690091"/>
            <a:ext cx="849441" cy="131895"/>
            <a:chOff x="5424354" y="3091992"/>
            <a:chExt cx="2550767" cy="396064"/>
          </a:xfrm>
          <a:solidFill>
            <a:srgbClr val="37A1A7"/>
          </a:solidFill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B1E05DF2-E3BE-4A7A-B00B-1DE9393C6B6E}"/>
                </a:ext>
              </a:extLst>
            </p:cNvPr>
            <p:cNvGrpSpPr/>
            <p:nvPr/>
          </p:nvGrpSpPr>
          <p:grpSpPr>
            <a:xfrm>
              <a:off x="5424354" y="3091992"/>
              <a:ext cx="153026" cy="396064"/>
              <a:chOff x="6353666" y="1847957"/>
              <a:chExt cx="160256" cy="414780"/>
            </a:xfrm>
            <a:grpFill/>
          </p:grpSpPr>
          <p:sp>
            <p:nvSpPr>
              <p:cNvPr id="37" name="Oval 36">
                <a:extLst>
                  <a:ext uri="{FF2B5EF4-FFF2-40B4-BE49-F238E27FC236}">
                    <a16:creationId xmlns:a16="http://schemas.microsoft.com/office/drawing/2014/main" id="{D4507A8A-4EC9-407E-902A-3BEA47F9F0F3}"/>
                  </a:ext>
                </a:extLst>
              </p:cNvPr>
              <p:cNvSpPr/>
              <p:nvPr/>
            </p:nvSpPr>
            <p:spPr>
              <a:xfrm>
                <a:off x="6353666" y="1847957"/>
                <a:ext cx="160256" cy="16025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38" name="Oval 37">
                <a:extLst>
                  <a:ext uri="{FF2B5EF4-FFF2-40B4-BE49-F238E27FC236}">
                    <a16:creationId xmlns:a16="http://schemas.microsoft.com/office/drawing/2014/main" id="{BB841775-CF46-48F6-BCAC-A4924F7B92B4}"/>
                  </a:ext>
                </a:extLst>
              </p:cNvPr>
              <p:cNvSpPr/>
              <p:nvPr/>
            </p:nvSpPr>
            <p:spPr>
              <a:xfrm>
                <a:off x="6353666" y="2102481"/>
                <a:ext cx="160256" cy="16025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7A3E36A3-F801-486A-B445-D27CCD1ED43A}"/>
                </a:ext>
              </a:extLst>
            </p:cNvPr>
            <p:cNvGrpSpPr/>
            <p:nvPr/>
          </p:nvGrpSpPr>
          <p:grpSpPr>
            <a:xfrm>
              <a:off x="5728118" y="3091992"/>
              <a:ext cx="153026" cy="396064"/>
              <a:chOff x="6590057" y="1847957"/>
              <a:chExt cx="160256" cy="414780"/>
            </a:xfrm>
            <a:grpFill/>
          </p:grpSpPr>
          <p:sp>
            <p:nvSpPr>
              <p:cNvPr id="35" name="Oval 34">
                <a:extLst>
                  <a:ext uri="{FF2B5EF4-FFF2-40B4-BE49-F238E27FC236}">
                    <a16:creationId xmlns:a16="http://schemas.microsoft.com/office/drawing/2014/main" id="{76E06D14-DD6F-4C5A-8F96-81DA2051343A}"/>
                  </a:ext>
                </a:extLst>
              </p:cNvPr>
              <p:cNvSpPr/>
              <p:nvPr/>
            </p:nvSpPr>
            <p:spPr>
              <a:xfrm>
                <a:off x="6590057" y="1847957"/>
                <a:ext cx="160256" cy="16025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36" name="Oval 35">
                <a:extLst>
                  <a:ext uri="{FF2B5EF4-FFF2-40B4-BE49-F238E27FC236}">
                    <a16:creationId xmlns:a16="http://schemas.microsoft.com/office/drawing/2014/main" id="{75BF00C9-291B-48BE-949A-60E49FA39D99}"/>
                  </a:ext>
                </a:extLst>
              </p:cNvPr>
              <p:cNvSpPr/>
              <p:nvPr/>
            </p:nvSpPr>
            <p:spPr>
              <a:xfrm>
                <a:off x="6590057" y="2102481"/>
                <a:ext cx="160256" cy="16025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E2E8319B-315F-495C-9264-AE80930D9BF1}"/>
                </a:ext>
              </a:extLst>
            </p:cNvPr>
            <p:cNvGrpSpPr/>
            <p:nvPr/>
          </p:nvGrpSpPr>
          <p:grpSpPr>
            <a:xfrm>
              <a:off x="6031883" y="3091992"/>
              <a:ext cx="153026" cy="396064"/>
              <a:chOff x="6590057" y="1847957"/>
              <a:chExt cx="160256" cy="414780"/>
            </a:xfrm>
            <a:grpFill/>
          </p:grpSpPr>
          <p:sp>
            <p:nvSpPr>
              <p:cNvPr id="33" name="Oval 32">
                <a:extLst>
                  <a:ext uri="{FF2B5EF4-FFF2-40B4-BE49-F238E27FC236}">
                    <a16:creationId xmlns:a16="http://schemas.microsoft.com/office/drawing/2014/main" id="{E2843430-866C-4380-AA47-1B51FB70E068}"/>
                  </a:ext>
                </a:extLst>
              </p:cNvPr>
              <p:cNvSpPr/>
              <p:nvPr/>
            </p:nvSpPr>
            <p:spPr>
              <a:xfrm>
                <a:off x="6590057" y="1847957"/>
                <a:ext cx="160256" cy="16025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34" name="Oval 33">
                <a:extLst>
                  <a:ext uri="{FF2B5EF4-FFF2-40B4-BE49-F238E27FC236}">
                    <a16:creationId xmlns:a16="http://schemas.microsoft.com/office/drawing/2014/main" id="{97C005C8-85F6-412B-879E-5B9844BD0609}"/>
                  </a:ext>
                </a:extLst>
              </p:cNvPr>
              <p:cNvSpPr/>
              <p:nvPr/>
            </p:nvSpPr>
            <p:spPr>
              <a:xfrm>
                <a:off x="6590057" y="2102481"/>
                <a:ext cx="160256" cy="16025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9E8E6243-9980-4921-923A-1E108DF63F61}"/>
                </a:ext>
              </a:extLst>
            </p:cNvPr>
            <p:cNvGrpSpPr/>
            <p:nvPr/>
          </p:nvGrpSpPr>
          <p:grpSpPr>
            <a:xfrm>
              <a:off x="6335647" y="3091992"/>
              <a:ext cx="153026" cy="396064"/>
              <a:chOff x="6590057" y="1847957"/>
              <a:chExt cx="160256" cy="414780"/>
            </a:xfrm>
            <a:grpFill/>
          </p:grpSpPr>
          <p:sp>
            <p:nvSpPr>
              <p:cNvPr id="31" name="Oval 30">
                <a:extLst>
                  <a:ext uri="{FF2B5EF4-FFF2-40B4-BE49-F238E27FC236}">
                    <a16:creationId xmlns:a16="http://schemas.microsoft.com/office/drawing/2014/main" id="{48617A6C-BA2E-420A-96E3-4C47CA7EB775}"/>
                  </a:ext>
                </a:extLst>
              </p:cNvPr>
              <p:cNvSpPr/>
              <p:nvPr/>
            </p:nvSpPr>
            <p:spPr>
              <a:xfrm>
                <a:off x="6590057" y="1847957"/>
                <a:ext cx="160256" cy="16025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32" name="Oval 31">
                <a:extLst>
                  <a:ext uri="{FF2B5EF4-FFF2-40B4-BE49-F238E27FC236}">
                    <a16:creationId xmlns:a16="http://schemas.microsoft.com/office/drawing/2014/main" id="{3B71E690-5D2B-42A7-A396-02C339273CDB}"/>
                  </a:ext>
                </a:extLst>
              </p:cNvPr>
              <p:cNvSpPr/>
              <p:nvPr/>
            </p:nvSpPr>
            <p:spPr>
              <a:xfrm>
                <a:off x="6590057" y="2102481"/>
                <a:ext cx="160256" cy="16025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D612474A-27F7-4D06-A474-438E2DF5F537}"/>
                </a:ext>
              </a:extLst>
            </p:cNvPr>
            <p:cNvGrpSpPr/>
            <p:nvPr/>
          </p:nvGrpSpPr>
          <p:grpSpPr>
            <a:xfrm>
              <a:off x="6639412" y="3091992"/>
              <a:ext cx="153026" cy="396064"/>
              <a:chOff x="6590057" y="1847957"/>
              <a:chExt cx="160256" cy="414780"/>
            </a:xfrm>
            <a:grpFill/>
          </p:grpSpPr>
          <p:sp>
            <p:nvSpPr>
              <p:cNvPr id="29" name="Oval 28">
                <a:extLst>
                  <a:ext uri="{FF2B5EF4-FFF2-40B4-BE49-F238E27FC236}">
                    <a16:creationId xmlns:a16="http://schemas.microsoft.com/office/drawing/2014/main" id="{E0031760-7231-4D5E-AE44-591CF1798EB0}"/>
                  </a:ext>
                </a:extLst>
              </p:cNvPr>
              <p:cNvSpPr/>
              <p:nvPr/>
            </p:nvSpPr>
            <p:spPr>
              <a:xfrm>
                <a:off x="6590057" y="1847957"/>
                <a:ext cx="160256" cy="16025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30" name="Oval 29">
                <a:extLst>
                  <a:ext uri="{FF2B5EF4-FFF2-40B4-BE49-F238E27FC236}">
                    <a16:creationId xmlns:a16="http://schemas.microsoft.com/office/drawing/2014/main" id="{BD4BCE5C-26F5-4DC0-A74A-3627FCB43977}"/>
                  </a:ext>
                </a:extLst>
              </p:cNvPr>
              <p:cNvSpPr/>
              <p:nvPr/>
            </p:nvSpPr>
            <p:spPr>
              <a:xfrm>
                <a:off x="6590057" y="2102481"/>
                <a:ext cx="160256" cy="16025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DB072B45-BC82-46CF-87DC-6C42E4D34BE7}"/>
                </a:ext>
              </a:extLst>
            </p:cNvPr>
            <p:cNvGrpSpPr/>
            <p:nvPr/>
          </p:nvGrpSpPr>
          <p:grpSpPr>
            <a:xfrm>
              <a:off x="6943175" y="3091992"/>
              <a:ext cx="153026" cy="396064"/>
              <a:chOff x="6590057" y="1847957"/>
              <a:chExt cx="160256" cy="414780"/>
            </a:xfrm>
            <a:grpFill/>
          </p:grpSpPr>
          <p:sp>
            <p:nvSpPr>
              <p:cNvPr id="27" name="Oval 26">
                <a:extLst>
                  <a:ext uri="{FF2B5EF4-FFF2-40B4-BE49-F238E27FC236}">
                    <a16:creationId xmlns:a16="http://schemas.microsoft.com/office/drawing/2014/main" id="{16FC6F59-016F-4709-884A-315EF5B17E38}"/>
                  </a:ext>
                </a:extLst>
              </p:cNvPr>
              <p:cNvSpPr/>
              <p:nvPr/>
            </p:nvSpPr>
            <p:spPr>
              <a:xfrm>
                <a:off x="6590057" y="1847957"/>
                <a:ext cx="160256" cy="16025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28" name="Oval 27">
                <a:extLst>
                  <a:ext uri="{FF2B5EF4-FFF2-40B4-BE49-F238E27FC236}">
                    <a16:creationId xmlns:a16="http://schemas.microsoft.com/office/drawing/2014/main" id="{9ECE776A-C737-4DE5-8781-C604D5CFF046}"/>
                  </a:ext>
                </a:extLst>
              </p:cNvPr>
              <p:cNvSpPr/>
              <p:nvPr/>
            </p:nvSpPr>
            <p:spPr>
              <a:xfrm>
                <a:off x="6590057" y="2102481"/>
                <a:ext cx="160256" cy="16025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C30219F6-1542-4A37-BD67-1C6B347FF496}"/>
                </a:ext>
              </a:extLst>
            </p:cNvPr>
            <p:cNvGrpSpPr/>
            <p:nvPr/>
          </p:nvGrpSpPr>
          <p:grpSpPr>
            <a:xfrm>
              <a:off x="7214566" y="3091992"/>
              <a:ext cx="153026" cy="396064"/>
              <a:chOff x="6353666" y="1847957"/>
              <a:chExt cx="160256" cy="414780"/>
            </a:xfrm>
            <a:grpFill/>
          </p:grpSpPr>
          <p:sp>
            <p:nvSpPr>
              <p:cNvPr id="25" name="Oval 24">
                <a:extLst>
                  <a:ext uri="{FF2B5EF4-FFF2-40B4-BE49-F238E27FC236}">
                    <a16:creationId xmlns:a16="http://schemas.microsoft.com/office/drawing/2014/main" id="{43BFEEC0-6642-4D7F-A4CE-5282136D6E25}"/>
                  </a:ext>
                </a:extLst>
              </p:cNvPr>
              <p:cNvSpPr/>
              <p:nvPr/>
            </p:nvSpPr>
            <p:spPr>
              <a:xfrm>
                <a:off x="6353666" y="1847957"/>
                <a:ext cx="160256" cy="16025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26" name="Oval 25">
                <a:extLst>
                  <a:ext uri="{FF2B5EF4-FFF2-40B4-BE49-F238E27FC236}">
                    <a16:creationId xmlns:a16="http://schemas.microsoft.com/office/drawing/2014/main" id="{4518F635-683A-4D40-A9DE-9214E580C9AB}"/>
                  </a:ext>
                </a:extLst>
              </p:cNvPr>
              <p:cNvSpPr/>
              <p:nvPr/>
            </p:nvSpPr>
            <p:spPr>
              <a:xfrm>
                <a:off x="6353666" y="2102481"/>
                <a:ext cx="160256" cy="16025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258CF52C-4D97-4433-B5C6-112281262360}"/>
                </a:ext>
              </a:extLst>
            </p:cNvPr>
            <p:cNvGrpSpPr/>
            <p:nvPr/>
          </p:nvGrpSpPr>
          <p:grpSpPr>
            <a:xfrm>
              <a:off x="7518330" y="3091992"/>
              <a:ext cx="153026" cy="396064"/>
              <a:chOff x="6590057" y="1847957"/>
              <a:chExt cx="160256" cy="414780"/>
            </a:xfrm>
            <a:grpFill/>
          </p:grpSpPr>
          <p:sp>
            <p:nvSpPr>
              <p:cNvPr id="23" name="Oval 22">
                <a:extLst>
                  <a:ext uri="{FF2B5EF4-FFF2-40B4-BE49-F238E27FC236}">
                    <a16:creationId xmlns:a16="http://schemas.microsoft.com/office/drawing/2014/main" id="{946A6801-1F3C-4A2A-840D-196C3C0CA1B7}"/>
                  </a:ext>
                </a:extLst>
              </p:cNvPr>
              <p:cNvSpPr/>
              <p:nvPr/>
            </p:nvSpPr>
            <p:spPr>
              <a:xfrm>
                <a:off x="6590057" y="1847957"/>
                <a:ext cx="160256" cy="16025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24" name="Oval 23">
                <a:extLst>
                  <a:ext uri="{FF2B5EF4-FFF2-40B4-BE49-F238E27FC236}">
                    <a16:creationId xmlns:a16="http://schemas.microsoft.com/office/drawing/2014/main" id="{37CD27B3-3A8D-4FB8-AD27-AD26FE585C5B}"/>
                  </a:ext>
                </a:extLst>
              </p:cNvPr>
              <p:cNvSpPr/>
              <p:nvPr/>
            </p:nvSpPr>
            <p:spPr>
              <a:xfrm>
                <a:off x="6590057" y="2102481"/>
                <a:ext cx="160256" cy="16025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4B6D9F6F-8216-4A00-AF7C-3BDCB10A67D1}"/>
                </a:ext>
              </a:extLst>
            </p:cNvPr>
            <p:cNvGrpSpPr/>
            <p:nvPr/>
          </p:nvGrpSpPr>
          <p:grpSpPr>
            <a:xfrm>
              <a:off x="7822095" y="3091992"/>
              <a:ext cx="153026" cy="396064"/>
              <a:chOff x="6590057" y="1847957"/>
              <a:chExt cx="160256" cy="414780"/>
            </a:xfrm>
            <a:grpFill/>
          </p:grpSpPr>
          <p:sp>
            <p:nvSpPr>
              <p:cNvPr id="21" name="Oval 20">
                <a:extLst>
                  <a:ext uri="{FF2B5EF4-FFF2-40B4-BE49-F238E27FC236}">
                    <a16:creationId xmlns:a16="http://schemas.microsoft.com/office/drawing/2014/main" id="{9251180B-AAAF-4641-8EA8-751F20533C3C}"/>
                  </a:ext>
                </a:extLst>
              </p:cNvPr>
              <p:cNvSpPr/>
              <p:nvPr/>
            </p:nvSpPr>
            <p:spPr>
              <a:xfrm>
                <a:off x="6590057" y="1847957"/>
                <a:ext cx="160256" cy="16025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22" name="Oval 21">
                <a:extLst>
                  <a:ext uri="{FF2B5EF4-FFF2-40B4-BE49-F238E27FC236}">
                    <a16:creationId xmlns:a16="http://schemas.microsoft.com/office/drawing/2014/main" id="{EBF4E619-F317-438D-BB7A-ED7933629B38}"/>
                  </a:ext>
                </a:extLst>
              </p:cNvPr>
              <p:cNvSpPr/>
              <p:nvPr/>
            </p:nvSpPr>
            <p:spPr>
              <a:xfrm>
                <a:off x="6590057" y="2102481"/>
                <a:ext cx="160256" cy="16025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</p:grpSp>
      <p:pic>
        <p:nvPicPr>
          <p:cNvPr id="40" name="Picture 39">
            <a:extLst>
              <a:ext uri="{FF2B5EF4-FFF2-40B4-BE49-F238E27FC236}">
                <a16:creationId xmlns:a16="http://schemas.microsoft.com/office/drawing/2014/main" id="{381AA9C4-E5DB-47F8-AC70-CAE4A0069D6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399" y="5990880"/>
            <a:ext cx="2383437" cy="73059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410774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630658"/>
            <a:ext cx="5157787" cy="3205366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630658"/>
            <a:ext cx="5183188" cy="3205366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2024 Society for Maternal-Fetal Medicine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81228-D6C4-40F8-9798-399656C3711A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AA5B0D1-01B8-4FAF-B0F9-F379BA094D1B}"/>
              </a:ext>
            </a:extLst>
          </p:cNvPr>
          <p:cNvSpPr/>
          <p:nvPr userDrawn="1"/>
        </p:nvSpPr>
        <p:spPr>
          <a:xfrm>
            <a:off x="0" y="365127"/>
            <a:ext cx="197224" cy="1325563"/>
          </a:xfrm>
          <a:prstGeom prst="rect">
            <a:avLst/>
          </a:prstGeom>
          <a:solidFill>
            <a:srgbClr val="B1AF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1575C20-78B6-42A0-9CCE-EF005E4FF281}"/>
              </a:ext>
            </a:extLst>
          </p:cNvPr>
          <p:cNvSpPr/>
          <p:nvPr userDrawn="1"/>
        </p:nvSpPr>
        <p:spPr>
          <a:xfrm>
            <a:off x="197224" y="365126"/>
            <a:ext cx="107576" cy="1325563"/>
          </a:xfrm>
          <a:prstGeom prst="rect">
            <a:avLst/>
          </a:prstGeom>
          <a:solidFill>
            <a:srgbClr val="55B7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F6453695-F3F4-411D-B733-AE66FFBF39A9}"/>
              </a:ext>
            </a:extLst>
          </p:cNvPr>
          <p:cNvGrpSpPr/>
          <p:nvPr userDrawn="1"/>
        </p:nvGrpSpPr>
        <p:grpSpPr>
          <a:xfrm>
            <a:off x="999804" y="1624741"/>
            <a:ext cx="849441" cy="131895"/>
            <a:chOff x="5424354" y="3091992"/>
            <a:chExt cx="2550767" cy="396064"/>
          </a:xfrm>
          <a:solidFill>
            <a:srgbClr val="37A1A7"/>
          </a:solidFill>
        </p:grpSpPr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99D371E9-6156-455F-AD25-A9C9DE9F356C}"/>
                </a:ext>
              </a:extLst>
            </p:cNvPr>
            <p:cNvGrpSpPr/>
            <p:nvPr/>
          </p:nvGrpSpPr>
          <p:grpSpPr>
            <a:xfrm>
              <a:off x="5424354" y="3091992"/>
              <a:ext cx="153026" cy="396064"/>
              <a:chOff x="6353666" y="1847957"/>
              <a:chExt cx="160256" cy="414780"/>
            </a:xfrm>
            <a:grpFill/>
          </p:grpSpPr>
          <p:sp>
            <p:nvSpPr>
              <p:cNvPr id="39" name="Oval 38">
                <a:extLst>
                  <a:ext uri="{FF2B5EF4-FFF2-40B4-BE49-F238E27FC236}">
                    <a16:creationId xmlns:a16="http://schemas.microsoft.com/office/drawing/2014/main" id="{044F1E7D-B3AD-476D-B216-9A8D858919EE}"/>
                  </a:ext>
                </a:extLst>
              </p:cNvPr>
              <p:cNvSpPr/>
              <p:nvPr/>
            </p:nvSpPr>
            <p:spPr>
              <a:xfrm>
                <a:off x="6353666" y="1847957"/>
                <a:ext cx="160256" cy="16025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40" name="Oval 39">
                <a:extLst>
                  <a:ext uri="{FF2B5EF4-FFF2-40B4-BE49-F238E27FC236}">
                    <a16:creationId xmlns:a16="http://schemas.microsoft.com/office/drawing/2014/main" id="{CA6D15C7-A0E0-477A-B039-564AFAA7C9E3}"/>
                  </a:ext>
                </a:extLst>
              </p:cNvPr>
              <p:cNvSpPr/>
              <p:nvPr/>
            </p:nvSpPr>
            <p:spPr>
              <a:xfrm>
                <a:off x="6353666" y="2102481"/>
                <a:ext cx="160256" cy="16025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9B9AA31F-D6B7-4083-95DF-EEDB0E42C27B}"/>
                </a:ext>
              </a:extLst>
            </p:cNvPr>
            <p:cNvGrpSpPr/>
            <p:nvPr/>
          </p:nvGrpSpPr>
          <p:grpSpPr>
            <a:xfrm>
              <a:off x="5728118" y="3091992"/>
              <a:ext cx="153026" cy="396064"/>
              <a:chOff x="6590057" y="1847957"/>
              <a:chExt cx="160256" cy="414780"/>
            </a:xfrm>
            <a:grpFill/>
          </p:grpSpPr>
          <p:sp>
            <p:nvSpPr>
              <p:cNvPr id="37" name="Oval 36">
                <a:extLst>
                  <a:ext uri="{FF2B5EF4-FFF2-40B4-BE49-F238E27FC236}">
                    <a16:creationId xmlns:a16="http://schemas.microsoft.com/office/drawing/2014/main" id="{89463654-4FD8-4DCB-9C71-7F479F74BA4A}"/>
                  </a:ext>
                </a:extLst>
              </p:cNvPr>
              <p:cNvSpPr/>
              <p:nvPr/>
            </p:nvSpPr>
            <p:spPr>
              <a:xfrm>
                <a:off x="6590057" y="1847957"/>
                <a:ext cx="160256" cy="16025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38" name="Oval 37">
                <a:extLst>
                  <a:ext uri="{FF2B5EF4-FFF2-40B4-BE49-F238E27FC236}">
                    <a16:creationId xmlns:a16="http://schemas.microsoft.com/office/drawing/2014/main" id="{08241F77-3A29-4E9F-846A-787D22F66431}"/>
                  </a:ext>
                </a:extLst>
              </p:cNvPr>
              <p:cNvSpPr/>
              <p:nvPr/>
            </p:nvSpPr>
            <p:spPr>
              <a:xfrm>
                <a:off x="6590057" y="2102481"/>
                <a:ext cx="160256" cy="16025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5FEB8218-96D3-4A43-A50D-4CA5E42BF481}"/>
                </a:ext>
              </a:extLst>
            </p:cNvPr>
            <p:cNvGrpSpPr/>
            <p:nvPr/>
          </p:nvGrpSpPr>
          <p:grpSpPr>
            <a:xfrm>
              <a:off x="6031883" y="3091992"/>
              <a:ext cx="153026" cy="396064"/>
              <a:chOff x="6590057" y="1847957"/>
              <a:chExt cx="160256" cy="414780"/>
            </a:xfrm>
            <a:grpFill/>
          </p:grpSpPr>
          <p:sp>
            <p:nvSpPr>
              <p:cNvPr id="35" name="Oval 34">
                <a:extLst>
                  <a:ext uri="{FF2B5EF4-FFF2-40B4-BE49-F238E27FC236}">
                    <a16:creationId xmlns:a16="http://schemas.microsoft.com/office/drawing/2014/main" id="{CC71734F-668F-4A13-B81E-BFD2DEC8045C}"/>
                  </a:ext>
                </a:extLst>
              </p:cNvPr>
              <p:cNvSpPr/>
              <p:nvPr/>
            </p:nvSpPr>
            <p:spPr>
              <a:xfrm>
                <a:off x="6590057" y="1847957"/>
                <a:ext cx="160256" cy="16025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36" name="Oval 35">
                <a:extLst>
                  <a:ext uri="{FF2B5EF4-FFF2-40B4-BE49-F238E27FC236}">
                    <a16:creationId xmlns:a16="http://schemas.microsoft.com/office/drawing/2014/main" id="{CC7D9ECC-BAB8-4DE5-85EF-44F1C511F308}"/>
                  </a:ext>
                </a:extLst>
              </p:cNvPr>
              <p:cNvSpPr/>
              <p:nvPr/>
            </p:nvSpPr>
            <p:spPr>
              <a:xfrm>
                <a:off x="6590057" y="2102481"/>
                <a:ext cx="160256" cy="16025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18DB6A6C-DCB3-4FC8-A0D0-976607B17859}"/>
                </a:ext>
              </a:extLst>
            </p:cNvPr>
            <p:cNvGrpSpPr/>
            <p:nvPr/>
          </p:nvGrpSpPr>
          <p:grpSpPr>
            <a:xfrm>
              <a:off x="6335647" y="3091992"/>
              <a:ext cx="153026" cy="396064"/>
              <a:chOff x="6590057" y="1847957"/>
              <a:chExt cx="160256" cy="414780"/>
            </a:xfrm>
            <a:grpFill/>
          </p:grpSpPr>
          <p:sp>
            <p:nvSpPr>
              <p:cNvPr id="33" name="Oval 32">
                <a:extLst>
                  <a:ext uri="{FF2B5EF4-FFF2-40B4-BE49-F238E27FC236}">
                    <a16:creationId xmlns:a16="http://schemas.microsoft.com/office/drawing/2014/main" id="{022F7149-1253-49FB-AD96-4C53219205B4}"/>
                  </a:ext>
                </a:extLst>
              </p:cNvPr>
              <p:cNvSpPr/>
              <p:nvPr/>
            </p:nvSpPr>
            <p:spPr>
              <a:xfrm>
                <a:off x="6590057" y="1847957"/>
                <a:ext cx="160256" cy="16025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34" name="Oval 33">
                <a:extLst>
                  <a:ext uri="{FF2B5EF4-FFF2-40B4-BE49-F238E27FC236}">
                    <a16:creationId xmlns:a16="http://schemas.microsoft.com/office/drawing/2014/main" id="{F71C84B5-3828-4432-9B0A-8FE49B312DCF}"/>
                  </a:ext>
                </a:extLst>
              </p:cNvPr>
              <p:cNvSpPr/>
              <p:nvPr/>
            </p:nvSpPr>
            <p:spPr>
              <a:xfrm>
                <a:off x="6590057" y="2102481"/>
                <a:ext cx="160256" cy="16025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0FB6DA9C-6060-4091-B9A9-AD9AB8826B85}"/>
                </a:ext>
              </a:extLst>
            </p:cNvPr>
            <p:cNvGrpSpPr/>
            <p:nvPr/>
          </p:nvGrpSpPr>
          <p:grpSpPr>
            <a:xfrm>
              <a:off x="6639412" y="3091992"/>
              <a:ext cx="153026" cy="396064"/>
              <a:chOff x="6590057" y="1847957"/>
              <a:chExt cx="160256" cy="414780"/>
            </a:xfrm>
            <a:grpFill/>
          </p:grpSpPr>
          <p:sp>
            <p:nvSpPr>
              <p:cNvPr id="31" name="Oval 30">
                <a:extLst>
                  <a:ext uri="{FF2B5EF4-FFF2-40B4-BE49-F238E27FC236}">
                    <a16:creationId xmlns:a16="http://schemas.microsoft.com/office/drawing/2014/main" id="{FEE5512A-F8EF-42C2-82E0-98264544DD4E}"/>
                  </a:ext>
                </a:extLst>
              </p:cNvPr>
              <p:cNvSpPr/>
              <p:nvPr/>
            </p:nvSpPr>
            <p:spPr>
              <a:xfrm>
                <a:off x="6590057" y="1847957"/>
                <a:ext cx="160256" cy="16025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32" name="Oval 31">
                <a:extLst>
                  <a:ext uri="{FF2B5EF4-FFF2-40B4-BE49-F238E27FC236}">
                    <a16:creationId xmlns:a16="http://schemas.microsoft.com/office/drawing/2014/main" id="{D9155F55-1C8B-4194-83F8-BBA5650DEB73}"/>
                  </a:ext>
                </a:extLst>
              </p:cNvPr>
              <p:cNvSpPr/>
              <p:nvPr/>
            </p:nvSpPr>
            <p:spPr>
              <a:xfrm>
                <a:off x="6590057" y="2102481"/>
                <a:ext cx="160256" cy="16025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3D2F0606-63DA-453D-99E3-9F0551295908}"/>
                </a:ext>
              </a:extLst>
            </p:cNvPr>
            <p:cNvGrpSpPr/>
            <p:nvPr/>
          </p:nvGrpSpPr>
          <p:grpSpPr>
            <a:xfrm>
              <a:off x="6943175" y="3091992"/>
              <a:ext cx="153026" cy="396064"/>
              <a:chOff x="6590057" y="1847957"/>
              <a:chExt cx="160256" cy="414780"/>
            </a:xfrm>
            <a:grpFill/>
          </p:grpSpPr>
          <p:sp>
            <p:nvSpPr>
              <p:cNvPr id="29" name="Oval 28">
                <a:extLst>
                  <a:ext uri="{FF2B5EF4-FFF2-40B4-BE49-F238E27FC236}">
                    <a16:creationId xmlns:a16="http://schemas.microsoft.com/office/drawing/2014/main" id="{BBC767CE-1E37-4D21-B16C-9836ECB31296}"/>
                  </a:ext>
                </a:extLst>
              </p:cNvPr>
              <p:cNvSpPr/>
              <p:nvPr/>
            </p:nvSpPr>
            <p:spPr>
              <a:xfrm>
                <a:off x="6590057" y="1847957"/>
                <a:ext cx="160256" cy="16025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30" name="Oval 29">
                <a:extLst>
                  <a:ext uri="{FF2B5EF4-FFF2-40B4-BE49-F238E27FC236}">
                    <a16:creationId xmlns:a16="http://schemas.microsoft.com/office/drawing/2014/main" id="{7733258D-DCBC-49CF-A9EE-D1E112754707}"/>
                  </a:ext>
                </a:extLst>
              </p:cNvPr>
              <p:cNvSpPr/>
              <p:nvPr/>
            </p:nvSpPr>
            <p:spPr>
              <a:xfrm>
                <a:off x="6590057" y="2102481"/>
                <a:ext cx="160256" cy="16025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C1E9E7BB-44FE-40D0-AE0A-2B7EBC2EA9E2}"/>
                </a:ext>
              </a:extLst>
            </p:cNvPr>
            <p:cNvGrpSpPr/>
            <p:nvPr/>
          </p:nvGrpSpPr>
          <p:grpSpPr>
            <a:xfrm>
              <a:off x="7214566" y="3091992"/>
              <a:ext cx="153026" cy="396064"/>
              <a:chOff x="6353666" y="1847957"/>
              <a:chExt cx="160256" cy="414780"/>
            </a:xfrm>
            <a:grpFill/>
          </p:grpSpPr>
          <p:sp>
            <p:nvSpPr>
              <p:cNvPr id="27" name="Oval 26">
                <a:extLst>
                  <a:ext uri="{FF2B5EF4-FFF2-40B4-BE49-F238E27FC236}">
                    <a16:creationId xmlns:a16="http://schemas.microsoft.com/office/drawing/2014/main" id="{2FB4B5A6-6F3A-4421-8958-F0F28B7B3024}"/>
                  </a:ext>
                </a:extLst>
              </p:cNvPr>
              <p:cNvSpPr/>
              <p:nvPr/>
            </p:nvSpPr>
            <p:spPr>
              <a:xfrm>
                <a:off x="6353666" y="1847957"/>
                <a:ext cx="160256" cy="16025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28" name="Oval 27">
                <a:extLst>
                  <a:ext uri="{FF2B5EF4-FFF2-40B4-BE49-F238E27FC236}">
                    <a16:creationId xmlns:a16="http://schemas.microsoft.com/office/drawing/2014/main" id="{F971069E-1275-4C88-AA3D-FE8A09E8C579}"/>
                  </a:ext>
                </a:extLst>
              </p:cNvPr>
              <p:cNvSpPr/>
              <p:nvPr/>
            </p:nvSpPr>
            <p:spPr>
              <a:xfrm>
                <a:off x="6353666" y="2102481"/>
                <a:ext cx="160256" cy="16025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B7BD8629-A3A4-4D0E-9163-DC802956A642}"/>
                </a:ext>
              </a:extLst>
            </p:cNvPr>
            <p:cNvGrpSpPr/>
            <p:nvPr/>
          </p:nvGrpSpPr>
          <p:grpSpPr>
            <a:xfrm>
              <a:off x="7518330" y="3091992"/>
              <a:ext cx="153026" cy="396064"/>
              <a:chOff x="6590057" y="1847957"/>
              <a:chExt cx="160256" cy="414780"/>
            </a:xfrm>
            <a:grpFill/>
          </p:grpSpPr>
          <p:sp>
            <p:nvSpPr>
              <p:cNvPr id="25" name="Oval 24">
                <a:extLst>
                  <a:ext uri="{FF2B5EF4-FFF2-40B4-BE49-F238E27FC236}">
                    <a16:creationId xmlns:a16="http://schemas.microsoft.com/office/drawing/2014/main" id="{AF095175-B236-4242-8764-02843FD75603}"/>
                  </a:ext>
                </a:extLst>
              </p:cNvPr>
              <p:cNvSpPr/>
              <p:nvPr/>
            </p:nvSpPr>
            <p:spPr>
              <a:xfrm>
                <a:off x="6590057" y="1847957"/>
                <a:ext cx="160256" cy="16025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26" name="Oval 25">
                <a:extLst>
                  <a:ext uri="{FF2B5EF4-FFF2-40B4-BE49-F238E27FC236}">
                    <a16:creationId xmlns:a16="http://schemas.microsoft.com/office/drawing/2014/main" id="{92AEBC0D-9D18-4799-8F94-6FEB1B745ED6}"/>
                  </a:ext>
                </a:extLst>
              </p:cNvPr>
              <p:cNvSpPr/>
              <p:nvPr/>
            </p:nvSpPr>
            <p:spPr>
              <a:xfrm>
                <a:off x="6590057" y="2102481"/>
                <a:ext cx="160256" cy="16025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09E0ACA3-DF3B-4133-9FCD-ABBD47D475C0}"/>
                </a:ext>
              </a:extLst>
            </p:cNvPr>
            <p:cNvGrpSpPr/>
            <p:nvPr/>
          </p:nvGrpSpPr>
          <p:grpSpPr>
            <a:xfrm>
              <a:off x="7822095" y="3091992"/>
              <a:ext cx="153026" cy="396064"/>
              <a:chOff x="6590057" y="1847957"/>
              <a:chExt cx="160256" cy="414780"/>
            </a:xfrm>
            <a:grpFill/>
          </p:grpSpPr>
          <p:sp>
            <p:nvSpPr>
              <p:cNvPr id="23" name="Oval 22">
                <a:extLst>
                  <a:ext uri="{FF2B5EF4-FFF2-40B4-BE49-F238E27FC236}">
                    <a16:creationId xmlns:a16="http://schemas.microsoft.com/office/drawing/2014/main" id="{12A4C08F-9443-4C80-9EB9-4D23D518260D}"/>
                  </a:ext>
                </a:extLst>
              </p:cNvPr>
              <p:cNvSpPr/>
              <p:nvPr/>
            </p:nvSpPr>
            <p:spPr>
              <a:xfrm>
                <a:off x="6590057" y="1847957"/>
                <a:ext cx="160256" cy="16025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24" name="Oval 23">
                <a:extLst>
                  <a:ext uri="{FF2B5EF4-FFF2-40B4-BE49-F238E27FC236}">
                    <a16:creationId xmlns:a16="http://schemas.microsoft.com/office/drawing/2014/main" id="{91EC082F-3BAE-4315-A34F-03D40EFC8FD0}"/>
                  </a:ext>
                </a:extLst>
              </p:cNvPr>
              <p:cNvSpPr/>
              <p:nvPr/>
            </p:nvSpPr>
            <p:spPr>
              <a:xfrm>
                <a:off x="6590057" y="2102481"/>
                <a:ext cx="160256" cy="16025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</p:grpSp>
      <p:pic>
        <p:nvPicPr>
          <p:cNvPr id="42" name="Picture 41">
            <a:extLst>
              <a:ext uri="{FF2B5EF4-FFF2-40B4-BE49-F238E27FC236}">
                <a16:creationId xmlns:a16="http://schemas.microsoft.com/office/drawing/2014/main" id="{B1DF9CB9-FB42-49E3-80DC-6B6DF3E1C62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399" y="5990880"/>
            <a:ext cx="2383437" cy="73059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824138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14165" y="-7904"/>
            <a:ext cx="8678363" cy="686590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6611" y="434106"/>
            <a:ext cx="7373472" cy="598188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Footer Placeholder 7">
            <a:extLst>
              <a:ext uri="{FF2B5EF4-FFF2-40B4-BE49-F238E27FC236}">
                <a16:creationId xmlns:a16="http://schemas.microsoft.com/office/drawing/2014/main" id="{CAA73530-03C5-41FA-AFDE-DD01F616D0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</p:spPr>
        <p:txBody>
          <a:bodyPr/>
          <a:lstStyle/>
          <a:p>
            <a:r>
              <a:rPr lang="en-US"/>
              <a:t>© 2024 Society for Maternal-Fetal Medicine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1E515AF-2DBB-4359-9768-140C526C2F0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283" y="864244"/>
            <a:ext cx="2706563" cy="82964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519905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514165" y="-3953"/>
            <a:ext cx="8677835" cy="6858000"/>
          </a:xfrm>
          <a:prstGeom prst="rect">
            <a:avLst/>
          </a:prstGeom>
          <a:solidFill>
            <a:srgbClr val="55B7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6611" y="434106"/>
            <a:ext cx="7373472" cy="598188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Footer Placeholder 7">
            <a:extLst>
              <a:ext uri="{FF2B5EF4-FFF2-40B4-BE49-F238E27FC236}">
                <a16:creationId xmlns:a16="http://schemas.microsoft.com/office/drawing/2014/main" id="{3034C8BB-E1C3-4ED8-A03D-8909F7152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</p:spPr>
        <p:txBody>
          <a:bodyPr/>
          <a:lstStyle/>
          <a:p>
            <a:r>
              <a:rPr lang="en-US"/>
              <a:t>© 2024 Society for Maternal-Fetal Medicine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E9096B0-F2D9-4C24-AE26-126FD1F1586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283" y="864244"/>
            <a:ext cx="2706563" cy="82964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332776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2024 Society for Maternal-Fetal Medicine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81228-D6C4-40F8-9798-399656C3711A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0ED1970-D5AC-4102-B7CD-1DDE7595E3A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399" y="5990880"/>
            <a:ext cx="2383437" cy="73059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701357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2024 Society for Maternal-Fetal Medicine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481228-D6C4-40F8-9798-399656C3711A}" type="slidenum">
              <a:rPr lang="en-US" smtClean="0"/>
              <a:t>‹#›</a:t>
            </a:fld>
            <a:endParaRPr lang="en-US"/>
          </a:p>
        </p:txBody>
      </p:sp>
    </p:spTree>
    <p:custDataLst>
      <p:tags r:id="rId13"/>
    </p:custDataLst>
    <p:extLst>
      <p:ext uri="{BB962C8B-B14F-4D97-AF65-F5344CB8AC3E}">
        <p14:creationId xmlns:p14="http://schemas.microsoft.com/office/powerpoint/2010/main" val="3857382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>
              <a:lumMod val="85000"/>
              <a:lumOff val="15000"/>
            </a:schemeClr>
          </a:solidFill>
          <a:latin typeface="Calibri Light" panose="020F0302020204030204" pitchFamily="34" charset="0"/>
          <a:ea typeface="Verdana" panose="020B0604030504040204" pitchFamily="34" charset="0"/>
          <a:cs typeface="Calibri Light" panose="020F0302020204030204" pitchFamily="34" charset="0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Calibri" panose="020F0502020204030204" pitchFamily="34" charset="0"/>
          <a:ea typeface="Verdana" panose="020B0604030504040204" pitchFamily="34" charset="0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Calibri" panose="020F0502020204030204" pitchFamily="34" charset="0"/>
          <a:ea typeface="Verdana" panose="020B0604030504040204" pitchFamily="34" charset="0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Calibri" panose="020F0502020204030204" pitchFamily="34" charset="0"/>
          <a:ea typeface="Verdana" panose="020B0604030504040204" pitchFamily="34" charset="0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alibri" panose="020F0502020204030204" pitchFamily="34" charset="0"/>
          <a:ea typeface="Verdana" panose="020B0604030504040204" pitchFamily="34" charset="0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alibri" panose="020F0502020204030204" pitchFamily="34" charset="0"/>
          <a:ea typeface="Verdana" panose="020B0604030504040204" pitchFamily="34" charset="0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www.cdc.gov/maternal-mortality/php/pregnancy-mortality-surveillance-data/index.html?cove-tab=2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www.cdc.gov/maternal-mortality/php/pregnancy-mortality-surveillance-data/index.html?cove-tab=2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ealthaffairs.org/content/forefront/pregnant-people-can-freely-make-decisions-participation-clinical-research" TargetMode="External"/><Relationship Id="rId2" Type="http://schemas.openxmlformats.org/officeDocument/2006/relationships/hyperlink" Target="https://assets.noviams.com/novi-file-uploads/smfm/Advocacy/2026_02_09_SMFM_clinical_research_FAQ_Final.pdf" TargetMode="Externa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www.acog.org/clinical/clinical-guidance/committee-statement/articles/2024/06/ethical-considerations-for-increasing-inclusivity-in-research-participants" TargetMode="External"/><Relationship Id="rId4" Type="http://schemas.openxmlformats.org/officeDocument/2006/relationships/hyperlink" Target="https://publications.smfm.org/publications/607-society-for-maternal-fetal-medicine-position-statement-prioritizing/" TargetMode="Externa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DC90C6A7-CFFD-4A75-9548-22BB0B3EF0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36115"/>
            <a:ext cx="10515600" cy="2852737"/>
          </a:xfrm>
        </p:spPr>
        <p:txBody>
          <a:bodyPr anchor="b">
            <a:normAutofit/>
          </a:bodyPr>
          <a:lstStyle/>
          <a:p>
            <a:r>
              <a:rPr lang="en-US">
                <a:latin typeface="Barlow Medium" panose="00000600000000000000" pitchFamily="2" charset="0"/>
              </a:rPr>
              <a:t>Improving Maternal &amp; Infant Health Through Inclusion in Clinical Trials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FF2DDF-8CCA-A398-B6FA-CABDC97178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4215840"/>
            <a:ext cx="10515600" cy="1500187"/>
          </a:xfrm>
        </p:spPr>
        <p:txBody>
          <a:bodyPr>
            <a:normAutofit/>
          </a:bodyPr>
          <a:lstStyle/>
          <a:p>
            <a:r>
              <a:rPr lang="en-US">
                <a:latin typeface="Barlow" panose="00000500000000000000" pitchFamily="2" charset="0"/>
              </a:rPr>
              <a:t>Health Policy &amp; Advocacy Committee</a:t>
            </a:r>
          </a:p>
          <a:p>
            <a:r>
              <a:rPr lang="en-US">
                <a:latin typeface="Barlow" panose="00000500000000000000" pitchFamily="2" charset="0"/>
              </a:rPr>
              <a:t>Society for Maternal-Fetal Medicine</a:t>
            </a:r>
          </a:p>
          <a:p>
            <a:endParaRPr lang="en-US">
              <a:latin typeface="Barlow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55267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88C058-A04E-BD9C-4A37-36E9711617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04AB1A6-08E7-B95A-925D-0DBA6ACF80E0}"/>
              </a:ext>
            </a:extLst>
          </p:cNvPr>
          <p:cNvSpPr/>
          <p:nvPr/>
        </p:nvSpPr>
        <p:spPr>
          <a:xfrm>
            <a:off x="688450" y="5876856"/>
            <a:ext cx="2325094" cy="84157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2E84CC4-3E09-179A-DA57-2C7B59B3157F}"/>
              </a:ext>
            </a:extLst>
          </p:cNvPr>
          <p:cNvSpPr/>
          <p:nvPr/>
        </p:nvSpPr>
        <p:spPr>
          <a:xfrm>
            <a:off x="838200" y="1482291"/>
            <a:ext cx="1770246" cy="6160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37C369F-A994-32C7-84C5-D38EEC3962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>
                <a:latin typeface="Barlow medium" panose="00000600000000000000" pitchFamily="2" charset="0"/>
              </a:rPr>
              <a:t>Exclusion Lead to Harm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5C689A6-29A7-4276-9D55-26F535CCF1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7659" y="1557913"/>
            <a:ext cx="8720154" cy="484452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CC49AF9-B315-367C-01C7-261A8D1D0AF9}"/>
              </a:ext>
            </a:extLst>
          </p:cNvPr>
          <p:cNvSpPr txBox="1"/>
          <p:nvPr/>
        </p:nvSpPr>
        <p:spPr>
          <a:xfrm>
            <a:off x="6363032" y="6402442"/>
            <a:ext cx="609467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>
                <a:latin typeface="Barlow" panose="00000500000000000000" pitchFamily="2" charset="0"/>
              </a:rPr>
              <a:t>Data available at </a:t>
            </a:r>
            <a:r>
              <a:rPr lang="en-US" sz="1000">
                <a:solidFill>
                  <a:schemeClr val="accent1"/>
                </a:solidFill>
                <a:latin typeface="Barlow" panose="00000500000000000000" pitchFamily="2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https://www.cdc.gov/maternal-mortality/php/pregnancy-mortality-surveillance-data/index.html?cove-tab=2</a:t>
            </a:r>
            <a:r>
              <a:rPr lang="en-US" sz="1000">
                <a:solidFill>
                  <a:schemeClr val="accent1"/>
                </a:solidFill>
                <a:latin typeface="Barlow" panose="00000500000000000000" pitchFamily="2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783725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862A98-73C7-0EFF-8F23-BCCE71F4FA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925E1DA4-F056-96DE-8032-08C3C168523F}"/>
              </a:ext>
            </a:extLst>
          </p:cNvPr>
          <p:cNvSpPr/>
          <p:nvPr/>
        </p:nvSpPr>
        <p:spPr>
          <a:xfrm>
            <a:off x="688450" y="5876856"/>
            <a:ext cx="1919996" cy="84157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B1FEE11-EA6D-9167-BB9C-D07651083886}"/>
              </a:ext>
            </a:extLst>
          </p:cNvPr>
          <p:cNvSpPr/>
          <p:nvPr/>
        </p:nvSpPr>
        <p:spPr>
          <a:xfrm>
            <a:off x="838200" y="1482291"/>
            <a:ext cx="1770246" cy="6160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2EAF191-0331-B72D-FFE4-D975BE7F23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>
                <a:latin typeface="Barlow medium" panose="00000600000000000000" pitchFamily="2" charset="0"/>
              </a:rPr>
              <a:t>Exclusion Lead to Harm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6063455-7F8E-B1A5-3971-3C6EC45502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3318" y="1627080"/>
            <a:ext cx="8648592" cy="4804773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E37A1F47-66F6-18EE-88AB-13EA27804A6A}"/>
              </a:ext>
            </a:extLst>
          </p:cNvPr>
          <p:cNvSpPr txBox="1"/>
          <p:nvPr/>
        </p:nvSpPr>
        <p:spPr>
          <a:xfrm>
            <a:off x="8292130" y="1318136"/>
            <a:ext cx="3442914" cy="1200329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Barlow" panose="00000500000000000000" pitchFamily="2" charset="0"/>
              </a:rPr>
              <a:t>In 2020, 2021, and 2022, infection and sepsis was the leading cause of pregnancy-related death.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62A4491-B941-AB99-BD03-184E87AC3487}"/>
              </a:ext>
            </a:extLst>
          </p:cNvPr>
          <p:cNvSpPr txBox="1"/>
          <p:nvPr/>
        </p:nvSpPr>
        <p:spPr>
          <a:xfrm>
            <a:off x="6386886" y="6376587"/>
            <a:ext cx="609467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>
                <a:latin typeface="Barlow" panose="00000500000000000000" pitchFamily="2" charset="0"/>
              </a:rPr>
              <a:t>Data available at </a:t>
            </a:r>
            <a:r>
              <a:rPr lang="en-US" sz="1000">
                <a:solidFill>
                  <a:schemeClr val="accent1"/>
                </a:solidFill>
                <a:latin typeface="Barlow" panose="00000500000000000000" pitchFamily="2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https://www.cdc.gov/maternal-mortality/php/pregnancy-mortality-surveillance-data/index.html?cove-tab=2</a:t>
            </a:r>
            <a:r>
              <a:rPr lang="en-US" sz="1000">
                <a:solidFill>
                  <a:schemeClr val="accent1"/>
                </a:solidFill>
                <a:latin typeface="Barlow" panose="00000500000000000000" pitchFamily="2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486228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E7CF97-7F3A-A5A0-ED3D-4603EACDFF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C49D4B-87CA-3058-3FAE-E72A1FE10E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>
                <a:latin typeface="Barlow medium" panose="00000600000000000000" pitchFamily="2" charset="0"/>
              </a:rPr>
              <a:t>Barriers to obstetric clinical research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06B355C-A364-B83B-56FC-E477EA10C1C2}"/>
              </a:ext>
            </a:extLst>
          </p:cNvPr>
          <p:cNvSpPr/>
          <p:nvPr/>
        </p:nvSpPr>
        <p:spPr>
          <a:xfrm>
            <a:off x="1828800" y="2401824"/>
            <a:ext cx="2670048" cy="275539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400">
                <a:latin typeface="Barlow" panose="00000500000000000000" pitchFamily="2" charset="0"/>
              </a:rPr>
              <a:t>Funding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1D592CB-C2B3-485F-6228-269425217173}"/>
              </a:ext>
            </a:extLst>
          </p:cNvPr>
          <p:cNvSpPr/>
          <p:nvPr/>
        </p:nvSpPr>
        <p:spPr>
          <a:xfrm>
            <a:off x="4651248" y="2401824"/>
            <a:ext cx="2670048" cy="275539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400">
                <a:latin typeface="Barlow" panose="00000500000000000000" pitchFamily="2" charset="0"/>
              </a:rPr>
              <a:t>Liability Concerns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ED90FE6-0519-0253-9DC9-9F08451B35BB}"/>
              </a:ext>
            </a:extLst>
          </p:cNvPr>
          <p:cNvSpPr/>
          <p:nvPr/>
        </p:nvSpPr>
        <p:spPr>
          <a:xfrm>
            <a:off x="7473696" y="2401824"/>
            <a:ext cx="2670048" cy="275539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>
                <a:latin typeface="Barlow" panose="00000500000000000000" pitchFamily="2" charset="0"/>
              </a:rPr>
              <a:t>Unnecessary regulatory burdens,</a:t>
            </a:r>
          </a:p>
          <a:p>
            <a:pPr algn="ctr"/>
            <a:r>
              <a:rPr lang="en-US" sz="2400">
                <a:latin typeface="Barlow" panose="00000500000000000000" pitchFamily="2" charset="0"/>
              </a:rPr>
              <a:t>including with Institutional Review Boards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42698220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77D2BA-ED53-9FBE-DA77-7E403060AD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3A241C-BE22-535A-C3F8-73B476029A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>
                <a:latin typeface="Barlow medium" panose="00000600000000000000" pitchFamily="2" charset="0"/>
              </a:rPr>
              <a:t>3 best practices for IRBs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42D80F-DFBE-26F3-53DA-274E3398F2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17471"/>
            <a:ext cx="10515600" cy="3271393"/>
          </a:xfrm>
        </p:spPr>
        <p:txBody>
          <a:bodyPr>
            <a:normAutofit/>
          </a:bodyPr>
          <a:lstStyle/>
          <a:p>
            <a:pPr marL="571500" indent="-571500">
              <a:buFont typeface="+mj-lt"/>
              <a:buAutoNum type="arabicPeriod"/>
            </a:pPr>
            <a:r>
              <a:rPr lang="en-US" sz="3200">
                <a:latin typeface="Barlow" panose="00000500000000000000" pitchFamily="2" charset="0"/>
              </a:rPr>
              <a:t>Inclusion of a team member with clinical expertise in obstetrics</a:t>
            </a:r>
          </a:p>
          <a:p>
            <a:pPr marL="571500" indent="-571500">
              <a:buFont typeface="+mj-lt"/>
              <a:buAutoNum type="arabicPeriod"/>
            </a:pPr>
            <a:r>
              <a:rPr lang="en-US" sz="3200">
                <a:latin typeface="Barlow" panose="00000500000000000000" pitchFamily="2" charset="0"/>
              </a:rPr>
              <a:t>Default inclusion rather than exclusion of pregnant and lactating people</a:t>
            </a:r>
          </a:p>
          <a:p>
            <a:pPr marL="571500" indent="-571500">
              <a:buFont typeface="+mj-lt"/>
              <a:buAutoNum type="arabicPeriod"/>
            </a:pPr>
            <a:r>
              <a:rPr lang="en-US" sz="3200">
                <a:latin typeface="Barlow" panose="00000500000000000000" pitchFamily="2" charset="0"/>
              </a:rPr>
              <a:t>Designation of pregnant and lactating people as “scientifically complex” rather than “vulnerable”</a:t>
            </a:r>
          </a:p>
        </p:txBody>
      </p:sp>
    </p:spTree>
    <p:extLst>
      <p:ext uri="{BB962C8B-B14F-4D97-AF65-F5344CB8AC3E}">
        <p14:creationId xmlns:p14="http://schemas.microsoft.com/office/powerpoint/2010/main" val="40044209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C3D6FD-768E-75BF-0D23-DEF605F32C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53D4E6-FE6C-737E-F648-6F72043F10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>
                <a:latin typeface="Barlow medium" panose="00000600000000000000" pitchFamily="2" charset="0"/>
              </a:rPr>
              <a:t>Inclusion of team member with clinical obstetric expertise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245A40-79F3-5C8A-0E8A-B920CF0C33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17471"/>
            <a:ext cx="10515600" cy="3798587"/>
          </a:xfrm>
        </p:spPr>
        <p:txBody>
          <a:bodyPr>
            <a:norm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200">
                <a:latin typeface="Barlow" panose="00000500000000000000" pitchFamily="2" charset="0"/>
              </a:rPr>
              <a:t>This is broadly defined:</a:t>
            </a:r>
          </a:p>
          <a:p>
            <a:pPr marL="1257300" lvl="1" indent="-571500"/>
            <a:r>
              <a:rPr lang="en-US" sz="2200">
                <a:latin typeface="Barlow" panose="00000500000000000000" pitchFamily="2" charset="0"/>
              </a:rPr>
              <a:t>Maternal-fetal medicine subspecialist</a:t>
            </a:r>
          </a:p>
          <a:p>
            <a:pPr marL="1257300" lvl="1" indent="-571500"/>
            <a:r>
              <a:rPr lang="en-US" sz="2200">
                <a:latin typeface="Barlow" panose="00000500000000000000" pitchFamily="2" charset="0"/>
              </a:rPr>
              <a:t>OB/GYN</a:t>
            </a:r>
          </a:p>
          <a:p>
            <a:pPr marL="1257300" lvl="1" indent="-571500"/>
            <a:r>
              <a:rPr lang="en-US" sz="2200">
                <a:latin typeface="Barlow" panose="00000500000000000000" pitchFamily="2" charset="0"/>
              </a:rPr>
              <a:t>Certified nurse-midwife</a:t>
            </a:r>
          </a:p>
          <a:p>
            <a:pPr marL="1257300" lvl="1" indent="-571500"/>
            <a:r>
              <a:rPr lang="en-US" sz="2200">
                <a:latin typeface="Barlow" panose="00000500000000000000" pitchFamily="2" charset="0"/>
              </a:rPr>
              <a:t>Family medicine provider who practices obstetrics or provides outpatient prenatal care</a:t>
            </a:r>
          </a:p>
          <a:p>
            <a:pPr marL="1257300" lvl="1" indent="-571500"/>
            <a:r>
              <a:rPr lang="en-US" sz="2200">
                <a:latin typeface="Barlow" panose="00000500000000000000" pitchFamily="2" charset="0"/>
              </a:rPr>
              <a:t>Any specialist who also focuses on pregnancy:</a:t>
            </a:r>
          </a:p>
          <a:p>
            <a:pPr marL="1714500" lvl="2" indent="-571500"/>
            <a:r>
              <a:rPr lang="en-US" sz="2200">
                <a:latin typeface="Barlow" panose="00000500000000000000" pitchFamily="2" charset="0"/>
              </a:rPr>
              <a:t>Cardiologist with expertise in cardio-obstetrics</a:t>
            </a:r>
          </a:p>
          <a:p>
            <a:pPr marL="1714500" lvl="2" indent="-571500"/>
            <a:r>
              <a:rPr lang="en-US" sz="2200">
                <a:latin typeface="Barlow" panose="00000500000000000000" pitchFamily="2" charset="0"/>
              </a:rPr>
              <a:t>Nephrologist with expertise in renal disease in pregnancy </a:t>
            </a:r>
          </a:p>
          <a:p>
            <a:pPr marL="1714500" lvl="2" indent="-571500"/>
            <a:r>
              <a:rPr lang="en-US" sz="2200">
                <a:latin typeface="Barlow" panose="00000500000000000000" pitchFamily="2" charset="0"/>
              </a:rPr>
              <a:t>Pharmacist with pregnancy expertise</a:t>
            </a:r>
          </a:p>
        </p:txBody>
      </p:sp>
    </p:spTree>
    <p:extLst>
      <p:ext uri="{BB962C8B-B14F-4D97-AF65-F5344CB8AC3E}">
        <p14:creationId xmlns:p14="http://schemas.microsoft.com/office/powerpoint/2010/main" val="11446067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46CE09-23DB-D5CF-CB2E-FD90CB924E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2BABDB-3B5A-4FC6-6C40-45C44E9333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>
                <a:latin typeface="Barlow medium" panose="00000600000000000000" pitchFamily="2" charset="0"/>
              </a:rPr>
              <a:t>“Scientifically complex” rather than “Vulnerable”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1B4DBE-67A7-6815-94A2-1D87BAF72E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17471"/>
            <a:ext cx="10515600" cy="3830942"/>
          </a:xfrm>
        </p:spPr>
        <p:txBody>
          <a:bodyPr>
            <a:normAutofit fontScale="92500" lnSpcReduction="1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800">
                <a:latin typeface="Barlow" panose="00000500000000000000" pitchFamily="2" charset="0"/>
              </a:rPr>
              <a:t>“Vulnerable” patients are historically those who may be unable to consent or be subject to coercion</a:t>
            </a:r>
          </a:p>
          <a:p>
            <a:pPr marL="1257300" lvl="1" indent="-571500"/>
            <a:r>
              <a:rPr lang="en-US" sz="2400">
                <a:latin typeface="Barlow" panose="00000500000000000000" pitchFamily="2" charset="0"/>
              </a:rPr>
              <a:t>Incarcerated individuals</a:t>
            </a:r>
          </a:p>
          <a:p>
            <a:pPr marL="1257300" lvl="1" indent="-571500"/>
            <a:r>
              <a:rPr lang="en-US" sz="2400">
                <a:latin typeface="Barlow" panose="00000500000000000000" pitchFamily="2" charset="0"/>
              </a:rPr>
              <a:t>Children</a:t>
            </a:r>
          </a:p>
          <a:p>
            <a:pPr marL="1257300" lvl="1" indent="-571500"/>
            <a:r>
              <a:rPr lang="en-US" sz="2400">
                <a:latin typeface="Barlow" panose="00000500000000000000" pitchFamily="2" charset="0"/>
              </a:rPr>
              <a:t>Individuals without capacity secondary to neurologic illness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800">
                <a:solidFill>
                  <a:schemeClr val="accent1"/>
                </a:solidFill>
                <a:latin typeface="Barlow Medium" panose="00000600000000000000" pitchFamily="2" charset="0"/>
              </a:rPr>
              <a:t>Pregnant patients are overwhelmingly free adults without capacity limitations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800">
                <a:latin typeface="Barlow" panose="00000500000000000000" pitchFamily="2" charset="0"/>
              </a:rPr>
              <a:t>In 2017 the federal government changed the Common Rule to remove pregnant patients from vulnerable populations in human research </a:t>
            </a:r>
          </a:p>
        </p:txBody>
      </p:sp>
    </p:spTree>
    <p:extLst>
      <p:ext uri="{BB962C8B-B14F-4D97-AF65-F5344CB8AC3E}">
        <p14:creationId xmlns:p14="http://schemas.microsoft.com/office/powerpoint/2010/main" val="2767802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56EBCB-EDD3-A30B-7BAE-4B838A612B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D3604E-96F2-5BBB-9B4A-14834E1DEB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>
                <a:latin typeface="Barlow medium" panose="00000600000000000000" pitchFamily="2" charset="0"/>
              </a:rPr>
              <a:t>“Scientifically complex”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B03F56-0248-A9BB-82F8-403FC11BA5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17471"/>
            <a:ext cx="10515600" cy="3715438"/>
          </a:xfrm>
        </p:spPr>
        <p:txBody>
          <a:bodyPr>
            <a:norm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>
                <a:latin typeface="Barlow" panose="00000500000000000000" pitchFamily="2" charset="0"/>
              </a:rPr>
              <a:t>Alternative designation to “vulnerable”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>
                <a:latin typeface="Barlow" panose="00000500000000000000" pitchFamily="2" charset="0"/>
              </a:rPr>
              <a:t>Still entails a careful review pregnant patients’ specific risks:</a:t>
            </a:r>
          </a:p>
          <a:p>
            <a:pPr marL="1257300" lvl="1" indent="-571500"/>
            <a:r>
              <a:rPr lang="en-US" sz="2800">
                <a:latin typeface="Barlow" panose="00000500000000000000" pitchFamily="2" charset="0"/>
              </a:rPr>
              <a:t>Differences in physiology</a:t>
            </a:r>
          </a:p>
          <a:p>
            <a:pPr marL="1257300" lvl="1" indent="-571500"/>
            <a:r>
              <a:rPr lang="en-US" sz="2800">
                <a:latin typeface="Barlow" panose="00000500000000000000" pitchFamily="2" charset="0"/>
              </a:rPr>
              <a:t>Potential for teratogenicity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>
                <a:latin typeface="Barlow" panose="00000500000000000000" pitchFamily="2" charset="0"/>
              </a:rPr>
              <a:t>But unlike “vulnerability” the standpoint is scientific rather than focused on autonomy or coercion </a:t>
            </a:r>
          </a:p>
        </p:txBody>
      </p:sp>
    </p:spTree>
    <p:extLst>
      <p:ext uri="{BB962C8B-B14F-4D97-AF65-F5344CB8AC3E}">
        <p14:creationId xmlns:p14="http://schemas.microsoft.com/office/powerpoint/2010/main" val="36087213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840F75-F6F0-F958-7AF0-1E9DE83C92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BA0078-ECA7-27BD-C188-754637D425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>
                <a:latin typeface="Barlow medium" panose="00000600000000000000" pitchFamily="2" charset="0"/>
              </a:rPr>
              <a:t>3 best practices for IRBs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AEFC7A-050C-0AC3-7E5A-21E1C9E9B5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17471"/>
            <a:ext cx="10515600" cy="3956070"/>
          </a:xfrm>
        </p:spPr>
        <p:txBody>
          <a:bodyPr>
            <a:normAutofit/>
          </a:bodyPr>
          <a:lstStyle/>
          <a:p>
            <a:pPr marL="571500" indent="-571500">
              <a:buFont typeface="+mj-lt"/>
              <a:buAutoNum type="arabicPeriod"/>
            </a:pPr>
            <a:r>
              <a:rPr lang="en-US">
                <a:latin typeface="Barlow" panose="00000500000000000000" pitchFamily="2" charset="0"/>
              </a:rPr>
              <a:t>Inclusion of a team member with clinical expertise in obstetrics</a:t>
            </a:r>
          </a:p>
          <a:p>
            <a:pPr marL="571500" indent="-571500">
              <a:buFont typeface="+mj-lt"/>
              <a:buAutoNum type="arabicPeriod"/>
            </a:pPr>
            <a:r>
              <a:rPr lang="en-US">
                <a:latin typeface="Barlow" panose="00000500000000000000" pitchFamily="2" charset="0"/>
              </a:rPr>
              <a:t>Default inclusion rather than exclusion of pregnant and lactating people</a:t>
            </a:r>
          </a:p>
          <a:p>
            <a:pPr marL="571500" indent="-571500">
              <a:buFont typeface="+mj-lt"/>
              <a:buAutoNum type="arabicPeriod"/>
            </a:pPr>
            <a:r>
              <a:rPr lang="en-US">
                <a:latin typeface="Barlow" panose="00000500000000000000" pitchFamily="2" charset="0"/>
              </a:rPr>
              <a:t>Designation of pregnant and lactating people as “scientifically complex” rather than “vulnerable”</a:t>
            </a:r>
          </a:p>
        </p:txBody>
      </p:sp>
    </p:spTree>
    <p:extLst>
      <p:ext uri="{BB962C8B-B14F-4D97-AF65-F5344CB8AC3E}">
        <p14:creationId xmlns:p14="http://schemas.microsoft.com/office/powerpoint/2010/main" val="948964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8445AE-CE6F-7D90-0B83-2A881E0DA4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84AB6F-2BAA-6A23-A828-BE38B03E0F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>
                <a:latin typeface="Barlow medium" panose="00000600000000000000" pitchFamily="2" charset="0"/>
              </a:rPr>
              <a:t>Resources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F818744-9690-FCC6-DECA-688EF8B89D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26119"/>
            <a:ext cx="10341429" cy="3621538"/>
          </a:xfrm>
        </p:spPr>
        <p:txBody>
          <a:bodyPr>
            <a:normAutofit fontScale="85000" lnSpcReduction="20000"/>
          </a:bodyPr>
          <a:lstStyle/>
          <a:p>
            <a:pPr marL="571500" indent="-57150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chemeClr val="accent1"/>
                </a:solidFill>
                <a:effectLst/>
                <a:latin typeface="Barlow" panose="00000500000000000000" pitchFamily="2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SMFM FAQ for IRB members and professionals</a:t>
            </a:r>
            <a:endParaRPr lang="en-US" b="0" i="0" dirty="0">
              <a:solidFill>
                <a:schemeClr val="accent1"/>
              </a:solidFill>
              <a:effectLst/>
              <a:latin typeface="Barlow" panose="00000500000000000000" pitchFamily="2" charset="0"/>
            </a:endParaRPr>
          </a:p>
          <a:p>
            <a:pPr marL="571500" indent="-57150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chemeClr val="accent1"/>
                </a:solidFill>
                <a:effectLst/>
                <a:latin typeface="Barlow" panose="00000500000000000000" pitchFamily="2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Health Affairs Forefront Article: Pregnant People Can Freely Make Decisions About Participation In Clinical Research</a:t>
            </a:r>
            <a:endParaRPr lang="en-US" b="0" i="0" dirty="0">
              <a:solidFill>
                <a:schemeClr val="accent1"/>
              </a:solidFill>
              <a:effectLst/>
              <a:latin typeface="Barlow" panose="00000500000000000000" pitchFamily="2" charset="0"/>
            </a:endParaRPr>
          </a:p>
          <a:p>
            <a:pPr marL="571500" indent="-57150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chemeClr val="accent1"/>
                </a:solidFill>
                <a:effectLst/>
                <a:latin typeface="Barlow" panose="00000500000000000000" pitchFamily="2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Society for Maternal-Fetal Medicine Position Statement: Prioritizing and investing in pregnancy research</a:t>
            </a:r>
            <a:endParaRPr lang="en-US" b="0" i="0" dirty="0">
              <a:solidFill>
                <a:schemeClr val="accent1"/>
              </a:solidFill>
              <a:effectLst/>
              <a:latin typeface="Barlow" panose="00000500000000000000" pitchFamily="2" charset="0"/>
            </a:endParaRPr>
          </a:p>
          <a:p>
            <a:pPr marL="571500" indent="-57150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chemeClr val="accent1"/>
                </a:solidFill>
                <a:effectLst/>
                <a:latin typeface="Barlow" panose="00000500000000000000" pitchFamily="2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ACOG Committee Statement No. 9: Ethical Considerations for Increasing Inclusivity in Research Participants</a:t>
            </a:r>
            <a:endParaRPr lang="en-US" b="0" i="0" dirty="0">
              <a:solidFill>
                <a:schemeClr val="accent1"/>
              </a:solidFill>
              <a:effectLst/>
              <a:latin typeface="Barlow" panose="00000500000000000000" pitchFamily="2" charset="0"/>
            </a:endParaRPr>
          </a:p>
          <a:p>
            <a:pPr marL="571500" indent="-57150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b="0" i="0" dirty="0">
              <a:solidFill>
                <a:schemeClr val="accent1"/>
              </a:solidFill>
              <a:effectLst/>
              <a:latin typeface="Barlow" panose="00000500000000000000" pitchFamily="2" charset="0"/>
            </a:endParaRPr>
          </a:p>
          <a:p>
            <a:endParaRPr lang="en-US" dirty="0">
              <a:latin typeface="Barlow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18275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CDEC6-A0E9-C914-E8AD-F862DE3362D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>
                <a:latin typeface="Barlow medium" panose="00000600000000000000" pitchFamily="2" charset="0"/>
              </a:rPr>
              <a:t>Thank you!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3062C1-279A-20A5-8B5C-922DD9FCC72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865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-up of a sign&#10;&#10;Description automatically generated with low confidence">
            <a:extLst>
              <a:ext uri="{FF2B5EF4-FFF2-40B4-BE49-F238E27FC236}">
                <a16:creationId xmlns:a16="http://schemas.microsoft.com/office/drawing/2014/main" id="{12574206-7A20-D06D-36B5-5176DF2152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00578" y="436747"/>
            <a:ext cx="4590843" cy="1611248"/>
          </a:xfrm>
          <a:prstGeom prst="rect">
            <a:avLst/>
          </a:prstGeom>
        </p:spPr>
      </p:pic>
      <p:sp>
        <p:nvSpPr>
          <p:cNvPr id="5" name="Google Shape;141;p26">
            <a:extLst>
              <a:ext uri="{FF2B5EF4-FFF2-40B4-BE49-F238E27FC236}">
                <a16:creationId xmlns:a16="http://schemas.microsoft.com/office/drawing/2014/main" id="{F8C8E505-6373-A4DB-683C-7C28F4A0B311}"/>
              </a:ext>
            </a:extLst>
          </p:cNvPr>
          <p:cNvSpPr txBox="1">
            <a:spLocks/>
          </p:cNvSpPr>
          <p:nvPr/>
        </p:nvSpPr>
        <p:spPr>
          <a:xfrm>
            <a:off x="975324" y="2172542"/>
            <a:ext cx="10241349" cy="3473291"/>
          </a:xfrm>
          <a:prstGeom prst="roundRect">
            <a:avLst/>
          </a:prstGeom>
          <a:solidFill>
            <a:srgbClr val="9595D2">
              <a:alpha val="84000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buSzPts val="1800"/>
            </a:pPr>
            <a:r>
              <a:rPr lang="en-US" sz="600" u="sng">
                <a:solidFill>
                  <a:schemeClr val="bg1"/>
                </a:solidFill>
                <a:latin typeface="Barlow" panose="00000500000000000000" pitchFamily="2" charset="0"/>
              </a:rPr>
              <a:t> </a:t>
            </a:r>
          </a:p>
          <a:p>
            <a:pPr algn="ctr">
              <a:buSzPts val="1800"/>
            </a:pPr>
            <a:r>
              <a:rPr lang="en-US" sz="2400">
                <a:solidFill>
                  <a:schemeClr val="bg1"/>
                </a:solidFill>
                <a:latin typeface="Barlow Medium" panose="00000600000000000000" pitchFamily="2" charset="0"/>
              </a:rPr>
              <a:t>Vision</a:t>
            </a:r>
          </a:p>
          <a:p>
            <a:pPr algn="ctr">
              <a:buSzPts val="1800"/>
            </a:pPr>
            <a:r>
              <a:rPr lang="en-US" sz="2400">
                <a:solidFill>
                  <a:schemeClr val="bg1"/>
                </a:solidFill>
                <a:latin typeface="Barlow" panose="00000500000000000000" pitchFamily="2" charset="0"/>
              </a:rPr>
              <a:t>SMFM is dedicated to the advancement of optimal and equitable perinatal outcomes for all people who desire or experience pregnancy.</a:t>
            </a:r>
          </a:p>
          <a:p>
            <a:pPr algn="ctr">
              <a:buSzPts val="1800"/>
            </a:pPr>
            <a:endParaRPr lang="en-US" sz="2400">
              <a:solidFill>
                <a:schemeClr val="bg1"/>
              </a:solidFill>
              <a:latin typeface="Barlow" panose="00000500000000000000" pitchFamily="2" charset="0"/>
            </a:endParaRPr>
          </a:p>
          <a:p>
            <a:pPr algn="ctr">
              <a:buSzPts val="1800"/>
            </a:pPr>
            <a:r>
              <a:rPr lang="en-US" sz="2400">
                <a:solidFill>
                  <a:schemeClr val="bg1"/>
                </a:solidFill>
                <a:latin typeface="Barlow Medium" panose="00000600000000000000" pitchFamily="2" charset="0"/>
              </a:rPr>
              <a:t>Mission</a:t>
            </a:r>
          </a:p>
          <a:p>
            <a:pPr algn="ctr">
              <a:buSzPts val="1800"/>
            </a:pPr>
            <a:r>
              <a:rPr lang="en-US" sz="2400">
                <a:solidFill>
                  <a:schemeClr val="bg1"/>
                </a:solidFill>
                <a:latin typeface="Barlow" panose="00000500000000000000" pitchFamily="2" charset="0"/>
              </a:rPr>
              <a:t>As experts in maternal-fetal medicine, SMFM and its members lead the evidence-based practice of high-risk pregnancy care by providing education, promoting research, and engaging in advocacy.</a:t>
            </a:r>
          </a:p>
          <a:p>
            <a:pPr algn="ctr">
              <a:buSzPts val="1800"/>
            </a:pPr>
            <a:r>
              <a:rPr lang="en-US" sz="600">
                <a:solidFill>
                  <a:schemeClr val="bg1"/>
                </a:solidFill>
                <a:latin typeface="Barlow" panose="00000500000000000000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196161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F119E9-E9B2-9E8C-CAFD-338636B722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224057-C609-9886-2E50-494A507D79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>
                <a:latin typeface="Barlow medium" panose="00000600000000000000" pitchFamily="2" charset="0"/>
              </a:rPr>
              <a:t>What is a high-risk pregnancy?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03E0836-E7E3-059F-0DA1-CDF8E54530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3626" y="2070979"/>
            <a:ext cx="3359226" cy="3329007"/>
          </a:xfrm>
          <a:prstGeom prst="rect">
            <a:avLst/>
          </a:prstGeom>
        </p:spPr>
      </p:pic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C938C5B9-73B2-550A-FE41-9E74A862DD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9122" y="2658444"/>
            <a:ext cx="7519931" cy="2343213"/>
          </a:xfrm>
        </p:spPr>
        <p:txBody>
          <a:bodyPr>
            <a:normAutofit fontScale="77500" lnSpcReduction="20000"/>
          </a:bodyPr>
          <a:lstStyle/>
          <a:p>
            <a:r>
              <a:rPr lang="en-US" sz="5200">
                <a:latin typeface="Barlow Medium" panose="00000600000000000000" pitchFamily="2" charset="0"/>
              </a:rPr>
              <a:t>People with pre-existing medical conditions get pregnant</a:t>
            </a:r>
          </a:p>
          <a:p>
            <a:r>
              <a:rPr lang="en-US">
                <a:latin typeface="Barlow" panose="00000500000000000000" pitchFamily="2" charset="0"/>
              </a:rPr>
              <a:t>Studies estimate 20% to 40% women of reproductive age have at least one chronic condition that could adversely affect their health while pregnant.</a:t>
            </a:r>
          </a:p>
        </p:txBody>
      </p:sp>
    </p:spTree>
    <p:extLst>
      <p:ext uri="{BB962C8B-B14F-4D97-AF65-F5344CB8AC3E}">
        <p14:creationId xmlns:p14="http://schemas.microsoft.com/office/powerpoint/2010/main" val="6787442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9728CB-9252-4C2D-87EA-EA191A53DC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61C31D-FC8B-201B-D2BA-914012E14E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>
                <a:latin typeface="Barlow medium" panose="00000600000000000000" pitchFamily="2" charset="0"/>
              </a:rPr>
              <a:t>What is a high-risk pregnancy?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DC0F641C-2010-866D-9F32-AB6BED2984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6125" y="3187251"/>
            <a:ext cx="7484126" cy="1241529"/>
          </a:xfrm>
        </p:spPr>
        <p:txBody>
          <a:bodyPr>
            <a:normAutofit/>
          </a:bodyPr>
          <a:lstStyle/>
          <a:p>
            <a:r>
              <a:rPr lang="en-US" sz="4000">
                <a:latin typeface="Barlow Medium" panose="00000600000000000000" pitchFamily="2" charset="0"/>
              </a:rPr>
              <a:t>Pregnant people develop complications during pregnancy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EF75BC3-FFB3-6DCC-C4CF-B3D4937B3D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1733" y="2474149"/>
            <a:ext cx="3417557" cy="2667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07429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AF8B31-B8F2-9C13-E90B-F4752E1591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148E3F-0002-D436-BBB2-F35A28F147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>
                <a:latin typeface="Barlow medium" panose="00000600000000000000" pitchFamily="2" charset="0"/>
              </a:rPr>
              <a:t>What is a high-risk pregnancy?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826394E3-77C4-8182-72FA-F8C8C40465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06342" y="3273778"/>
            <a:ext cx="7484126" cy="1241529"/>
          </a:xfrm>
        </p:spPr>
        <p:txBody>
          <a:bodyPr>
            <a:normAutofit/>
          </a:bodyPr>
          <a:lstStyle/>
          <a:p>
            <a:r>
              <a:rPr lang="en-US" sz="4000">
                <a:latin typeface="Barlow Medium" panose="00000600000000000000" pitchFamily="2" charset="0"/>
              </a:rPr>
              <a:t>Complications are identified that affect fetal health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F130B8F-6913-BF16-02A8-D84839BC297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5310" t="4872" r="10543" b="7293"/>
          <a:stretch>
            <a:fillRect/>
          </a:stretch>
        </p:blipFill>
        <p:spPr>
          <a:xfrm>
            <a:off x="838200" y="2113613"/>
            <a:ext cx="2984292" cy="3561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75979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FAAD6D-5528-F049-22CE-A28BA21EFA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Barlow medium" panose="00000600000000000000" pitchFamily="2" charset="0"/>
              </a:rPr>
              <a:t> </a:t>
            </a:r>
            <a:br>
              <a:rPr lang="en-US">
                <a:latin typeface="Barlow medium" panose="00000600000000000000" pitchFamily="2" charset="0"/>
              </a:rPr>
            </a:br>
            <a:r>
              <a:rPr lang="en-US">
                <a:latin typeface="Barlow medium" panose="00000600000000000000" pitchFamily="2" charset="0"/>
              </a:rPr>
              <a:t>Why is clinical research in pregnant and lactating people important? </a:t>
            </a:r>
            <a:br>
              <a:rPr lang="en-US">
                <a:latin typeface="Barlow medium" panose="00000600000000000000" pitchFamily="2" charset="0"/>
              </a:rPr>
            </a:br>
            <a:endParaRPr lang="en-US">
              <a:latin typeface="Barlow medium" panose="00000600000000000000" pitchFamily="2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60CC0D3-AF3B-2612-C214-9D2A614925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93087"/>
            <a:ext cx="10515600" cy="4067081"/>
          </a:xfrm>
        </p:spPr>
        <p:txBody>
          <a:bodyPr>
            <a:normAutofit fontScale="70000" lnSpcReduction="2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>
                <a:latin typeface="Barlow" panose="00000500000000000000" pitchFamily="2" charset="0"/>
              </a:rPr>
              <a:t>9 in 10 people use medications in pregnancy, 7 in 10 take at least one prescription medication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>
                <a:latin typeface="Barlow" panose="00000500000000000000" pitchFamily="2" charset="0"/>
              </a:rPr>
              <a:t>More than 90% of new FDA approved medications lack sufficient obstetric data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>
                <a:latin typeface="Barlow" panose="00000500000000000000" pitchFamily="2" charset="0"/>
              </a:rPr>
              <a:t>Pregnancy-specific conditions are under-researched</a:t>
            </a:r>
          </a:p>
          <a:p>
            <a:pPr marL="1257300" lvl="1" indent="-571500"/>
            <a:r>
              <a:rPr lang="en-US">
                <a:latin typeface="Barlow" panose="00000500000000000000" pitchFamily="2" charset="0"/>
              </a:rPr>
              <a:t>Pre-eclampsia, preterm labor, obstetric hemorrhage, gestational diabetes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>
                <a:latin typeface="Barlow" panose="00000500000000000000" pitchFamily="2" charset="0"/>
              </a:rPr>
              <a:t>Pregnant patients require medication in a range of contexts:</a:t>
            </a:r>
          </a:p>
          <a:p>
            <a:pPr marL="1257300" lvl="1" indent="-571500"/>
            <a:r>
              <a:rPr lang="en-US">
                <a:latin typeface="Barlow" panose="00000500000000000000" pitchFamily="2" charset="0"/>
              </a:rPr>
              <a:t>Chronic illness</a:t>
            </a:r>
          </a:p>
          <a:p>
            <a:pPr marL="1257300" lvl="1" indent="-571500"/>
            <a:r>
              <a:rPr lang="en-US">
                <a:latin typeface="Barlow" panose="00000500000000000000" pitchFamily="2" charset="0"/>
              </a:rPr>
              <a:t>Acute emergencies</a:t>
            </a:r>
          </a:p>
          <a:p>
            <a:pPr marL="1257300" lvl="1" indent="-571500"/>
            <a:r>
              <a:rPr lang="en-US">
                <a:latin typeface="Barlow" panose="00000500000000000000" pitchFamily="2" charset="0"/>
              </a:rPr>
              <a:t>New illnesses first arising in pregnancy</a:t>
            </a:r>
          </a:p>
          <a:p>
            <a:pPr marL="1257300" lvl="1" indent="-571500"/>
            <a:r>
              <a:rPr lang="en-US">
                <a:latin typeface="Barlow" panose="00000500000000000000" pitchFamily="2" charset="0"/>
              </a:rPr>
              <a:t>Obstetric-specific conditions</a:t>
            </a:r>
          </a:p>
          <a:p>
            <a:pPr lvl="1"/>
            <a:endParaRPr lang="en-US">
              <a:latin typeface="Barlow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6127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59C211-39C0-9506-59F2-22509A10A477}"/>
              </a:ext>
            </a:extLst>
          </p:cNvPr>
          <p:cNvSpPr txBox="1">
            <a:spLocks/>
          </p:cNvSpPr>
          <p:nvPr/>
        </p:nvSpPr>
        <p:spPr>
          <a:xfrm>
            <a:off x="838200" y="474853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>
                    <a:lumMod val="85000"/>
                    <a:lumOff val="15000"/>
                  </a:schemeClr>
                </a:solidFill>
                <a:latin typeface="Calibri Light" panose="020F0302020204030204" pitchFamily="34" charset="0"/>
                <a:ea typeface="Verdana" panose="020B0604030504040204" pitchFamily="34" charset="0"/>
                <a:cs typeface="Calibri Light" panose="020F0302020204030204" pitchFamily="34" charset="0"/>
              </a:defRPr>
            </a:lvl1pPr>
          </a:lstStyle>
          <a:p>
            <a:pPr algn="ctr"/>
            <a:r>
              <a:rPr lang="en-US" sz="4800">
                <a:latin typeface="Barlow medium" panose="00000600000000000000" pitchFamily="2" charset="0"/>
                <a:ea typeface="Calibri" panose="020F0502020204030204" pitchFamily="34" charset="0"/>
                <a:cs typeface="Calibri" panose="020F0502020204030204" pitchFamily="34" charset="0"/>
              </a:rPr>
              <a:t>Protect pregnant patients </a:t>
            </a:r>
            <a:r>
              <a:rPr lang="en-US" sz="4800">
                <a:solidFill>
                  <a:schemeClr val="accent1"/>
                </a:solidFill>
                <a:latin typeface="Barlow medium" panose="00000600000000000000" pitchFamily="2" charset="0"/>
                <a:ea typeface="Calibri" panose="020F0502020204030204" pitchFamily="34" charset="0"/>
                <a:cs typeface="Calibri" panose="020F0502020204030204" pitchFamily="34" charset="0"/>
              </a:rPr>
              <a:t>through</a:t>
            </a:r>
            <a:r>
              <a:rPr lang="en-US" sz="4800">
                <a:latin typeface="Barlow medium" panose="00000600000000000000" pitchFamily="2" charset="0"/>
                <a:ea typeface="Calibri" panose="020F0502020204030204" pitchFamily="34" charset="0"/>
                <a:cs typeface="Calibri" panose="020F0502020204030204" pitchFamily="34" charset="0"/>
              </a:rPr>
              <a:t> research rather than </a:t>
            </a:r>
            <a:r>
              <a:rPr lang="en-US" sz="4800">
                <a:solidFill>
                  <a:schemeClr val="accent1"/>
                </a:solidFill>
                <a:latin typeface="Barlow medium" panose="00000600000000000000" pitchFamily="2" charset="0"/>
                <a:ea typeface="Calibri" panose="020F0502020204030204" pitchFamily="34" charset="0"/>
                <a:cs typeface="Calibri" panose="020F0502020204030204" pitchFamily="34" charset="0"/>
              </a:rPr>
              <a:t>from</a:t>
            </a:r>
            <a:r>
              <a:rPr lang="en-US" sz="4800">
                <a:latin typeface="Barlow medium" panose="00000600000000000000" pitchFamily="2" charset="0"/>
                <a:ea typeface="Calibri" panose="020F0502020204030204" pitchFamily="34" charset="0"/>
                <a:cs typeface="Calibri" panose="020F0502020204030204" pitchFamily="34" charset="0"/>
              </a:rPr>
              <a:t> research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F0E02A4-B1C6-D35C-F6BD-998019743ACF}"/>
              </a:ext>
            </a:extLst>
          </p:cNvPr>
          <p:cNvCxnSpPr/>
          <p:nvPr/>
        </p:nvCxnSpPr>
        <p:spPr>
          <a:xfrm>
            <a:off x="963168" y="2206752"/>
            <a:ext cx="10265664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613A4F35-8F33-DFF0-73C8-A3E21F12BDE3}"/>
              </a:ext>
            </a:extLst>
          </p:cNvPr>
          <p:cNvSpPr txBox="1">
            <a:spLocks/>
          </p:cNvSpPr>
          <p:nvPr/>
        </p:nvSpPr>
        <p:spPr>
          <a:xfrm>
            <a:off x="963168" y="2506472"/>
            <a:ext cx="10515600" cy="3345687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600" kern="1200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>
                <a:latin typeface="Barlow" panose="00000500000000000000" pitchFamily="2" charset="0"/>
              </a:rPr>
              <a:t>When pregnant patients are excluded from trials, they face greater clinical risks after the trials are completed.</a:t>
            </a:r>
          </a:p>
          <a:p>
            <a:pPr algn="ctr"/>
            <a:r>
              <a:rPr lang="en-US" sz="1600">
                <a:latin typeface="Barlow" panose="00000500000000000000" pitchFamily="2" charset="0"/>
              </a:rPr>
              <a:t> </a:t>
            </a:r>
          </a:p>
          <a:p>
            <a:pPr algn="ctr"/>
            <a:r>
              <a:rPr lang="en-US">
                <a:latin typeface="Barlow" panose="00000500000000000000" pitchFamily="2" charset="0"/>
              </a:rPr>
              <a:t>There will always be risks; exclusion just shifts those risks from within a regulatory structure out into the real world. </a:t>
            </a:r>
          </a:p>
          <a:p>
            <a:pPr algn="ctr"/>
            <a:endParaRPr lang="en-US" sz="2800">
              <a:latin typeface="Barlow" panose="00000500000000000000" pitchFamily="2" charset="0"/>
            </a:endParaRPr>
          </a:p>
          <a:p>
            <a:pPr algn="ctr"/>
            <a:endParaRPr lang="en-US" sz="2800">
              <a:latin typeface="Barlow" panose="00000500000000000000" pitchFamily="2" charset="0"/>
            </a:endParaRPr>
          </a:p>
          <a:p>
            <a:pPr algn="ctr"/>
            <a:endParaRPr lang="en-US" sz="2800">
              <a:latin typeface="Barlow" panose="00000500000000000000" pitchFamily="2" charset="0"/>
            </a:endParaRPr>
          </a:p>
          <a:p>
            <a:pPr lvl="1"/>
            <a:endParaRPr lang="en-US">
              <a:latin typeface="Barlow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19311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A1D8FD-7779-4E80-5821-CC8C7A1CF2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123A09-7450-BA54-A2B7-7D6F369F2F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Barlow medium" panose="00000600000000000000" pitchFamily="2" charset="0"/>
              </a:rPr>
              <a:t> </a:t>
            </a:r>
            <a:br>
              <a:rPr lang="en-US">
                <a:latin typeface="Barlow medium" panose="00000600000000000000" pitchFamily="2" charset="0"/>
              </a:rPr>
            </a:br>
            <a:r>
              <a:rPr lang="en-US">
                <a:latin typeface="Barlow medium" panose="00000600000000000000" pitchFamily="2" charset="0"/>
              </a:rPr>
              <a:t>Case study: COVID-19 mRNA Vaccines </a:t>
            </a:r>
            <a:br>
              <a:rPr lang="en-US">
                <a:latin typeface="Barlow medium" panose="00000600000000000000" pitchFamily="2" charset="0"/>
              </a:rPr>
            </a:br>
            <a:endParaRPr lang="en-US">
              <a:latin typeface="Barlow medium" panose="00000600000000000000" pitchFamily="2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89D02A7-D422-DC43-7AE5-6EF1D8D54E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5551"/>
            <a:ext cx="10515600" cy="3876675"/>
          </a:xfrm>
        </p:spPr>
        <p:txBody>
          <a:bodyPr>
            <a:normAutofit lnSpcReduction="1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>
                <a:latin typeface="Barlow" panose="00000500000000000000" pitchFamily="2" charset="0"/>
              </a:rPr>
              <a:t>The original RCTs of the COVID-19 mRNA vaccine excluded pregnant patients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>
                <a:latin typeface="Barlow" panose="00000500000000000000" pitchFamily="2" charset="0"/>
              </a:rPr>
              <a:t>There was no ethical or scientific reason for exclusion</a:t>
            </a:r>
          </a:p>
          <a:p>
            <a:pPr marL="1257300" lvl="1" indent="-571500"/>
            <a:r>
              <a:rPr lang="en-US" sz="2800">
                <a:latin typeface="Barlow" panose="00000500000000000000" pitchFamily="2" charset="0"/>
              </a:rPr>
              <a:t>Low biologic plausibility of fetal harm and pregnant patients are at greater risk of disease severity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>
                <a:latin typeface="Barlow" panose="00000500000000000000" pitchFamily="2" charset="0"/>
              </a:rPr>
              <a:t>SMFM and other national obstetric organizations advocated strongly for inclusion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>
                <a:latin typeface="Barlow" panose="00000500000000000000" pitchFamily="2" charset="0"/>
              </a:rPr>
              <a:t>However, pregnant patients were never enrolled</a:t>
            </a:r>
          </a:p>
          <a:p>
            <a:pPr lvl="1"/>
            <a:endParaRPr lang="en-US">
              <a:latin typeface="Barlow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02142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94EC72-21B3-14FA-8CFA-7803E43AC0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1867FD-FB68-062F-5D3A-AC3234EDF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Barlow medium" panose="00000600000000000000" pitchFamily="2" charset="0"/>
              </a:rPr>
              <a:t> </a:t>
            </a:r>
            <a:br>
              <a:rPr lang="en-US">
                <a:latin typeface="Barlow medium" panose="00000600000000000000" pitchFamily="2" charset="0"/>
              </a:rPr>
            </a:br>
            <a:r>
              <a:rPr lang="en-US">
                <a:latin typeface="Barlow medium" panose="00000600000000000000" pitchFamily="2" charset="0"/>
              </a:rPr>
              <a:t>Case study: COVID-19 mRNA Vaccines </a:t>
            </a:r>
            <a:br>
              <a:rPr lang="en-US">
                <a:latin typeface="Barlow medium" panose="00000600000000000000" pitchFamily="2" charset="0"/>
              </a:rPr>
            </a:br>
            <a:endParaRPr lang="en-US">
              <a:latin typeface="Barlow medium" panose="00000600000000000000" pitchFamily="2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F5BCD69-0E58-3BAC-2BD0-54E2BF128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59181"/>
            <a:ext cx="10515600" cy="3271393"/>
          </a:xfrm>
        </p:spPr>
        <p:txBody>
          <a:bodyPr>
            <a:norm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200">
                <a:latin typeface="Barlow" panose="00000500000000000000" pitchFamily="2" charset="0"/>
              </a:rPr>
              <a:t>As a result, vaccinations were released with limited obstetric data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200">
                <a:latin typeface="Barlow" panose="00000500000000000000" pitchFamily="2" charset="0"/>
              </a:rPr>
              <a:t>Clinicians thus faced significant patient skepticism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200">
                <a:latin typeface="Barlow" panose="00000500000000000000" pitchFamily="2" charset="0"/>
              </a:rPr>
              <a:t>Although vaccination is now well demonstrated to be safe, this lack of inclusion from original trials continues to haunt efforts to protect pregnant patients from COVID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200">
                <a:latin typeface="Barlow" panose="00000500000000000000" pitchFamily="2" charset="0"/>
              </a:rPr>
              <a:t>Unvaccinated pregnant patients face increased COVID related morbidity and mortality 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2200">
              <a:latin typeface="Barlow" panose="00000500000000000000" pitchFamily="2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2200">
              <a:latin typeface="Barlow" panose="000005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4D8DCE-F31F-BF60-1C62-D6BDAF250C1C}"/>
              </a:ext>
            </a:extLst>
          </p:cNvPr>
          <p:cNvSpPr txBox="1">
            <a:spLocks/>
          </p:cNvSpPr>
          <p:nvPr/>
        </p:nvSpPr>
        <p:spPr>
          <a:xfrm>
            <a:off x="1841474" y="5007062"/>
            <a:ext cx="8162544" cy="5736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600" kern="1200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>
                <a:solidFill>
                  <a:srgbClr val="FF0000"/>
                </a:solidFill>
              </a:rPr>
              <a:t>The net impact of trial exclusion was harm rather than benefit</a:t>
            </a:r>
          </a:p>
        </p:txBody>
      </p:sp>
    </p:spTree>
    <p:extLst>
      <p:ext uri="{BB962C8B-B14F-4D97-AF65-F5344CB8AC3E}">
        <p14:creationId xmlns:p14="http://schemas.microsoft.com/office/powerpoint/2010/main" val="153107008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DESIGN_ID_SMFM COLOR PPT TEMPLATE" val="h24KDXiA"/>
  <p:tag name="ARTICULATE_PROJECT_OPEN" val="0"/>
  <p:tag name="ARTICULATE_SLIDE_COUNT" val="24"/>
  <p:tag name="ARTICULATE_SLIDE_THUMBNAIL_REFRESH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SMFM Color PPT Template">
  <a:themeElements>
    <a:clrScheme name="SMFM Brand Colors">
      <a:dk1>
        <a:srgbClr val="3E3E3E"/>
      </a:dk1>
      <a:lt1>
        <a:sysClr val="window" lastClr="FFFFFF"/>
      </a:lt1>
      <a:dk2>
        <a:srgbClr val="53565A"/>
      </a:dk2>
      <a:lt2>
        <a:srgbClr val="D9D9D6"/>
      </a:lt2>
      <a:accent1>
        <a:srgbClr val="8081CB"/>
      </a:accent1>
      <a:accent2>
        <a:srgbClr val="5CB8B2"/>
      </a:accent2>
      <a:accent3>
        <a:srgbClr val="74AA50"/>
      </a:accent3>
      <a:accent4>
        <a:srgbClr val="7DA1C4"/>
      </a:accent4>
      <a:accent5>
        <a:srgbClr val="F1EB9C"/>
      </a:accent5>
      <a:accent6>
        <a:srgbClr val="53565A"/>
      </a:accent6>
      <a:hlink>
        <a:srgbClr val="74AA50"/>
      </a:hlink>
      <a:folHlink>
        <a:srgbClr val="7DA1C4"/>
      </a:folHlink>
    </a:clrScheme>
    <a:fontScheme name="SMFM Merriweather Sans">
      <a:majorFont>
        <a:latin typeface="Merriweather Sans Light"/>
        <a:ea typeface=""/>
        <a:cs typeface=""/>
      </a:majorFont>
      <a:minorFont>
        <a:latin typeface="Merriweather Sans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MFM Color PPT Template" id="{18BCE3F0-5EDF-4C87-9A64-8EBE58732A22}" vid="{5D21B6D9-ECF8-4176-A2EF-0BF1449EADA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3e57897-1c42-4b44-8eb6-ccc22826b8cd" xsi:nil="true"/>
    <lcf76f155ced4ddcb4097134ff3c332f xmlns="bc286e9e-9d38-4199-95ab-600c53f9639c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771BBB62C52A44BB618686A72DF0203" ma:contentTypeVersion="19" ma:contentTypeDescription="Create a new document." ma:contentTypeScope="" ma:versionID="6e8ce8ce794511c66057d7fdff596472">
  <xsd:schema xmlns:xsd="http://www.w3.org/2001/XMLSchema" xmlns:xs="http://www.w3.org/2001/XMLSchema" xmlns:p="http://schemas.microsoft.com/office/2006/metadata/properties" xmlns:ns2="f3e57897-1c42-4b44-8eb6-ccc22826b8cd" xmlns:ns3="bc286e9e-9d38-4199-95ab-600c53f9639c" targetNamespace="http://schemas.microsoft.com/office/2006/metadata/properties" ma:root="true" ma:fieldsID="d24643eb8f1945be689021b36faf106b" ns2:_="" ns3:_="">
    <xsd:import namespace="f3e57897-1c42-4b44-8eb6-ccc22826b8cd"/>
    <xsd:import namespace="bc286e9e-9d38-4199-95ab-600c53f9639c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e57897-1c42-4b44-8eb6-ccc22826b8c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fa117085-c058-4997-9940-8389cd705f6d}" ma:internalName="TaxCatchAll" ma:showField="CatchAllData" ma:web="f3e57897-1c42-4b44-8eb6-ccc22826b8c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286e9e-9d38-4199-95ab-600c53f9639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91e17086-7522-45d8-a006-069b515ea90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F03E20E-9DC1-422D-95D8-E5A7C746D32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14646F4-0B65-4405-985E-BC416EF64D65}">
  <ds:schemaRefs>
    <ds:schemaRef ds:uri="bc286e9e-9d38-4199-95ab-600c53f9639c"/>
    <ds:schemaRef ds:uri="f3e57897-1c42-4b44-8eb6-ccc22826b8cd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03799E51-4011-4980-A321-C68E017208AA}">
  <ds:schemaRefs>
    <ds:schemaRef ds:uri="bc286e9e-9d38-4199-95ab-600c53f9639c"/>
    <ds:schemaRef ds:uri="f3e57897-1c42-4b44-8eb6-ccc22826b8c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0</TotalTime>
  <Words>815</Words>
  <Application>Microsoft Office PowerPoint</Application>
  <PresentationFormat>Widescreen</PresentationFormat>
  <Paragraphs>96</Paragraphs>
  <Slides>19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8" baseType="lpstr">
      <vt:lpstr>Aptos</vt:lpstr>
      <vt:lpstr>Arial</vt:lpstr>
      <vt:lpstr>Barlow</vt:lpstr>
      <vt:lpstr>Barlow medium</vt:lpstr>
      <vt:lpstr>Barlow medium</vt:lpstr>
      <vt:lpstr>Calibri</vt:lpstr>
      <vt:lpstr>Calibri Light</vt:lpstr>
      <vt:lpstr>Merriweather Sans</vt:lpstr>
      <vt:lpstr>SMFM Color PPT Template</vt:lpstr>
      <vt:lpstr>Improving Maternal &amp; Infant Health Through Inclusion in Clinical Trials</vt:lpstr>
      <vt:lpstr>PowerPoint Presentation</vt:lpstr>
      <vt:lpstr>What is a high-risk pregnancy?</vt:lpstr>
      <vt:lpstr>What is a high-risk pregnancy?</vt:lpstr>
      <vt:lpstr>What is a high-risk pregnancy?</vt:lpstr>
      <vt:lpstr>  Why is clinical research in pregnant and lactating people important?  </vt:lpstr>
      <vt:lpstr>PowerPoint Presentation</vt:lpstr>
      <vt:lpstr>  Case study: COVID-19 mRNA Vaccines  </vt:lpstr>
      <vt:lpstr>  Case study: COVID-19 mRNA Vaccines  </vt:lpstr>
      <vt:lpstr>Exclusion Lead to Harm</vt:lpstr>
      <vt:lpstr>Exclusion Lead to Harm</vt:lpstr>
      <vt:lpstr>Barriers to obstetric clinical research</vt:lpstr>
      <vt:lpstr>3 best practices for IRBs</vt:lpstr>
      <vt:lpstr>Inclusion of team member with clinical obstetric expertise </vt:lpstr>
      <vt:lpstr>“Scientifically complex” rather than “Vulnerable”</vt:lpstr>
      <vt:lpstr>“Scientifically complex”</vt:lpstr>
      <vt:lpstr>3 best practices for IRBs</vt:lpstr>
      <vt:lpstr>Resources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Rachelle Fondaw</dc:creator>
  <cp:lastModifiedBy>Rebecca Abbott</cp:lastModifiedBy>
  <cp:revision>1</cp:revision>
  <dcterms:created xsi:type="dcterms:W3CDTF">2018-02-15T17:52:13Z</dcterms:created>
  <dcterms:modified xsi:type="dcterms:W3CDTF">2026-02-09T23:22:36Z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0x010100E771BBB62C52A44BB618686A72DF0203</vt:lpwstr>
  </property>
  <property fmtid="{D5CDD505-2E9C-101B-9397-08002B2CF9AE}" pid="3" name="ArticulateGUID">
    <vt:lpwstr>5E9A5FBB-3862-47D2-AC86-C63EBAD322FF</vt:lpwstr>
  </property>
  <property fmtid="{D5CDD505-2E9C-101B-9397-08002B2CF9AE}" pid="4" name="ArticulatePath">
    <vt:lpwstr>https://societyformfm.sharepoint.com/sites/OfficeUse/Shared Documents/Templates/SMFM PPT Template - Online (White)</vt:lpwstr>
  </property>
  <property fmtid="{D5CDD505-2E9C-101B-9397-08002B2CF9AE}" pid="5" name="MediaServiceImageTags">
    <vt:lpwstr/>
  </property>
</Properties>
</file>