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12192000"/>
  <p:notesSz cx="6858000" cy="9144000"/>
  <p:embeddedFontLst>
    <p:embeddedFont>
      <p:font typeface="Lato"/>
      <p:regular r:id="rId12"/>
      <p:bold r:id="rId13"/>
      <p:italic r:id="rId14"/>
      <p:boldItalic r:id="rId15"/>
    </p:embeddedFont>
    <p:embeddedFont>
      <p:font typeface="Open Sans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0" roundtripDataSignature="AMtx7mgsqDIU1ZQuRjgZm0A8/JNOhxRF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Lato-bold.fntdata"/><Relationship Id="rId12" Type="http://schemas.openxmlformats.org/officeDocument/2006/relationships/font" Target="fonts/Lato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font" Target="fonts/Lato-boldItalic.fntdata"/><Relationship Id="rId14" Type="http://schemas.openxmlformats.org/officeDocument/2006/relationships/font" Target="fonts/Lato-italic.fntdata"/><Relationship Id="rId17" Type="http://schemas.openxmlformats.org/officeDocument/2006/relationships/font" Target="fonts/OpenSans-bold.fntdata"/><Relationship Id="rId16" Type="http://schemas.openxmlformats.org/officeDocument/2006/relationships/font" Target="fonts/OpenSans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boldItalic.fntdata"/><Relationship Id="rId6" Type="http://schemas.openxmlformats.org/officeDocument/2006/relationships/slide" Target="slides/slide1.xml"/><Relationship Id="rId18" Type="http://schemas.openxmlformats.org/officeDocument/2006/relationships/font" Target="fonts/Open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:notes"/>
          <p:cNvSpPr/>
          <p:nvPr>
            <p:ph idx="2" type="sldImg"/>
          </p:nvPr>
        </p:nvSpPr>
        <p:spPr>
          <a:xfrm>
            <a:off x="2362200" y="547688"/>
            <a:ext cx="4876800" cy="27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p1:notes"/>
          <p:cNvSpPr txBox="1"/>
          <p:nvPr>
            <p:ph idx="1" type="body"/>
          </p:nvPr>
        </p:nvSpPr>
        <p:spPr>
          <a:xfrm>
            <a:off x="960121" y="3474721"/>
            <a:ext cx="768096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25" spcFirstLastPara="1" rIns="96625" wrap="square" tIns="48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7" name="Google Shape;247;p1:notes"/>
          <p:cNvSpPr txBox="1"/>
          <p:nvPr>
            <p:ph idx="12" type="sldNum"/>
          </p:nvPr>
        </p:nvSpPr>
        <p:spPr>
          <a:xfrm>
            <a:off x="5438459" y="6948171"/>
            <a:ext cx="4160521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8300" lIns="96625" spcFirstLastPara="1" rIns="96625" wrap="square" tIns="483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67bcba31d2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g267bcba31d2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0" name="Google Shape;260;g267bcba31d2_0_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f2cf29c345_0_0:notes"/>
          <p:cNvSpPr txBox="1"/>
          <p:nvPr>
            <p:ph idx="1" type="body"/>
          </p:nvPr>
        </p:nvSpPr>
        <p:spPr>
          <a:xfrm>
            <a:off x="960121" y="3474721"/>
            <a:ext cx="7680900" cy="3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25" spcFirstLastPara="1" rIns="96625" wrap="square" tIns="48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6" name="Google Shape;266;g2f2cf29c345_0_0:notes"/>
          <p:cNvSpPr/>
          <p:nvPr>
            <p:ph idx="2" type="sldImg"/>
          </p:nvPr>
        </p:nvSpPr>
        <p:spPr>
          <a:xfrm>
            <a:off x="2362200" y="547688"/>
            <a:ext cx="4876800" cy="27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:notes"/>
          <p:cNvSpPr txBox="1"/>
          <p:nvPr>
            <p:ph idx="1" type="body"/>
          </p:nvPr>
        </p:nvSpPr>
        <p:spPr>
          <a:xfrm>
            <a:off x="960121" y="3474721"/>
            <a:ext cx="768096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25" spcFirstLastPara="1" rIns="96625" wrap="square" tIns="48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5" name="Google Shape;275;p2:notes"/>
          <p:cNvSpPr/>
          <p:nvPr>
            <p:ph idx="2" type="sldImg"/>
          </p:nvPr>
        </p:nvSpPr>
        <p:spPr>
          <a:xfrm>
            <a:off x="2362200" y="547688"/>
            <a:ext cx="4876800" cy="27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67bcba31d2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g267bcba31d2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2" name="Google Shape;282;g267bcba31d2_0_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8:notes"/>
          <p:cNvSpPr txBox="1"/>
          <p:nvPr>
            <p:ph idx="1" type="body"/>
          </p:nvPr>
        </p:nvSpPr>
        <p:spPr>
          <a:xfrm>
            <a:off x="960121" y="3474721"/>
            <a:ext cx="768096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25" spcFirstLastPara="1" rIns="96625" wrap="square" tIns="48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8" name="Google Shape;288;p8:notes"/>
          <p:cNvSpPr/>
          <p:nvPr>
            <p:ph idx="2" type="sldImg"/>
          </p:nvPr>
        </p:nvSpPr>
        <p:spPr>
          <a:xfrm>
            <a:off x="2362200" y="547688"/>
            <a:ext cx="4876800" cy="27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4.png"/><Relationship Id="rId6" Type="http://schemas.openxmlformats.org/officeDocument/2006/relationships/image" Target="../media/image1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2.png"/><Relationship Id="rId4" Type="http://schemas.openxmlformats.org/officeDocument/2006/relationships/image" Target="../media/image2.png"/><Relationship Id="rId5" Type="http://schemas.openxmlformats.org/officeDocument/2006/relationships/image" Target="../media/image15.png"/><Relationship Id="rId6" Type="http://schemas.openxmlformats.org/officeDocument/2006/relationships/image" Target="../media/image3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1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0.png"/><Relationship Id="rId6" Type="http://schemas.openxmlformats.org/officeDocument/2006/relationships/image" Target="../media/image1.png"/><Relationship Id="rId7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26.png"/><Relationship Id="rId4" Type="http://schemas.openxmlformats.org/officeDocument/2006/relationships/image" Target="../media/image18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17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Relationship Id="rId3" Type="http://schemas.openxmlformats.org/officeDocument/2006/relationships/image" Target="../media/image7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Relationship Id="rId3" Type="http://schemas.openxmlformats.org/officeDocument/2006/relationships/image" Target="../media/image37.png"/><Relationship Id="rId4" Type="http://schemas.openxmlformats.org/officeDocument/2006/relationships/image" Target="../media/image17.png"/><Relationship Id="rId5" Type="http://schemas.openxmlformats.org/officeDocument/2006/relationships/image" Target="../media/image32.png"/><Relationship Id="rId6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Relationship Id="rId3" Type="http://schemas.openxmlformats.org/officeDocument/2006/relationships/image" Target="../media/image28.png"/><Relationship Id="rId4" Type="http://schemas.openxmlformats.org/officeDocument/2006/relationships/image" Target="../media/image37.png"/><Relationship Id="rId5" Type="http://schemas.openxmlformats.org/officeDocument/2006/relationships/image" Target="../media/image18.png"/><Relationship Id="rId6" Type="http://schemas.openxmlformats.org/officeDocument/2006/relationships/image" Target="../media/image2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2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4.png"/><Relationship Id="rId6" Type="http://schemas.openxmlformats.org/officeDocument/2006/relationships/image" Target="../media/image1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2.png"/><Relationship Id="rId4" Type="http://schemas.openxmlformats.org/officeDocument/2006/relationships/image" Target="../media/image2.png"/><Relationship Id="rId5" Type="http://schemas.openxmlformats.org/officeDocument/2006/relationships/image" Target="../media/image15.png"/><Relationship Id="rId6" Type="http://schemas.openxmlformats.org/officeDocument/2006/relationships/image" Target="../media/image33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18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0.png"/><Relationship Id="rId6" Type="http://schemas.openxmlformats.org/officeDocument/2006/relationships/image" Target="../media/image1.png"/><Relationship Id="rId7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Relationship Id="rId3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Relationship Id="rId3" Type="http://schemas.openxmlformats.org/officeDocument/2006/relationships/image" Target="../media/image7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26.png"/><Relationship Id="rId4" Type="http://schemas.openxmlformats.org/officeDocument/2006/relationships/image" Target="../media/image18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1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/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0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10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0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10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67625" y="6263050"/>
            <a:ext cx="683374" cy="4646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" name="Google Shape;57;p22"/>
          <p:cNvGrpSpPr/>
          <p:nvPr/>
        </p:nvGrpSpPr>
        <p:grpSpPr>
          <a:xfrm>
            <a:off x="-685800" y="1826816"/>
            <a:ext cx="7306411" cy="5834942"/>
            <a:chOff x="-685800" y="1811875"/>
            <a:chExt cx="7306411" cy="5834942"/>
          </a:xfrm>
        </p:grpSpPr>
        <p:pic>
          <p:nvPicPr>
            <p:cNvPr id="58" name="Google Shape;58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2116013">
              <a:off x="2493985" y="3783338"/>
              <a:ext cx="3550125" cy="31253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2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304793" y="1871232"/>
              <a:ext cx="4953897" cy="43588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22"/>
            <p:cNvPicPr preferRelativeResize="0"/>
            <p:nvPr/>
          </p:nvPicPr>
          <p:blipFill rotWithShape="1">
            <a:blip r:embed="rId5">
              <a:alphaModFix/>
            </a:blip>
            <a:srcRect b="27943" l="0" r="13858" t="0"/>
            <a:stretch/>
          </p:blipFill>
          <p:spPr>
            <a:xfrm>
              <a:off x="-685800" y="1811875"/>
              <a:ext cx="5471626" cy="5046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22"/>
            <p:cNvPicPr preferRelativeResize="0"/>
            <p:nvPr/>
          </p:nvPicPr>
          <p:blipFill rotWithShape="1">
            <a:blip r:embed="rId6">
              <a:alphaModFix amt="18000"/>
            </a:blip>
            <a:srcRect b="0" l="0" r="0" t="0"/>
            <a:stretch/>
          </p:blipFill>
          <p:spPr>
            <a:xfrm rot="1671811">
              <a:off x="3428707" y="2822824"/>
              <a:ext cx="2287358" cy="201372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67625" y="6263050"/>
            <a:ext cx="683374" cy="4646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23"/>
          <p:cNvGrpSpPr/>
          <p:nvPr/>
        </p:nvGrpSpPr>
        <p:grpSpPr>
          <a:xfrm>
            <a:off x="5846372" y="1729885"/>
            <a:ext cx="6780636" cy="5931888"/>
            <a:chOff x="5831431" y="1714944"/>
            <a:chExt cx="6780636" cy="5931888"/>
          </a:xfrm>
        </p:grpSpPr>
        <p:pic>
          <p:nvPicPr>
            <p:cNvPr id="65" name="Google Shape;65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157065" y="1714944"/>
              <a:ext cx="5455002" cy="47997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2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5400000">
              <a:off x="6427949" y="2887509"/>
              <a:ext cx="3207552" cy="28222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2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876575" y="2857250"/>
              <a:ext cx="5315426" cy="4000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68;p23"/>
            <p:cNvPicPr preferRelativeResize="0"/>
            <p:nvPr/>
          </p:nvPicPr>
          <p:blipFill rotWithShape="1">
            <a:blip r:embed="rId6">
              <a:alphaModFix amt="20000"/>
            </a:blip>
            <a:srcRect b="0" l="0" r="0" t="0"/>
            <a:stretch/>
          </p:blipFill>
          <p:spPr>
            <a:xfrm rot="1200723">
              <a:off x="6209998" y="4425590"/>
              <a:ext cx="3143026" cy="276697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CUSTOM_2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67625" y="6263050"/>
            <a:ext cx="683374" cy="4646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" name="Google Shape;71;p24"/>
          <p:cNvGrpSpPr/>
          <p:nvPr/>
        </p:nvGrpSpPr>
        <p:grpSpPr>
          <a:xfrm>
            <a:off x="-320050" y="1598225"/>
            <a:ext cx="7854728" cy="5639894"/>
            <a:chOff x="-320050" y="1598225"/>
            <a:chExt cx="7854728" cy="5639894"/>
          </a:xfrm>
        </p:grpSpPr>
        <p:pic>
          <p:nvPicPr>
            <p:cNvPr id="72" name="Google Shape;72;p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20050" y="1598225"/>
              <a:ext cx="5977825" cy="52597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24"/>
            <p:cNvPicPr preferRelativeResize="0"/>
            <p:nvPr/>
          </p:nvPicPr>
          <p:blipFill rotWithShape="1">
            <a:blip r:embed="rId4">
              <a:alphaModFix/>
            </a:blip>
            <a:srcRect b="18720" l="15030" r="0" t="17690"/>
            <a:stretch/>
          </p:blipFill>
          <p:spPr>
            <a:xfrm>
              <a:off x="-26550" y="1781525"/>
              <a:ext cx="6257349" cy="5163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2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106182" y="4493646"/>
              <a:ext cx="3119124" cy="27444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Google Shape;75;p24"/>
            <p:cNvPicPr preferRelativeResize="0"/>
            <p:nvPr/>
          </p:nvPicPr>
          <p:blipFill rotWithShape="1">
            <a:blip r:embed="rId5">
              <a:alphaModFix amt="34000"/>
            </a:blip>
            <a:srcRect b="0" l="0" r="0" t="0"/>
            <a:stretch/>
          </p:blipFill>
          <p:spPr>
            <a:xfrm rot="-6212850">
              <a:off x="4275729" y="4004307"/>
              <a:ext cx="3119127" cy="274447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CUSTOM_3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67625" y="6263050"/>
            <a:ext cx="683374" cy="4646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" name="Google Shape;78;p25"/>
          <p:cNvGrpSpPr/>
          <p:nvPr/>
        </p:nvGrpSpPr>
        <p:grpSpPr>
          <a:xfrm>
            <a:off x="5861359" y="684255"/>
            <a:ext cx="7527495" cy="7324770"/>
            <a:chOff x="7437468" y="2220010"/>
            <a:chExt cx="5630982" cy="5479331"/>
          </a:xfrm>
        </p:grpSpPr>
        <p:pic>
          <p:nvPicPr>
            <p:cNvPr id="79" name="Google Shape;79;p25"/>
            <p:cNvPicPr preferRelativeResize="0"/>
            <p:nvPr/>
          </p:nvPicPr>
          <p:blipFill rotWithShape="1">
            <a:blip r:embed="rId3">
              <a:alphaModFix amt="39000"/>
            </a:blip>
            <a:srcRect b="0" l="0" r="0" t="0"/>
            <a:stretch/>
          </p:blipFill>
          <p:spPr>
            <a:xfrm>
              <a:off x="8627858" y="3009262"/>
              <a:ext cx="1960535" cy="17259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2700006">
              <a:off x="8267764" y="3146225"/>
              <a:ext cx="4122042" cy="3626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25"/>
            <p:cNvPicPr preferRelativeResize="0"/>
            <p:nvPr/>
          </p:nvPicPr>
          <p:blipFill rotWithShape="1">
            <a:blip r:embed="rId5">
              <a:alphaModFix/>
            </a:blip>
            <a:srcRect b="17295" l="6172" r="9381" t="18977"/>
            <a:stretch/>
          </p:blipFill>
          <p:spPr>
            <a:xfrm>
              <a:off x="8189769" y="3527175"/>
              <a:ext cx="3997676" cy="33262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25"/>
            <p:cNvPicPr preferRelativeResize="0"/>
            <p:nvPr/>
          </p:nvPicPr>
          <p:blipFill rotWithShape="1">
            <a:blip r:embed="rId6">
              <a:alphaModFix amt="70000"/>
            </a:blip>
            <a:srcRect b="0" l="0" r="0" t="0"/>
            <a:stretch/>
          </p:blipFill>
          <p:spPr>
            <a:xfrm>
              <a:off x="7740785" y="5244959"/>
              <a:ext cx="1832259" cy="16130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2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437468" y="5482388"/>
              <a:ext cx="1587994" cy="139724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2">
  <p:cSld name="CUSTOM_12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26"/>
          <p:cNvGrpSpPr/>
          <p:nvPr/>
        </p:nvGrpSpPr>
        <p:grpSpPr>
          <a:xfrm flipH="1">
            <a:off x="6590216" y="1769444"/>
            <a:ext cx="6028209" cy="5588902"/>
            <a:chOff x="-389412" y="1755074"/>
            <a:chExt cx="6028209" cy="5588902"/>
          </a:xfrm>
        </p:grpSpPr>
        <p:pic>
          <p:nvPicPr>
            <p:cNvPr id="86" name="Google Shape;86;p26"/>
            <p:cNvPicPr preferRelativeResize="0"/>
            <p:nvPr/>
          </p:nvPicPr>
          <p:blipFill rotWithShape="1">
            <a:blip r:embed="rId2">
              <a:alphaModFix amt="16000"/>
            </a:blip>
            <a:srcRect b="0" l="0" r="0" t="0"/>
            <a:stretch/>
          </p:blipFill>
          <p:spPr>
            <a:xfrm>
              <a:off x="-313212" y="1755074"/>
              <a:ext cx="5542876" cy="48798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2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-389412" y="1978175"/>
              <a:ext cx="5542876" cy="48798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2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04052">
              <a:off x="1907608" y="3949885"/>
              <a:ext cx="3374909" cy="29711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26"/>
            <p:cNvPicPr preferRelativeResize="0"/>
            <p:nvPr/>
          </p:nvPicPr>
          <p:blipFill rotWithShape="1">
            <a:blip r:embed="rId4">
              <a:alphaModFix/>
            </a:blip>
            <a:srcRect b="16303" l="3864" r="19134" t="17637"/>
            <a:stretch/>
          </p:blipFill>
          <p:spPr>
            <a:xfrm>
              <a:off x="-149287" y="2276580"/>
              <a:ext cx="4843899" cy="458142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0">
  <p:cSld name="CUSTOM_11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27"/>
          <p:cNvGrpSpPr/>
          <p:nvPr/>
        </p:nvGrpSpPr>
        <p:grpSpPr>
          <a:xfrm>
            <a:off x="0" y="3517282"/>
            <a:ext cx="8036677" cy="4102026"/>
            <a:chOff x="0" y="2697088"/>
            <a:chExt cx="9961176" cy="5083684"/>
          </a:xfrm>
        </p:grpSpPr>
        <p:pic>
          <p:nvPicPr>
            <p:cNvPr id="92" name="Google Shape;92;p2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4925475" y="2697088"/>
              <a:ext cx="4669327" cy="4110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27"/>
            <p:cNvPicPr preferRelativeResize="0"/>
            <p:nvPr/>
          </p:nvPicPr>
          <p:blipFill rotWithShape="1">
            <a:blip r:embed="rId3">
              <a:alphaModFix/>
            </a:blip>
            <a:srcRect b="16192" l="0" r="0" t="48904"/>
            <a:stretch/>
          </p:blipFill>
          <p:spPr>
            <a:xfrm>
              <a:off x="0" y="3677775"/>
              <a:ext cx="8264300" cy="3180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27"/>
            <p:cNvPicPr preferRelativeResize="0"/>
            <p:nvPr/>
          </p:nvPicPr>
          <p:blipFill rotWithShape="1">
            <a:blip r:embed="rId2">
              <a:alphaModFix amt="30000"/>
            </a:blip>
            <a:srcRect b="0" l="0" r="0" t="0"/>
            <a:stretch/>
          </p:blipFill>
          <p:spPr>
            <a:xfrm rot="-8100000">
              <a:off x="6674640" y="4663007"/>
              <a:ext cx="2821519" cy="248397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7">
  <p:cSld name="CUSTOM_6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28"/>
          <p:cNvGrpSpPr/>
          <p:nvPr/>
        </p:nvGrpSpPr>
        <p:grpSpPr>
          <a:xfrm>
            <a:off x="-292455" y="2273086"/>
            <a:ext cx="6168560" cy="5191413"/>
            <a:chOff x="-240185" y="2806573"/>
            <a:chExt cx="5441087" cy="4579177"/>
          </a:xfrm>
        </p:grpSpPr>
        <p:pic>
          <p:nvPicPr>
            <p:cNvPr id="97" name="Google Shape;97;p28"/>
            <p:cNvPicPr preferRelativeResize="0"/>
            <p:nvPr/>
          </p:nvPicPr>
          <p:blipFill rotWithShape="1">
            <a:blip r:embed="rId2">
              <a:alphaModFix amt="21000"/>
            </a:blip>
            <a:srcRect b="0" l="0" r="0" t="0"/>
            <a:stretch/>
          </p:blipFill>
          <p:spPr>
            <a:xfrm>
              <a:off x="-240185" y="2806573"/>
              <a:ext cx="4345201" cy="38232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2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-240185" y="2970523"/>
              <a:ext cx="4345201" cy="38232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28"/>
            <p:cNvPicPr preferRelativeResize="0"/>
            <p:nvPr/>
          </p:nvPicPr>
          <p:blipFill rotWithShape="1">
            <a:blip r:embed="rId3">
              <a:alphaModFix/>
            </a:blip>
            <a:srcRect b="29601" l="9306" r="19599" t="11561"/>
            <a:stretch/>
          </p:blipFill>
          <p:spPr>
            <a:xfrm>
              <a:off x="0" y="3434650"/>
              <a:ext cx="3751875" cy="3423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28"/>
            <p:cNvPicPr preferRelativeResize="0"/>
            <p:nvPr/>
          </p:nvPicPr>
          <p:blipFill rotWithShape="1">
            <a:blip r:embed="rId4">
              <a:alphaModFix amt="37000"/>
            </a:blip>
            <a:srcRect b="0" l="0" r="0" t="0"/>
            <a:stretch/>
          </p:blipFill>
          <p:spPr>
            <a:xfrm rot="-914970">
              <a:off x="2411169" y="4855674"/>
              <a:ext cx="2540488" cy="223532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. Basic Slide with Teal Background">
  <p:cSld name="CUSTOM_4">
    <p:bg>
      <p:bgPr>
        <a:solidFill>
          <a:srgbClr val="009193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Google Shape;102;p29"/>
          <p:cNvCxnSpPr/>
          <p:nvPr/>
        </p:nvCxnSpPr>
        <p:spPr>
          <a:xfrm>
            <a:off x="609600" y="6556300"/>
            <a:ext cx="110286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3" name="Google Shape;103;p29"/>
          <p:cNvSpPr txBox="1"/>
          <p:nvPr>
            <p:ph type="title"/>
          </p:nvPr>
        </p:nvSpPr>
        <p:spPr>
          <a:xfrm>
            <a:off x="643256" y="324731"/>
            <a:ext cx="105156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04" name="Google Shape;104;p29"/>
          <p:cNvCxnSpPr/>
          <p:nvPr/>
        </p:nvCxnSpPr>
        <p:spPr>
          <a:xfrm>
            <a:off x="11694375" y="559825"/>
            <a:ext cx="0" cy="58722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05" name="Google Shape;105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55600" y="6286458"/>
            <a:ext cx="683376" cy="46659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9"/>
          <p:cNvSpPr txBox="1"/>
          <p:nvPr>
            <p:ph idx="1" type="body"/>
          </p:nvPr>
        </p:nvSpPr>
        <p:spPr>
          <a:xfrm>
            <a:off x="355657" y="1124738"/>
            <a:ext cx="10838100" cy="40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ato"/>
              <a:buChar char="•"/>
              <a:defRPr b="1" i="0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ato"/>
              <a:buChar char="•"/>
              <a:defRPr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302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–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»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. Basic Slide with Yellow Line">
  <p:cSld name="CUSTOM_5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Google Shape;108;p30"/>
          <p:cNvCxnSpPr/>
          <p:nvPr/>
        </p:nvCxnSpPr>
        <p:spPr>
          <a:xfrm>
            <a:off x="609600" y="6556300"/>
            <a:ext cx="110286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9" name="Google Shape;109;p30"/>
          <p:cNvCxnSpPr/>
          <p:nvPr/>
        </p:nvCxnSpPr>
        <p:spPr>
          <a:xfrm>
            <a:off x="11694375" y="559825"/>
            <a:ext cx="0" cy="58722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10" name="Google Shape;110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67625" y="6263050"/>
            <a:ext cx="683374" cy="464626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0"/>
          <p:cNvSpPr txBox="1"/>
          <p:nvPr>
            <p:ph type="title"/>
          </p:nvPr>
        </p:nvSpPr>
        <p:spPr>
          <a:xfrm>
            <a:off x="643256" y="324731"/>
            <a:ext cx="105156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Lato"/>
              <a:buNone/>
              <a:defRPr b="0" i="0" sz="1800" u="none" cap="none" strike="noStrike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30"/>
          <p:cNvSpPr txBox="1"/>
          <p:nvPr>
            <p:ph idx="1" type="body"/>
          </p:nvPr>
        </p:nvSpPr>
        <p:spPr>
          <a:xfrm>
            <a:off x="355657" y="1124738"/>
            <a:ext cx="10838100" cy="40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9193"/>
              </a:buClr>
              <a:buSzPts val="2000"/>
              <a:buFont typeface="Lato"/>
              <a:buChar char="•"/>
              <a:defRPr b="1" i="0" sz="2000">
                <a:latin typeface="Lato"/>
                <a:ea typeface="Lato"/>
                <a:cs typeface="Lato"/>
                <a:sym typeface="Lato"/>
              </a:defRPr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9193"/>
              </a:buClr>
              <a:buSzPts val="2000"/>
              <a:buFont typeface="Lato"/>
              <a:buChar char="•"/>
              <a:defRPr sz="2000">
                <a:latin typeface="Lato"/>
                <a:ea typeface="Lato"/>
                <a:cs typeface="Lato"/>
                <a:sym typeface="Lato"/>
              </a:defRPr>
            </a:lvl2pPr>
            <a:lvl3pPr indent="-3302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9193"/>
              </a:buClr>
              <a:buSzPts val="1600"/>
              <a:buChar char="•"/>
              <a:defRPr sz="1600"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9193"/>
              </a:buClr>
              <a:buSzPts val="1800"/>
              <a:buFont typeface="Lato"/>
              <a:buChar char="–"/>
              <a:defRPr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9193"/>
              </a:buClr>
              <a:buSzPts val="1800"/>
              <a:buFont typeface="Lato"/>
              <a:buChar char="»"/>
              <a:defRPr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. Basic Slide 1 1 2">
  <p:cSld name="4. Basic Slide_5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1"/>
          <p:cNvSpPr/>
          <p:nvPr/>
        </p:nvSpPr>
        <p:spPr>
          <a:xfrm flipH="1">
            <a:off x="-897105" y="4"/>
            <a:ext cx="846300" cy="9909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1"/>
          <p:cNvSpPr txBox="1"/>
          <p:nvPr/>
        </p:nvSpPr>
        <p:spPr>
          <a:xfrm>
            <a:off x="-939808" y="79525"/>
            <a:ext cx="965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 and Subtitle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6" name="Google Shape;116;p31"/>
          <p:cNvCxnSpPr/>
          <p:nvPr/>
        </p:nvCxnSpPr>
        <p:spPr>
          <a:xfrm>
            <a:off x="643256" y="529781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17" name="Google Shape;117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67625" y="6263049"/>
            <a:ext cx="683203" cy="464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11"/>
          <p:cNvSpPr/>
          <p:nvPr/>
        </p:nvSpPr>
        <p:spPr>
          <a:xfrm>
            <a:off x="0" y="5982445"/>
            <a:ext cx="12192000" cy="95001"/>
          </a:xfrm>
          <a:prstGeom prst="rect">
            <a:avLst/>
          </a:prstGeom>
          <a:solidFill>
            <a:srgbClr val="2B61AC"/>
          </a:solidFill>
          <a:ln>
            <a:noFill/>
          </a:ln>
          <a:effectLst>
            <a:outerShdw blurRad="40000" rotWithShape="0" dir="5400000" dist="23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HLB_logo_final.png" id="20" name="Google Shape;20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11472" y="6133725"/>
            <a:ext cx="2902501" cy="69323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1"/>
          <p:cNvSpPr/>
          <p:nvPr/>
        </p:nvSpPr>
        <p:spPr>
          <a:xfrm>
            <a:off x="0" y="-233139"/>
            <a:ext cx="12192000" cy="1453960"/>
          </a:xfrm>
          <a:prstGeom prst="rect">
            <a:avLst/>
          </a:prstGeom>
          <a:solidFill>
            <a:srgbClr val="2B61AC"/>
          </a:solidFill>
          <a:ln>
            <a:noFill/>
          </a:ln>
          <a:effectLst>
            <a:outerShdw blurRad="40000" rotWithShape="0" dir="5400000" dist="23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1"/>
          <p:cNvSpPr txBox="1"/>
          <p:nvPr/>
        </p:nvSpPr>
        <p:spPr>
          <a:xfrm>
            <a:off x="7313967" y="6235850"/>
            <a:ext cx="4876800" cy="4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B61A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B61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11"/>
          <p:cNvSpPr txBox="1"/>
          <p:nvPr/>
        </p:nvSpPr>
        <p:spPr>
          <a:xfrm>
            <a:off x="666800" y="6304759"/>
            <a:ext cx="1821600" cy="1755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2B61AC"/>
                </a:solidFill>
                <a:latin typeface="Calibri"/>
                <a:ea typeface="Calibri"/>
                <a:cs typeface="Calibri"/>
                <a:sym typeface="Calibri"/>
              </a:rPr>
              <a:t>@SHLBCoalition</a:t>
            </a:r>
            <a:endParaRPr b="0" i="0" sz="1400" u="none" cap="none" strike="noStrike">
              <a:solidFill>
                <a:srgbClr val="2B61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11"/>
          <p:cNvSpPr txBox="1"/>
          <p:nvPr>
            <p:ph idx="1" type="body"/>
          </p:nvPr>
        </p:nvSpPr>
        <p:spPr>
          <a:xfrm>
            <a:off x="666751" y="1557338"/>
            <a:ext cx="10934700" cy="41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61AC"/>
              </a:buClr>
              <a:buSzPts val="32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–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»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2" type="body"/>
          </p:nvPr>
        </p:nvSpPr>
        <p:spPr>
          <a:xfrm>
            <a:off x="666751" y="31750"/>
            <a:ext cx="10934701" cy="928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  <a:defRPr sz="6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3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Google Shape;122;p13"/>
          <p:cNvSpPr/>
          <p:nvPr/>
        </p:nvSpPr>
        <p:spPr>
          <a:xfrm>
            <a:off x="0" y="5982445"/>
            <a:ext cx="12192000" cy="95001"/>
          </a:xfrm>
          <a:prstGeom prst="rect">
            <a:avLst/>
          </a:prstGeom>
          <a:solidFill>
            <a:srgbClr val="2B61AC"/>
          </a:solidFill>
          <a:ln>
            <a:noFill/>
          </a:ln>
          <a:effectLst>
            <a:outerShdw blurRad="40000" rotWithShape="0" dir="5400000" dist="23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HLB_logo_final.png" id="123" name="Google Shape;123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11472" y="6133725"/>
            <a:ext cx="2902501" cy="69323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3"/>
          <p:cNvSpPr/>
          <p:nvPr/>
        </p:nvSpPr>
        <p:spPr>
          <a:xfrm>
            <a:off x="0" y="-233139"/>
            <a:ext cx="12192000" cy="1453960"/>
          </a:xfrm>
          <a:prstGeom prst="rect">
            <a:avLst/>
          </a:prstGeom>
          <a:solidFill>
            <a:srgbClr val="2B61AC"/>
          </a:solidFill>
          <a:ln>
            <a:noFill/>
          </a:ln>
          <a:effectLst>
            <a:outerShdw blurRad="40000" rotWithShape="0" dir="5400000" dist="23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3"/>
          <p:cNvSpPr txBox="1"/>
          <p:nvPr/>
        </p:nvSpPr>
        <p:spPr>
          <a:xfrm>
            <a:off x="7313967" y="6235850"/>
            <a:ext cx="4876800" cy="4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B61A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B61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3"/>
          <p:cNvSpPr txBox="1"/>
          <p:nvPr/>
        </p:nvSpPr>
        <p:spPr>
          <a:xfrm>
            <a:off x="666800" y="6304759"/>
            <a:ext cx="1821600" cy="1755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2B61AC"/>
                </a:solidFill>
                <a:latin typeface="Calibri"/>
                <a:ea typeface="Calibri"/>
                <a:cs typeface="Calibri"/>
                <a:sym typeface="Calibri"/>
              </a:rPr>
              <a:t>@SHLBCoalition</a:t>
            </a:r>
            <a:endParaRPr b="0" i="0" sz="1400" u="none" cap="none" strike="noStrike">
              <a:solidFill>
                <a:srgbClr val="2B61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3"/>
          <p:cNvSpPr txBox="1"/>
          <p:nvPr>
            <p:ph idx="1" type="body"/>
          </p:nvPr>
        </p:nvSpPr>
        <p:spPr>
          <a:xfrm>
            <a:off x="666751" y="1557338"/>
            <a:ext cx="10934700" cy="41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61AC"/>
              </a:buClr>
              <a:buSzPts val="32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–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»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128" name="Google Shape;128;p13"/>
          <p:cNvSpPr txBox="1"/>
          <p:nvPr>
            <p:ph idx="2" type="body"/>
          </p:nvPr>
        </p:nvSpPr>
        <p:spPr>
          <a:xfrm>
            <a:off x="666751" y="31750"/>
            <a:ext cx="10934701" cy="928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  <a:defRPr sz="6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4"/>
          <p:cNvSpPr txBox="1"/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" name="Google Shape;131;p14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2" name="Google Shape;132;p14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14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" name="Google Shape;134;p14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HLO background">
  <p:cSld name="CUSTOM_15">
    <p:bg>
      <p:bgPr>
        <a:solidFill>
          <a:schemeClr val="dk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HLO Style with Logo">
  <p:cSld name="CUSTOM_14">
    <p:bg>
      <p:bgPr>
        <a:solidFill>
          <a:schemeClr val="dk1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7" name="Google Shape;137;p33"/>
          <p:cNvCxnSpPr/>
          <p:nvPr/>
        </p:nvCxnSpPr>
        <p:spPr>
          <a:xfrm>
            <a:off x="500625" y="369575"/>
            <a:ext cx="0" cy="3204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8" name="Google Shape;138;p33"/>
          <p:cNvSpPr txBox="1"/>
          <p:nvPr>
            <p:ph type="title"/>
          </p:nvPr>
        </p:nvSpPr>
        <p:spPr>
          <a:xfrm>
            <a:off x="643256" y="324731"/>
            <a:ext cx="105156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9" name="Google Shape;139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55652" y="5499376"/>
            <a:ext cx="1026398" cy="1101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. Basic Slide">
  <p:cSld name="1_Title (no subtitle) 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4"/>
          <p:cNvSpPr/>
          <p:nvPr/>
        </p:nvSpPr>
        <p:spPr>
          <a:xfrm flipH="1">
            <a:off x="-897405" y="4"/>
            <a:ext cx="846600" cy="9906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34"/>
          <p:cNvSpPr txBox="1"/>
          <p:nvPr>
            <p:ph idx="1" type="body"/>
          </p:nvPr>
        </p:nvSpPr>
        <p:spPr>
          <a:xfrm>
            <a:off x="355657" y="1124738"/>
            <a:ext cx="10838100" cy="40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9193"/>
              </a:buClr>
              <a:buSzPts val="2000"/>
              <a:buFont typeface="Lato"/>
              <a:buChar char="•"/>
              <a:defRPr b="1" i="0" sz="2000">
                <a:latin typeface="Lato"/>
                <a:ea typeface="Lato"/>
                <a:cs typeface="Lato"/>
                <a:sym typeface="Lato"/>
              </a:defRPr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9193"/>
              </a:buClr>
              <a:buSzPts val="2000"/>
              <a:buFont typeface="Lato"/>
              <a:buChar char="•"/>
              <a:defRPr sz="2000">
                <a:latin typeface="Lato"/>
                <a:ea typeface="Lato"/>
                <a:cs typeface="Lato"/>
                <a:sym typeface="Lato"/>
              </a:defRPr>
            </a:lvl2pPr>
            <a:lvl3pPr indent="-3302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9193"/>
              </a:buClr>
              <a:buSzPts val="1600"/>
              <a:buChar char="•"/>
              <a:defRPr sz="1600"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9193"/>
              </a:buClr>
              <a:buSzPts val="1800"/>
              <a:buFont typeface="Lato"/>
              <a:buChar char="–"/>
              <a:defRPr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9193"/>
              </a:buClr>
              <a:buSzPts val="1800"/>
              <a:buFont typeface="Lato"/>
              <a:buChar char="»"/>
              <a:defRPr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34"/>
          <p:cNvSpPr txBox="1"/>
          <p:nvPr/>
        </p:nvSpPr>
        <p:spPr>
          <a:xfrm>
            <a:off x="-939808" y="79525"/>
            <a:ext cx="965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 and Subtitle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4" name="Google Shape;144;p34"/>
          <p:cNvCxnSpPr/>
          <p:nvPr/>
        </p:nvCxnSpPr>
        <p:spPr>
          <a:xfrm>
            <a:off x="643256" y="529781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45" name="Google Shape;145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67625" y="6263050"/>
            <a:ext cx="683374" cy="46462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34"/>
          <p:cNvSpPr txBox="1"/>
          <p:nvPr>
            <p:ph type="title"/>
          </p:nvPr>
        </p:nvSpPr>
        <p:spPr>
          <a:xfrm>
            <a:off x="643256" y="324731"/>
            <a:ext cx="105156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Lato"/>
              <a:buNone/>
              <a:defRPr b="0" i="0" sz="1800" u="none" cap="none" strike="noStrike">
                <a:solidFill>
                  <a:srgbClr val="21212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HLO white background">
  <p:cSld name="1_Title (no subtitle) _1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5"/>
          <p:cNvSpPr/>
          <p:nvPr/>
        </p:nvSpPr>
        <p:spPr>
          <a:xfrm flipH="1">
            <a:off x="-897405" y="4"/>
            <a:ext cx="846600" cy="9906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35"/>
          <p:cNvSpPr txBox="1"/>
          <p:nvPr>
            <p:ph idx="1" type="body"/>
          </p:nvPr>
        </p:nvSpPr>
        <p:spPr>
          <a:xfrm>
            <a:off x="355657" y="1124738"/>
            <a:ext cx="10838100" cy="40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9193"/>
              </a:buClr>
              <a:buSzPts val="2000"/>
              <a:buFont typeface="Lato"/>
              <a:buChar char="•"/>
              <a:defRPr b="1" i="0" sz="2000">
                <a:latin typeface="Lato"/>
                <a:ea typeface="Lato"/>
                <a:cs typeface="Lato"/>
                <a:sym typeface="Lato"/>
              </a:defRPr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9193"/>
              </a:buClr>
              <a:buSzPts val="2000"/>
              <a:buFont typeface="Lato"/>
              <a:buChar char="•"/>
              <a:defRPr sz="2000">
                <a:latin typeface="Lato"/>
                <a:ea typeface="Lato"/>
                <a:cs typeface="Lato"/>
                <a:sym typeface="Lato"/>
              </a:defRPr>
            </a:lvl2pPr>
            <a:lvl3pPr indent="-3302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9193"/>
              </a:buClr>
              <a:buSzPts val="1600"/>
              <a:buChar char="•"/>
              <a:defRPr sz="1600"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9193"/>
              </a:buClr>
              <a:buSzPts val="1800"/>
              <a:buFont typeface="Lato"/>
              <a:buChar char="–"/>
              <a:defRPr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9193"/>
              </a:buClr>
              <a:buSzPts val="1800"/>
              <a:buFont typeface="Lato"/>
              <a:buChar char="»"/>
              <a:defRPr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35"/>
          <p:cNvSpPr txBox="1"/>
          <p:nvPr/>
        </p:nvSpPr>
        <p:spPr>
          <a:xfrm>
            <a:off x="-939808" y="79525"/>
            <a:ext cx="965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 and Subtitle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1" name="Google Shape;151;p35"/>
          <p:cNvCxnSpPr/>
          <p:nvPr/>
        </p:nvCxnSpPr>
        <p:spPr>
          <a:xfrm>
            <a:off x="643256" y="529781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2" name="Google Shape;152;p35"/>
          <p:cNvCxnSpPr/>
          <p:nvPr/>
        </p:nvCxnSpPr>
        <p:spPr>
          <a:xfrm>
            <a:off x="500625" y="369575"/>
            <a:ext cx="0" cy="3204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3" name="Google Shape;153;p35"/>
          <p:cNvSpPr txBox="1"/>
          <p:nvPr>
            <p:ph type="title"/>
          </p:nvPr>
        </p:nvSpPr>
        <p:spPr>
          <a:xfrm>
            <a:off x="643256" y="324731"/>
            <a:ext cx="105156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Lato"/>
              <a:buNone/>
              <a:defRPr b="0" i="0" sz="1800" u="none" cap="none" strike="noStrike">
                <a:solidFill>
                  <a:srgbClr val="21212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4" name="Google Shape;154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55652" y="5499376"/>
            <a:ext cx="1026398" cy="1101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. Title Slide 2">
  <p:cSld name="CUSTOM_7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85687" y="2096250"/>
            <a:ext cx="3671025" cy="323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6"/>
          <p:cNvPicPr preferRelativeResize="0"/>
          <p:nvPr/>
        </p:nvPicPr>
        <p:blipFill rotWithShape="1">
          <a:blip r:embed="rId3">
            <a:alphaModFix amt="13000"/>
          </a:blip>
          <a:srcRect b="0" l="0" r="0" t="0"/>
          <a:stretch/>
        </p:blipFill>
        <p:spPr>
          <a:xfrm>
            <a:off x="7410962" y="1038419"/>
            <a:ext cx="4816957" cy="4238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9214" y="1253914"/>
            <a:ext cx="6159493" cy="5419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6"/>
          <p:cNvPicPr preferRelativeResize="0"/>
          <p:nvPr/>
        </p:nvPicPr>
        <p:blipFill rotWithShape="1">
          <a:blip r:embed="rId4">
            <a:alphaModFix/>
          </a:blip>
          <a:srcRect b="12372" l="0" r="0" t="0"/>
          <a:stretch/>
        </p:blipFill>
        <p:spPr>
          <a:xfrm>
            <a:off x="5666375" y="373960"/>
            <a:ext cx="6753300" cy="652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6"/>
          <p:cNvPicPr preferRelativeResize="0"/>
          <p:nvPr/>
        </p:nvPicPr>
        <p:blipFill rotWithShape="1">
          <a:blip r:embed="rId5">
            <a:alphaModFix amt="39000"/>
          </a:blip>
          <a:srcRect b="0" l="0" r="0" t="0"/>
          <a:stretch/>
        </p:blipFill>
        <p:spPr>
          <a:xfrm rot="5027782">
            <a:off x="4791598" y="4271742"/>
            <a:ext cx="3092732" cy="2722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. Title slide 3">
  <p:cSld name="CUSTOM_13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643707">
            <a:off x="7404081" y="1931296"/>
            <a:ext cx="5122212" cy="4509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7"/>
          <p:cNvPicPr preferRelativeResize="0"/>
          <p:nvPr/>
        </p:nvPicPr>
        <p:blipFill rotWithShape="1">
          <a:blip r:embed="rId3">
            <a:alphaModFix/>
          </a:blip>
          <a:srcRect b="14437" l="0" r="43879" t="50659"/>
          <a:stretch/>
        </p:blipFill>
        <p:spPr>
          <a:xfrm flipH="1">
            <a:off x="6582776" y="3021707"/>
            <a:ext cx="5609226" cy="384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37"/>
          <p:cNvPicPr preferRelativeResize="0"/>
          <p:nvPr/>
        </p:nvPicPr>
        <p:blipFill rotWithShape="1">
          <a:blip r:embed="rId2">
            <a:alphaModFix amt="30000"/>
          </a:blip>
          <a:srcRect b="3129" l="-2760" r="2760" t="-3130"/>
          <a:stretch/>
        </p:blipFill>
        <p:spPr>
          <a:xfrm flipH="1" rot="8099820">
            <a:off x="4935735" y="4644837"/>
            <a:ext cx="2840429" cy="2500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. Title Slide 1">
  <p:cSld name="CUSTOM_8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38"/>
          <p:cNvPicPr preferRelativeResize="0"/>
          <p:nvPr/>
        </p:nvPicPr>
        <p:blipFill rotWithShape="1">
          <a:blip r:embed="rId2">
            <a:alphaModFix amt="37000"/>
          </a:blip>
          <a:srcRect b="135" l="0" r="0" t="0"/>
          <a:stretch/>
        </p:blipFill>
        <p:spPr>
          <a:xfrm rot="9113906">
            <a:off x="7726393" y="1126395"/>
            <a:ext cx="2689794" cy="2363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8"/>
          <p:cNvPicPr preferRelativeResize="0"/>
          <p:nvPr/>
        </p:nvPicPr>
        <p:blipFill rotWithShape="1">
          <a:blip r:embed="rId3">
            <a:alphaModFix amt="31000"/>
          </a:blip>
          <a:srcRect b="0" l="0" r="0" t="0"/>
          <a:stretch/>
        </p:blipFill>
        <p:spPr>
          <a:xfrm rot="-2886993">
            <a:off x="4548720" y="2873096"/>
            <a:ext cx="3380707" cy="2974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49429" y="1573000"/>
            <a:ext cx="5442560" cy="479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38"/>
          <p:cNvPicPr preferRelativeResize="0"/>
          <p:nvPr/>
        </p:nvPicPr>
        <p:blipFill rotWithShape="1">
          <a:blip r:embed="rId5">
            <a:alphaModFix/>
          </a:blip>
          <a:srcRect b="20419" l="0" r="18546" t="29198"/>
          <a:stretch/>
        </p:blipFill>
        <p:spPr>
          <a:xfrm>
            <a:off x="5673761" y="2476195"/>
            <a:ext cx="6516426" cy="4443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955824">
            <a:off x="5211939" y="2685584"/>
            <a:ext cx="2598321" cy="2286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8"/>
          <p:cNvPicPr preferRelativeResize="0"/>
          <p:nvPr/>
        </p:nvPicPr>
        <p:blipFill rotWithShape="1">
          <a:blip r:embed="rId6">
            <a:alphaModFix amt="61000"/>
          </a:blip>
          <a:srcRect b="0" l="0" r="0" t="0"/>
          <a:stretch/>
        </p:blipFill>
        <p:spPr>
          <a:xfrm>
            <a:off x="4614209" y="4383379"/>
            <a:ext cx="2714112" cy="2388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1">
  <p:cSld name="CUSTOM_10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69349" y="799388"/>
            <a:ext cx="6752824" cy="5945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859701">
            <a:off x="5141995" y="1843865"/>
            <a:ext cx="4014046" cy="353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640580">
            <a:off x="3422497" y="4474106"/>
            <a:ext cx="2902177" cy="2553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9"/>
          <p:cNvPicPr preferRelativeResize="0"/>
          <p:nvPr/>
        </p:nvPicPr>
        <p:blipFill rotWithShape="1">
          <a:blip r:embed="rId5">
            <a:alphaModFix amt="25000"/>
          </a:blip>
          <a:srcRect b="0" l="0" r="0" t="0"/>
          <a:stretch/>
        </p:blipFill>
        <p:spPr>
          <a:xfrm>
            <a:off x="3490124" y="2474824"/>
            <a:ext cx="3552302" cy="3125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9"/>
          <p:cNvPicPr preferRelativeResize="0"/>
          <p:nvPr/>
        </p:nvPicPr>
        <p:blipFill rotWithShape="1">
          <a:blip r:embed="rId6">
            <a:alphaModFix/>
          </a:blip>
          <a:srcRect b="28944" l="0" r="0" t="20178"/>
          <a:stretch/>
        </p:blipFill>
        <p:spPr>
          <a:xfrm>
            <a:off x="3630400" y="1952275"/>
            <a:ext cx="8745449" cy="490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 2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. Quote Slide">
  <p:cSld name="Custom Layout">
    <p:bg>
      <p:bgPr>
        <a:solidFill>
          <a:srgbClr val="FFFFFF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67625" y="6263050"/>
            <a:ext cx="683374" cy="464626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40"/>
          <p:cNvSpPr/>
          <p:nvPr/>
        </p:nvSpPr>
        <p:spPr>
          <a:xfrm>
            <a:off x="4755725" y="485200"/>
            <a:ext cx="2448300" cy="48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500" y="600375"/>
            <a:ext cx="1680123" cy="1478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40"/>
          <p:cNvCxnSpPr/>
          <p:nvPr/>
        </p:nvCxnSpPr>
        <p:spPr>
          <a:xfrm>
            <a:off x="571500" y="2274725"/>
            <a:ext cx="0" cy="40509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3" name="Google Shape;183;p40"/>
          <p:cNvCxnSpPr/>
          <p:nvPr/>
        </p:nvCxnSpPr>
        <p:spPr>
          <a:xfrm>
            <a:off x="2417675" y="719675"/>
            <a:ext cx="88338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extLst>
    <p:ext uri="{DCECCB84-F9BA-43D5-87BE-67443E8EF086}">
      <p15:sldGuideLst>
        <p15:guide id="1" pos="360">
          <p15:clr>
            <a:srgbClr val="FA7B17"/>
          </p15:clr>
        </p15:guide>
        <p15:guide id="2" orient="horz" pos="459">
          <p15:clr>
            <a:srgbClr val="FA7B17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67625" y="6263050"/>
            <a:ext cx="683374" cy="4646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6" name="Google Shape;186;p41"/>
          <p:cNvGrpSpPr/>
          <p:nvPr/>
        </p:nvGrpSpPr>
        <p:grpSpPr>
          <a:xfrm>
            <a:off x="-685800" y="1826816"/>
            <a:ext cx="7306411" cy="5834942"/>
            <a:chOff x="-685800" y="1811875"/>
            <a:chExt cx="7306411" cy="5834942"/>
          </a:xfrm>
        </p:grpSpPr>
        <p:pic>
          <p:nvPicPr>
            <p:cNvPr id="187" name="Google Shape;187;p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2116013">
              <a:off x="2493985" y="3783338"/>
              <a:ext cx="3550125" cy="31253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Google Shape;188;p4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304793" y="1871232"/>
              <a:ext cx="4953897" cy="43588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" name="Google Shape;189;p41"/>
            <p:cNvPicPr preferRelativeResize="0"/>
            <p:nvPr/>
          </p:nvPicPr>
          <p:blipFill rotWithShape="1">
            <a:blip r:embed="rId5">
              <a:alphaModFix/>
            </a:blip>
            <a:srcRect b="27943" l="0" r="13858" t="0"/>
            <a:stretch/>
          </p:blipFill>
          <p:spPr>
            <a:xfrm>
              <a:off x="-685800" y="1811875"/>
              <a:ext cx="5471626" cy="5046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p41"/>
            <p:cNvPicPr preferRelativeResize="0"/>
            <p:nvPr/>
          </p:nvPicPr>
          <p:blipFill rotWithShape="1">
            <a:blip r:embed="rId6">
              <a:alphaModFix amt="18000"/>
            </a:blip>
            <a:srcRect b="0" l="0" r="0" t="0"/>
            <a:stretch/>
          </p:blipFill>
          <p:spPr>
            <a:xfrm rot="1671811">
              <a:off x="3428707" y="2822824"/>
              <a:ext cx="2287358" cy="201372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67625" y="6263050"/>
            <a:ext cx="683374" cy="4646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3" name="Google Shape;193;p42"/>
          <p:cNvGrpSpPr/>
          <p:nvPr/>
        </p:nvGrpSpPr>
        <p:grpSpPr>
          <a:xfrm>
            <a:off x="5846372" y="1729885"/>
            <a:ext cx="6780636" cy="5931888"/>
            <a:chOff x="5831431" y="1714944"/>
            <a:chExt cx="6780636" cy="5931888"/>
          </a:xfrm>
        </p:grpSpPr>
        <p:pic>
          <p:nvPicPr>
            <p:cNvPr id="194" name="Google Shape;194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157065" y="1714944"/>
              <a:ext cx="5455002" cy="47997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4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5400000">
              <a:off x="6427949" y="2887509"/>
              <a:ext cx="3207552" cy="28222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4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876575" y="2857250"/>
              <a:ext cx="5315426" cy="4000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Google Shape;197;p42"/>
            <p:cNvPicPr preferRelativeResize="0"/>
            <p:nvPr/>
          </p:nvPicPr>
          <p:blipFill rotWithShape="1">
            <a:blip r:embed="rId6">
              <a:alphaModFix amt="20000"/>
            </a:blip>
            <a:srcRect b="0" l="0" r="0" t="0"/>
            <a:stretch/>
          </p:blipFill>
          <p:spPr>
            <a:xfrm rot="1200723">
              <a:off x="6209998" y="4425590"/>
              <a:ext cx="3143026" cy="276697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CUSTOM_2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67625" y="6263050"/>
            <a:ext cx="683374" cy="4646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0" name="Google Shape;200;p43"/>
          <p:cNvGrpSpPr/>
          <p:nvPr/>
        </p:nvGrpSpPr>
        <p:grpSpPr>
          <a:xfrm>
            <a:off x="-320050" y="1598225"/>
            <a:ext cx="7854728" cy="5639894"/>
            <a:chOff x="-320050" y="1598225"/>
            <a:chExt cx="7854728" cy="5639894"/>
          </a:xfrm>
        </p:grpSpPr>
        <p:pic>
          <p:nvPicPr>
            <p:cNvPr id="201" name="Google Shape;201;p4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20050" y="1598225"/>
              <a:ext cx="5977825" cy="52597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2" name="Google Shape;202;p43"/>
            <p:cNvPicPr preferRelativeResize="0"/>
            <p:nvPr/>
          </p:nvPicPr>
          <p:blipFill rotWithShape="1">
            <a:blip r:embed="rId4">
              <a:alphaModFix/>
            </a:blip>
            <a:srcRect b="18720" l="15030" r="0" t="17690"/>
            <a:stretch/>
          </p:blipFill>
          <p:spPr>
            <a:xfrm>
              <a:off x="-26550" y="1781525"/>
              <a:ext cx="6257349" cy="5163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p4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106182" y="4493646"/>
              <a:ext cx="3119124" cy="27444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Google Shape;204;p43"/>
            <p:cNvPicPr preferRelativeResize="0"/>
            <p:nvPr/>
          </p:nvPicPr>
          <p:blipFill rotWithShape="1">
            <a:blip r:embed="rId5">
              <a:alphaModFix amt="34000"/>
            </a:blip>
            <a:srcRect b="0" l="0" r="0" t="0"/>
            <a:stretch/>
          </p:blipFill>
          <p:spPr>
            <a:xfrm rot="-6212850">
              <a:off x="4275729" y="4004307"/>
              <a:ext cx="3119127" cy="274447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CUSTOM_3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67625" y="6263050"/>
            <a:ext cx="683374" cy="4646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7" name="Google Shape;207;p44"/>
          <p:cNvGrpSpPr/>
          <p:nvPr/>
        </p:nvGrpSpPr>
        <p:grpSpPr>
          <a:xfrm>
            <a:off x="5861359" y="684255"/>
            <a:ext cx="7527495" cy="7324770"/>
            <a:chOff x="7437468" y="2220010"/>
            <a:chExt cx="5630982" cy="5479331"/>
          </a:xfrm>
        </p:grpSpPr>
        <p:pic>
          <p:nvPicPr>
            <p:cNvPr id="208" name="Google Shape;208;p44"/>
            <p:cNvPicPr preferRelativeResize="0"/>
            <p:nvPr/>
          </p:nvPicPr>
          <p:blipFill rotWithShape="1">
            <a:blip r:embed="rId3">
              <a:alphaModFix amt="39000"/>
            </a:blip>
            <a:srcRect b="0" l="0" r="0" t="0"/>
            <a:stretch/>
          </p:blipFill>
          <p:spPr>
            <a:xfrm>
              <a:off x="8627858" y="3009262"/>
              <a:ext cx="1960535" cy="17259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" name="Google Shape;209;p4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2700006">
              <a:off x="8267764" y="3146225"/>
              <a:ext cx="4122042" cy="3626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0" name="Google Shape;210;p44"/>
            <p:cNvPicPr preferRelativeResize="0"/>
            <p:nvPr/>
          </p:nvPicPr>
          <p:blipFill rotWithShape="1">
            <a:blip r:embed="rId5">
              <a:alphaModFix/>
            </a:blip>
            <a:srcRect b="17295" l="6172" r="9381" t="18977"/>
            <a:stretch/>
          </p:blipFill>
          <p:spPr>
            <a:xfrm>
              <a:off x="8189769" y="3527175"/>
              <a:ext cx="3997676" cy="33262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" name="Google Shape;211;p44"/>
            <p:cNvPicPr preferRelativeResize="0"/>
            <p:nvPr/>
          </p:nvPicPr>
          <p:blipFill rotWithShape="1">
            <a:blip r:embed="rId6">
              <a:alphaModFix amt="70000"/>
            </a:blip>
            <a:srcRect b="0" l="0" r="0" t="0"/>
            <a:stretch/>
          </p:blipFill>
          <p:spPr>
            <a:xfrm>
              <a:off x="7740785" y="5244959"/>
              <a:ext cx="1832259" cy="16130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" name="Google Shape;212;p4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437468" y="5482388"/>
              <a:ext cx="1587994" cy="139724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2">
  <p:cSld name="CUSTOM_12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oogle Shape;214;p45"/>
          <p:cNvGrpSpPr/>
          <p:nvPr/>
        </p:nvGrpSpPr>
        <p:grpSpPr>
          <a:xfrm flipH="1">
            <a:off x="6590216" y="1769444"/>
            <a:ext cx="6028209" cy="5588902"/>
            <a:chOff x="-389412" y="1755074"/>
            <a:chExt cx="6028209" cy="5588902"/>
          </a:xfrm>
        </p:grpSpPr>
        <p:pic>
          <p:nvPicPr>
            <p:cNvPr id="215" name="Google Shape;215;p45"/>
            <p:cNvPicPr preferRelativeResize="0"/>
            <p:nvPr/>
          </p:nvPicPr>
          <p:blipFill rotWithShape="1">
            <a:blip r:embed="rId2">
              <a:alphaModFix amt="16000"/>
            </a:blip>
            <a:srcRect b="0" l="0" r="0" t="0"/>
            <a:stretch/>
          </p:blipFill>
          <p:spPr>
            <a:xfrm>
              <a:off x="-313212" y="1755074"/>
              <a:ext cx="5542876" cy="48798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" name="Google Shape;216;p4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-389412" y="1978175"/>
              <a:ext cx="5542876" cy="48798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p4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04052">
              <a:off x="1907608" y="3949885"/>
              <a:ext cx="3374909" cy="29711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8" name="Google Shape;218;p45"/>
            <p:cNvPicPr preferRelativeResize="0"/>
            <p:nvPr/>
          </p:nvPicPr>
          <p:blipFill rotWithShape="1">
            <a:blip r:embed="rId4">
              <a:alphaModFix/>
            </a:blip>
            <a:srcRect b="16303" l="3864" r="19122" t="17637"/>
            <a:stretch/>
          </p:blipFill>
          <p:spPr>
            <a:xfrm>
              <a:off x="-149287" y="2276580"/>
              <a:ext cx="4844449" cy="458142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0">
  <p:cSld name="CUSTOM_11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46"/>
          <p:cNvGrpSpPr/>
          <p:nvPr/>
        </p:nvGrpSpPr>
        <p:grpSpPr>
          <a:xfrm>
            <a:off x="0" y="3517282"/>
            <a:ext cx="8036677" cy="4102026"/>
            <a:chOff x="0" y="2697088"/>
            <a:chExt cx="9961176" cy="5083684"/>
          </a:xfrm>
        </p:grpSpPr>
        <p:pic>
          <p:nvPicPr>
            <p:cNvPr id="221" name="Google Shape;221;p4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4925475" y="2697088"/>
              <a:ext cx="4669327" cy="4110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2" name="Google Shape;222;p46"/>
            <p:cNvPicPr preferRelativeResize="0"/>
            <p:nvPr/>
          </p:nvPicPr>
          <p:blipFill rotWithShape="1">
            <a:blip r:embed="rId3">
              <a:alphaModFix/>
            </a:blip>
            <a:srcRect b="16192" l="0" r="0" t="48904"/>
            <a:stretch/>
          </p:blipFill>
          <p:spPr>
            <a:xfrm>
              <a:off x="0" y="3677775"/>
              <a:ext cx="8264300" cy="3180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3" name="Google Shape;223;p46"/>
            <p:cNvPicPr preferRelativeResize="0"/>
            <p:nvPr/>
          </p:nvPicPr>
          <p:blipFill rotWithShape="1">
            <a:blip r:embed="rId2">
              <a:alphaModFix amt="30000"/>
            </a:blip>
            <a:srcRect b="0" l="0" r="0" t="0"/>
            <a:stretch/>
          </p:blipFill>
          <p:spPr>
            <a:xfrm rot="-8100000">
              <a:off x="6674640" y="4663007"/>
              <a:ext cx="2821519" cy="248397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7">
  <p:cSld name="CUSTOM_6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47"/>
          <p:cNvGrpSpPr/>
          <p:nvPr/>
        </p:nvGrpSpPr>
        <p:grpSpPr>
          <a:xfrm>
            <a:off x="-292455" y="2273086"/>
            <a:ext cx="6168560" cy="5191413"/>
            <a:chOff x="-240185" y="2806573"/>
            <a:chExt cx="5441087" cy="4579177"/>
          </a:xfrm>
        </p:grpSpPr>
        <p:pic>
          <p:nvPicPr>
            <p:cNvPr id="226" name="Google Shape;226;p47"/>
            <p:cNvPicPr preferRelativeResize="0"/>
            <p:nvPr/>
          </p:nvPicPr>
          <p:blipFill rotWithShape="1">
            <a:blip r:embed="rId2">
              <a:alphaModFix amt="21000"/>
            </a:blip>
            <a:srcRect b="0" l="0" r="0" t="0"/>
            <a:stretch/>
          </p:blipFill>
          <p:spPr>
            <a:xfrm>
              <a:off x="-240185" y="2806573"/>
              <a:ext cx="4345201" cy="38232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" name="Google Shape;227;p4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-240185" y="2970523"/>
              <a:ext cx="4345201" cy="38232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Google Shape;228;p47"/>
            <p:cNvPicPr preferRelativeResize="0"/>
            <p:nvPr/>
          </p:nvPicPr>
          <p:blipFill rotWithShape="1">
            <a:blip r:embed="rId3">
              <a:alphaModFix/>
            </a:blip>
            <a:srcRect b="29601" l="9306" r="19599" t="11561"/>
            <a:stretch/>
          </p:blipFill>
          <p:spPr>
            <a:xfrm>
              <a:off x="0" y="3434650"/>
              <a:ext cx="3751875" cy="3423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" name="Google Shape;229;p47"/>
            <p:cNvPicPr preferRelativeResize="0"/>
            <p:nvPr/>
          </p:nvPicPr>
          <p:blipFill rotWithShape="1">
            <a:blip r:embed="rId4">
              <a:alphaModFix amt="37000"/>
            </a:blip>
            <a:srcRect b="0" l="0" r="0" t="0"/>
            <a:stretch/>
          </p:blipFill>
          <p:spPr>
            <a:xfrm rot="-914970">
              <a:off x="2411169" y="4855674"/>
              <a:ext cx="2540488" cy="223532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. Basic Slide with Teal Background">
  <p:cSld name="CUSTOM_4">
    <p:bg>
      <p:bgPr>
        <a:solidFill>
          <a:srgbClr val="009193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1" name="Google Shape;231;p48"/>
          <p:cNvCxnSpPr/>
          <p:nvPr/>
        </p:nvCxnSpPr>
        <p:spPr>
          <a:xfrm>
            <a:off x="609600" y="6556300"/>
            <a:ext cx="110286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2" name="Google Shape;232;p48"/>
          <p:cNvSpPr txBox="1"/>
          <p:nvPr>
            <p:ph type="title"/>
          </p:nvPr>
        </p:nvSpPr>
        <p:spPr>
          <a:xfrm>
            <a:off x="643256" y="324731"/>
            <a:ext cx="105156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233" name="Google Shape;233;p48"/>
          <p:cNvCxnSpPr/>
          <p:nvPr/>
        </p:nvCxnSpPr>
        <p:spPr>
          <a:xfrm>
            <a:off x="500625" y="369575"/>
            <a:ext cx="0" cy="3204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4" name="Google Shape;234;p48"/>
          <p:cNvCxnSpPr/>
          <p:nvPr/>
        </p:nvCxnSpPr>
        <p:spPr>
          <a:xfrm>
            <a:off x="11694375" y="559825"/>
            <a:ext cx="0" cy="58722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35" name="Google Shape;235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55600" y="6286458"/>
            <a:ext cx="683376" cy="46659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48"/>
          <p:cNvSpPr txBox="1"/>
          <p:nvPr>
            <p:ph idx="1" type="body"/>
          </p:nvPr>
        </p:nvSpPr>
        <p:spPr>
          <a:xfrm>
            <a:off x="355657" y="1124738"/>
            <a:ext cx="10838100" cy="40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ato"/>
              <a:buChar char="•"/>
              <a:defRPr b="1" i="0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ato"/>
              <a:buChar char="•"/>
              <a:defRPr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302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–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»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. Basic Slide with Yellow Line">
  <p:cSld name="CUSTOM_5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8" name="Google Shape;238;p49"/>
          <p:cNvCxnSpPr/>
          <p:nvPr/>
        </p:nvCxnSpPr>
        <p:spPr>
          <a:xfrm>
            <a:off x="609600" y="6556300"/>
            <a:ext cx="110286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9" name="Google Shape;239;p49"/>
          <p:cNvCxnSpPr/>
          <p:nvPr/>
        </p:nvCxnSpPr>
        <p:spPr>
          <a:xfrm>
            <a:off x="11694375" y="559825"/>
            <a:ext cx="0" cy="58722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40" name="Google Shape;240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67625" y="6263050"/>
            <a:ext cx="683374" cy="4646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1" name="Google Shape;241;p49"/>
          <p:cNvCxnSpPr/>
          <p:nvPr/>
        </p:nvCxnSpPr>
        <p:spPr>
          <a:xfrm>
            <a:off x="500625" y="369575"/>
            <a:ext cx="0" cy="3204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2" name="Google Shape;242;p49"/>
          <p:cNvSpPr txBox="1"/>
          <p:nvPr>
            <p:ph type="title"/>
          </p:nvPr>
        </p:nvSpPr>
        <p:spPr>
          <a:xfrm>
            <a:off x="643256" y="324731"/>
            <a:ext cx="105156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Lato"/>
              <a:buNone/>
              <a:defRPr b="0" i="0" sz="1800" u="none" cap="none" strike="noStrike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3" name="Google Shape;243;p49"/>
          <p:cNvSpPr txBox="1"/>
          <p:nvPr>
            <p:ph idx="1" type="body"/>
          </p:nvPr>
        </p:nvSpPr>
        <p:spPr>
          <a:xfrm>
            <a:off x="355657" y="1124738"/>
            <a:ext cx="10838100" cy="40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9193"/>
              </a:buClr>
              <a:buSzPts val="2000"/>
              <a:buFont typeface="Lato"/>
              <a:buChar char="•"/>
              <a:defRPr b="1" i="0" sz="2000">
                <a:latin typeface="Lato"/>
                <a:ea typeface="Lato"/>
                <a:cs typeface="Lato"/>
                <a:sym typeface="Lato"/>
              </a:defRPr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9193"/>
              </a:buClr>
              <a:buSzPts val="2000"/>
              <a:buFont typeface="Lato"/>
              <a:buChar char="•"/>
              <a:defRPr sz="2000">
                <a:latin typeface="Lato"/>
                <a:ea typeface="Lato"/>
                <a:cs typeface="Lato"/>
                <a:sym typeface="Lato"/>
              </a:defRPr>
            </a:lvl2pPr>
            <a:lvl3pPr indent="-3302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9193"/>
              </a:buClr>
              <a:buSzPts val="1600"/>
              <a:buChar char="•"/>
              <a:defRPr sz="1600"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9193"/>
              </a:buClr>
              <a:buSzPts val="1800"/>
              <a:buFont typeface="Lato"/>
              <a:buChar char="–"/>
              <a:defRPr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9193"/>
              </a:buClr>
              <a:buSzPts val="1800"/>
              <a:buFont typeface="Lato"/>
              <a:buChar char="»"/>
              <a:defRPr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HLO background">
  <p:cSld name="CUSTOM_15">
    <p:bg>
      <p:bgPr>
        <a:solidFill>
          <a:schemeClr val="dk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HLO Style with Logo">
  <p:cSld name="CUSTOM_14">
    <p:bg>
      <p:bgPr>
        <a:solidFill>
          <a:schemeClr val="dk1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17"/>
          <p:cNvCxnSpPr/>
          <p:nvPr/>
        </p:nvCxnSpPr>
        <p:spPr>
          <a:xfrm>
            <a:off x="500625" y="369575"/>
            <a:ext cx="0" cy="3204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" name="Google Shape;30;p17"/>
          <p:cNvSpPr txBox="1"/>
          <p:nvPr>
            <p:ph type="title"/>
          </p:nvPr>
        </p:nvSpPr>
        <p:spPr>
          <a:xfrm>
            <a:off x="643256" y="324731"/>
            <a:ext cx="105156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1" name="Google Shape;3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55652" y="5499376"/>
            <a:ext cx="1026398" cy="1101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HLO white background">
  <p:cSld name="1_Title (no subtitle) 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8"/>
          <p:cNvSpPr/>
          <p:nvPr/>
        </p:nvSpPr>
        <p:spPr>
          <a:xfrm flipH="1">
            <a:off x="-897405" y="4"/>
            <a:ext cx="846600" cy="9906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18"/>
          <p:cNvSpPr txBox="1"/>
          <p:nvPr>
            <p:ph idx="1" type="body"/>
          </p:nvPr>
        </p:nvSpPr>
        <p:spPr>
          <a:xfrm>
            <a:off x="355657" y="1124738"/>
            <a:ext cx="10838100" cy="40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9193"/>
              </a:buClr>
              <a:buSzPts val="2000"/>
              <a:buFont typeface="Lato"/>
              <a:buChar char="•"/>
              <a:defRPr b="1" i="0" sz="2000">
                <a:latin typeface="Lato"/>
                <a:ea typeface="Lato"/>
                <a:cs typeface="Lato"/>
                <a:sym typeface="Lato"/>
              </a:defRPr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9193"/>
              </a:buClr>
              <a:buSzPts val="2000"/>
              <a:buFont typeface="Lato"/>
              <a:buChar char="•"/>
              <a:defRPr sz="2000">
                <a:latin typeface="Lato"/>
                <a:ea typeface="Lato"/>
                <a:cs typeface="Lato"/>
                <a:sym typeface="Lato"/>
              </a:defRPr>
            </a:lvl2pPr>
            <a:lvl3pPr indent="-3302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9193"/>
              </a:buClr>
              <a:buSzPts val="1600"/>
              <a:buChar char="•"/>
              <a:defRPr sz="1600"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9193"/>
              </a:buClr>
              <a:buSzPts val="1800"/>
              <a:buFont typeface="Lato"/>
              <a:buChar char="–"/>
              <a:defRPr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9193"/>
              </a:buClr>
              <a:buSzPts val="1800"/>
              <a:buFont typeface="Lato"/>
              <a:buChar char="»"/>
              <a:defRPr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8"/>
          <p:cNvSpPr txBox="1"/>
          <p:nvPr/>
        </p:nvSpPr>
        <p:spPr>
          <a:xfrm>
            <a:off x="-939808" y="79525"/>
            <a:ext cx="965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 and Subtitle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" name="Google Shape;36;p18"/>
          <p:cNvCxnSpPr/>
          <p:nvPr/>
        </p:nvCxnSpPr>
        <p:spPr>
          <a:xfrm>
            <a:off x="643256" y="529781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" name="Google Shape;37;p18"/>
          <p:cNvSpPr txBox="1"/>
          <p:nvPr>
            <p:ph type="title"/>
          </p:nvPr>
        </p:nvSpPr>
        <p:spPr>
          <a:xfrm>
            <a:off x="643256" y="324731"/>
            <a:ext cx="105156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Lato"/>
              <a:buNone/>
              <a:defRPr b="0" i="0" sz="1800" u="none" cap="none" strike="noStrike">
                <a:solidFill>
                  <a:srgbClr val="21212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8" name="Google Shape;38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55652" y="5499376"/>
            <a:ext cx="1026398" cy="1101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. Title Slide 2">
  <p:cSld name="CUSTOM_7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85687" y="2096250"/>
            <a:ext cx="3671025" cy="323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19"/>
          <p:cNvPicPr preferRelativeResize="0"/>
          <p:nvPr/>
        </p:nvPicPr>
        <p:blipFill rotWithShape="1">
          <a:blip r:embed="rId3">
            <a:alphaModFix amt="13000"/>
          </a:blip>
          <a:srcRect b="0" l="0" r="0" t="0"/>
          <a:stretch/>
        </p:blipFill>
        <p:spPr>
          <a:xfrm>
            <a:off x="7410962" y="1038419"/>
            <a:ext cx="4816957" cy="4238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9214" y="1253914"/>
            <a:ext cx="6159493" cy="5419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19"/>
          <p:cNvPicPr preferRelativeResize="0"/>
          <p:nvPr/>
        </p:nvPicPr>
        <p:blipFill rotWithShape="1">
          <a:blip r:embed="rId4">
            <a:alphaModFix/>
          </a:blip>
          <a:srcRect b="12372" l="0" r="0" t="0"/>
          <a:stretch/>
        </p:blipFill>
        <p:spPr>
          <a:xfrm>
            <a:off x="5666375" y="373960"/>
            <a:ext cx="6753300" cy="652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19"/>
          <p:cNvPicPr preferRelativeResize="0"/>
          <p:nvPr/>
        </p:nvPicPr>
        <p:blipFill rotWithShape="1">
          <a:blip r:embed="rId5">
            <a:alphaModFix amt="39000"/>
          </a:blip>
          <a:srcRect b="0" l="0" r="0" t="0"/>
          <a:stretch/>
        </p:blipFill>
        <p:spPr>
          <a:xfrm rot="5027782">
            <a:off x="4791598" y="4271742"/>
            <a:ext cx="3092732" cy="2722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. Title slide 3">
  <p:cSld name="CUSTOM_13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2759176" y="2569976"/>
            <a:ext cx="5006275" cy="4407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20"/>
          <p:cNvPicPr preferRelativeResize="0"/>
          <p:nvPr/>
        </p:nvPicPr>
        <p:blipFill rotWithShape="1">
          <a:blip r:embed="rId3">
            <a:alphaModFix/>
          </a:blip>
          <a:srcRect b="16192" l="0" r="0" t="48904"/>
          <a:stretch/>
        </p:blipFill>
        <p:spPr>
          <a:xfrm flipH="1">
            <a:off x="3388225" y="3498350"/>
            <a:ext cx="8783675" cy="3380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20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 flipH="1" rot="8099825">
            <a:off x="2398654" y="4633086"/>
            <a:ext cx="2775385" cy="2443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. Quote Slide">
  <p:cSld name="Custom Layout">
    <p:bg>
      <p:bgPr>
        <a:solidFill>
          <a:srgbClr val="FFFFFF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67625" y="6263050"/>
            <a:ext cx="683374" cy="464626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21"/>
          <p:cNvSpPr/>
          <p:nvPr/>
        </p:nvSpPr>
        <p:spPr>
          <a:xfrm>
            <a:off x="4755725" y="485200"/>
            <a:ext cx="2448300" cy="48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Google Shape;5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500" y="600375"/>
            <a:ext cx="1680123" cy="1478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" name="Google Shape;53;p21"/>
          <p:cNvCxnSpPr/>
          <p:nvPr/>
        </p:nvCxnSpPr>
        <p:spPr>
          <a:xfrm>
            <a:off x="571500" y="2274725"/>
            <a:ext cx="0" cy="40509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" name="Google Shape;54;p21"/>
          <p:cNvCxnSpPr/>
          <p:nvPr/>
        </p:nvCxnSpPr>
        <p:spPr>
          <a:xfrm>
            <a:off x="2417675" y="719675"/>
            <a:ext cx="88338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extLst>
    <p:ext uri="{DCECCB84-F9BA-43D5-87BE-67443E8EF086}">
      <p15:sldGuideLst>
        <p15:guide id="1" pos="360">
          <p15:clr>
            <a:srgbClr val="FA7B17"/>
          </p15:clr>
        </p15:guide>
        <p15:guide id="2" orient="horz" pos="459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21" Type="http://schemas.openxmlformats.org/officeDocument/2006/relationships/theme" Target="../theme/theme3.xml"/><Relationship Id="rId13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8.xml"/><Relationship Id="rId6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idx="1" type="body"/>
          </p:nvPr>
        </p:nvSpPr>
        <p:spPr>
          <a:xfrm>
            <a:off x="609600" y="1600203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2"/>
          <p:cNvSpPr txBox="1"/>
          <p:nvPr>
            <p:ph idx="1" type="body"/>
          </p:nvPr>
        </p:nvSpPr>
        <p:spPr>
          <a:xfrm>
            <a:off x="609600" y="1600203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7.png"/><Relationship Id="rId4" Type="http://schemas.openxmlformats.org/officeDocument/2006/relationships/image" Target="../media/image30.png"/><Relationship Id="rId5" Type="http://schemas.openxmlformats.org/officeDocument/2006/relationships/image" Target="../media/image35.png"/><Relationship Id="rId6" Type="http://schemas.openxmlformats.org/officeDocument/2006/relationships/image" Target="../media/image3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hyperlink" Target="http://www.shlb.org/" TargetMode="External"/><Relationship Id="rId5" Type="http://schemas.openxmlformats.org/officeDocument/2006/relationships/image" Target="../media/image27.png"/><Relationship Id="rId6" Type="http://schemas.openxmlformats.org/officeDocument/2006/relationships/image" Target="../media/image36.png"/><Relationship Id="rId7" Type="http://schemas.openxmlformats.org/officeDocument/2006/relationships/image" Target="../media/image30.png"/><Relationship Id="rId8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"/>
          <p:cNvSpPr/>
          <p:nvPr/>
        </p:nvSpPr>
        <p:spPr>
          <a:xfrm>
            <a:off x="0" y="0"/>
            <a:ext cx="12192000" cy="1717890"/>
          </a:xfrm>
          <a:prstGeom prst="rect">
            <a:avLst/>
          </a:prstGeom>
          <a:solidFill>
            <a:srgbClr val="3F3F3F"/>
          </a:solidFill>
          <a:ln>
            <a:noFill/>
          </a:ln>
          <a:effectLst>
            <a:outerShdw blurRad="40000" rotWithShape="0" dir="5400000" dist="23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"/>
          <p:cNvSpPr txBox="1"/>
          <p:nvPr/>
        </p:nvSpPr>
        <p:spPr>
          <a:xfrm>
            <a:off x="1379925" y="3143438"/>
            <a:ext cx="90723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2B61AC"/>
                </a:solidFill>
                <a:latin typeface="Open Sans"/>
                <a:ea typeface="Open Sans"/>
                <a:cs typeface="Open Sans"/>
                <a:sym typeface="Open Sans"/>
              </a:rPr>
              <a:t>Debriefing the SCOTUS USF Oral Argument</a:t>
            </a:r>
            <a:endParaRPr b="0" i="0" sz="3600" u="none" cap="none" strike="noStrike">
              <a:solidFill>
                <a:srgbClr val="2B61A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2B61A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2B61A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2B61A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1" name="Google Shape;251;p1"/>
          <p:cNvSpPr txBox="1"/>
          <p:nvPr/>
        </p:nvSpPr>
        <p:spPr>
          <a:xfrm>
            <a:off x="6712300" y="161900"/>
            <a:ext cx="3241500" cy="12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D8D8D8"/>
                </a:solidFill>
                <a:latin typeface="Open Sans"/>
                <a:ea typeface="Open Sans"/>
                <a:cs typeface="Open Sans"/>
                <a:sym typeface="Open Sans"/>
              </a:rPr>
              <a:t>WEBINAR</a:t>
            </a:r>
            <a:endParaRPr b="0" i="0" sz="4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D8D8D8"/>
                </a:solidFill>
                <a:latin typeface="Open Sans"/>
                <a:ea typeface="Open Sans"/>
                <a:cs typeface="Open Sans"/>
                <a:sym typeface="Open Sans"/>
              </a:rPr>
              <a:t>SERIES</a:t>
            </a:r>
            <a:endParaRPr b="0" i="0" sz="4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2" name="Google Shape;252;p1"/>
          <p:cNvSpPr/>
          <p:nvPr/>
        </p:nvSpPr>
        <p:spPr>
          <a:xfrm>
            <a:off x="0" y="1497569"/>
            <a:ext cx="12192000" cy="195255"/>
          </a:xfrm>
          <a:prstGeom prst="rect">
            <a:avLst/>
          </a:prstGeom>
          <a:solidFill>
            <a:srgbClr val="2B61AC"/>
          </a:solidFill>
          <a:ln>
            <a:noFill/>
          </a:ln>
          <a:effectLst>
            <a:outerShdw blurRad="40000" rotWithShape="0" dir="5400000" dist="23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"/>
          <p:cNvSpPr/>
          <p:nvPr/>
        </p:nvSpPr>
        <p:spPr>
          <a:xfrm>
            <a:off x="1" y="6696099"/>
            <a:ext cx="12192000" cy="161902"/>
          </a:xfrm>
          <a:prstGeom prst="rect">
            <a:avLst/>
          </a:prstGeom>
          <a:solidFill>
            <a:srgbClr val="2B61AC"/>
          </a:solidFill>
          <a:ln>
            <a:noFill/>
          </a:ln>
          <a:effectLst>
            <a:outerShdw blurRad="40000" rotWithShape="0" dir="5400000" dist="23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"/>
          <p:cNvSpPr txBox="1"/>
          <p:nvPr/>
        </p:nvSpPr>
        <p:spPr>
          <a:xfrm>
            <a:off x="1379914" y="1799050"/>
            <a:ext cx="2592432" cy="821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2B61AC"/>
                </a:solidFill>
                <a:latin typeface="Open Sans"/>
                <a:ea typeface="Open Sans"/>
                <a:cs typeface="Open Sans"/>
                <a:sym typeface="Open Sans"/>
              </a:rPr>
              <a:t>www.shlb.org/webinars</a:t>
            </a:r>
            <a:endParaRPr b="0" i="0" sz="1400" u="none" cap="none" strike="noStrike">
              <a:solidFill>
                <a:srgbClr val="2B61A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5" name="Google Shape;255;p1"/>
          <p:cNvSpPr txBox="1"/>
          <p:nvPr/>
        </p:nvSpPr>
        <p:spPr>
          <a:xfrm>
            <a:off x="4508693" y="1798589"/>
            <a:ext cx="3241500" cy="5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2B61AC"/>
                </a:solidFill>
                <a:latin typeface="Open Sans"/>
                <a:ea typeface="Open Sans"/>
                <a:cs typeface="Open Sans"/>
                <a:sym typeface="Open Sans"/>
              </a:rPr>
              <a:t>April 2</a:t>
            </a:r>
            <a:r>
              <a:rPr b="1" i="0" lang="en-US" sz="2400" u="none" cap="none" strike="noStrike">
                <a:solidFill>
                  <a:srgbClr val="2B61AC"/>
                </a:solidFill>
                <a:latin typeface="Open Sans"/>
                <a:ea typeface="Open Sans"/>
                <a:cs typeface="Open Sans"/>
                <a:sym typeface="Open Sans"/>
              </a:rPr>
              <a:t>, 2025</a:t>
            </a:r>
            <a:endParaRPr b="1" i="0" sz="2400" u="none" cap="none" strike="noStrike">
              <a:solidFill>
                <a:srgbClr val="2B61A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6" name="Google Shape;25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43597" y="161901"/>
            <a:ext cx="3497802" cy="1113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67bcba31d2_0_3"/>
          <p:cNvSpPr txBox="1"/>
          <p:nvPr>
            <p:ph idx="1" type="body"/>
          </p:nvPr>
        </p:nvSpPr>
        <p:spPr>
          <a:xfrm>
            <a:off x="666751" y="1557338"/>
            <a:ext cx="10934700" cy="41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i="1" lang="en-US" sz="3600"/>
              <a:t>Moderator: </a:t>
            </a:r>
            <a:r>
              <a:rPr b="1" lang="en-US" sz="3600">
                <a:solidFill>
                  <a:srgbClr val="2B61AC"/>
                </a:solidFill>
              </a:rPr>
              <a:t>Joey Wender</a:t>
            </a:r>
            <a:r>
              <a:rPr lang="en-US" sz="3600"/>
              <a:t>, Executive Director, SHLB Coalition</a:t>
            </a:r>
            <a:endParaRPr sz="3600"/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i="1" lang="en-US" sz="3600"/>
              <a:t>Moderator: </a:t>
            </a:r>
            <a:r>
              <a:rPr b="1" lang="en-US" sz="3600">
                <a:solidFill>
                  <a:srgbClr val="2B61AC"/>
                </a:solidFill>
              </a:rPr>
              <a:t>Kristen Corra</a:t>
            </a:r>
            <a:r>
              <a:rPr lang="en-US" sz="3600"/>
              <a:t>, Policy Counsel, SHLB Coalition</a:t>
            </a:r>
            <a:endParaRPr sz="3600"/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61AC"/>
              </a:buClr>
              <a:buSzPts val="3600"/>
              <a:buChar char="•"/>
            </a:pPr>
            <a:r>
              <a:rPr b="1" lang="en-US" sz="3600">
                <a:solidFill>
                  <a:srgbClr val="2B61AC"/>
                </a:solidFill>
              </a:rPr>
              <a:t>Andrew Jay Schwartzman</a:t>
            </a:r>
            <a:r>
              <a:rPr lang="en-US" sz="3600"/>
              <a:t>, Senior Counselor, Benton Institute for Broadband &amp; Society</a:t>
            </a:r>
            <a:endParaRPr sz="3600"/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61AC"/>
              </a:buClr>
              <a:buSzPts val="3600"/>
              <a:buChar char="•"/>
            </a:pPr>
            <a:r>
              <a:rPr b="1" lang="en-US" sz="3600">
                <a:solidFill>
                  <a:srgbClr val="2B61AC"/>
                </a:solidFill>
              </a:rPr>
              <a:t>Jason Neal</a:t>
            </a:r>
            <a:r>
              <a:rPr lang="en-US" sz="3600"/>
              <a:t>, Partner. HWG Law</a:t>
            </a:r>
            <a:endParaRPr sz="3600"/>
          </a:p>
        </p:txBody>
      </p:sp>
      <p:sp>
        <p:nvSpPr>
          <p:cNvPr id="263" name="Google Shape;263;g267bcba31d2_0_3"/>
          <p:cNvSpPr txBox="1"/>
          <p:nvPr>
            <p:ph idx="2" type="body"/>
          </p:nvPr>
        </p:nvSpPr>
        <p:spPr>
          <a:xfrm>
            <a:off x="666751" y="31750"/>
            <a:ext cx="10934700" cy="9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/>
              <a:t>SPEAKERS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f2cf29c345_0_0"/>
          <p:cNvSpPr txBox="1"/>
          <p:nvPr/>
        </p:nvSpPr>
        <p:spPr>
          <a:xfrm>
            <a:off x="2254250" y="1"/>
            <a:ext cx="7683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SHLB Sponsors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Google Shape;269;g2f2cf29c345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90675" y="1718750"/>
            <a:ext cx="3651200" cy="159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g2f2cf29c345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70213" y="3936825"/>
            <a:ext cx="3292125" cy="1546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g2f2cf29c345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81500" y="1579300"/>
            <a:ext cx="3292125" cy="173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g2f2cf29c345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5075" y="3936825"/>
            <a:ext cx="4804976" cy="117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"/>
          <p:cNvSpPr txBox="1"/>
          <p:nvPr/>
        </p:nvSpPr>
        <p:spPr>
          <a:xfrm>
            <a:off x="2254250" y="1"/>
            <a:ext cx="76835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SOCIAL MEDIA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"/>
          <p:cNvSpPr txBox="1"/>
          <p:nvPr/>
        </p:nvSpPr>
        <p:spPr>
          <a:xfrm>
            <a:off x="2032001" y="2618330"/>
            <a:ext cx="8360833" cy="1714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Follow us</a:t>
            </a:r>
            <a:r>
              <a:rPr b="0" i="0" lang="en-US" sz="3600" u="none" cap="none" strike="noStrike">
                <a:solidFill>
                  <a:srgbClr val="589DEE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0" i="0" lang="en-US" sz="3600" u="none" cap="none" strike="noStrike">
                <a:solidFill>
                  <a:srgbClr val="2B61AC"/>
                </a:solidFill>
                <a:latin typeface="Calibri"/>
                <a:ea typeface="Calibri"/>
                <a:cs typeface="Calibri"/>
                <a:sym typeface="Calibri"/>
              </a:rPr>
              <a:t>@</a:t>
            </a:r>
            <a:r>
              <a:rPr b="0" i="0" lang="en-US" sz="3600" u="none" cap="none" strike="noStrike">
                <a:solidFill>
                  <a:srgbClr val="2B61AC"/>
                </a:solidFill>
                <a:latin typeface="Open Sans"/>
                <a:ea typeface="Open Sans"/>
                <a:cs typeface="Open Sans"/>
                <a:sym typeface="Open Sans"/>
              </a:rPr>
              <a:t>SHLBCoalition</a:t>
            </a:r>
            <a:endParaRPr b="0" i="0" sz="3600" u="none" cap="none" strike="noStrike">
              <a:solidFill>
                <a:srgbClr val="2B61A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1" sz="3200" u="none" cap="none" strike="noStrike">
              <a:solidFill>
                <a:srgbClr val="589DE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1" lang="en-US" sz="3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Join the conversation with </a:t>
            </a:r>
            <a:r>
              <a:rPr b="0" i="1" lang="en-US" sz="2800" u="none" cap="none" strike="noStrike">
                <a:solidFill>
                  <a:srgbClr val="2B61AC"/>
                </a:solidFill>
                <a:latin typeface="Open Sans"/>
                <a:ea typeface="Open Sans"/>
                <a:cs typeface="Open Sans"/>
                <a:sym typeface="Open Sans"/>
              </a:rPr>
              <a:t>#SHLBWebinars</a:t>
            </a:r>
            <a:endParaRPr b="0" i="1" sz="2800" u="none" cap="none" strike="noStrike">
              <a:solidFill>
                <a:srgbClr val="2B61A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67bcba31d2_0_15"/>
          <p:cNvSpPr txBox="1"/>
          <p:nvPr>
            <p:ph idx="1" type="body"/>
          </p:nvPr>
        </p:nvSpPr>
        <p:spPr>
          <a:xfrm>
            <a:off x="666751" y="1557338"/>
            <a:ext cx="10934700" cy="41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-US" sz="3600"/>
              <a:t>Shape Broadband Policy and Funding Outcomes</a:t>
            </a:r>
            <a:endParaRPr sz="36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600"/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-US" sz="3600"/>
              <a:t>Connect and Collaborate for Success</a:t>
            </a:r>
            <a:endParaRPr sz="36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600"/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-US" sz="3600"/>
              <a:t>Stay Ahead of the Curve</a:t>
            </a:r>
            <a:endParaRPr sz="36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6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600"/>
              <a:t>Learn more at www.shlb.org/membership</a:t>
            </a:r>
            <a:endParaRPr sz="3600"/>
          </a:p>
        </p:txBody>
      </p:sp>
      <p:sp>
        <p:nvSpPr>
          <p:cNvPr id="285" name="Google Shape;285;g267bcba31d2_0_15"/>
          <p:cNvSpPr txBox="1"/>
          <p:nvPr>
            <p:ph idx="2" type="body"/>
          </p:nvPr>
        </p:nvSpPr>
        <p:spPr>
          <a:xfrm>
            <a:off x="666751" y="31750"/>
            <a:ext cx="10934700" cy="9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Why Join SHLB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00906" y="1903423"/>
            <a:ext cx="3790188" cy="1207008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8"/>
          <p:cNvSpPr txBox="1"/>
          <p:nvPr/>
        </p:nvSpPr>
        <p:spPr>
          <a:xfrm>
            <a:off x="3202576" y="887632"/>
            <a:ext cx="5786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2B61AC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 b="0" i="0" sz="1400" u="none" cap="none" strike="noStrike">
              <a:solidFill>
                <a:srgbClr val="2B61A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8"/>
          <p:cNvSpPr txBox="1"/>
          <p:nvPr/>
        </p:nvSpPr>
        <p:spPr>
          <a:xfrm>
            <a:off x="2122950" y="4476386"/>
            <a:ext cx="7946100" cy="7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SHLB Coalition is proudly supported by over 32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member organizations, and our generous corporate sponsors: 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8"/>
          <p:cNvSpPr txBox="1"/>
          <p:nvPr/>
        </p:nvSpPr>
        <p:spPr>
          <a:xfrm>
            <a:off x="3927750" y="3279425"/>
            <a:ext cx="4336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sng" cap="none" strike="noStrike">
                <a:solidFill>
                  <a:srgbClr val="2B61A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www.shlb.org</a:t>
            </a:r>
            <a:r>
              <a:rPr b="0" i="0" lang="en-US" sz="2200" u="none" cap="none" strike="noStrike">
                <a:solidFill>
                  <a:srgbClr val="2B61AC"/>
                </a:solidFill>
                <a:latin typeface="Calibri"/>
                <a:ea typeface="Calibri"/>
                <a:cs typeface="Calibri"/>
                <a:sym typeface="Calibri"/>
              </a:rPr>
              <a:t> | @SHLBCoalition</a:t>
            </a:r>
            <a:endParaRPr b="0" i="0" sz="2200" u="none" cap="none" strike="noStrike">
              <a:solidFill>
                <a:srgbClr val="2B61A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" name="Google Shape;294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77838" y="5414803"/>
            <a:ext cx="2592425" cy="959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21736" y="5152135"/>
            <a:ext cx="2226789" cy="1484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999988" y="5456936"/>
            <a:ext cx="2592426" cy="874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99588" y="5306378"/>
            <a:ext cx="2226774" cy="1176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ESH Colors">
      <a:dk1>
        <a:srgbClr val="000000"/>
      </a:dk1>
      <a:lt1>
        <a:srgbClr val="FFFFFF"/>
      </a:lt1>
      <a:dk2>
        <a:srgbClr val="212121"/>
      </a:dk2>
      <a:lt2>
        <a:srgbClr val="4A4A4A"/>
      </a:lt2>
      <a:accent1>
        <a:srgbClr val="FDB913"/>
      </a:accent1>
      <a:accent2>
        <a:srgbClr val="F09221"/>
      </a:accent2>
      <a:accent3>
        <a:srgbClr val="F26D24"/>
      </a:accent3>
      <a:accent4>
        <a:srgbClr val="92D050"/>
      </a:accent4>
      <a:accent5>
        <a:srgbClr val="009193"/>
      </a:accent5>
      <a:accent6>
        <a:srgbClr val="CC000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ESH Colors">
      <a:dk1>
        <a:srgbClr val="000000"/>
      </a:dk1>
      <a:lt1>
        <a:srgbClr val="FFFFFF"/>
      </a:lt1>
      <a:dk2>
        <a:srgbClr val="212121"/>
      </a:dk2>
      <a:lt2>
        <a:srgbClr val="4A4A4A"/>
      </a:lt2>
      <a:accent1>
        <a:srgbClr val="FDB913"/>
      </a:accent1>
      <a:accent2>
        <a:srgbClr val="F09221"/>
      </a:accent2>
      <a:accent3>
        <a:srgbClr val="F26D24"/>
      </a:accent3>
      <a:accent4>
        <a:srgbClr val="92D050"/>
      </a:accent4>
      <a:accent5>
        <a:srgbClr val="009193"/>
      </a:accent5>
      <a:accent6>
        <a:srgbClr val="CC000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